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0E92D-B475-5EED-EDA2-26D87D5BE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5C0626-09D8-BCFA-6376-7ABBF6B7D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D74A7-7152-022B-9A97-A13229A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87F25F-649A-4F8B-B7B1-2FB37DB3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616DF-081D-C934-C4FB-2DA1EBE4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3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8F86-632C-F4AC-2B0D-C8E854E1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6407D-1B19-63EA-9632-84D17DEA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80FD7-CEF3-907C-A07F-D1B826ED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35BB0-AD95-6A8C-5E0B-A6F4A30A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396DA-1FD6-5A3E-9157-C8CBDC52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768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6DE25A-4276-C01B-730A-CFE136FAF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A13CE-8973-4613-DE5E-FBA55B17B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E0B10-A591-D96B-8C81-EED9CD07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555B2-A2EB-7A4A-CCE5-4A05D550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4F494-610C-5242-D73A-B7976A60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2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955C2-FAF3-5C77-DB5C-D16115546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25930C-D44B-B539-28F0-60B21F96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AC718-F685-18CB-E68F-85B626A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84E92-176C-F36C-4A17-E550FD39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CC266-52CD-AA63-0DF3-CF014E53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3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4F13E-35AD-6886-FBF1-3F3BE26F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0EA09-9EA3-7F6D-98E6-E7C64E11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E3DEB-5D81-DD3C-A51E-F5A0614F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9C09E-CC9D-0E9D-918E-CC95651C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B0FB6-A119-C711-5384-1E38A2E6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0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E2F47-5F44-DE9B-07D6-9C843E41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FFF47-A310-D7DB-C233-F31C57DC6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89DBDA-DCAE-6EDC-5D05-B57C1AA43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91DB4D-565B-AF8A-972D-6EEF4EC4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92E57-F64F-074D-23E9-82F2FD39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F2D90-426A-B2FE-78C7-ED320160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8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6EA38-1701-E906-5A8A-3F6E408A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AA4EA-1E97-18DF-7386-AFEDACBB5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83D983-99B2-C10F-2F62-780C55E0F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CF4569-6EC1-1AE3-3871-E23668184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C2EBBE-A5CF-F5D6-FA45-F7A1C684A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03673C-D2D6-2F4E-F96A-9368E3FC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69E7C1-74AC-429F-8CBD-EF3ED774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7D1B3D-6E25-B41A-793D-5BD335D0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79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C404F-879F-1485-5E18-E65D55C3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03A652-0EE4-B362-0CAA-CEFAAA2A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45FB5C-B062-76F3-9211-01BAFA9E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5AE235-03BA-44EA-D875-98C384F2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88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E1DBCC-35B7-4E23-9BDF-DC218907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266E21-4050-91FA-A76C-7BA50F9B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4AD51-5BF5-86B4-F298-3DD65B3F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41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B668E-3816-36FF-6522-8D8196CE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02F665-2D96-A297-0C44-160D9EF6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36057E-4659-2BAF-2C37-6EE94A66B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38D25-D645-F023-FE84-9907EB7E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1B35A-1D2E-5794-CEA1-D64A4172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608184-A243-ECB6-427D-6C7A1E1A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6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91896-4C7E-4341-B803-82567BE9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F82C36-F6A4-5652-03CA-DCFC8A9B7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FB33F-1068-8170-94EF-E8449E55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8C3E5-9372-D577-3BC0-FC3379B4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C6F86-D900-91AB-2762-F6E629D70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C02247-60FB-E353-688B-006A894C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0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FF9E47-B563-7B12-3801-276B46B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D8D4B5-0B8E-5895-C794-D6540B4DA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40A5-0823-CC72-E85B-F6EB57987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9DB7-D330-41F6-A120-54DEB7715EE9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2D1A5-7CB9-C643-EB15-0ED6C9A94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E21F4-3897-E663-E9DE-34D44055D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7C4F9-357E-4959-BEF5-975321B5C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28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A35BF9-B1F3-F9E0-5A55-57E385AC3976}"/>
              </a:ext>
            </a:extLst>
          </p:cNvPr>
          <p:cNvSpPr/>
          <p:nvPr/>
        </p:nvSpPr>
        <p:spPr>
          <a:xfrm>
            <a:off x="425008" y="463378"/>
            <a:ext cx="11236868" cy="59312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B75F2-B01A-99CF-50C3-88B243BDAAA5}"/>
              </a:ext>
            </a:extLst>
          </p:cNvPr>
          <p:cNvSpPr/>
          <p:nvPr/>
        </p:nvSpPr>
        <p:spPr>
          <a:xfrm>
            <a:off x="530124" y="3051209"/>
            <a:ext cx="9768908" cy="2672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온도 그래프 </a:t>
            </a:r>
            <a:r>
              <a:rPr lang="en-US" altLang="ko-KR" dirty="0"/>
              <a:t>5</a:t>
            </a:r>
            <a:r>
              <a:rPr lang="ko-KR" altLang="en-US" dirty="0"/>
              <a:t>채널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X</a:t>
            </a:r>
            <a:r>
              <a:rPr lang="ko-KR" altLang="en-US" dirty="0"/>
              <a:t> 시간 축 </a:t>
            </a:r>
            <a:r>
              <a:rPr lang="en-US" altLang="ko-KR" dirty="0"/>
              <a:t>Grid </a:t>
            </a:r>
            <a:r>
              <a:rPr lang="ko-KR" altLang="en-US" dirty="0"/>
              <a:t>선택 </a:t>
            </a:r>
            <a:r>
              <a:rPr lang="en-US" altLang="ko-KR" dirty="0"/>
              <a:t>10sec, 1min,</a:t>
            </a:r>
            <a:r>
              <a:rPr lang="ko-KR" altLang="en-US" dirty="0"/>
              <a:t> </a:t>
            </a:r>
            <a:r>
              <a:rPr lang="en-US" altLang="ko-KR" dirty="0"/>
              <a:t>1hour</a:t>
            </a:r>
          </a:p>
          <a:p>
            <a:pPr algn="ctr"/>
            <a:r>
              <a:rPr lang="en-US" altLang="ko-KR" dirty="0"/>
              <a:t>Y </a:t>
            </a:r>
            <a:r>
              <a:rPr lang="ko-KR" altLang="en-US" dirty="0"/>
              <a:t>온도 축 </a:t>
            </a:r>
            <a:r>
              <a:rPr lang="en-US" altLang="ko-KR" dirty="0"/>
              <a:t>Grid (0</a:t>
            </a:r>
            <a:r>
              <a:rPr lang="ko-KR" altLang="en-US" dirty="0"/>
              <a:t>도 </a:t>
            </a:r>
            <a:r>
              <a:rPr lang="en-US" altLang="ko-KR" dirty="0"/>
              <a:t>– 200</a:t>
            </a:r>
            <a:r>
              <a:rPr lang="ko-KR" altLang="en-US" dirty="0"/>
              <a:t>도</a:t>
            </a:r>
            <a:r>
              <a:rPr lang="en-US" altLang="ko-KR" dirty="0"/>
              <a:t>)</a:t>
            </a:r>
            <a:r>
              <a:rPr lang="ko-KR" altLang="en-US" dirty="0"/>
              <a:t> 고정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3EBAC8-FEC4-5860-CF15-4C87398B07A1}"/>
              </a:ext>
            </a:extLst>
          </p:cNvPr>
          <p:cNvSpPr/>
          <p:nvPr/>
        </p:nvSpPr>
        <p:spPr>
          <a:xfrm>
            <a:off x="530123" y="5819841"/>
            <a:ext cx="9768909" cy="453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누수</a:t>
            </a:r>
            <a:r>
              <a:rPr lang="en-US" altLang="ko-KR" dirty="0"/>
              <a:t> </a:t>
            </a:r>
            <a:r>
              <a:rPr lang="ko-KR" altLang="en-US" dirty="0"/>
              <a:t>상태 그래프 </a:t>
            </a:r>
            <a:r>
              <a:rPr lang="en-US" altLang="ko-KR" dirty="0"/>
              <a:t>2</a:t>
            </a:r>
            <a:r>
              <a:rPr lang="ko-KR" altLang="en-US" dirty="0"/>
              <a:t>채널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2BD2C59-86F9-D096-5EC2-C3630F71653F}"/>
              </a:ext>
            </a:extLst>
          </p:cNvPr>
          <p:cNvSpPr/>
          <p:nvPr/>
        </p:nvSpPr>
        <p:spPr>
          <a:xfrm>
            <a:off x="8272621" y="628831"/>
            <a:ext cx="1241658" cy="814755"/>
          </a:xfrm>
          <a:prstGeom prst="rect">
            <a:avLst/>
          </a:prstGeom>
          <a:solidFill>
            <a:srgbClr val="C0C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Start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38250-D30E-D690-9B53-C8BECF88C4FB}"/>
              </a:ext>
            </a:extLst>
          </p:cNvPr>
          <p:cNvSpPr txBox="1"/>
          <p:nvPr/>
        </p:nvSpPr>
        <p:spPr>
          <a:xfrm>
            <a:off x="6279663" y="1543363"/>
            <a:ext cx="18536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N </a:t>
            </a:r>
            <a:r>
              <a:rPr lang="ko-KR" altLang="en-US" sz="1000" dirty="0"/>
              <a:t>시간 설정</a:t>
            </a:r>
            <a:endParaRPr lang="en-US" altLang="ko-KR" sz="1000" dirty="0"/>
          </a:p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이면 </a:t>
            </a:r>
            <a:r>
              <a:rPr lang="en-US" altLang="ko-KR" sz="1000" dirty="0"/>
              <a:t>1</a:t>
            </a:r>
            <a:r>
              <a:rPr lang="ko-KR" altLang="en-US" sz="1000" dirty="0"/>
              <a:t>시간 측정</a:t>
            </a:r>
            <a:endParaRPr lang="en-US" altLang="ko-KR" sz="1000" dirty="0"/>
          </a:p>
          <a:p>
            <a:pPr algn="ctr"/>
            <a:r>
              <a:rPr lang="ko-KR" altLang="en-US" sz="1000" dirty="0"/>
              <a:t> 측정 종료</a:t>
            </a:r>
            <a:endParaRPr lang="en-US" altLang="ko-KR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DA1E9F-3A8B-3773-E952-661F6C8B3993}"/>
              </a:ext>
            </a:extLst>
          </p:cNvPr>
          <p:cNvSpPr/>
          <p:nvPr/>
        </p:nvSpPr>
        <p:spPr>
          <a:xfrm>
            <a:off x="9680389" y="628832"/>
            <a:ext cx="1241658" cy="831196"/>
          </a:xfrm>
          <a:prstGeom prst="rect">
            <a:avLst/>
          </a:prstGeom>
          <a:solidFill>
            <a:srgbClr val="C0C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193654-23B8-4A30-F27B-AE15877C47A5}"/>
              </a:ext>
            </a:extLst>
          </p:cNvPr>
          <p:cNvSpPr/>
          <p:nvPr/>
        </p:nvSpPr>
        <p:spPr>
          <a:xfrm>
            <a:off x="6308536" y="620152"/>
            <a:ext cx="1797975" cy="840733"/>
          </a:xfrm>
          <a:prstGeom prst="rect">
            <a:avLst/>
          </a:prstGeom>
          <a:solidFill>
            <a:srgbClr val="C0C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Measurement time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134FFC-C2E2-32A0-DD52-DE9DEB03403D}"/>
              </a:ext>
            </a:extLst>
          </p:cNvPr>
          <p:cNvSpPr txBox="1"/>
          <p:nvPr/>
        </p:nvSpPr>
        <p:spPr>
          <a:xfrm>
            <a:off x="4359390" y="1556137"/>
            <a:ext cx="17621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1sec, 5sec, 10sec </a:t>
            </a:r>
            <a:r>
              <a:rPr lang="ko-KR" altLang="en-US" sz="1000" dirty="0"/>
              <a:t>설정</a:t>
            </a:r>
            <a:endParaRPr lang="en-US" altLang="ko-KR" sz="10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9F4B3A-5230-F652-B32D-0A35817EDBD3}"/>
              </a:ext>
            </a:extLst>
          </p:cNvPr>
          <p:cNvSpPr/>
          <p:nvPr/>
        </p:nvSpPr>
        <p:spPr>
          <a:xfrm>
            <a:off x="4391746" y="620152"/>
            <a:ext cx="1762161" cy="823435"/>
          </a:xfrm>
          <a:prstGeom prst="rect">
            <a:avLst/>
          </a:prstGeom>
          <a:solidFill>
            <a:srgbClr val="C0C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Sampling</a:t>
            </a:r>
          </a:p>
          <a:p>
            <a:pPr algn="ctr"/>
            <a:r>
              <a:rPr lang="en-US" altLang="ko-KR" sz="1500" dirty="0"/>
              <a:t>rate</a:t>
            </a:r>
            <a:endParaRPr lang="ko-KR" altLang="en-US" sz="15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97168D-EDFA-F776-3D44-7481767122A5}"/>
              </a:ext>
            </a:extLst>
          </p:cNvPr>
          <p:cNvSpPr/>
          <p:nvPr/>
        </p:nvSpPr>
        <p:spPr>
          <a:xfrm>
            <a:off x="9238383" y="2290112"/>
            <a:ext cx="2027760" cy="443470"/>
          </a:xfrm>
          <a:prstGeom prst="rect">
            <a:avLst/>
          </a:prstGeom>
          <a:solidFill>
            <a:srgbClr val="C0C0C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Open Folder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21D9F0-B5AC-F026-E3D7-95669DDADDCA}"/>
              </a:ext>
            </a:extLst>
          </p:cNvPr>
          <p:cNvSpPr txBox="1"/>
          <p:nvPr/>
        </p:nvSpPr>
        <p:spPr>
          <a:xfrm>
            <a:off x="7940902" y="1581006"/>
            <a:ext cx="25949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err="1"/>
              <a:t>측정시작하면</a:t>
            </a:r>
            <a:r>
              <a:rPr lang="ko-KR" altLang="en-US" sz="1000" dirty="0"/>
              <a:t> 종료 시 까지 </a:t>
            </a:r>
            <a:r>
              <a:rPr lang="ko-KR" altLang="en-US" sz="1000" dirty="0" err="1"/>
              <a:t>로깅됨</a:t>
            </a:r>
            <a:r>
              <a:rPr lang="en-US" altLang="ko-KR" sz="1000" dirty="0"/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F72094-C05E-2A9A-7FDA-E97BED38E41C}"/>
              </a:ext>
            </a:extLst>
          </p:cNvPr>
          <p:cNvSpPr txBox="1"/>
          <p:nvPr/>
        </p:nvSpPr>
        <p:spPr>
          <a:xfrm>
            <a:off x="7940902" y="1846524"/>
            <a:ext cx="24731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파일명은 모델명</a:t>
            </a:r>
            <a:r>
              <a:rPr lang="en-US" altLang="ko-KR" sz="1000" dirty="0"/>
              <a:t>_</a:t>
            </a:r>
            <a:r>
              <a:rPr lang="ko-KR" altLang="en-US" sz="1000" dirty="0"/>
              <a:t>생성시간</a:t>
            </a:r>
            <a:endParaRPr lang="en-US" altLang="ko-KR" sz="1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7AF1B5-E3F4-FD5A-A97D-BC120140459B}"/>
              </a:ext>
            </a:extLst>
          </p:cNvPr>
          <p:cNvSpPr txBox="1"/>
          <p:nvPr/>
        </p:nvSpPr>
        <p:spPr>
          <a:xfrm>
            <a:off x="7489409" y="2448866"/>
            <a:ext cx="1853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누르면 폴더 위치 열림</a:t>
            </a:r>
            <a:endParaRPr lang="en-US" altLang="ko-KR" sz="1000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A8B175B-6686-2D72-986E-157E19B0A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73" y="543290"/>
            <a:ext cx="3640449" cy="237052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E333C3-9748-CB51-C4B2-CA4DF5ECA21A}"/>
              </a:ext>
            </a:extLst>
          </p:cNvPr>
          <p:cNvSpPr/>
          <p:nvPr/>
        </p:nvSpPr>
        <p:spPr>
          <a:xfrm>
            <a:off x="10404148" y="3051209"/>
            <a:ext cx="1140346" cy="3222434"/>
          </a:xfrm>
          <a:prstGeom prst="rect">
            <a:avLst/>
          </a:prstGeom>
          <a:solidFill>
            <a:srgbClr val="98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범례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권선</a:t>
            </a:r>
            <a:r>
              <a:rPr lang="en-US" altLang="ko-KR" dirty="0"/>
              <a:t>R</a:t>
            </a:r>
          </a:p>
          <a:p>
            <a:pPr algn="ctr"/>
            <a:r>
              <a:rPr lang="ko-KR" altLang="en-US" dirty="0"/>
              <a:t>권선</a:t>
            </a:r>
            <a:r>
              <a:rPr lang="en-US" altLang="ko-KR" dirty="0"/>
              <a:t>S</a:t>
            </a:r>
          </a:p>
          <a:p>
            <a:pPr algn="ctr"/>
            <a:r>
              <a:rPr lang="ko-KR" altLang="en-US" dirty="0"/>
              <a:t>권선</a:t>
            </a:r>
            <a:r>
              <a:rPr lang="en-US" altLang="ko-KR" dirty="0"/>
              <a:t>T</a:t>
            </a:r>
          </a:p>
          <a:p>
            <a:pPr algn="ctr"/>
            <a:r>
              <a:rPr lang="ko-KR" altLang="en-US" dirty="0"/>
              <a:t>베어링</a:t>
            </a:r>
            <a:r>
              <a:rPr lang="en-US" altLang="ko-KR" dirty="0"/>
              <a:t>H</a:t>
            </a:r>
          </a:p>
          <a:p>
            <a:pPr algn="ctr"/>
            <a:r>
              <a:rPr lang="ko-KR" altLang="en-US" dirty="0"/>
              <a:t>베어링</a:t>
            </a:r>
            <a:r>
              <a:rPr lang="en-US" altLang="ko-KR" dirty="0"/>
              <a:t>L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누수</a:t>
            </a:r>
            <a:r>
              <a:rPr lang="en-US" altLang="ko-KR" dirty="0"/>
              <a:t>1</a:t>
            </a:r>
          </a:p>
          <a:p>
            <a:pPr algn="ctr"/>
            <a:r>
              <a:rPr lang="ko-KR" altLang="en-US" dirty="0"/>
              <a:t>누수</a:t>
            </a:r>
            <a:r>
              <a:rPr lang="en-US" altLang="ko-KR" dirty="0"/>
              <a:t>2</a:t>
            </a:r>
          </a:p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338F90-2A4F-621A-23FD-8C99ED14358D}"/>
              </a:ext>
            </a:extLst>
          </p:cNvPr>
          <p:cNvSpPr txBox="1"/>
          <p:nvPr/>
        </p:nvSpPr>
        <p:spPr>
          <a:xfrm>
            <a:off x="7676936" y="5097428"/>
            <a:ext cx="24731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범례에 그래프 색상 표시</a:t>
            </a:r>
            <a:endParaRPr lang="en-US" altLang="ko-KR" sz="1000" dirty="0"/>
          </a:p>
          <a:p>
            <a:pPr algn="ctr"/>
            <a:r>
              <a:rPr lang="ko-KR" altLang="en-US" sz="1000" dirty="0"/>
              <a:t>우측표는 </a:t>
            </a:r>
            <a:r>
              <a:rPr lang="en-US" altLang="ko-KR" sz="1000" dirty="0"/>
              <a:t>TML-T </a:t>
            </a:r>
            <a:r>
              <a:rPr lang="ko-KR" altLang="en-US" sz="1000" dirty="0"/>
              <a:t>모델 기준</a:t>
            </a:r>
            <a:endParaRPr lang="en-US" altLang="ko-KR" sz="10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A17D029-8ACF-363C-9755-1ED2E2656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0" y="926263"/>
            <a:ext cx="3360894" cy="1662061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D7B5DBE-96C8-AE51-3FF4-5C1895577E84}"/>
              </a:ext>
            </a:extLst>
          </p:cNvPr>
          <p:cNvCxnSpPr>
            <a:cxnSpLocks/>
          </p:cNvCxnSpPr>
          <p:nvPr/>
        </p:nvCxnSpPr>
        <p:spPr>
          <a:xfrm flipH="1">
            <a:off x="4090464" y="2769968"/>
            <a:ext cx="68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A32DD3-8218-9423-A706-662B0F0A1DBD}"/>
              </a:ext>
            </a:extLst>
          </p:cNvPr>
          <p:cNvSpPr txBox="1"/>
          <p:nvPr/>
        </p:nvSpPr>
        <p:spPr>
          <a:xfrm>
            <a:off x="4702592" y="2648896"/>
            <a:ext cx="15770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179294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E4C7AEC-A67E-805C-5E75-63C5DA4A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9" y="498476"/>
            <a:ext cx="4914900" cy="3200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A690E-52CD-81B5-1EE4-8A8CDF11FB1E}"/>
              </a:ext>
            </a:extLst>
          </p:cNvPr>
          <p:cNvSpPr/>
          <p:nvPr/>
        </p:nvSpPr>
        <p:spPr>
          <a:xfrm>
            <a:off x="1638376" y="4377675"/>
            <a:ext cx="1993556" cy="1070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TML-R S</a:t>
            </a:r>
            <a:r>
              <a:rPr lang="ko-KR" altLang="en-US" dirty="0"/>
              <a:t> </a:t>
            </a:r>
            <a:r>
              <a:rPr lang="en-US" altLang="ko-KR" dirty="0"/>
              <a:t>(2ch)</a:t>
            </a:r>
          </a:p>
          <a:p>
            <a:pPr algn="ctr"/>
            <a:r>
              <a:rPr lang="en-US" altLang="ko-KR" dirty="0"/>
              <a:t>TML-R D (3ch)</a:t>
            </a:r>
          </a:p>
          <a:p>
            <a:pPr algn="ctr"/>
            <a:r>
              <a:rPr lang="en-US" altLang="ko-KR" dirty="0"/>
              <a:t>TML-T (7ch)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5DEF3-606F-99FB-279F-13FDEC79B581}"/>
              </a:ext>
            </a:extLst>
          </p:cNvPr>
          <p:cNvSpPr txBox="1"/>
          <p:nvPr/>
        </p:nvSpPr>
        <p:spPr>
          <a:xfrm>
            <a:off x="531932" y="4797804"/>
            <a:ext cx="99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814D14-6425-F418-A250-3F9DC1530B25}"/>
              </a:ext>
            </a:extLst>
          </p:cNvPr>
          <p:cNvSpPr/>
          <p:nvPr/>
        </p:nvSpPr>
        <p:spPr>
          <a:xfrm>
            <a:off x="336885" y="3311698"/>
            <a:ext cx="4994444" cy="5095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AD559C-8218-2322-3003-040B66B9BE2E}"/>
              </a:ext>
            </a:extLst>
          </p:cNvPr>
          <p:cNvCxnSpPr/>
          <p:nvPr/>
        </p:nvCxnSpPr>
        <p:spPr>
          <a:xfrm flipV="1">
            <a:off x="1116531" y="3922468"/>
            <a:ext cx="105878" cy="5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567C3A4-1F46-DE70-4D0F-853646A0DB8C}"/>
              </a:ext>
            </a:extLst>
          </p:cNvPr>
          <p:cNvSpPr txBox="1"/>
          <p:nvPr/>
        </p:nvSpPr>
        <p:spPr>
          <a:xfrm>
            <a:off x="798896" y="5804034"/>
            <a:ext cx="4167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 선택하면 해당 모델로 화면 전환</a:t>
            </a:r>
          </a:p>
        </p:txBody>
      </p:sp>
    </p:spTree>
    <p:extLst>
      <p:ext uri="{BB962C8B-B14F-4D97-AF65-F5344CB8AC3E}">
        <p14:creationId xmlns:p14="http://schemas.microsoft.com/office/powerpoint/2010/main" val="2478477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2779B24-42D1-AA2E-F287-A2480D5AD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74" y="3240499"/>
            <a:ext cx="4355838" cy="21540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DA51B0-71A2-E279-D11A-58F885887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74" y="979437"/>
            <a:ext cx="4355838" cy="21540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E21742A-75CC-A93B-5844-5F30511D9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94" y="980578"/>
            <a:ext cx="4353533" cy="2152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5F8084-2758-BB87-413A-AB17023F2207}"/>
              </a:ext>
            </a:extLst>
          </p:cNvPr>
          <p:cNvSpPr txBox="1"/>
          <p:nvPr/>
        </p:nvSpPr>
        <p:spPr>
          <a:xfrm>
            <a:off x="395416" y="1783941"/>
            <a:ext cx="325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</a:t>
            </a:r>
            <a:r>
              <a:rPr lang="ko-KR" altLang="en-US" dirty="0"/>
              <a:t>채널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7BEC33-030A-7B92-3569-BC029E1CD0B8}"/>
              </a:ext>
            </a:extLst>
          </p:cNvPr>
          <p:cNvSpPr txBox="1"/>
          <p:nvPr/>
        </p:nvSpPr>
        <p:spPr>
          <a:xfrm>
            <a:off x="395416" y="4317544"/>
            <a:ext cx="325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채널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1AA28-C256-FE60-328C-EE26E67995AB}"/>
              </a:ext>
            </a:extLst>
          </p:cNvPr>
          <p:cNvSpPr txBox="1"/>
          <p:nvPr/>
        </p:nvSpPr>
        <p:spPr>
          <a:xfrm>
            <a:off x="5890053" y="1783941"/>
            <a:ext cx="325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채널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8B6FC-DD57-3C48-A4FE-483F9FB77492}"/>
              </a:ext>
            </a:extLst>
          </p:cNvPr>
          <p:cNvSpPr txBox="1"/>
          <p:nvPr/>
        </p:nvSpPr>
        <p:spPr>
          <a:xfrm>
            <a:off x="1268628" y="5807676"/>
            <a:ext cx="4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채널 </a:t>
            </a:r>
            <a:r>
              <a:rPr lang="en-US" altLang="ko-KR" dirty="0"/>
              <a:t>3</a:t>
            </a:r>
            <a:r>
              <a:rPr lang="ko-KR" altLang="en-US" dirty="0"/>
              <a:t>채널은 같은 프로토콜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D11475-F29E-E6BF-9E97-831C44186FF6}"/>
              </a:ext>
            </a:extLst>
          </p:cNvPr>
          <p:cNvSpPr txBox="1"/>
          <p:nvPr/>
        </p:nvSpPr>
        <p:spPr>
          <a:xfrm>
            <a:off x="6781307" y="3539807"/>
            <a:ext cx="4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/>
              <a:t>채널은 데이터 어드레스가 다름</a:t>
            </a:r>
          </a:p>
        </p:txBody>
      </p:sp>
    </p:spTree>
    <p:extLst>
      <p:ext uri="{BB962C8B-B14F-4D97-AF65-F5344CB8AC3E}">
        <p14:creationId xmlns:p14="http://schemas.microsoft.com/office/powerpoint/2010/main" val="287077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7C54FB9-8E5A-7D19-D906-D45ADD52E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7" t="35512" r="16068" b="30001"/>
          <a:stretch/>
        </p:blipFill>
        <p:spPr>
          <a:xfrm>
            <a:off x="666749" y="1107097"/>
            <a:ext cx="4730263" cy="236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1A8B74-C054-E4C9-E781-1F65E380FBE4}"/>
              </a:ext>
            </a:extLst>
          </p:cNvPr>
          <p:cNvSpPr txBox="1"/>
          <p:nvPr/>
        </p:nvSpPr>
        <p:spPr>
          <a:xfrm>
            <a:off x="271828" y="554361"/>
            <a:ext cx="55028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Modbus </a:t>
            </a:r>
            <a:r>
              <a:rPr lang="ko-KR" altLang="en-US" sz="1500" dirty="0"/>
              <a:t>통신 데모 프로그램 화면 구성 </a:t>
            </a:r>
            <a:r>
              <a:rPr lang="en-US" altLang="ko-KR" sz="1500" dirty="0"/>
              <a:t>(</a:t>
            </a:r>
            <a:r>
              <a:rPr lang="ko-KR" altLang="en-US" sz="1500" dirty="0"/>
              <a:t>실물과 동일하게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2F000A-D558-DBEB-2369-76CF85435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08" y="3507342"/>
            <a:ext cx="6664967" cy="138601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9C3654B-EC04-8846-D54B-9A66E68E070E}"/>
              </a:ext>
            </a:extLst>
          </p:cNvPr>
          <p:cNvCxnSpPr>
            <a:cxnSpLocks/>
          </p:cNvCxnSpPr>
          <p:nvPr/>
        </p:nvCxnSpPr>
        <p:spPr>
          <a:xfrm flipV="1">
            <a:off x="1162050" y="2289662"/>
            <a:ext cx="1009650" cy="16346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5A2AA8-35D1-24EE-BDFD-6E3378972F90}"/>
              </a:ext>
            </a:extLst>
          </p:cNvPr>
          <p:cNvCxnSpPr>
            <a:cxnSpLocks/>
          </p:cNvCxnSpPr>
          <p:nvPr/>
        </p:nvCxnSpPr>
        <p:spPr>
          <a:xfrm flipV="1">
            <a:off x="1162050" y="2289662"/>
            <a:ext cx="2239108" cy="18251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F54A8F5-8688-FA60-D0FA-B84EA5A22D04}"/>
              </a:ext>
            </a:extLst>
          </p:cNvPr>
          <p:cNvCxnSpPr>
            <a:cxnSpLocks/>
          </p:cNvCxnSpPr>
          <p:nvPr/>
        </p:nvCxnSpPr>
        <p:spPr>
          <a:xfrm flipV="1">
            <a:off x="1162050" y="2672466"/>
            <a:ext cx="1009650" cy="1712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0D40F56-3EF9-49F9-670F-DCF815EBD8FE}"/>
              </a:ext>
            </a:extLst>
          </p:cNvPr>
          <p:cNvCxnSpPr>
            <a:cxnSpLocks/>
          </p:cNvCxnSpPr>
          <p:nvPr/>
        </p:nvCxnSpPr>
        <p:spPr>
          <a:xfrm flipV="1">
            <a:off x="1162050" y="2933700"/>
            <a:ext cx="1009650" cy="15785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22F90C14-9D44-B94B-6703-62DB7ABBC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219" y="5076756"/>
            <a:ext cx="8688012" cy="99073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221021A-CBAC-F516-AB71-D8EE738DACC9}"/>
              </a:ext>
            </a:extLst>
          </p:cNvPr>
          <p:cNvCxnSpPr>
            <a:cxnSpLocks/>
          </p:cNvCxnSpPr>
          <p:nvPr/>
        </p:nvCxnSpPr>
        <p:spPr>
          <a:xfrm flipH="1" flipV="1">
            <a:off x="2667001" y="2219434"/>
            <a:ext cx="102241" cy="34574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47240A5-4AD1-1FA3-E52B-AA64C0CADE37}"/>
              </a:ext>
            </a:extLst>
          </p:cNvPr>
          <p:cNvCxnSpPr>
            <a:cxnSpLocks/>
          </p:cNvCxnSpPr>
          <p:nvPr/>
        </p:nvCxnSpPr>
        <p:spPr>
          <a:xfrm flipV="1">
            <a:off x="3290103" y="2232334"/>
            <a:ext cx="767463" cy="36287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EC17ADF4-27B3-D01E-3A88-99FF55CEE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138" y="1733164"/>
          <a:ext cx="1422858" cy="120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5" imgW="914400" imgH="771525" progId="Package">
                  <p:embed/>
                </p:oleObj>
              </mc:Choice>
              <mc:Fallback>
                <p:oleObj name="포장기 셸 개체" showAsIcon="1" r:id="rId5" imgW="914400" imgH="771525" progId="Package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EC17ADF4-27B3-D01E-3A88-99FF55CEE5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46138" y="1733164"/>
                        <a:ext cx="1422858" cy="1200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73D7F75-6D28-B195-69F1-FD26E3BDBEAD}"/>
              </a:ext>
            </a:extLst>
          </p:cNvPr>
          <p:cNvSpPr txBox="1"/>
          <p:nvPr/>
        </p:nvSpPr>
        <p:spPr>
          <a:xfrm>
            <a:off x="5774713" y="1196479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↓ 항목첨부</a:t>
            </a:r>
          </a:p>
        </p:txBody>
      </p:sp>
      <p:graphicFrame>
        <p:nvGraphicFramePr>
          <p:cNvPr id="36" name="개체 35">
            <a:extLst>
              <a:ext uri="{FF2B5EF4-FFF2-40B4-BE49-F238E27FC236}">
                <a16:creationId xmlns:a16="http://schemas.microsoft.com/office/drawing/2014/main" id="{ED83C7EA-F240-C7C3-2264-E54250C94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7677" y="1733164"/>
          <a:ext cx="1422859" cy="120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포장기 셸 개체" showAsIcon="1" r:id="rId7" imgW="914400" imgH="771525" progId="Package">
                  <p:embed/>
                </p:oleObj>
              </mc:Choice>
              <mc:Fallback>
                <p:oleObj name="포장기 셸 개체" showAsIcon="1" r:id="rId7" imgW="914400" imgH="771525" progId="Package">
                  <p:embed/>
                  <p:pic>
                    <p:nvPicPr>
                      <p:cNvPr id="36" name="개체 35">
                        <a:extLst>
                          <a:ext uri="{FF2B5EF4-FFF2-40B4-BE49-F238E27FC236}">
                            <a16:creationId xmlns:a16="http://schemas.microsoft.com/office/drawing/2014/main" id="{ED83C7EA-F240-C7C3-2264-E54250C944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7677" y="1733164"/>
                        <a:ext cx="1422859" cy="120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16682054-7748-CAA3-D9C2-D2C1B86B2206}"/>
              </a:ext>
            </a:extLst>
          </p:cNvPr>
          <p:cNvSpPr txBox="1"/>
          <p:nvPr/>
        </p:nvSpPr>
        <p:spPr>
          <a:xfrm>
            <a:off x="8397402" y="809834"/>
            <a:ext cx="3385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실물의 디스플레이를 </a:t>
            </a:r>
            <a:r>
              <a:rPr lang="en-US" altLang="ko-KR" dirty="0"/>
              <a:t>MODBUS</a:t>
            </a:r>
            <a:r>
              <a:rPr lang="ko-KR" altLang="en-US" dirty="0"/>
              <a:t>를 이용하여 </a:t>
            </a:r>
            <a:r>
              <a:rPr lang="en-US" altLang="ko-KR" dirty="0"/>
              <a:t>PC</a:t>
            </a:r>
            <a:r>
              <a:rPr lang="ko-KR" altLang="en-US" dirty="0"/>
              <a:t>화면에 나타나게 하는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271589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9024CB-39F4-3EF1-77AF-56D154232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38" y="585724"/>
            <a:ext cx="4353533" cy="21529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8EB236-D45D-F79D-D891-5E0372EA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38" y="2986521"/>
            <a:ext cx="8896350" cy="1695450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F663AB1-4DA7-B1C2-B3CB-8A7B18AE7567}"/>
              </a:ext>
            </a:extLst>
          </p:cNvPr>
          <p:cNvCxnSpPr>
            <a:cxnSpLocks/>
          </p:cNvCxnSpPr>
          <p:nvPr/>
        </p:nvCxnSpPr>
        <p:spPr>
          <a:xfrm flipV="1">
            <a:off x="819150" y="1309255"/>
            <a:ext cx="874568" cy="21578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B7ADCAE-7352-4448-51AB-14B6ECBE7366}"/>
              </a:ext>
            </a:extLst>
          </p:cNvPr>
          <p:cNvCxnSpPr>
            <a:cxnSpLocks/>
          </p:cNvCxnSpPr>
          <p:nvPr/>
        </p:nvCxnSpPr>
        <p:spPr>
          <a:xfrm flipV="1">
            <a:off x="1021262" y="1835000"/>
            <a:ext cx="672456" cy="19825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B00EC3-A773-B9C9-3BA7-9210D95F2813}"/>
              </a:ext>
            </a:extLst>
          </p:cNvPr>
          <p:cNvCxnSpPr>
            <a:cxnSpLocks/>
          </p:cNvCxnSpPr>
          <p:nvPr/>
        </p:nvCxnSpPr>
        <p:spPr>
          <a:xfrm flipV="1">
            <a:off x="1104390" y="2514600"/>
            <a:ext cx="589328" cy="17351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D0D497-843C-8A69-BF47-7C281695B299}"/>
              </a:ext>
            </a:extLst>
          </p:cNvPr>
          <p:cNvCxnSpPr>
            <a:cxnSpLocks/>
          </p:cNvCxnSpPr>
          <p:nvPr/>
        </p:nvCxnSpPr>
        <p:spPr>
          <a:xfrm flipV="1">
            <a:off x="1256434" y="2415306"/>
            <a:ext cx="672456" cy="20113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FD25987A-2026-CBCF-7A2F-A1A0F22AE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253" y="4904228"/>
            <a:ext cx="8896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4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154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eaststorm@naver.com</dc:creator>
  <cp:lastModifiedBy>eaststorm@naver.com</cp:lastModifiedBy>
  <cp:revision>2</cp:revision>
  <dcterms:created xsi:type="dcterms:W3CDTF">2025-03-15T00:30:14Z</dcterms:created>
  <dcterms:modified xsi:type="dcterms:W3CDTF">2025-03-15T02:49:49Z</dcterms:modified>
</cp:coreProperties>
</file>