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4" d="100"/>
          <a:sy n="64" d="100"/>
        </p:scale>
        <p:origin x="-1392" y="-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.png"></Relationship><Relationship Id="rId5" Type="http://schemas.openxmlformats.org/officeDocument/2006/relationships/image" Target="../media/image4.png"></Relationship><Relationship Id="rId6" Type="http://schemas.openxmlformats.org/officeDocument/2006/relationships/image" Target="../media/image5.png"></Relationship><Relationship Id="rId7" Type="http://schemas.openxmlformats.org/officeDocument/2006/relationships/slideLayout" Target="../slideLayouts/slideLayout1.xml"></Relationship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/Relationships>
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3.png"></Relationship><Relationship Id="rId3" Type="http://schemas.openxmlformats.org/officeDocument/2006/relationships/image" Target="../media/image34.png"></Relationship><Relationship Id="rId4" Type="http://schemas.openxmlformats.org/officeDocument/2006/relationships/image" Target="../media/image35.png"></Relationship><Relationship Id="rId5" Type="http://schemas.openxmlformats.org/officeDocument/2006/relationships/image" Target="../media/image36.png"></Relationship><Relationship Id="rId6" Type="http://schemas.openxmlformats.org/officeDocument/2006/relationships/image" Target="../media/image37.png"></Relationship><Relationship Id="rId7" Type="http://schemas.openxmlformats.org/officeDocument/2006/relationships/image" Target="../media/image38.png"></Relationship><Relationship Id="rId8" Type="http://schemas.openxmlformats.org/officeDocument/2006/relationships/image" Target="../media/image39.png"></Relationship><Relationship Id="rId9" Type="http://schemas.openxmlformats.org/officeDocument/2006/relationships/image" Target="../media/image40.png"></Relationship><Relationship Id="rId10" Type="http://schemas.openxmlformats.org/officeDocument/2006/relationships/image" Target="../media/image41.png"></Relationship><Relationship Id="rId11" Type="http://schemas.openxmlformats.org/officeDocument/2006/relationships/image" Target="../media/image42.png"></Relationship><Relationship Id="rId12" Type="http://schemas.openxmlformats.org/officeDocument/2006/relationships/image" Target="../media/image43.png"></Relationship><Relationship Id="rId13" Type="http://schemas.openxmlformats.org/officeDocument/2006/relationships/image" Target="../media/image44.png"></Relationship><Relationship Id="rId14" Type="http://schemas.openxmlformats.org/officeDocument/2006/relationships/image" Target="../media/image45.png"></Relationship><Relationship Id="rId15" Type="http://schemas.openxmlformats.org/officeDocument/2006/relationships/image" Target="../media/image46.png"></Relationship><Relationship Id="rId16" Type="http://schemas.openxmlformats.org/officeDocument/2006/relationships/image" Target="../media/image47.png"></Relationship><Relationship Id="rId17" Type="http://schemas.openxmlformats.org/officeDocument/2006/relationships/image" Target="../media/image48.png"></Relationship><Relationship Id="rId18" Type="http://schemas.openxmlformats.org/officeDocument/2006/relationships/image" Target="../media/image49.png"></Relationship><Relationship Id="rId19" Type="http://schemas.openxmlformats.org/officeDocument/2006/relationships/image" Target="../media/image50.png"></Relationship><Relationship Id="rId20" Type="http://schemas.openxmlformats.org/officeDocument/2006/relationships/image" Target="../media/image51.png"></Relationship><Relationship Id="rId21" Type="http://schemas.openxmlformats.org/officeDocument/2006/relationships/image" Target="../media/image52.png"></Relationship><Relationship Id="rId22" Type="http://schemas.openxmlformats.org/officeDocument/2006/relationships/slideLayout" Target="../slideLayouts/slideLayout1.xml"></Relationship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Relationship Id="rId26" Type="http://schemas.openxmlformats.org/officeDocument/2006/relationships/image" Target="../media/image98.png"/><Relationship Id="rId27" Type="http://schemas.openxmlformats.org/officeDocument/2006/relationships/image" Target="../media/image9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Relationship Id="rId19" Type="http://schemas.openxmlformats.org/officeDocument/2006/relationships/image" Target="../media/image117.png"/><Relationship Id="rId20" Type="http://schemas.openxmlformats.org/officeDocument/2006/relationships/image" Target="../media/image118.png"/><Relationship Id="rId21" Type="http://schemas.openxmlformats.org/officeDocument/2006/relationships/image" Target="../media/image119.png"/><Relationship Id="rId22" Type="http://schemas.openxmlformats.org/officeDocument/2006/relationships/image" Target="../media/image120.png"/><Relationship Id="rId23" Type="http://schemas.openxmlformats.org/officeDocument/2006/relationships/image" Target="../media/image121.png"/><Relationship Id="rId24" Type="http://schemas.openxmlformats.org/officeDocument/2006/relationships/image" Target="../media/image122.png"/><Relationship Id="rId25" Type="http://schemas.openxmlformats.org/officeDocument/2006/relationships/image" Target="../media/image123.png"/><Relationship Id="rId26" Type="http://schemas.openxmlformats.org/officeDocument/2006/relationships/image" Target="../media/image124.png"/><Relationship Id="rId27" Type="http://schemas.openxmlformats.org/officeDocument/2006/relationships/image" Target="../media/image125.png"/><Relationship Id="rId28" Type="http://schemas.openxmlformats.org/officeDocument/2006/relationships/image" Target="../media/image126.png"/><Relationship Id="rId29" Type="http://schemas.openxmlformats.org/officeDocument/2006/relationships/image" Target="../media/image127.png"/><Relationship Id="rId30" Type="http://schemas.openxmlformats.org/officeDocument/2006/relationships/image" Target="../media/image128.png"/><Relationship Id="rId31" Type="http://schemas.openxmlformats.org/officeDocument/2006/relationships/image" Target="../media/image129.png"/><Relationship Id="rId32" Type="http://schemas.openxmlformats.org/officeDocument/2006/relationships/image" Target="../media/image130.png"/><Relationship Id="rId33" Type="http://schemas.openxmlformats.org/officeDocument/2006/relationships/image" Target="../media/image131.png"/><Relationship Id="rId34" Type="http://schemas.openxmlformats.org/officeDocument/2006/relationships/image" Target="../media/image132.png"/><Relationship Id="rId35" Type="http://schemas.openxmlformats.org/officeDocument/2006/relationships/image" Target="../media/image13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Relationship Id="rId12" Type="http://schemas.openxmlformats.org/officeDocument/2006/relationships/image" Target="../media/image160.png"/><Relationship Id="rId13" Type="http://schemas.openxmlformats.org/officeDocument/2006/relationships/image" Target="../media/image161.png"/><Relationship Id="rId14" Type="http://schemas.openxmlformats.org/officeDocument/2006/relationships/image" Target="../media/image162.png"/><Relationship Id="rId15" Type="http://schemas.openxmlformats.org/officeDocument/2006/relationships/image" Target="../media/image163.png"/><Relationship Id="rId16" Type="http://schemas.openxmlformats.org/officeDocument/2006/relationships/image" Target="../media/image16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1555" y="3691890"/>
            <a:ext cx="15838805" cy="17062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0525" y="5480050"/>
            <a:ext cx="11710670" cy="11283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29690" y="7118985"/>
            <a:ext cx="2987675" cy="6604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52840" y="5775325"/>
            <a:ext cx="2138680" cy="494030"/>
            <a:chOff x="8752840" y="5775325"/>
            <a:chExt cx="2138680" cy="4940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2840" y="5775325"/>
              <a:ext cx="2138680" cy="4940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69720" y="1191260"/>
            <a:ext cx="10281920" cy="9616440"/>
            <a:chOff x="-1569720" y="1191260"/>
            <a:chExt cx="10281920" cy="96164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69720" y="1191260"/>
              <a:ext cx="10281920" cy="96164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016" y="4383807"/>
            <a:ext cx="2687085" cy="3118264"/>
            <a:chOff x="1202016" y="4383807"/>
            <a:chExt cx="2687085" cy="31182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016" y="4383807"/>
              <a:ext cx="2687085" cy="311826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2413" y="1529906"/>
            <a:ext cx="6782744" cy="16680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9200" y="7461434"/>
            <a:ext cx="2413910" cy="4326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4002" y="5538791"/>
            <a:ext cx="1529769" cy="1387824"/>
            <a:chOff x="1704002" y="5538791"/>
            <a:chExt cx="1529769" cy="13878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8644" y="5497324"/>
              <a:ext cx="1246246" cy="440932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7896" y="5732354"/>
              <a:ext cx="1641804" cy="1256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5472" y="7822464"/>
            <a:ext cx="2540174" cy="284234"/>
            <a:chOff x="1275472" y="7822464"/>
            <a:chExt cx="2540174" cy="2842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5472" y="7822464"/>
              <a:ext cx="2540174" cy="2842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79960" y="7461434"/>
            <a:ext cx="2413910" cy="4326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19014" y="7822464"/>
            <a:ext cx="2534614" cy="284234"/>
            <a:chOff x="4619014" y="7822464"/>
            <a:chExt cx="2534614" cy="2842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9014" y="7822464"/>
              <a:ext cx="2534614" cy="28423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68339" y="7461434"/>
            <a:ext cx="2553710" cy="4326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00009" y="7822464"/>
            <a:ext cx="2549385" cy="284234"/>
            <a:chOff x="8000009" y="7822464"/>
            <a:chExt cx="2549385" cy="2842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00009" y="7822464"/>
              <a:ext cx="2549385" cy="28423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61505" y="7461434"/>
            <a:ext cx="2432957" cy="4326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297777" y="7822464"/>
            <a:ext cx="2540174" cy="284234"/>
            <a:chOff x="11297777" y="7822464"/>
            <a:chExt cx="2540174" cy="2842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97777" y="7822464"/>
              <a:ext cx="2540174" cy="2842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42776" y="4383807"/>
            <a:ext cx="2687085" cy="3118264"/>
            <a:chOff x="4542776" y="4383807"/>
            <a:chExt cx="2687085" cy="31182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42776" y="4383807"/>
              <a:ext cx="2687085" cy="31182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42776" y="4383807"/>
            <a:ext cx="2687085" cy="3118264"/>
            <a:chOff x="4542776" y="4383807"/>
            <a:chExt cx="2687085" cy="311826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42776" y="4383807"/>
              <a:ext cx="2687085" cy="31182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15898" y="4383807"/>
            <a:ext cx="2687085" cy="3118264"/>
            <a:chOff x="7815898" y="4383807"/>
            <a:chExt cx="2687085" cy="31182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15898" y="4383807"/>
              <a:ext cx="2687085" cy="31182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24321" y="4383807"/>
            <a:ext cx="2687085" cy="3118264"/>
            <a:chOff x="11224321" y="4383807"/>
            <a:chExt cx="2687085" cy="311826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24321" y="4383807"/>
              <a:ext cx="2687085" cy="311826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121431" y="5492754"/>
            <a:ext cx="1529769" cy="1391886"/>
            <a:chOff x="5121431" y="5492754"/>
            <a:chExt cx="1529769" cy="13918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96076" y="5451287"/>
              <a:ext cx="1246246" cy="440932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05325" y="5686317"/>
              <a:ext cx="1776776" cy="12564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394523" y="5538791"/>
            <a:ext cx="1529769" cy="1391886"/>
            <a:chOff x="8394523" y="5538791"/>
            <a:chExt cx="1529769" cy="139188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69198" y="5497324"/>
              <a:ext cx="1246246" cy="440932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78417" y="5732354"/>
              <a:ext cx="1774509" cy="12564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802960" y="5538791"/>
            <a:ext cx="1529769" cy="1391886"/>
            <a:chOff x="11802960" y="5538791"/>
            <a:chExt cx="1529769" cy="139188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877621" y="5497324"/>
              <a:ext cx="1246246" cy="440932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686854" y="5732354"/>
              <a:ext cx="1806938" cy="1256442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133839" y="7461430"/>
            <a:ext cx="2553710" cy="44220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470036" y="7822464"/>
            <a:ext cx="2540174" cy="284234"/>
            <a:chOff x="14470036" y="7822464"/>
            <a:chExt cx="2540174" cy="28423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470036" y="7822464"/>
              <a:ext cx="2540174" cy="28423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396581" y="4383807"/>
            <a:ext cx="2687085" cy="3118264"/>
            <a:chOff x="14396581" y="4383807"/>
            <a:chExt cx="2687085" cy="311826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396581" y="4383807"/>
              <a:ext cx="2687085" cy="311826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975196" y="5538791"/>
            <a:ext cx="1529769" cy="1397644"/>
            <a:chOff x="14975196" y="5538791"/>
            <a:chExt cx="1529769" cy="139764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049881" y="5497324"/>
              <a:ext cx="1246246" cy="440932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859090" y="5732353"/>
              <a:ext cx="1776214" cy="1256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0495" y="2275205"/>
            <a:ext cx="6171565" cy="6171565"/>
            <a:chOff x="1420495" y="2275205"/>
            <a:chExt cx="6171565" cy="61715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0495" y="2275205"/>
              <a:ext cx="6171565" cy="61715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7825" y="3685540"/>
            <a:ext cx="5147945" cy="38779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26500" y="2206625"/>
            <a:ext cx="7879715" cy="2903220"/>
            <a:chOff x="8826500" y="2206625"/>
            <a:chExt cx="7879715" cy="290322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940800" y="2612390"/>
              <a:ext cx="7561580" cy="2219325"/>
              <a:chOff x="8940800" y="2612390"/>
              <a:chExt cx="7561580" cy="221932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940800" y="2612390"/>
                <a:ext cx="7561580" cy="221932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99880" y="4704080"/>
              <a:ext cx="6798310" cy="42354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9935" y="2157095"/>
              <a:ext cx="3903980" cy="53784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8826500" y="2439035"/>
              <a:ext cx="633095" cy="2671445"/>
              <a:chOff x="8826500" y="2439035"/>
              <a:chExt cx="633095" cy="267144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826500" y="2439035"/>
                <a:ext cx="633095" cy="267144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073120" y="2439035"/>
              <a:ext cx="633095" cy="2671445"/>
              <a:chOff x="16073120" y="2439035"/>
              <a:chExt cx="633095" cy="267144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073120" y="2439035"/>
                <a:ext cx="633095" cy="267144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924050" y="3091815"/>
            <a:ext cx="534670" cy="483870"/>
            <a:chOff x="1924050" y="3091815"/>
            <a:chExt cx="534670" cy="4838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4050" y="3091815"/>
              <a:ext cx="534670" cy="48387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02715" y="765175"/>
            <a:ext cx="3631565" cy="3448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038975" y="6390005"/>
            <a:ext cx="534670" cy="483870"/>
            <a:chOff x="7038975" y="6390005"/>
            <a:chExt cx="534670" cy="4838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7038975" y="6390005"/>
              <a:ext cx="534670" cy="4838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2990" y="636905"/>
            <a:ext cx="17297400" cy="622935"/>
            <a:chOff x="1062990" y="636905"/>
            <a:chExt cx="17297400" cy="6229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2990" y="636905"/>
              <a:ext cx="17297400" cy="62293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1920" y="694690"/>
            <a:ext cx="1814830" cy="5219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6840" y="278765"/>
            <a:ext cx="1025525" cy="1189990"/>
            <a:chOff x="116840" y="278765"/>
            <a:chExt cx="1025525" cy="11899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840" y="278765"/>
              <a:ext cx="1025525" cy="11899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37185" y="719455"/>
            <a:ext cx="583565" cy="526415"/>
            <a:chOff x="337185" y="719455"/>
            <a:chExt cx="583565" cy="52641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5760" y="703580"/>
              <a:ext cx="480060" cy="167005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2735" y="793750"/>
              <a:ext cx="616585" cy="4826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826500" y="5769610"/>
            <a:ext cx="7879715" cy="2959100"/>
            <a:chOff x="8826500" y="5769610"/>
            <a:chExt cx="7879715" cy="295910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826500" y="6006465"/>
              <a:ext cx="633095" cy="2671445"/>
              <a:chOff x="8826500" y="6006465"/>
              <a:chExt cx="633095" cy="267144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826500" y="6006465"/>
                <a:ext cx="633095" cy="267144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073120" y="6006465"/>
              <a:ext cx="633095" cy="2671445"/>
              <a:chOff x="16073120" y="6006465"/>
              <a:chExt cx="633095" cy="267144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073120" y="6006465"/>
                <a:ext cx="633095" cy="2671445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32645" y="5719445"/>
              <a:ext cx="4907915" cy="537845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9117330" y="6390005"/>
              <a:ext cx="7272020" cy="1831975"/>
              <a:chOff x="9117330" y="6390005"/>
              <a:chExt cx="7272020" cy="183197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117330" y="6390005"/>
                <a:ext cx="7272020" cy="1831975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87180" y="8322310"/>
              <a:ext cx="6798310" cy="423545"/>
            </a:xfrm>
            <a:prstGeom prst="rect">
              <a:avLst/>
            </a:prstGeom>
          </p:spPr>
        </p:pic>
      </p:grpSp>
      <p:sp>
        <p:nvSpPr>
          <p:cNvPr id="1015" name="Shape 1"/>
          <p:cNvSpPr>
            <a:spLocks/>
          </p:cNvSpPr>
          <p:nvPr/>
        </p:nvSpPr>
        <p:spPr>
          <a:xfrm rot="0">
            <a:off x="9911715" y="6558915"/>
            <a:ext cx="851535" cy="1420495"/>
          </a:xfrm>
          <a:prstGeom prst="ellipse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Malgun Gothic" charset="0"/>
              <a:ea typeface="Malgun Gothic" charset="0"/>
            </a:endParaRPr>
          </a:p>
        </p:txBody>
      </p:sp>
      <p:sp>
        <p:nvSpPr>
          <p:cNvPr id="1016" name="Shape 26"/>
          <p:cNvSpPr>
            <a:spLocks/>
          </p:cNvSpPr>
          <p:nvPr/>
        </p:nvSpPr>
        <p:spPr>
          <a:xfrm rot="0">
            <a:off x="10793730" y="2708910"/>
            <a:ext cx="851535" cy="1938655"/>
          </a:xfrm>
          <a:prstGeom prst="ellipse"/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14080" y="3091359"/>
            <a:ext cx="8563632" cy="13019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0937" y="7666479"/>
            <a:ext cx="11621176" cy="5385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878" y="2296253"/>
            <a:ext cx="3509352" cy="2955858"/>
            <a:chOff x="826878" y="2296253"/>
            <a:chExt cx="3509352" cy="29558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878" y="2296253"/>
              <a:ext cx="3509352" cy="29558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3566" y="3653436"/>
            <a:ext cx="2447839" cy="9281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0972" y="6480689"/>
            <a:ext cx="3612315" cy="3006602"/>
            <a:chOff x="920972" y="6480689"/>
            <a:chExt cx="3612315" cy="30066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972" y="6480689"/>
              <a:ext cx="3612315" cy="30066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4690" y="7817729"/>
            <a:ext cx="2507045" cy="8829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18842" y="2368445"/>
            <a:ext cx="12226098" cy="7897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18843" y="6890711"/>
            <a:ext cx="8788241" cy="7681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02547" y="765255"/>
            <a:ext cx="3631269" cy="3446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2049" y="694532"/>
            <a:ext cx="1796072" cy="5116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6544" y="279006"/>
            <a:ext cx="1025219" cy="1189730"/>
            <a:chOff x="116544" y="279006"/>
            <a:chExt cx="1025219" cy="118973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544" y="279006"/>
              <a:ext cx="1025219" cy="11897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7310" y="719674"/>
            <a:ext cx="583662" cy="535295"/>
            <a:chOff x="337310" y="719674"/>
            <a:chExt cx="583662" cy="5352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801" y="703853"/>
              <a:ext cx="479836" cy="166855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3012" y="793525"/>
              <a:ext cx="674251" cy="4786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92049" y="694532"/>
            <a:ext cx="1814758" cy="5222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6544" y="279006"/>
            <a:ext cx="1025219" cy="1189730"/>
            <a:chOff x="116544" y="279006"/>
            <a:chExt cx="1025219" cy="11897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544" y="279006"/>
              <a:ext cx="1025219" cy="11897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7310" y="719674"/>
            <a:ext cx="583662" cy="526232"/>
            <a:chOff x="337310" y="719674"/>
            <a:chExt cx="583662" cy="52623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5801" y="703853"/>
              <a:ext cx="479836" cy="166855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3012" y="793525"/>
              <a:ext cx="616890" cy="48230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147604" y="8260803"/>
            <a:ext cx="9559451" cy="71577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154442" y="4356435"/>
            <a:ext cx="5633089" cy="7342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6819" y="5916070"/>
            <a:ext cx="17032077" cy="199632"/>
            <a:chOff x="626819" y="5916070"/>
            <a:chExt cx="17032077" cy="1996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819" y="5916070"/>
              <a:ext cx="17032077" cy="19963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555" y="7146273"/>
            <a:ext cx="2501443" cy="4855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231" y="6328969"/>
            <a:ext cx="3021481" cy="5493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61077" y="5841890"/>
            <a:ext cx="328944" cy="328944"/>
            <a:chOff x="2561077" y="5841890"/>
            <a:chExt cx="328944" cy="32894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1077" y="5841890"/>
              <a:ext cx="328944" cy="3289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1951" y="5851414"/>
            <a:ext cx="328944" cy="328944"/>
            <a:chOff x="6511951" y="5851414"/>
            <a:chExt cx="328944" cy="3289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1951" y="5851414"/>
              <a:ext cx="328944" cy="3289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29031" y="5841890"/>
            <a:ext cx="328944" cy="328944"/>
            <a:chOff x="10929031" y="5841890"/>
            <a:chExt cx="328944" cy="3289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29031" y="5841890"/>
              <a:ext cx="328944" cy="3289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68834" y="5851414"/>
            <a:ext cx="328944" cy="328944"/>
            <a:chOff x="14968834" y="5851414"/>
            <a:chExt cx="328944" cy="3289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68834" y="5851414"/>
              <a:ext cx="328944" cy="3289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3611" y="6742052"/>
            <a:ext cx="2872706" cy="362368"/>
            <a:chOff x="1183611" y="6742052"/>
            <a:chExt cx="2872706" cy="3623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3611" y="6742052"/>
              <a:ext cx="2872706" cy="36236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88239" y="694532"/>
            <a:ext cx="4777262" cy="5298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02547" y="765255"/>
            <a:ext cx="3631269" cy="34460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15211" y="7117544"/>
            <a:ext cx="3250957" cy="19232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81877" y="6300241"/>
            <a:ext cx="2416005" cy="5232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93304" y="6713325"/>
            <a:ext cx="2515197" cy="362368"/>
            <a:chOff x="9793304" y="6713325"/>
            <a:chExt cx="2515197" cy="3623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93304" y="6713325"/>
              <a:ext cx="2515197" cy="36236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027592" y="7146277"/>
            <a:ext cx="3701110" cy="288171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27591" y="6328969"/>
            <a:ext cx="3446015" cy="5518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71971" y="6742052"/>
            <a:ext cx="3252547" cy="362368"/>
            <a:chOff x="5071971" y="6742052"/>
            <a:chExt cx="3252547" cy="362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71971" y="6742052"/>
              <a:ext cx="3252547" cy="36236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831906" y="7092515"/>
            <a:ext cx="3448348" cy="30159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52568" y="6262734"/>
            <a:ext cx="2001262" cy="4756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875710" y="6675818"/>
            <a:ext cx="2515197" cy="362368"/>
            <a:chOff x="13875710" y="6675818"/>
            <a:chExt cx="2515197" cy="36236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875710" y="6675818"/>
              <a:ext cx="2515197" cy="3623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6819" y="2045231"/>
            <a:ext cx="17032077" cy="2651367"/>
            <a:chOff x="626819" y="2045231"/>
            <a:chExt cx="17032077" cy="265136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6819" y="2045231"/>
              <a:ext cx="17032077" cy="26513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92049" y="694532"/>
            <a:ext cx="3453367" cy="52115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544" y="279006"/>
            <a:ext cx="1025219" cy="1189730"/>
            <a:chOff x="116544" y="279006"/>
            <a:chExt cx="1025219" cy="118973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6544" y="279006"/>
              <a:ext cx="1025219" cy="118973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7310" y="719674"/>
            <a:ext cx="583662" cy="535295"/>
            <a:chOff x="337310" y="719674"/>
            <a:chExt cx="583662" cy="53529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5801" y="703853"/>
              <a:ext cx="479836" cy="166855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3012" y="793525"/>
              <a:ext cx="674251" cy="47862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219906" y="5048677"/>
            <a:ext cx="3544349" cy="3798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40235" y="6200657"/>
            <a:ext cx="1095650" cy="1095650"/>
            <a:chOff x="15640235" y="6200657"/>
            <a:chExt cx="1095650" cy="10956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40235" y="6200657"/>
              <a:ext cx="1095650" cy="10956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27924" y="6127114"/>
            <a:ext cx="1030090" cy="1125190"/>
            <a:chOff x="7127924" y="6127114"/>
            <a:chExt cx="1030090" cy="1125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7924" y="6127114"/>
              <a:ext cx="1030090" cy="1125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383" y="6089603"/>
            <a:ext cx="966232" cy="1221508"/>
            <a:chOff x="9952383" y="6089603"/>
            <a:chExt cx="966232" cy="12215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2383" y="6089603"/>
              <a:ext cx="966232" cy="12215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4924" y="6265210"/>
            <a:ext cx="995920" cy="995920"/>
            <a:chOff x="1634924" y="6265210"/>
            <a:chExt cx="995920" cy="9959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4924" y="6265210"/>
              <a:ext cx="995920" cy="9959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27068" y="6244480"/>
            <a:ext cx="1663083" cy="1043954"/>
            <a:chOff x="4127068" y="6244480"/>
            <a:chExt cx="1663083" cy="10439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7068" y="6244480"/>
              <a:ext cx="1663083" cy="10439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32365" y="5972617"/>
            <a:ext cx="1459049" cy="1473640"/>
            <a:chOff x="12632365" y="5972617"/>
            <a:chExt cx="1459049" cy="14736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32365" y="5972617"/>
              <a:ext cx="1459049" cy="147364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2458" y="5733395"/>
            <a:ext cx="2624941" cy="54534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7541" y="5241607"/>
            <a:ext cx="1430958" cy="45406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01629" y="3256304"/>
            <a:ext cx="1152796" cy="1684070"/>
            <a:chOff x="1701629" y="3256304"/>
            <a:chExt cx="1152796" cy="16840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1629" y="3256304"/>
              <a:ext cx="1152796" cy="16840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82212" y="3295026"/>
            <a:ext cx="1152796" cy="1684070"/>
            <a:chOff x="4382212" y="3295026"/>
            <a:chExt cx="1152796" cy="168407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2212" y="3295026"/>
              <a:ext cx="1152796" cy="168407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64211" y="5241607"/>
            <a:ext cx="1431063" cy="48263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102761" y="3295760"/>
            <a:ext cx="1152796" cy="1684070"/>
            <a:chOff x="7102761" y="3295760"/>
            <a:chExt cx="1152796" cy="16840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02761" y="3295760"/>
              <a:ext cx="1152796" cy="168407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60365" y="5241607"/>
            <a:ext cx="2507815" cy="44453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859101" y="3295760"/>
            <a:ext cx="1152796" cy="1684070"/>
            <a:chOff x="9859101" y="3295760"/>
            <a:chExt cx="1152796" cy="16840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59101" y="3295760"/>
              <a:ext cx="1152796" cy="168407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12503" y="5243580"/>
            <a:ext cx="1746648" cy="42472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785492" y="3295760"/>
            <a:ext cx="1152796" cy="1684070"/>
            <a:chOff x="12785492" y="3295760"/>
            <a:chExt cx="1152796" cy="16840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85492" y="3295760"/>
              <a:ext cx="1152796" cy="168407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592209" y="5241607"/>
            <a:ext cx="1338710" cy="44453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425265" y="3295760"/>
            <a:ext cx="1152796" cy="1684070"/>
            <a:chOff x="15425265" y="3295760"/>
            <a:chExt cx="1152796" cy="168407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425265" y="3295760"/>
              <a:ext cx="1152796" cy="168407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328369" y="5241607"/>
            <a:ext cx="1228377" cy="44453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997182" y="5454689"/>
            <a:ext cx="1217489" cy="107951"/>
            <a:chOff x="2997182" y="5454689"/>
            <a:chExt cx="1217489" cy="10795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97182" y="5454689"/>
              <a:ext cx="1217489" cy="10795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708955" y="5454689"/>
            <a:ext cx="692837" cy="107951"/>
            <a:chOff x="5708955" y="5454689"/>
            <a:chExt cx="692837" cy="10795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08955" y="5454689"/>
              <a:ext cx="692837" cy="10795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802024" y="5454689"/>
            <a:ext cx="778157" cy="107951"/>
            <a:chOff x="8802024" y="5454689"/>
            <a:chExt cx="778157" cy="10795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02024" y="5454689"/>
              <a:ext cx="778157" cy="10795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408807" y="5454689"/>
            <a:ext cx="1181587" cy="107951"/>
            <a:chOff x="11408807" y="5454689"/>
            <a:chExt cx="1181587" cy="10795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408807" y="5454689"/>
              <a:ext cx="1181587" cy="10795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41553" y="5454689"/>
            <a:ext cx="1349390" cy="107951"/>
            <a:chOff x="14041553" y="5454689"/>
            <a:chExt cx="1349390" cy="10795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041553" y="5454689"/>
              <a:ext cx="1349390" cy="10795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92049" y="694532"/>
            <a:ext cx="2130043" cy="51163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16544" y="279006"/>
            <a:ext cx="1025219" cy="1189730"/>
            <a:chOff x="116544" y="279006"/>
            <a:chExt cx="1025219" cy="118973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6544" y="279006"/>
              <a:ext cx="1025219" cy="118973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37310" y="719674"/>
            <a:ext cx="583662" cy="531054"/>
            <a:chOff x="337310" y="719674"/>
            <a:chExt cx="583662" cy="531054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5801" y="703853"/>
              <a:ext cx="479836" cy="166855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3012" y="793525"/>
              <a:ext cx="673232" cy="478623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693042" y="5741178"/>
            <a:ext cx="2275789" cy="554865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324814" y="5743259"/>
            <a:ext cx="2105531" cy="545341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096348" y="5762987"/>
            <a:ext cx="2345341" cy="545341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914627" y="5725773"/>
            <a:ext cx="2895969" cy="54534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819835" y="5731108"/>
            <a:ext cx="2343475" cy="5453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13483" y="3066832"/>
            <a:ext cx="6954285" cy="6083975"/>
            <a:chOff x="9213483" y="3066832"/>
            <a:chExt cx="6954285" cy="60839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3483" y="3066832"/>
              <a:ext cx="6954285" cy="60839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86181" y="4665620"/>
            <a:ext cx="5335499" cy="1334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36150" y="3046956"/>
            <a:ext cx="6954285" cy="6083975"/>
            <a:chOff x="1936150" y="3046956"/>
            <a:chExt cx="6954285" cy="60839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6150" y="3046956"/>
              <a:ext cx="6954285" cy="60839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3564" y="3211364"/>
            <a:ext cx="3440068" cy="21628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72675" y="4128856"/>
            <a:ext cx="2825149" cy="123053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62859" y="6685288"/>
            <a:ext cx="2517392" cy="21628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60485" y="7624790"/>
            <a:ext cx="4092288" cy="109069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02547" y="765255"/>
            <a:ext cx="3631269" cy="3446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080964" y="6799530"/>
            <a:ext cx="2903515" cy="2903515"/>
            <a:chOff x="14080964" y="6799530"/>
            <a:chExt cx="2903515" cy="29035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80964" y="6799530"/>
              <a:ext cx="2903515" cy="29035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3158" y="2239342"/>
            <a:ext cx="2903515" cy="2903515"/>
            <a:chOff x="1063158" y="2239342"/>
            <a:chExt cx="2903515" cy="290351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3158" y="2239342"/>
              <a:ext cx="2903515" cy="29035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2049" y="694532"/>
            <a:ext cx="2130043" cy="5116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544" y="279006"/>
            <a:ext cx="1025219" cy="1189730"/>
            <a:chOff x="116544" y="279006"/>
            <a:chExt cx="1025219" cy="11897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544" y="279006"/>
              <a:ext cx="1025219" cy="11897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7310" y="719674"/>
            <a:ext cx="583662" cy="535295"/>
            <a:chOff x="337310" y="719674"/>
            <a:chExt cx="583662" cy="53529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5801" y="703853"/>
              <a:ext cx="479836" cy="166855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3012" y="793525"/>
              <a:ext cx="680699" cy="47862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05038" y="6544841"/>
            <a:ext cx="4927899" cy="723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36150" y="3046956"/>
            <a:ext cx="14787578" cy="2345341"/>
            <a:chOff x="1936150" y="3046956"/>
            <a:chExt cx="14787578" cy="23453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6150" y="3046956"/>
              <a:ext cx="14787578" cy="23453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7322" y="2436379"/>
            <a:ext cx="1581999" cy="540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1987" y="2451977"/>
            <a:ext cx="4288980" cy="2522929"/>
            <a:chOff x="1561987" y="2451977"/>
            <a:chExt cx="4288980" cy="25229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1987" y="2451977"/>
              <a:ext cx="4288980" cy="25229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4487" y="3277059"/>
            <a:ext cx="4906118" cy="1929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36150" y="6484171"/>
            <a:ext cx="14787578" cy="2345341"/>
            <a:chOff x="1936150" y="6484171"/>
            <a:chExt cx="14787578" cy="23453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6150" y="6484171"/>
              <a:ext cx="14787578" cy="234534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07322" y="5873598"/>
            <a:ext cx="1903352" cy="540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1987" y="5889192"/>
            <a:ext cx="4288980" cy="2522929"/>
            <a:chOff x="1561987" y="5889192"/>
            <a:chExt cx="4288980" cy="25229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1987" y="5889192"/>
              <a:ext cx="4288980" cy="25229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02547" y="765255"/>
            <a:ext cx="3631269" cy="3446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3001" y="694532"/>
            <a:ext cx="2129967" cy="5116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544" y="279006"/>
            <a:ext cx="1025219" cy="1189730"/>
            <a:chOff x="116544" y="279006"/>
            <a:chExt cx="1025219" cy="11897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544" y="279006"/>
              <a:ext cx="1025219" cy="11897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7310" y="719674"/>
            <a:ext cx="583662" cy="535295"/>
            <a:chOff x="337310" y="719674"/>
            <a:chExt cx="583662" cy="5352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801" y="703853"/>
              <a:ext cx="479836" cy="16685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3012" y="793525"/>
              <a:ext cx="673994" cy="47862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95916" y="6869735"/>
            <a:ext cx="2474108" cy="137208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54478" y="3286582"/>
            <a:ext cx="4807928" cy="13138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259" y="3624574"/>
            <a:ext cx="10425129" cy="24327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56526" y="5489249"/>
            <a:ext cx="8772663" cy="679704"/>
            <a:chOff x="4756526" y="5489249"/>
            <a:chExt cx="8772663" cy="6797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526" y="5489249"/>
              <a:ext cx="8772663" cy="6797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00617" y="5610232"/>
            <a:ext cx="1345286" cy="941880"/>
            <a:chOff x="13500617" y="5610232"/>
            <a:chExt cx="1345286" cy="9418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00617" y="5610232"/>
              <a:ext cx="1345286" cy="941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9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officegen</cp:lastModifiedBy>
  <dcterms:modified xsi:type="dcterms:W3CDTF">2023-06-19T14:29:31Z</dcterms:modified>
</cp:coreProperties>
</file>