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62" r:id="rId3"/>
    <p:sldId id="499" r:id="rId4"/>
    <p:sldId id="500" r:id="rId5"/>
    <p:sldId id="501" r:id="rId6"/>
    <p:sldId id="502" r:id="rId7"/>
    <p:sldId id="503" r:id="rId8"/>
    <p:sldId id="504" r:id="rId9"/>
    <p:sldId id="505" r:id="rId10"/>
    <p:sldId id="512" r:id="rId11"/>
    <p:sldId id="507" r:id="rId12"/>
    <p:sldId id="519" r:id="rId13"/>
    <p:sldId id="506" r:id="rId14"/>
    <p:sldId id="508" r:id="rId15"/>
    <p:sldId id="518" r:id="rId16"/>
    <p:sldId id="509" r:id="rId17"/>
    <p:sldId id="510" r:id="rId18"/>
    <p:sldId id="513" r:id="rId19"/>
    <p:sldId id="514" r:id="rId20"/>
    <p:sldId id="520" r:id="rId21"/>
    <p:sldId id="398" r:id="rId2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0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AB2667-ABEA-4C57-B4E9-385F9D913571}" v="4413" dt="2022-02-09T21:20:29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09" autoAdjust="0"/>
  </p:normalViewPr>
  <p:slideViewPr>
    <p:cSldViewPr snapToGrid="0">
      <p:cViewPr varScale="1">
        <p:scale>
          <a:sx n="91" d="100"/>
          <a:sy n="91" d="100"/>
        </p:scale>
        <p:origin x="19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Shinkar" userId="db6eb1b41a9778dd" providerId="LiveId" clId="{C66FFE4D-ED96-4988-8202-107D7D4A3C7A}"/>
    <pc:docChg chg="undo custSel addSld delSld modSld sldOrd">
      <pc:chgData name="Igor Shinkar" userId="db6eb1b41a9778dd" providerId="LiveId" clId="{C66FFE4D-ED96-4988-8202-107D7D4A3C7A}" dt="2022-02-08T07:51:06.805" v="1678" actId="20577"/>
      <pc:docMkLst>
        <pc:docMk/>
      </pc:docMkLst>
      <pc:sldChg chg="modSp mod">
        <pc:chgData name="Igor Shinkar" userId="db6eb1b41a9778dd" providerId="LiveId" clId="{C66FFE4D-ED96-4988-8202-107D7D4A3C7A}" dt="2022-02-06T20:04:21.352" v="3" actId="20577"/>
        <pc:sldMkLst>
          <pc:docMk/>
          <pc:sldMk cId="0" sldId="256"/>
        </pc:sldMkLst>
        <pc:spChg chg="mod">
          <ac:chgData name="Igor Shinkar" userId="db6eb1b41a9778dd" providerId="LiveId" clId="{C66FFE4D-ED96-4988-8202-107D7D4A3C7A}" dt="2022-02-06T20:04:21.352" v="3" actId="20577"/>
          <ac:spMkLst>
            <pc:docMk/>
            <pc:sldMk cId="0" sldId="256"/>
            <ac:spMk id="2" creationId="{00000000-0000-0000-0000-000000000000}"/>
          </ac:spMkLst>
        </pc:spChg>
      </pc:sldChg>
      <pc:sldChg chg="add del">
        <pc:chgData name="Igor Shinkar" userId="db6eb1b41a9778dd" providerId="LiveId" clId="{C66FFE4D-ED96-4988-8202-107D7D4A3C7A}" dt="2022-02-06T20:04:45.107" v="9"/>
        <pc:sldMkLst>
          <pc:docMk/>
          <pc:sldMk cId="1348404624" sldId="362"/>
        </pc:sldMkLst>
      </pc:sldChg>
      <pc:sldChg chg="addSp modSp add mod modAnim">
        <pc:chgData name="Igor Shinkar" userId="db6eb1b41a9778dd" providerId="LiveId" clId="{C66FFE4D-ED96-4988-8202-107D7D4A3C7A}" dt="2022-02-06T20:24:28.755" v="503" actId="20577"/>
        <pc:sldMkLst>
          <pc:docMk/>
          <pc:sldMk cId="2283923114" sldId="364"/>
        </pc:sldMkLst>
        <pc:spChg chg="mod">
          <ac:chgData name="Igor Shinkar" userId="db6eb1b41a9778dd" providerId="LiveId" clId="{C66FFE4D-ED96-4988-8202-107D7D4A3C7A}" dt="2022-02-06T20:13:28.993" v="166" actId="20577"/>
          <ac:spMkLst>
            <pc:docMk/>
            <pc:sldMk cId="2283923114" sldId="364"/>
            <ac:spMk id="3" creationId="{00000000-0000-0000-0000-000000000000}"/>
          </ac:spMkLst>
        </pc:spChg>
        <pc:spChg chg="add mod">
          <ac:chgData name="Igor Shinkar" userId="db6eb1b41a9778dd" providerId="LiveId" clId="{C66FFE4D-ED96-4988-8202-107D7D4A3C7A}" dt="2022-02-06T20:24:28.755" v="503" actId="20577"/>
          <ac:spMkLst>
            <pc:docMk/>
            <pc:sldMk cId="2283923114" sldId="364"/>
            <ac:spMk id="5" creationId="{55AF1A6A-9E37-4A75-A166-A49DE08FDFAC}"/>
          </ac:spMkLst>
        </pc:spChg>
        <pc:spChg chg="mod">
          <ac:chgData name="Igor Shinkar" userId="db6eb1b41a9778dd" providerId="LiveId" clId="{C66FFE4D-ED96-4988-8202-107D7D4A3C7A}" dt="2022-02-06T20:23:52.910" v="412" actId="1037"/>
          <ac:spMkLst>
            <pc:docMk/>
            <pc:sldMk cId="2283923114" sldId="364"/>
            <ac:spMk id="10" creationId="{29329675-05CD-4CDE-9FCE-74B464F48D8D}"/>
          </ac:spMkLst>
        </pc:spChg>
      </pc:sldChg>
      <pc:sldChg chg="modSp add">
        <pc:chgData name="Igor Shinkar" userId="db6eb1b41a9778dd" providerId="LiveId" clId="{C66FFE4D-ED96-4988-8202-107D7D4A3C7A}" dt="2022-02-06T20:23:23.632" v="392" actId="20577"/>
        <pc:sldMkLst>
          <pc:docMk/>
          <pc:sldMk cId="1642958585" sldId="367"/>
        </pc:sldMkLst>
        <pc:spChg chg="mod">
          <ac:chgData name="Igor Shinkar" userId="db6eb1b41a9778dd" providerId="LiveId" clId="{C66FFE4D-ED96-4988-8202-107D7D4A3C7A}" dt="2022-02-06T20:23:23.632" v="392" actId="20577"/>
          <ac:spMkLst>
            <pc:docMk/>
            <pc:sldMk cId="1642958585" sldId="367"/>
            <ac:spMk id="3" creationId="{00000000-0000-0000-0000-000000000000}"/>
          </ac:spMkLst>
        </pc:spChg>
      </pc:sldChg>
      <pc:sldChg chg="modSp add">
        <pc:chgData name="Igor Shinkar" userId="db6eb1b41a9778dd" providerId="LiveId" clId="{C66FFE4D-ED96-4988-8202-107D7D4A3C7A}" dt="2022-02-06T20:23:30.075" v="396" actId="20577"/>
        <pc:sldMkLst>
          <pc:docMk/>
          <pc:sldMk cId="2214880161" sldId="368"/>
        </pc:sldMkLst>
        <pc:spChg chg="mod">
          <ac:chgData name="Igor Shinkar" userId="db6eb1b41a9778dd" providerId="LiveId" clId="{C66FFE4D-ED96-4988-8202-107D7D4A3C7A}" dt="2022-02-06T20:23:30.075" v="396" actId="20577"/>
          <ac:spMkLst>
            <pc:docMk/>
            <pc:sldMk cId="2214880161" sldId="368"/>
            <ac:spMk id="3" creationId="{00000000-0000-0000-0000-000000000000}"/>
          </ac:spMkLst>
        </pc:spChg>
      </pc:sldChg>
      <pc:sldChg chg="modSp add mod addAnim delAnim">
        <pc:chgData name="Igor Shinkar" userId="db6eb1b41a9778dd" providerId="LiveId" clId="{C66FFE4D-ED96-4988-8202-107D7D4A3C7A}" dt="2022-02-06T20:18:25.470" v="306" actId="20577"/>
        <pc:sldMkLst>
          <pc:docMk/>
          <pc:sldMk cId="2327354254" sldId="369"/>
        </pc:sldMkLst>
        <pc:spChg chg="mod">
          <ac:chgData name="Igor Shinkar" userId="db6eb1b41a9778dd" providerId="LiveId" clId="{C66FFE4D-ED96-4988-8202-107D7D4A3C7A}" dt="2022-02-06T20:18:25.470" v="306" actId="20577"/>
          <ac:spMkLst>
            <pc:docMk/>
            <pc:sldMk cId="2327354254" sldId="369"/>
            <ac:spMk id="3" creationId="{00000000-0000-0000-0000-000000000000}"/>
          </ac:spMkLst>
        </pc:spChg>
        <pc:graphicFrameChg chg="modGraphic">
          <ac:chgData name="Igor Shinkar" userId="db6eb1b41a9778dd" providerId="LiveId" clId="{C66FFE4D-ED96-4988-8202-107D7D4A3C7A}" dt="2022-02-06T20:18:16.629" v="301" actId="20577"/>
          <ac:graphicFrameMkLst>
            <pc:docMk/>
            <pc:sldMk cId="2327354254" sldId="369"/>
            <ac:graphicFrameMk id="6" creationId="{570949E9-5464-43D2-B705-86DB94704B06}"/>
          </ac:graphicFrameMkLst>
        </pc:graphicFrameChg>
      </pc:sldChg>
      <pc:sldChg chg="modSp add">
        <pc:chgData name="Igor Shinkar" userId="db6eb1b41a9778dd" providerId="LiveId" clId="{C66FFE4D-ED96-4988-8202-107D7D4A3C7A}" dt="2022-02-06T20:19:53.846" v="350" actId="20577"/>
        <pc:sldMkLst>
          <pc:docMk/>
          <pc:sldMk cId="2590251965" sldId="371"/>
        </pc:sldMkLst>
        <pc:spChg chg="mod">
          <ac:chgData name="Igor Shinkar" userId="db6eb1b41a9778dd" providerId="LiveId" clId="{C66FFE4D-ED96-4988-8202-107D7D4A3C7A}" dt="2022-02-06T20:19:53.846" v="350" actId="20577"/>
          <ac:spMkLst>
            <pc:docMk/>
            <pc:sldMk cId="2590251965" sldId="371"/>
            <ac:spMk id="3" creationId="{00000000-0000-0000-0000-000000000000}"/>
          </ac:spMkLst>
        </pc:spChg>
      </pc:sldChg>
      <pc:sldChg chg="modSp add mod addAnim delAnim">
        <pc:chgData name="Igor Shinkar" userId="db6eb1b41a9778dd" providerId="LiveId" clId="{C66FFE4D-ED96-4988-8202-107D7D4A3C7A}" dt="2022-02-06T20:20:27.835" v="377" actId="20577"/>
        <pc:sldMkLst>
          <pc:docMk/>
          <pc:sldMk cId="1368749123" sldId="372"/>
        </pc:sldMkLst>
        <pc:spChg chg="mod">
          <ac:chgData name="Igor Shinkar" userId="db6eb1b41a9778dd" providerId="LiveId" clId="{C66FFE4D-ED96-4988-8202-107D7D4A3C7A}" dt="2022-02-06T20:20:27.835" v="377" actId="20577"/>
          <ac:spMkLst>
            <pc:docMk/>
            <pc:sldMk cId="1368749123" sldId="372"/>
            <ac:spMk id="3" creationId="{00000000-0000-0000-0000-000000000000}"/>
          </ac:spMkLst>
        </pc:spChg>
        <pc:graphicFrameChg chg="mod modGraphic">
          <ac:chgData name="Igor Shinkar" userId="db6eb1b41a9778dd" providerId="LiveId" clId="{C66FFE4D-ED96-4988-8202-107D7D4A3C7A}" dt="2022-02-06T20:20:24.060" v="375" actId="20577"/>
          <ac:graphicFrameMkLst>
            <pc:docMk/>
            <pc:sldMk cId="1368749123" sldId="372"/>
            <ac:graphicFrameMk id="6" creationId="{570949E9-5464-43D2-B705-86DB94704B06}"/>
          </ac:graphicFrameMkLst>
        </pc:graphicFrameChg>
      </pc:sldChg>
      <pc:sldChg chg="modSp add modAnim">
        <pc:chgData name="Igor Shinkar" userId="db6eb1b41a9778dd" providerId="LiveId" clId="{C66FFE4D-ED96-4988-8202-107D7D4A3C7A}" dt="2022-02-06T20:20:36.747" v="381" actId="6549"/>
        <pc:sldMkLst>
          <pc:docMk/>
          <pc:sldMk cId="109444367" sldId="373"/>
        </pc:sldMkLst>
        <pc:spChg chg="mod">
          <ac:chgData name="Igor Shinkar" userId="db6eb1b41a9778dd" providerId="LiveId" clId="{C66FFE4D-ED96-4988-8202-107D7D4A3C7A}" dt="2022-02-06T20:20:36.747" v="381" actId="6549"/>
          <ac:spMkLst>
            <pc:docMk/>
            <pc:sldMk cId="109444367" sldId="373"/>
            <ac:spMk id="3" creationId="{00000000-0000-0000-0000-000000000000}"/>
          </ac:spMkLst>
        </pc:spChg>
      </pc:sldChg>
      <pc:sldChg chg="modSp add modAnim">
        <pc:chgData name="Igor Shinkar" userId="db6eb1b41a9778dd" providerId="LiveId" clId="{C66FFE4D-ED96-4988-8202-107D7D4A3C7A}" dt="2022-02-06T20:25:28.314" v="579" actId="58"/>
        <pc:sldMkLst>
          <pc:docMk/>
          <pc:sldMk cId="1164874547" sldId="449"/>
        </pc:sldMkLst>
        <pc:spChg chg="mod">
          <ac:chgData name="Igor Shinkar" userId="db6eb1b41a9778dd" providerId="LiveId" clId="{C66FFE4D-ED96-4988-8202-107D7D4A3C7A}" dt="2022-02-06T20:25:28.314" v="579" actId="58"/>
          <ac:spMkLst>
            <pc:docMk/>
            <pc:sldMk cId="1164874547" sldId="449"/>
            <ac:spMk id="3" creationId="{00000000-0000-0000-0000-000000000000}"/>
          </ac:spMkLst>
        </pc:spChg>
      </pc:sldChg>
      <pc:sldChg chg="modSp add mod">
        <pc:chgData name="Igor Shinkar" userId="db6eb1b41a9778dd" providerId="LiveId" clId="{C66FFE4D-ED96-4988-8202-107D7D4A3C7A}" dt="2022-02-06T20:21:04.519" v="382" actId="20577"/>
        <pc:sldMkLst>
          <pc:docMk/>
          <pc:sldMk cId="40649990" sldId="464"/>
        </pc:sldMkLst>
        <pc:spChg chg="mod">
          <ac:chgData name="Igor Shinkar" userId="db6eb1b41a9778dd" providerId="LiveId" clId="{C66FFE4D-ED96-4988-8202-107D7D4A3C7A}" dt="2022-02-06T20:21:04.519" v="382" actId="20577"/>
          <ac:spMkLst>
            <pc:docMk/>
            <pc:sldMk cId="40649990" sldId="464"/>
            <ac:spMk id="18434" creationId="{00000000-0000-0000-0000-000000000000}"/>
          </ac:spMkLst>
        </pc:spChg>
      </pc:sldChg>
      <pc:sldChg chg="del">
        <pc:chgData name="Igor Shinkar" userId="db6eb1b41a9778dd" providerId="LiveId" clId="{C66FFE4D-ED96-4988-8202-107D7D4A3C7A}" dt="2022-02-06T20:04:31.511" v="6" actId="47"/>
        <pc:sldMkLst>
          <pc:docMk/>
          <pc:sldMk cId="1313379839" sldId="479"/>
        </pc:sldMkLst>
      </pc:sldChg>
      <pc:sldChg chg="del">
        <pc:chgData name="Igor Shinkar" userId="db6eb1b41a9778dd" providerId="LiveId" clId="{C66FFE4D-ED96-4988-8202-107D7D4A3C7A}" dt="2022-02-06T20:04:30.849" v="5" actId="47"/>
        <pc:sldMkLst>
          <pc:docMk/>
          <pc:sldMk cId="2902121454" sldId="480"/>
        </pc:sldMkLst>
      </pc:sldChg>
      <pc:sldChg chg="del">
        <pc:chgData name="Igor Shinkar" userId="db6eb1b41a9778dd" providerId="LiveId" clId="{C66FFE4D-ED96-4988-8202-107D7D4A3C7A}" dt="2022-02-06T20:04:32.349" v="7" actId="47"/>
        <pc:sldMkLst>
          <pc:docMk/>
          <pc:sldMk cId="3147765299" sldId="482"/>
        </pc:sldMkLst>
      </pc:sldChg>
      <pc:sldChg chg="del">
        <pc:chgData name="Igor Shinkar" userId="db6eb1b41a9778dd" providerId="LiveId" clId="{C66FFE4D-ED96-4988-8202-107D7D4A3C7A}" dt="2022-02-06T20:04:33.181" v="8" actId="47"/>
        <pc:sldMkLst>
          <pc:docMk/>
          <pc:sldMk cId="4195463478" sldId="483"/>
        </pc:sldMkLst>
      </pc:sldChg>
      <pc:sldChg chg="del">
        <pc:chgData name="Igor Shinkar" userId="db6eb1b41a9778dd" providerId="LiveId" clId="{C66FFE4D-ED96-4988-8202-107D7D4A3C7A}" dt="2022-02-06T20:04:24.582" v="4" actId="47"/>
        <pc:sldMkLst>
          <pc:docMk/>
          <pc:sldMk cId="2717739884" sldId="484"/>
        </pc:sldMkLst>
      </pc:sldChg>
      <pc:sldChg chg="del">
        <pc:chgData name="Igor Shinkar" userId="db6eb1b41a9778dd" providerId="LiveId" clId="{C66FFE4D-ED96-4988-8202-107D7D4A3C7A}" dt="2022-02-06T20:04:50.300" v="10" actId="47"/>
        <pc:sldMkLst>
          <pc:docMk/>
          <pc:sldMk cId="2727337304" sldId="485"/>
        </pc:sldMkLst>
      </pc:sldChg>
      <pc:sldChg chg="del">
        <pc:chgData name="Igor Shinkar" userId="db6eb1b41a9778dd" providerId="LiveId" clId="{C66FFE4D-ED96-4988-8202-107D7D4A3C7A}" dt="2022-02-06T20:04:50.994" v="11" actId="47"/>
        <pc:sldMkLst>
          <pc:docMk/>
          <pc:sldMk cId="1873080543" sldId="489"/>
        </pc:sldMkLst>
      </pc:sldChg>
      <pc:sldChg chg="add del">
        <pc:chgData name="Igor Shinkar" userId="db6eb1b41a9778dd" providerId="LiveId" clId="{C66FFE4D-ED96-4988-8202-107D7D4A3C7A}" dt="2022-02-06T20:04:53.339" v="14" actId="47"/>
        <pc:sldMkLst>
          <pc:docMk/>
          <pc:sldMk cId="4275399684" sldId="490"/>
        </pc:sldMkLst>
      </pc:sldChg>
      <pc:sldChg chg="del">
        <pc:chgData name="Igor Shinkar" userId="db6eb1b41a9778dd" providerId="LiveId" clId="{C66FFE4D-ED96-4988-8202-107D7D4A3C7A}" dt="2022-02-06T20:04:58.745" v="15" actId="47"/>
        <pc:sldMkLst>
          <pc:docMk/>
          <pc:sldMk cId="712462912" sldId="491"/>
        </pc:sldMkLst>
      </pc:sldChg>
      <pc:sldChg chg="del">
        <pc:chgData name="Igor Shinkar" userId="db6eb1b41a9778dd" providerId="LiveId" clId="{C66FFE4D-ED96-4988-8202-107D7D4A3C7A}" dt="2022-02-06T20:04:58.745" v="15" actId="47"/>
        <pc:sldMkLst>
          <pc:docMk/>
          <pc:sldMk cId="483015873" sldId="494"/>
        </pc:sldMkLst>
      </pc:sldChg>
      <pc:sldChg chg="del">
        <pc:chgData name="Igor Shinkar" userId="db6eb1b41a9778dd" providerId="LiveId" clId="{C66FFE4D-ED96-4988-8202-107D7D4A3C7A}" dt="2022-02-06T20:04:58.745" v="15" actId="47"/>
        <pc:sldMkLst>
          <pc:docMk/>
          <pc:sldMk cId="3200561689" sldId="495"/>
        </pc:sldMkLst>
      </pc:sldChg>
      <pc:sldChg chg="del">
        <pc:chgData name="Igor Shinkar" userId="db6eb1b41a9778dd" providerId="LiveId" clId="{C66FFE4D-ED96-4988-8202-107D7D4A3C7A}" dt="2022-02-06T20:04:58.745" v="15" actId="47"/>
        <pc:sldMkLst>
          <pc:docMk/>
          <pc:sldMk cId="294422642" sldId="496"/>
        </pc:sldMkLst>
      </pc:sldChg>
      <pc:sldChg chg="del">
        <pc:chgData name="Igor Shinkar" userId="db6eb1b41a9778dd" providerId="LiveId" clId="{C66FFE4D-ED96-4988-8202-107D7D4A3C7A}" dt="2022-02-06T20:04:58.745" v="15" actId="47"/>
        <pc:sldMkLst>
          <pc:docMk/>
          <pc:sldMk cId="2724514739" sldId="497"/>
        </pc:sldMkLst>
      </pc:sldChg>
      <pc:sldChg chg="del">
        <pc:chgData name="Igor Shinkar" userId="db6eb1b41a9778dd" providerId="LiveId" clId="{C66FFE4D-ED96-4988-8202-107D7D4A3C7A}" dt="2022-02-06T20:04:58.745" v="15" actId="47"/>
        <pc:sldMkLst>
          <pc:docMk/>
          <pc:sldMk cId="2146506554" sldId="498"/>
        </pc:sldMkLst>
      </pc:sldChg>
      <pc:sldChg chg="del">
        <pc:chgData name="Igor Shinkar" userId="db6eb1b41a9778dd" providerId="LiveId" clId="{C66FFE4D-ED96-4988-8202-107D7D4A3C7A}" dt="2022-02-06T20:04:58.745" v="15" actId="47"/>
        <pc:sldMkLst>
          <pc:docMk/>
          <pc:sldMk cId="3940391971" sldId="500"/>
        </pc:sldMkLst>
      </pc:sldChg>
      <pc:sldChg chg="modSp mod">
        <pc:chgData name="Igor Shinkar" userId="db6eb1b41a9778dd" providerId="LiveId" clId="{C66FFE4D-ED96-4988-8202-107D7D4A3C7A}" dt="2022-02-08T07:44:55.318" v="1359" actId="1036"/>
        <pc:sldMkLst>
          <pc:docMk/>
          <pc:sldMk cId="233809322" sldId="503"/>
        </pc:sldMkLst>
        <pc:cxnChg chg="mod">
          <ac:chgData name="Igor Shinkar" userId="db6eb1b41a9778dd" providerId="LiveId" clId="{C66FFE4D-ED96-4988-8202-107D7D4A3C7A}" dt="2022-02-08T07:44:55.318" v="1359" actId="1036"/>
          <ac:cxnSpMkLst>
            <pc:docMk/>
            <pc:sldMk cId="233809322" sldId="503"/>
            <ac:cxnSpMk id="7" creationId="{00000000-0000-0000-0000-000000000000}"/>
          </ac:cxnSpMkLst>
        </pc:cxnChg>
        <pc:cxnChg chg="mod">
          <ac:chgData name="Igor Shinkar" userId="db6eb1b41a9778dd" providerId="LiveId" clId="{C66FFE4D-ED96-4988-8202-107D7D4A3C7A}" dt="2022-02-08T07:44:48.302" v="1342" actId="1036"/>
          <ac:cxnSpMkLst>
            <pc:docMk/>
            <pc:sldMk cId="233809322" sldId="503"/>
            <ac:cxnSpMk id="8" creationId="{00000000-0000-0000-0000-000000000000}"/>
          </ac:cxnSpMkLst>
        </pc:cxnChg>
      </pc:sldChg>
      <pc:sldChg chg="modSp mod">
        <pc:chgData name="Igor Shinkar" userId="db6eb1b41a9778dd" providerId="LiveId" clId="{C66FFE4D-ED96-4988-8202-107D7D4A3C7A}" dt="2022-02-08T07:45:10.490" v="1377" actId="1037"/>
        <pc:sldMkLst>
          <pc:docMk/>
          <pc:sldMk cId="1150130677" sldId="504"/>
        </pc:sldMkLst>
        <pc:cxnChg chg="mod">
          <ac:chgData name="Igor Shinkar" userId="db6eb1b41a9778dd" providerId="LiveId" clId="{C66FFE4D-ED96-4988-8202-107D7D4A3C7A}" dt="2022-02-08T07:45:10.490" v="1377" actId="1037"/>
          <ac:cxnSpMkLst>
            <pc:docMk/>
            <pc:sldMk cId="1150130677" sldId="504"/>
            <ac:cxnSpMk id="5" creationId="{00000000-0000-0000-0000-000000000000}"/>
          </ac:cxnSpMkLst>
        </pc:cxnChg>
        <pc:cxnChg chg="mod">
          <ac:chgData name="Igor Shinkar" userId="db6eb1b41a9778dd" providerId="LiveId" clId="{C66FFE4D-ED96-4988-8202-107D7D4A3C7A}" dt="2022-02-08T07:45:10.490" v="1377" actId="1037"/>
          <ac:cxnSpMkLst>
            <pc:docMk/>
            <pc:sldMk cId="1150130677" sldId="504"/>
            <ac:cxnSpMk id="6" creationId="{00000000-0000-0000-0000-000000000000}"/>
          </ac:cxnSpMkLst>
        </pc:cxnChg>
        <pc:cxnChg chg="mod">
          <ac:chgData name="Igor Shinkar" userId="db6eb1b41a9778dd" providerId="LiveId" clId="{C66FFE4D-ED96-4988-8202-107D7D4A3C7A}" dt="2022-02-08T07:45:05.761" v="1374" actId="1036"/>
          <ac:cxnSpMkLst>
            <pc:docMk/>
            <pc:sldMk cId="1150130677" sldId="504"/>
            <ac:cxnSpMk id="7" creationId="{00000000-0000-0000-0000-000000000000}"/>
          </ac:cxnSpMkLst>
        </pc:cxnChg>
        <pc:cxnChg chg="mod">
          <ac:chgData name="Igor Shinkar" userId="db6eb1b41a9778dd" providerId="LiveId" clId="{C66FFE4D-ED96-4988-8202-107D7D4A3C7A}" dt="2022-02-08T07:45:05.761" v="1374" actId="1036"/>
          <ac:cxnSpMkLst>
            <pc:docMk/>
            <pc:sldMk cId="1150130677" sldId="504"/>
            <ac:cxnSpMk id="8" creationId="{00000000-0000-0000-0000-000000000000}"/>
          </ac:cxnSpMkLst>
        </pc:cxnChg>
      </pc:sldChg>
      <pc:sldChg chg="modSp modAnim">
        <pc:chgData name="Igor Shinkar" userId="db6eb1b41a9778dd" providerId="LiveId" clId="{C66FFE4D-ED96-4988-8202-107D7D4A3C7A}" dt="2022-02-06T20:05:40.924" v="60" actId="6549"/>
        <pc:sldMkLst>
          <pc:docMk/>
          <pc:sldMk cId="3534024383" sldId="505"/>
        </pc:sldMkLst>
        <pc:spChg chg="mod">
          <ac:chgData name="Igor Shinkar" userId="db6eb1b41a9778dd" providerId="LiveId" clId="{C66FFE4D-ED96-4988-8202-107D7D4A3C7A}" dt="2022-02-06T20:05:40.924" v="60" actId="6549"/>
          <ac:spMkLst>
            <pc:docMk/>
            <pc:sldMk cId="3534024383" sldId="505"/>
            <ac:spMk id="3" creationId="{00000000-0000-0000-0000-000000000000}"/>
          </ac:spMkLst>
        </pc:spChg>
      </pc:sldChg>
      <pc:sldChg chg="addSp modSp mod modAnim">
        <pc:chgData name="Igor Shinkar" userId="db6eb1b41a9778dd" providerId="LiveId" clId="{C66FFE4D-ED96-4988-8202-107D7D4A3C7A}" dt="2022-02-06T20:35:10.075" v="1051" actId="14100"/>
        <pc:sldMkLst>
          <pc:docMk/>
          <pc:sldMk cId="909007371" sldId="506"/>
        </pc:sldMkLst>
        <pc:spChg chg="add mod">
          <ac:chgData name="Igor Shinkar" userId="db6eb1b41a9778dd" providerId="LiveId" clId="{C66FFE4D-ED96-4988-8202-107D7D4A3C7A}" dt="2022-02-06T20:35:10.075" v="1051" actId="14100"/>
          <ac:spMkLst>
            <pc:docMk/>
            <pc:sldMk cId="909007371" sldId="506"/>
            <ac:spMk id="4" creationId="{270057E4-9150-4307-9B4B-4BA4EDCB8A24}"/>
          </ac:spMkLst>
        </pc:spChg>
      </pc:sldChg>
      <pc:sldChg chg="modSp add mod">
        <pc:chgData name="Igor Shinkar" userId="db6eb1b41a9778dd" providerId="LiveId" clId="{C66FFE4D-ED96-4988-8202-107D7D4A3C7A}" dt="2022-02-06T20:13:52.625" v="170" actId="6549"/>
        <pc:sldMkLst>
          <pc:docMk/>
          <pc:sldMk cId="2159336625" sldId="507"/>
        </pc:sldMkLst>
        <pc:spChg chg="mod">
          <ac:chgData name="Igor Shinkar" userId="db6eb1b41a9778dd" providerId="LiveId" clId="{C66FFE4D-ED96-4988-8202-107D7D4A3C7A}" dt="2022-02-06T20:13:52.625" v="170" actId="6549"/>
          <ac:spMkLst>
            <pc:docMk/>
            <pc:sldMk cId="2159336625" sldId="507"/>
            <ac:spMk id="3" creationId="{00000000-0000-0000-0000-000000000000}"/>
          </ac:spMkLst>
        </pc:spChg>
      </pc:sldChg>
      <pc:sldChg chg="modSp add">
        <pc:chgData name="Igor Shinkar" userId="db6eb1b41a9778dd" providerId="LiveId" clId="{C66FFE4D-ED96-4988-8202-107D7D4A3C7A}" dt="2022-02-06T20:25:50.019" v="581" actId="6549"/>
        <pc:sldMkLst>
          <pc:docMk/>
          <pc:sldMk cId="1604273992" sldId="508"/>
        </pc:sldMkLst>
        <pc:spChg chg="mod">
          <ac:chgData name="Igor Shinkar" userId="db6eb1b41a9778dd" providerId="LiveId" clId="{C66FFE4D-ED96-4988-8202-107D7D4A3C7A}" dt="2022-02-06T20:25:50.019" v="581" actId="6549"/>
          <ac:spMkLst>
            <pc:docMk/>
            <pc:sldMk cId="1604273992" sldId="508"/>
            <ac:spMk id="3" creationId="{00000000-0000-0000-0000-000000000000}"/>
          </ac:spMkLst>
        </pc:spChg>
      </pc:sldChg>
      <pc:sldChg chg="modSp add mod">
        <pc:chgData name="Igor Shinkar" userId="db6eb1b41a9778dd" providerId="LiveId" clId="{C66FFE4D-ED96-4988-8202-107D7D4A3C7A}" dt="2022-02-06T20:26:11.397" v="619" actId="20577"/>
        <pc:sldMkLst>
          <pc:docMk/>
          <pc:sldMk cId="1788072495" sldId="509"/>
        </pc:sldMkLst>
        <pc:spChg chg="mod">
          <ac:chgData name="Igor Shinkar" userId="db6eb1b41a9778dd" providerId="LiveId" clId="{C66FFE4D-ED96-4988-8202-107D7D4A3C7A}" dt="2022-02-06T20:26:11.397" v="619" actId="20577"/>
          <ac:spMkLst>
            <pc:docMk/>
            <pc:sldMk cId="1788072495" sldId="509"/>
            <ac:spMk id="18434" creationId="{00000000-0000-0000-0000-000000000000}"/>
          </ac:spMkLst>
        </pc:spChg>
      </pc:sldChg>
      <pc:sldChg chg="modSp add mod modAnim">
        <pc:chgData name="Igor Shinkar" userId="db6eb1b41a9778dd" providerId="LiveId" clId="{C66FFE4D-ED96-4988-8202-107D7D4A3C7A}" dt="2022-02-06T20:45:12.640" v="1336" actId="20577"/>
        <pc:sldMkLst>
          <pc:docMk/>
          <pc:sldMk cId="2889223758" sldId="510"/>
        </pc:sldMkLst>
        <pc:spChg chg="mod">
          <ac:chgData name="Igor Shinkar" userId="db6eb1b41a9778dd" providerId="LiveId" clId="{C66FFE4D-ED96-4988-8202-107D7D4A3C7A}" dt="2022-02-06T20:26:55.288" v="679" actId="20577"/>
          <ac:spMkLst>
            <pc:docMk/>
            <pc:sldMk cId="2889223758" sldId="510"/>
            <ac:spMk id="2" creationId="{00000000-0000-0000-0000-000000000000}"/>
          </ac:spMkLst>
        </pc:spChg>
        <pc:spChg chg="mod">
          <ac:chgData name="Igor Shinkar" userId="db6eb1b41a9778dd" providerId="LiveId" clId="{C66FFE4D-ED96-4988-8202-107D7D4A3C7A}" dt="2022-02-06T20:45:12.640" v="1336" actId="20577"/>
          <ac:spMkLst>
            <pc:docMk/>
            <pc:sldMk cId="2889223758" sldId="510"/>
            <ac:spMk id="3" creationId="{00000000-0000-0000-0000-000000000000}"/>
          </ac:spMkLst>
        </pc:spChg>
      </pc:sldChg>
      <pc:sldChg chg="modSp add mod">
        <pc:chgData name="Igor Shinkar" userId="db6eb1b41a9778dd" providerId="LiveId" clId="{C66FFE4D-ED96-4988-8202-107D7D4A3C7A}" dt="2022-02-06T20:31:55.863" v="885" actId="20577"/>
        <pc:sldMkLst>
          <pc:docMk/>
          <pc:sldMk cId="1292961973" sldId="511"/>
        </pc:sldMkLst>
        <pc:spChg chg="mod">
          <ac:chgData name="Igor Shinkar" userId="db6eb1b41a9778dd" providerId="LiveId" clId="{C66FFE4D-ED96-4988-8202-107D7D4A3C7A}" dt="2022-02-06T20:31:55.863" v="885" actId="20577"/>
          <ac:spMkLst>
            <pc:docMk/>
            <pc:sldMk cId="1292961973" sldId="511"/>
            <ac:spMk id="3" creationId="{00000000-0000-0000-0000-000000000000}"/>
          </ac:spMkLst>
        </pc:spChg>
      </pc:sldChg>
      <pc:sldChg chg="delSp modSp add mod ord delAnim modAnim">
        <pc:chgData name="Igor Shinkar" userId="db6eb1b41a9778dd" providerId="LiveId" clId="{C66FFE4D-ED96-4988-8202-107D7D4A3C7A}" dt="2022-02-08T07:51:06.805" v="1678" actId="20577"/>
        <pc:sldMkLst>
          <pc:docMk/>
          <pc:sldMk cId="3256570792" sldId="523"/>
        </pc:sldMkLst>
        <pc:spChg chg="mod">
          <ac:chgData name="Igor Shinkar" userId="db6eb1b41a9778dd" providerId="LiveId" clId="{C66FFE4D-ED96-4988-8202-107D7D4A3C7A}" dt="2022-02-08T07:51:06.805" v="1678" actId="20577"/>
          <ac:spMkLst>
            <pc:docMk/>
            <pc:sldMk cId="3256570792" sldId="523"/>
            <ac:spMk id="2" creationId="{00000000-0000-0000-0000-000000000000}"/>
          </ac:spMkLst>
        </pc:spChg>
        <pc:spChg chg="mod">
          <ac:chgData name="Igor Shinkar" userId="db6eb1b41a9778dd" providerId="LiveId" clId="{C66FFE4D-ED96-4988-8202-107D7D4A3C7A}" dt="2022-02-08T07:50:24.731" v="1602" actId="20577"/>
          <ac:spMkLst>
            <pc:docMk/>
            <pc:sldMk cId="3256570792" sldId="523"/>
            <ac:spMk id="3" creationId="{00000000-0000-0000-0000-000000000000}"/>
          </ac:spMkLst>
        </pc:spChg>
        <pc:spChg chg="del">
          <ac:chgData name="Igor Shinkar" userId="db6eb1b41a9778dd" providerId="LiveId" clId="{C66FFE4D-ED96-4988-8202-107D7D4A3C7A}" dt="2022-02-08T07:45:25.997" v="1379" actId="478"/>
          <ac:spMkLst>
            <pc:docMk/>
            <pc:sldMk cId="3256570792" sldId="523"/>
            <ac:spMk id="9" creationId="{00000000-0000-0000-0000-000000000000}"/>
          </ac:spMkLst>
        </pc:spChg>
        <pc:cxnChg chg="del">
          <ac:chgData name="Igor Shinkar" userId="db6eb1b41a9778dd" providerId="LiveId" clId="{C66FFE4D-ED96-4988-8202-107D7D4A3C7A}" dt="2022-02-08T07:45:46.135" v="1388" actId="478"/>
          <ac:cxnSpMkLst>
            <pc:docMk/>
            <pc:sldMk cId="3256570792" sldId="523"/>
            <ac:cxnSpMk id="5" creationId="{00000000-0000-0000-0000-000000000000}"/>
          </ac:cxnSpMkLst>
        </pc:cxnChg>
        <pc:cxnChg chg="del">
          <ac:chgData name="Igor Shinkar" userId="db6eb1b41a9778dd" providerId="LiveId" clId="{C66FFE4D-ED96-4988-8202-107D7D4A3C7A}" dt="2022-02-08T07:45:44.609" v="1387" actId="478"/>
          <ac:cxnSpMkLst>
            <pc:docMk/>
            <pc:sldMk cId="3256570792" sldId="523"/>
            <ac:cxnSpMk id="6" creationId="{00000000-0000-0000-0000-000000000000}"/>
          </ac:cxnSpMkLst>
        </pc:cxnChg>
        <pc:cxnChg chg="del">
          <ac:chgData name="Igor Shinkar" userId="db6eb1b41a9778dd" providerId="LiveId" clId="{C66FFE4D-ED96-4988-8202-107D7D4A3C7A}" dt="2022-02-08T07:48:43.426" v="1474" actId="478"/>
          <ac:cxnSpMkLst>
            <pc:docMk/>
            <pc:sldMk cId="3256570792" sldId="523"/>
            <ac:cxnSpMk id="7" creationId="{00000000-0000-0000-0000-000000000000}"/>
          </ac:cxnSpMkLst>
        </pc:cxnChg>
        <pc:cxnChg chg="del">
          <ac:chgData name="Igor Shinkar" userId="db6eb1b41a9778dd" providerId="LiveId" clId="{C66FFE4D-ED96-4988-8202-107D7D4A3C7A}" dt="2022-02-08T07:48:41.903" v="1473" actId="478"/>
          <ac:cxnSpMkLst>
            <pc:docMk/>
            <pc:sldMk cId="3256570792" sldId="523"/>
            <ac:cxnSpMk id="8" creationId="{00000000-0000-0000-0000-000000000000}"/>
          </ac:cxnSpMkLst>
        </pc:cxnChg>
      </pc:sldChg>
    </pc:docChg>
  </pc:docChgLst>
  <pc:docChgLst>
    <pc:chgData name="Igor Shinkar" userId="db6eb1b41a9778dd" providerId="LiveId" clId="{34AB2667-ABEA-4C57-B4E9-385F9D913571}"/>
    <pc:docChg chg="undo custSel addSld delSld modSld sldOrd">
      <pc:chgData name="Igor Shinkar" userId="db6eb1b41a9778dd" providerId="LiveId" clId="{34AB2667-ABEA-4C57-B4E9-385F9D913571}" dt="2022-02-11T19:02:07.030" v="5202" actId="47"/>
      <pc:docMkLst>
        <pc:docMk/>
      </pc:docMkLst>
      <pc:sldChg chg="modSp mod">
        <pc:chgData name="Igor Shinkar" userId="db6eb1b41a9778dd" providerId="LiveId" clId="{34AB2667-ABEA-4C57-B4E9-385F9D913571}" dt="2022-02-08T07:51:20.025" v="1" actId="20577"/>
        <pc:sldMkLst>
          <pc:docMk/>
          <pc:sldMk cId="0" sldId="256"/>
        </pc:sldMkLst>
        <pc:spChg chg="mod">
          <ac:chgData name="Igor Shinkar" userId="db6eb1b41a9778dd" providerId="LiveId" clId="{34AB2667-ABEA-4C57-B4E9-385F9D913571}" dt="2022-02-08T07:51:20.025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add del mod">
        <pc:chgData name="Igor Shinkar" userId="db6eb1b41a9778dd" providerId="LiveId" clId="{34AB2667-ABEA-4C57-B4E9-385F9D913571}" dt="2022-02-08T08:01:32.365" v="38" actId="47"/>
        <pc:sldMkLst>
          <pc:docMk/>
          <pc:sldMk cId="2575486170" sldId="310"/>
        </pc:sldMkLst>
        <pc:spChg chg="mod">
          <ac:chgData name="Igor Shinkar" userId="db6eb1b41a9778dd" providerId="LiveId" clId="{34AB2667-ABEA-4C57-B4E9-385F9D913571}" dt="2022-02-08T08:01:02.205" v="30" actId="21"/>
          <ac:spMkLst>
            <pc:docMk/>
            <pc:sldMk cId="2575486170" sldId="310"/>
            <ac:spMk id="35841" creationId="{00000000-0000-0000-0000-000000000000}"/>
          </ac:spMkLst>
        </pc:spChg>
        <pc:spChg chg="mod">
          <ac:chgData name="Igor Shinkar" userId="db6eb1b41a9778dd" providerId="LiveId" clId="{34AB2667-ABEA-4C57-B4E9-385F9D913571}" dt="2022-02-08T08:01:09.557" v="32" actId="21"/>
          <ac:spMkLst>
            <pc:docMk/>
            <pc:sldMk cId="2575486170" sldId="310"/>
            <ac:spMk id="35842" creationId="{00000000-0000-0000-0000-000000000000}"/>
          </ac:spMkLst>
        </pc:spChg>
      </pc:sldChg>
      <pc:sldChg chg="add del">
        <pc:chgData name="Igor Shinkar" userId="db6eb1b41a9778dd" providerId="LiveId" clId="{34AB2667-ABEA-4C57-B4E9-385F9D913571}" dt="2022-02-08T08:02:10.385" v="59" actId="47"/>
        <pc:sldMkLst>
          <pc:docMk/>
          <pc:sldMk cId="667346118" sldId="313"/>
        </pc:sldMkLst>
      </pc:sldChg>
      <pc:sldChg chg="modSp add del mod">
        <pc:chgData name="Igor Shinkar" userId="db6eb1b41a9778dd" providerId="LiveId" clId="{34AB2667-ABEA-4C57-B4E9-385F9D913571}" dt="2022-02-08T08:07:03.414" v="300" actId="47"/>
        <pc:sldMkLst>
          <pc:docMk/>
          <pc:sldMk cId="2206639197" sldId="314"/>
        </pc:sldMkLst>
        <pc:spChg chg="mod">
          <ac:chgData name="Igor Shinkar" userId="db6eb1b41a9778dd" providerId="LiveId" clId="{34AB2667-ABEA-4C57-B4E9-385F9D913571}" dt="2022-02-08T08:04:27.592" v="123" actId="1037"/>
          <ac:spMkLst>
            <pc:docMk/>
            <pc:sldMk cId="2206639197" sldId="314"/>
            <ac:spMk id="6" creationId="{00000000-0000-0000-0000-000000000000}"/>
          </ac:spMkLst>
        </pc:spChg>
        <pc:spChg chg="mod">
          <ac:chgData name="Igor Shinkar" userId="db6eb1b41a9778dd" providerId="LiveId" clId="{34AB2667-ABEA-4C57-B4E9-385F9D913571}" dt="2022-02-08T08:04:27.592" v="123" actId="1037"/>
          <ac:spMkLst>
            <pc:docMk/>
            <pc:sldMk cId="2206639197" sldId="314"/>
            <ac:spMk id="7" creationId="{00000000-0000-0000-0000-000000000000}"/>
          </ac:spMkLst>
        </pc:spChg>
        <pc:spChg chg="mod">
          <ac:chgData name="Igor Shinkar" userId="db6eb1b41a9778dd" providerId="LiveId" clId="{34AB2667-ABEA-4C57-B4E9-385F9D913571}" dt="2022-02-08T08:04:27.592" v="123" actId="1037"/>
          <ac:spMkLst>
            <pc:docMk/>
            <pc:sldMk cId="2206639197" sldId="314"/>
            <ac:spMk id="11" creationId="{00000000-0000-0000-0000-000000000000}"/>
          </ac:spMkLst>
        </pc:spChg>
        <pc:spChg chg="mod">
          <ac:chgData name="Igor Shinkar" userId="db6eb1b41a9778dd" providerId="LiveId" clId="{34AB2667-ABEA-4C57-B4E9-385F9D913571}" dt="2022-02-08T08:04:27.592" v="123" actId="1037"/>
          <ac:spMkLst>
            <pc:docMk/>
            <pc:sldMk cId="2206639197" sldId="314"/>
            <ac:spMk id="12" creationId="{00000000-0000-0000-0000-000000000000}"/>
          </ac:spMkLst>
        </pc:spChg>
        <pc:spChg chg="mod">
          <ac:chgData name="Igor Shinkar" userId="db6eb1b41a9778dd" providerId="LiveId" clId="{34AB2667-ABEA-4C57-B4E9-385F9D913571}" dt="2022-02-08T08:04:27.592" v="123" actId="1037"/>
          <ac:spMkLst>
            <pc:docMk/>
            <pc:sldMk cId="2206639197" sldId="314"/>
            <ac:spMk id="21" creationId="{00000000-0000-0000-0000-000000000000}"/>
          </ac:spMkLst>
        </pc:spChg>
        <pc:spChg chg="mod">
          <ac:chgData name="Igor Shinkar" userId="db6eb1b41a9778dd" providerId="LiveId" clId="{34AB2667-ABEA-4C57-B4E9-385F9D913571}" dt="2022-02-08T08:04:27.592" v="123" actId="1037"/>
          <ac:spMkLst>
            <pc:docMk/>
            <pc:sldMk cId="2206639197" sldId="314"/>
            <ac:spMk id="22" creationId="{00000000-0000-0000-0000-000000000000}"/>
          </ac:spMkLst>
        </pc:spChg>
        <pc:cxnChg chg="mod">
          <ac:chgData name="Igor Shinkar" userId="db6eb1b41a9778dd" providerId="LiveId" clId="{34AB2667-ABEA-4C57-B4E9-385F9D913571}" dt="2022-02-08T08:04:27.592" v="123" actId="1037"/>
          <ac:cxnSpMkLst>
            <pc:docMk/>
            <pc:sldMk cId="2206639197" sldId="314"/>
            <ac:cxnSpMk id="3" creationId="{00000000-0000-0000-0000-000000000000}"/>
          </ac:cxnSpMkLst>
        </pc:cxnChg>
        <pc:cxnChg chg="mod">
          <ac:chgData name="Igor Shinkar" userId="db6eb1b41a9778dd" providerId="LiveId" clId="{34AB2667-ABEA-4C57-B4E9-385F9D913571}" dt="2022-02-08T08:04:27.592" v="123" actId="1037"/>
          <ac:cxnSpMkLst>
            <pc:docMk/>
            <pc:sldMk cId="2206639197" sldId="314"/>
            <ac:cxnSpMk id="13" creationId="{00000000-0000-0000-0000-000000000000}"/>
          </ac:cxnSpMkLst>
        </pc:cxnChg>
        <pc:cxnChg chg="mod">
          <ac:chgData name="Igor Shinkar" userId="db6eb1b41a9778dd" providerId="LiveId" clId="{34AB2667-ABEA-4C57-B4E9-385F9D913571}" dt="2022-02-08T08:04:27.592" v="123" actId="1037"/>
          <ac:cxnSpMkLst>
            <pc:docMk/>
            <pc:sldMk cId="2206639197" sldId="314"/>
            <ac:cxnSpMk id="23" creationId="{00000000-0000-0000-0000-000000000000}"/>
          </ac:cxnSpMkLst>
        </pc:cxnChg>
      </pc:sldChg>
      <pc:sldChg chg="modSp add del mod modAnim">
        <pc:chgData name="Igor Shinkar" userId="db6eb1b41a9778dd" providerId="LiveId" clId="{34AB2667-ABEA-4C57-B4E9-385F9D913571}" dt="2022-02-08T07:52:21.287" v="9" actId="5793"/>
        <pc:sldMkLst>
          <pc:docMk/>
          <pc:sldMk cId="1348404624" sldId="362"/>
        </pc:sldMkLst>
        <pc:spChg chg="mod">
          <ac:chgData name="Igor Shinkar" userId="db6eb1b41a9778dd" providerId="LiveId" clId="{34AB2667-ABEA-4C57-B4E9-385F9D913571}" dt="2022-02-08T07:52:18.097" v="7" actId="20577"/>
          <ac:spMkLst>
            <pc:docMk/>
            <pc:sldMk cId="1348404624" sldId="362"/>
            <ac:spMk id="2" creationId="{00000000-0000-0000-0000-000000000000}"/>
          </ac:spMkLst>
        </pc:spChg>
        <pc:spChg chg="mod">
          <ac:chgData name="Igor Shinkar" userId="db6eb1b41a9778dd" providerId="LiveId" clId="{34AB2667-ABEA-4C57-B4E9-385F9D913571}" dt="2022-02-08T07:52:21.287" v="9" actId="5793"/>
          <ac:spMkLst>
            <pc:docMk/>
            <pc:sldMk cId="1348404624" sldId="362"/>
            <ac:spMk id="3" creationId="{00000000-0000-0000-0000-000000000000}"/>
          </ac:spMkLst>
        </pc:sp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2283923114" sldId="364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1642958585" sldId="367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2214880161" sldId="368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2327354254" sldId="369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2590251965" sldId="371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1368749123" sldId="372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109444367" sldId="373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1164874547" sldId="449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40649990" sldId="464"/>
        </pc:sldMkLst>
      </pc:sldChg>
      <pc:sldChg chg="modSp mod">
        <pc:chgData name="Igor Shinkar" userId="db6eb1b41a9778dd" providerId="LiveId" clId="{34AB2667-ABEA-4C57-B4E9-385F9D913571}" dt="2022-02-08T07:52:29.469" v="22" actId="20577"/>
        <pc:sldMkLst>
          <pc:docMk/>
          <pc:sldMk cId="1199358337" sldId="499"/>
        </pc:sldMkLst>
        <pc:spChg chg="mod">
          <ac:chgData name="Igor Shinkar" userId="db6eb1b41a9778dd" providerId="LiveId" clId="{34AB2667-ABEA-4C57-B4E9-385F9D913571}" dt="2022-02-08T07:52:29.469" v="22" actId="20577"/>
          <ac:spMkLst>
            <pc:docMk/>
            <pc:sldMk cId="1199358337" sldId="499"/>
            <ac:spMk id="3" creationId="{00000000-0000-0000-0000-000000000000}"/>
          </ac:spMkLst>
        </pc:spChg>
      </pc:sldChg>
      <pc:sldChg chg="modSp add mod modAnim">
        <pc:chgData name="Igor Shinkar" userId="db6eb1b41a9778dd" providerId="LiveId" clId="{34AB2667-ABEA-4C57-B4E9-385F9D913571}" dt="2022-02-09T20:32:44.164" v="4603" actId="6549"/>
        <pc:sldMkLst>
          <pc:docMk/>
          <pc:sldMk cId="3757525877" sldId="500"/>
        </pc:sldMkLst>
        <pc:spChg chg="mod">
          <ac:chgData name="Igor Shinkar" userId="db6eb1b41a9778dd" providerId="LiveId" clId="{34AB2667-ABEA-4C57-B4E9-385F9D913571}" dt="2022-02-08T08:01:06.325" v="31"/>
          <ac:spMkLst>
            <pc:docMk/>
            <pc:sldMk cId="3757525877" sldId="500"/>
            <ac:spMk id="2" creationId="{00000000-0000-0000-0000-000000000000}"/>
          </ac:spMkLst>
        </pc:spChg>
        <pc:spChg chg="mod">
          <ac:chgData name="Igor Shinkar" userId="db6eb1b41a9778dd" providerId="LiveId" clId="{34AB2667-ABEA-4C57-B4E9-385F9D913571}" dt="2022-02-09T20:32:44.164" v="4603" actId="6549"/>
          <ac:spMkLst>
            <pc:docMk/>
            <pc:sldMk cId="3757525877" sldId="500"/>
            <ac:spMk id="3" creationId="{00000000-0000-0000-0000-000000000000}"/>
          </ac:spMkLst>
        </pc:spChg>
      </pc:sldChg>
      <pc:sldChg chg="add del">
        <pc:chgData name="Igor Shinkar" userId="db6eb1b41a9778dd" providerId="LiveId" clId="{34AB2667-ABEA-4C57-B4E9-385F9D913571}" dt="2022-02-08T08:00:19.085" v="26" actId="47"/>
        <pc:sldMkLst>
          <pc:docMk/>
          <pc:sldMk cId="4010732284" sldId="500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222001591" sldId="501"/>
        </pc:sldMkLst>
      </pc:sldChg>
      <pc:sldChg chg="modSp add mod modAnim">
        <pc:chgData name="Igor Shinkar" userId="db6eb1b41a9778dd" providerId="LiveId" clId="{34AB2667-ABEA-4C57-B4E9-385F9D913571}" dt="2022-02-08T08:03:53.464" v="95" actId="20577"/>
        <pc:sldMkLst>
          <pc:docMk/>
          <pc:sldMk cId="3927156886" sldId="501"/>
        </pc:sldMkLst>
        <pc:spChg chg="mod">
          <ac:chgData name="Igor Shinkar" userId="db6eb1b41a9778dd" providerId="LiveId" clId="{34AB2667-ABEA-4C57-B4E9-385F9D913571}" dt="2022-02-08T08:03:53.464" v="95" actId="20577"/>
          <ac:spMkLst>
            <pc:docMk/>
            <pc:sldMk cId="3927156886" sldId="501"/>
            <ac:spMk id="3" creationId="{00000000-0000-0000-0000-000000000000}"/>
          </ac:spMkLst>
        </pc:sp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515108027" sldId="502"/>
        </pc:sldMkLst>
      </pc:sldChg>
      <pc:sldChg chg="addSp modSp add mod modAnim">
        <pc:chgData name="Igor Shinkar" userId="db6eb1b41a9778dd" providerId="LiveId" clId="{34AB2667-ABEA-4C57-B4E9-385F9D913571}" dt="2022-02-08T08:06:53.545" v="299" actId="1038"/>
        <pc:sldMkLst>
          <pc:docMk/>
          <pc:sldMk cId="594380451" sldId="502"/>
        </pc:sldMkLst>
        <pc:spChg chg="mod">
          <ac:chgData name="Igor Shinkar" userId="db6eb1b41a9778dd" providerId="LiveId" clId="{34AB2667-ABEA-4C57-B4E9-385F9D913571}" dt="2022-02-08T08:06:13.840" v="288" actId="20577"/>
          <ac:spMkLst>
            <pc:docMk/>
            <pc:sldMk cId="594380451" sldId="502"/>
            <ac:spMk id="3" creationId="{00000000-0000-0000-0000-000000000000}"/>
          </ac:spMkLst>
        </pc:spChg>
        <pc:spChg chg="add mod">
          <ac:chgData name="Igor Shinkar" userId="db6eb1b41a9778dd" providerId="LiveId" clId="{34AB2667-ABEA-4C57-B4E9-385F9D913571}" dt="2022-02-08T08:06:47.205" v="297" actId="1038"/>
          <ac:spMkLst>
            <pc:docMk/>
            <pc:sldMk cId="594380451" sldId="502"/>
            <ac:spMk id="4" creationId="{6E09ACD0-847F-4952-847B-A0356CC3F0E1}"/>
          </ac:spMkLst>
        </pc:spChg>
        <pc:spChg chg="add mod">
          <ac:chgData name="Igor Shinkar" userId="db6eb1b41a9778dd" providerId="LiveId" clId="{34AB2667-ABEA-4C57-B4E9-385F9D913571}" dt="2022-02-08T08:06:00.610" v="271" actId="1036"/>
          <ac:spMkLst>
            <pc:docMk/>
            <pc:sldMk cId="594380451" sldId="502"/>
            <ac:spMk id="5" creationId="{C082ED55-E78C-448E-90C8-2D72007CA6F1}"/>
          </ac:spMkLst>
        </pc:spChg>
        <pc:spChg chg="add mod">
          <ac:chgData name="Igor Shinkar" userId="db6eb1b41a9778dd" providerId="LiveId" clId="{34AB2667-ABEA-4C57-B4E9-385F9D913571}" dt="2022-02-08T08:06:48.553" v="298" actId="1038"/>
          <ac:spMkLst>
            <pc:docMk/>
            <pc:sldMk cId="594380451" sldId="502"/>
            <ac:spMk id="7" creationId="{AEA0A8CA-AEE6-46B9-AA1D-10523CC3FA53}"/>
          </ac:spMkLst>
        </pc:spChg>
        <pc:spChg chg="add mod">
          <ac:chgData name="Igor Shinkar" userId="db6eb1b41a9778dd" providerId="LiveId" clId="{34AB2667-ABEA-4C57-B4E9-385F9D913571}" dt="2022-02-08T08:06:00.610" v="271" actId="1036"/>
          <ac:spMkLst>
            <pc:docMk/>
            <pc:sldMk cId="594380451" sldId="502"/>
            <ac:spMk id="8" creationId="{FE8CB96D-61CE-48D6-8F6C-8B7B575983C1}"/>
          </ac:spMkLst>
        </pc:spChg>
        <pc:spChg chg="add mod">
          <ac:chgData name="Igor Shinkar" userId="db6eb1b41a9778dd" providerId="LiveId" clId="{34AB2667-ABEA-4C57-B4E9-385F9D913571}" dt="2022-02-08T08:06:53.545" v="299" actId="1038"/>
          <ac:spMkLst>
            <pc:docMk/>
            <pc:sldMk cId="594380451" sldId="502"/>
            <ac:spMk id="10" creationId="{73714451-144E-4B24-B87D-D0A4E8F623B0}"/>
          </ac:spMkLst>
        </pc:spChg>
        <pc:spChg chg="add mod">
          <ac:chgData name="Igor Shinkar" userId="db6eb1b41a9778dd" providerId="LiveId" clId="{34AB2667-ABEA-4C57-B4E9-385F9D913571}" dt="2022-02-08T08:06:00.610" v="271" actId="1036"/>
          <ac:spMkLst>
            <pc:docMk/>
            <pc:sldMk cId="594380451" sldId="502"/>
            <ac:spMk id="11" creationId="{1C318F3D-3D40-44DC-B0AF-DE03DB2A6EBE}"/>
          </ac:spMkLst>
        </pc:spChg>
        <pc:cxnChg chg="add mod">
          <ac:chgData name="Igor Shinkar" userId="db6eb1b41a9778dd" providerId="LiveId" clId="{34AB2667-ABEA-4C57-B4E9-385F9D913571}" dt="2022-02-08T08:06:47.205" v="297" actId="1038"/>
          <ac:cxnSpMkLst>
            <pc:docMk/>
            <pc:sldMk cId="594380451" sldId="502"/>
            <ac:cxnSpMk id="6" creationId="{A3ABD98F-DEF9-43A9-94CA-FB378C9B7A16}"/>
          </ac:cxnSpMkLst>
        </pc:cxnChg>
        <pc:cxnChg chg="add mod">
          <ac:chgData name="Igor Shinkar" userId="db6eb1b41a9778dd" providerId="LiveId" clId="{34AB2667-ABEA-4C57-B4E9-385F9D913571}" dt="2022-02-08T08:06:48.553" v="298" actId="1038"/>
          <ac:cxnSpMkLst>
            <pc:docMk/>
            <pc:sldMk cId="594380451" sldId="502"/>
            <ac:cxnSpMk id="9" creationId="{67A74A9A-6D94-4B9C-AE12-9B47AAAD96C0}"/>
          </ac:cxnSpMkLst>
        </pc:cxnChg>
        <pc:cxnChg chg="add mod">
          <ac:chgData name="Igor Shinkar" userId="db6eb1b41a9778dd" providerId="LiveId" clId="{34AB2667-ABEA-4C57-B4E9-385F9D913571}" dt="2022-02-08T08:06:53.545" v="299" actId="1038"/>
          <ac:cxnSpMkLst>
            <pc:docMk/>
            <pc:sldMk cId="594380451" sldId="502"/>
            <ac:cxnSpMk id="12" creationId="{0B85DEC3-036A-47A0-BE64-217F7DA87E57}"/>
          </ac:cxnSpMkLst>
        </pc:cxn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233809322" sldId="503"/>
        </pc:sldMkLst>
      </pc:sldChg>
      <pc:sldChg chg="addSp modSp add mod modAnim">
        <pc:chgData name="Igor Shinkar" userId="db6eb1b41a9778dd" providerId="LiveId" clId="{34AB2667-ABEA-4C57-B4E9-385F9D913571}" dt="2022-02-09T20:39:21.700" v="4620" actId="20577"/>
        <pc:sldMkLst>
          <pc:docMk/>
          <pc:sldMk cId="2409439770" sldId="503"/>
        </pc:sldMkLst>
        <pc:spChg chg="mod">
          <ac:chgData name="Igor Shinkar" userId="db6eb1b41a9778dd" providerId="LiveId" clId="{34AB2667-ABEA-4C57-B4E9-385F9D913571}" dt="2022-02-09T20:39:21.700" v="4620" actId="20577"/>
          <ac:spMkLst>
            <pc:docMk/>
            <pc:sldMk cId="2409439770" sldId="503"/>
            <ac:spMk id="3" creationId="{00000000-0000-0000-0000-000000000000}"/>
          </ac:spMkLst>
        </pc:spChg>
        <pc:spChg chg="mod">
          <ac:chgData name="Igor Shinkar" userId="db6eb1b41a9778dd" providerId="LiveId" clId="{34AB2667-ABEA-4C57-B4E9-385F9D913571}" dt="2022-02-08T08:11:08.650" v="614" actId="1037"/>
          <ac:spMkLst>
            <pc:docMk/>
            <pc:sldMk cId="2409439770" sldId="503"/>
            <ac:spMk id="4" creationId="{6E09ACD0-847F-4952-847B-A0356CC3F0E1}"/>
          </ac:spMkLst>
        </pc:spChg>
        <pc:spChg chg="mod">
          <ac:chgData name="Igor Shinkar" userId="db6eb1b41a9778dd" providerId="LiveId" clId="{34AB2667-ABEA-4C57-B4E9-385F9D913571}" dt="2022-02-08T08:11:08.650" v="614" actId="1037"/>
          <ac:spMkLst>
            <pc:docMk/>
            <pc:sldMk cId="2409439770" sldId="503"/>
            <ac:spMk id="5" creationId="{C082ED55-E78C-448E-90C8-2D72007CA6F1}"/>
          </ac:spMkLst>
        </pc:spChg>
        <pc:spChg chg="mod">
          <ac:chgData name="Igor Shinkar" userId="db6eb1b41a9778dd" providerId="LiveId" clId="{34AB2667-ABEA-4C57-B4E9-385F9D913571}" dt="2022-02-08T08:11:08.650" v="614" actId="1037"/>
          <ac:spMkLst>
            <pc:docMk/>
            <pc:sldMk cId="2409439770" sldId="503"/>
            <ac:spMk id="7" creationId="{AEA0A8CA-AEE6-46B9-AA1D-10523CC3FA53}"/>
          </ac:spMkLst>
        </pc:spChg>
        <pc:spChg chg="mod">
          <ac:chgData name="Igor Shinkar" userId="db6eb1b41a9778dd" providerId="LiveId" clId="{34AB2667-ABEA-4C57-B4E9-385F9D913571}" dt="2022-02-08T08:11:08.650" v="614" actId="1037"/>
          <ac:spMkLst>
            <pc:docMk/>
            <pc:sldMk cId="2409439770" sldId="503"/>
            <ac:spMk id="8" creationId="{FE8CB96D-61CE-48D6-8F6C-8B7B575983C1}"/>
          </ac:spMkLst>
        </pc:spChg>
        <pc:spChg chg="mod">
          <ac:chgData name="Igor Shinkar" userId="db6eb1b41a9778dd" providerId="LiveId" clId="{34AB2667-ABEA-4C57-B4E9-385F9D913571}" dt="2022-02-08T08:11:08.650" v="614" actId="1037"/>
          <ac:spMkLst>
            <pc:docMk/>
            <pc:sldMk cId="2409439770" sldId="503"/>
            <ac:spMk id="10" creationId="{73714451-144E-4B24-B87D-D0A4E8F623B0}"/>
          </ac:spMkLst>
        </pc:spChg>
        <pc:spChg chg="mod">
          <ac:chgData name="Igor Shinkar" userId="db6eb1b41a9778dd" providerId="LiveId" clId="{34AB2667-ABEA-4C57-B4E9-385F9D913571}" dt="2022-02-08T08:11:08.650" v="614" actId="1037"/>
          <ac:spMkLst>
            <pc:docMk/>
            <pc:sldMk cId="2409439770" sldId="503"/>
            <ac:spMk id="11" creationId="{1C318F3D-3D40-44DC-B0AF-DE03DB2A6EBE}"/>
          </ac:spMkLst>
        </pc:spChg>
        <pc:spChg chg="add mod">
          <ac:chgData name="Igor Shinkar" userId="db6eb1b41a9778dd" providerId="LiveId" clId="{34AB2667-ABEA-4C57-B4E9-385F9D913571}" dt="2022-02-08T08:11:08.650" v="614" actId="1037"/>
          <ac:spMkLst>
            <pc:docMk/>
            <pc:sldMk cId="2409439770" sldId="503"/>
            <ac:spMk id="14" creationId="{12FB6B3E-81F4-485C-B492-A7F20491A909}"/>
          </ac:spMkLst>
        </pc:spChg>
        <pc:cxnChg chg="mod">
          <ac:chgData name="Igor Shinkar" userId="db6eb1b41a9778dd" providerId="LiveId" clId="{34AB2667-ABEA-4C57-B4E9-385F9D913571}" dt="2022-02-08T08:11:08.650" v="614" actId="1037"/>
          <ac:cxnSpMkLst>
            <pc:docMk/>
            <pc:sldMk cId="2409439770" sldId="503"/>
            <ac:cxnSpMk id="6" creationId="{A3ABD98F-DEF9-43A9-94CA-FB378C9B7A16}"/>
          </ac:cxnSpMkLst>
        </pc:cxnChg>
        <pc:cxnChg chg="mod">
          <ac:chgData name="Igor Shinkar" userId="db6eb1b41a9778dd" providerId="LiveId" clId="{34AB2667-ABEA-4C57-B4E9-385F9D913571}" dt="2022-02-08T08:11:08.650" v="614" actId="1037"/>
          <ac:cxnSpMkLst>
            <pc:docMk/>
            <pc:sldMk cId="2409439770" sldId="503"/>
            <ac:cxnSpMk id="9" creationId="{67A74A9A-6D94-4B9C-AE12-9B47AAAD96C0}"/>
          </ac:cxnSpMkLst>
        </pc:cxnChg>
        <pc:cxnChg chg="mod">
          <ac:chgData name="Igor Shinkar" userId="db6eb1b41a9778dd" providerId="LiveId" clId="{34AB2667-ABEA-4C57-B4E9-385F9D913571}" dt="2022-02-08T08:11:08.650" v="614" actId="1037"/>
          <ac:cxnSpMkLst>
            <pc:docMk/>
            <pc:sldMk cId="2409439770" sldId="503"/>
            <ac:cxnSpMk id="12" creationId="{0B85DEC3-036A-47A0-BE64-217F7DA87E57}"/>
          </ac:cxnSpMkLst>
        </pc:cxnChg>
        <pc:cxnChg chg="add mod">
          <ac:chgData name="Igor Shinkar" userId="db6eb1b41a9778dd" providerId="LiveId" clId="{34AB2667-ABEA-4C57-B4E9-385F9D913571}" dt="2022-02-08T08:11:08.650" v="614" actId="1037"/>
          <ac:cxnSpMkLst>
            <pc:docMk/>
            <pc:sldMk cId="2409439770" sldId="503"/>
            <ac:cxnSpMk id="15" creationId="{2B945FFC-160A-4699-AEDD-EA9BCEE2D2F2}"/>
          </ac:cxnSpMkLst>
        </pc:cxn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1150130677" sldId="504"/>
        </pc:sldMkLst>
      </pc:sldChg>
      <pc:sldChg chg="modSp add mod modAnim">
        <pc:chgData name="Igor Shinkar" userId="db6eb1b41a9778dd" providerId="LiveId" clId="{34AB2667-ABEA-4C57-B4E9-385F9D913571}" dt="2022-02-08T08:14:01.921" v="886" actId="20577"/>
        <pc:sldMkLst>
          <pc:docMk/>
          <pc:sldMk cId="2498393947" sldId="504"/>
        </pc:sldMkLst>
        <pc:spChg chg="mod">
          <ac:chgData name="Igor Shinkar" userId="db6eb1b41a9778dd" providerId="LiveId" clId="{34AB2667-ABEA-4C57-B4E9-385F9D913571}" dt="2022-02-08T08:10:45.802" v="554" actId="20577"/>
          <ac:spMkLst>
            <pc:docMk/>
            <pc:sldMk cId="2498393947" sldId="504"/>
            <ac:spMk id="2" creationId="{00000000-0000-0000-0000-000000000000}"/>
          </ac:spMkLst>
        </pc:spChg>
        <pc:spChg chg="mod">
          <ac:chgData name="Igor Shinkar" userId="db6eb1b41a9778dd" providerId="LiveId" clId="{34AB2667-ABEA-4C57-B4E9-385F9D913571}" dt="2022-02-08T08:14:01.921" v="886" actId="20577"/>
          <ac:spMkLst>
            <pc:docMk/>
            <pc:sldMk cId="2498393947" sldId="504"/>
            <ac:spMk id="3" creationId="{00000000-0000-0000-0000-000000000000}"/>
          </ac:spMkLst>
        </pc:spChg>
      </pc:sldChg>
      <pc:sldChg chg="modSp add mod">
        <pc:chgData name="Igor Shinkar" userId="db6eb1b41a9778dd" providerId="LiveId" clId="{34AB2667-ABEA-4C57-B4E9-385F9D913571}" dt="2022-02-08T08:13:48.844" v="862" actId="6549"/>
        <pc:sldMkLst>
          <pc:docMk/>
          <pc:sldMk cId="3498019709" sldId="505"/>
        </pc:sldMkLst>
        <pc:spChg chg="mod">
          <ac:chgData name="Igor Shinkar" userId="db6eb1b41a9778dd" providerId="LiveId" clId="{34AB2667-ABEA-4C57-B4E9-385F9D913571}" dt="2022-02-08T08:13:48.844" v="862" actId="6549"/>
          <ac:spMkLst>
            <pc:docMk/>
            <pc:sldMk cId="3498019709" sldId="505"/>
            <ac:spMk id="3" creationId="{00000000-0000-0000-0000-000000000000}"/>
          </ac:spMkLst>
        </pc:sp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3534024383" sldId="505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909007371" sldId="506"/>
        </pc:sldMkLst>
      </pc:sldChg>
      <pc:sldChg chg="modSp add mod">
        <pc:chgData name="Igor Shinkar" userId="db6eb1b41a9778dd" providerId="LiveId" clId="{34AB2667-ABEA-4C57-B4E9-385F9D913571}" dt="2022-02-08T14:29:00.913" v="2973" actId="20577"/>
        <pc:sldMkLst>
          <pc:docMk/>
          <pc:sldMk cId="3383331164" sldId="506"/>
        </pc:sldMkLst>
        <pc:spChg chg="mod">
          <ac:chgData name="Igor Shinkar" userId="db6eb1b41a9778dd" providerId="LiveId" clId="{34AB2667-ABEA-4C57-B4E9-385F9D913571}" dt="2022-02-08T14:29:00.913" v="2973" actId="20577"/>
          <ac:spMkLst>
            <pc:docMk/>
            <pc:sldMk cId="3383331164" sldId="506"/>
            <ac:spMk id="3" creationId="{00000000-0000-0000-0000-000000000000}"/>
          </ac:spMkLst>
        </pc:spChg>
      </pc:sldChg>
      <pc:sldChg chg="modSp add mod ord modAnim">
        <pc:chgData name="Igor Shinkar" userId="db6eb1b41a9778dd" providerId="LiveId" clId="{34AB2667-ABEA-4C57-B4E9-385F9D913571}" dt="2022-02-08T14:31:50.060" v="3154"/>
        <pc:sldMkLst>
          <pc:docMk/>
          <pc:sldMk cId="584232696" sldId="507"/>
        </pc:sldMkLst>
        <pc:spChg chg="mod">
          <ac:chgData name="Igor Shinkar" userId="db6eb1b41a9778dd" providerId="LiveId" clId="{34AB2667-ABEA-4C57-B4E9-385F9D913571}" dt="2022-02-08T08:13:58.281" v="885" actId="20577"/>
          <ac:spMkLst>
            <pc:docMk/>
            <pc:sldMk cId="584232696" sldId="507"/>
            <ac:spMk id="2" creationId="{00000000-0000-0000-0000-000000000000}"/>
          </ac:spMkLst>
        </pc:spChg>
        <pc:spChg chg="mod">
          <ac:chgData name="Igor Shinkar" userId="db6eb1b41a9778dd" providerId="LiveId" clId="{34AB2667-ABEA-4C57-B4E9-385F9D913571}" dt="2022-02-08T14:31:34.787" v="3152" actId="20577"/>
          <ac:spMkLst>
            <pc:docMk/>
            <pc:sldMk cId="584232696" sldId="507"/>
            <ac:spMk id="3" creationId="{00000000-0000-0000-0000-000000000000}"/>
          </ac:spMkLst>
        </pc:sp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2159336625" sldId="507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1604273992" sldId="508"/>
        </pc:sldMkLst>
      </pc:sldChg>
      <pc:sldChg chg="addSp modSp add mod modAnim">
        <pc:chgData name="Igor Shinkar" userId="db6eb1b41a9778dd" providerId="LiveId" clId="{34AB2667-ABEA-4C57-B4E9-385F9D913571}" dt="2022-02-08T14:32:12.630" v="3160" actId="14100"/>
        <pc:sldMkLst>
          <pc:docMk/>
          <pc:sldMk cId="3427526919" sldId="508"/>
        </pc:sldMkLst>
        <pc:spChg chg="mod">
          <ac:chgData name="Igor Shinkar" userId="db6eb1b41a9778dd" providerId="LiveId" clId="{34AB2667-ABEA-4C57-B4E9-385F9D913571}" dt="2022-02-08T14:20:25.602" v="2287" actId="6549"/>
          <ac:spMkLst>
            <pc:docMk/>
            <pc:sldMk cId="3427526919" sldId="508"/>
            <ac:spMk id="3" creationId="{00000000-0000-0000-0000-000000000000}"/>
          </ac:spMkLst>
        </pc:spChg>
        <pc:spChg chg="add mod">
          <ac:chgData name="Igor Shinkar" userId="db6eb1b41a9778dd" providerId="LiveId" clId="{34AB2667-ABEA-4C57-B4E9-385F9D913571}" dt="2022-02-08T08:22:01.360" v="1727" actId="14100"/>
          <ac:spMkLst>
            <pc:docMk/>
            <pc:sldMk cId="3427526919" sldId="508"/>
            <ac:spMk id="4" creationId="{20A51A45-403F-44EC-BB89-346025446B99}"/>
          </ac:spMkLst>
        </pc:spChg>
        <pc:spChg chg="add mod">
          <ac:chgData name="Igor Shinkar" userId="db6eb1b41a9778dd" providerId="LiveId" clId="{34AB2667-ABEA-4C57-B4E9-385F9D913571}" dt="2022-02-08T08:24:00.366" v="1800" actId="255"/>
          <ac:spMkLst>
            <pc:docMk/>
            <pc:sldMk cId="3427526919" sldId="508"/>
            <ac:spMk id="5" creationId="{3453B4D2-616D-4F9E-8152-B44BFBEB8626}"/>
          </ac:spMkLst>
        </pc:spChg>
        <pc:spChg chg="add mod">
          <ac:chgData name="Igor Shinkar" userId="db6eb1b41a9778dd" providerId="LiveId" clId="{34AB2667-ABEA-4C57-B4E9-385F9D913571}" dt="2022-02-08T08:22:22.207" v="1731" actId="14100"/>
          <ac:spMkLst>
            <pc:docMk/>
            <pc:sldMk cId="3427526919" sldId="508"/>
            <ac:spMk id="7" creationId="{9DE1ACFD-0E89-457A-A01B-9F1431E7E994}"/>
          </ac:spMkLst>
        </pc:spChg>
        <pc:spChg chg="add mod">
          <ac:chgData name="Igor Shinkar" userId="db6eb1b41a9778dd" providerId="LiveId" clId="{34AB2667-ABEA-4C57-B4E9-385F9D913571}" dt="2022-02-08T14:32:12.630" v="3160" actId="14100"/>
          <ac:spMkLst>
            <pc:docMk/>
            <pc:sldMk cId="3427526919" sldId="508"/>
            <ac:spMk id="34" creationId="{0D405845-44A9-4C29-B6C9-FCCD9EA8D8E3}"/>
          </ac:spMkLst>
        </pc:spChg>
        <pc:cxnChg chg="add mod">
          <ac:chgData name="Igor Shinkar" userId="db6eb1b41a9778dd" providerId="LiveId" clId="{34AB2667-ABEA-4C57-B4E9-385F9D913571}" dt="2022-02-08T08:23:41.638" v="1798" actId="1076"/>
          <ac:cxnSpMkLst>
            <pc:docMk/>
            <pc:sldMk cId="3427526919" sldId="508"/>
            <ac:cxnSpMk id="6" creationId="{7EAF330B-9E7F-4DAB-895E-051FB880D3CA}"/>
          </ac:cxnSpMkLst>
        </pc:cxnChg>
        <pc:cxnChg chg="add mod">
          <ac:chgData name="Igor Shinkar" userId="db6eb1b41a9778dd" providerId="LiveId" clId="{34AB2667-ABEA-4C57-B4E9-385F9D913571}" dt="2022-02-08T08:23:41.638" v="1798" actId="1076"/>
          <ac:cxnSpMkLst>
            <pc:docMk/>
            <pc:sldMk cId="3427526919" sldId="508"/>
            <ac:cxnSpMk id="8" creationId="{CCF8749E-2ADA-4F91-BCC2-3CBB3EADC2D0}"/>
          </ac:cxnSpMkLst>
        </pc:cxnChg>
      </pc:sldChg>
      <pc:sldChg chg="addSp delSp modSp add mod delAnim modAnim">
        <pc:chgData name="Igor Shinkar" userId="db6eb1b41a9778dd" providerId="LiveId" clId="{34AB2667-ABEA-4C57-B4E9-385F9D913571}" dt="2022-02-08T14:32:28.656" v="3171" actId="20577"/>
        <pc:sldMkLst>
          <pc:docMk/>
          <pc:sldMk cId="1033112375" sldId="509"/>
        </pc:sldMkLst>
        <pc:spChg chg="mod">
          <ac:chgData name="Igor Shinkar" userId="db6eb1b41a9778dd" providerId="LiveId" clId="{34AB2667-ABEA-4C57-B4E9-385F9D913571}" dt="2022-02-08T14:32:28.656" v="3171" actId="20577"/>
          <ac:spMkLst>
            <pc:docMk/>
            <pc:sldMk cId="1033112375" sldId="509"/>
            <ac:spMk id="3" creationId="{00000000-0000-0000-0000-000000000000}"/>
          </ac:spMkLst>
        </pc:spChg>
        <pc:spChg chg="del">
          <ac:chgData name="Igor Shinkar" userId="db6eb1b41a9778dd" providerId="LiveId" clId="{34AB2667-ABEA-4C57-B4E9-385F9D913571}" dt="2022-02-08T08:28:47.474" v="1909" actId="478"/>
          <ac:spMkLst>
            <pc:docMk/>
            <pc:sldMk cId="1033112375" sldId="509"/>
            <ac:spMk id="4" creationId="{20A51A45-403F-44EC-BB89-346025446B99}"/>
          </ac:spMkLst>
        </pc:spChg>
        <pc:spChg chg="del">
          <ac:chgData name="Igor Shinkar" userId="db6eb1b41a9778dd" providerId="LiveId" clId="{34AB2667-ABEA-4C57-B4E9-385F9D913571}" dt="2022-02-08T08:28:47.474" v="1909" actId="478"/>
          <ac:spMkLst>
            <pc:docMk/>
            <pc:sldMk cId="1033112375" sldId="509"/>
            <ac:spMk id="5" creationId="{3453B4D2-616D-4F9E-8152-B44BFBEB8626}"/>
          </ac:spMkLst>
        </pc:spChg>
        <pc:spChg chg="del">
          <ac:chgData name="Igor Shinkar" userId="db6eb1b41a9778dd" providerId="LiveId" clId="{34AB2667-ABEA-4C57-B4E9-385F9D913571}" dt="2022-02-08T08:28:47.474" v="1909" actId="478"/>
          <ac:spMkLst>
            <pc:docMk/>
            <pc:sldMk cId="1033112375" sldId="509"/>
            <ac:spMk id="7" creationId="{9DE1ACFD-0E89-457A-A01B-9F1431E7E994}"/>
          </ac:spMkLst>
        </pc:spChg>
        <pc:spChg chg="add mod">
          <ac:chgData name="Igor Shinkar" userId="db6eb1b41a9778dd" providerId="LiveId" clId="{34AB2667-ABEA-4C57-B4E9-385F9D913571}" dt="2022-02-08T14:16:58.535" v="2152" actId="6549"/>
          <ac:spMkLst>
            <pc:docMk/>
            <pc:sldMk cId="1033112375" sldId="509"/>
            <ac:spMk id="12" creationId="{63F27292-DCC0-4953-A048-78D7D1EBE438}"/>
          </ac:spMkLst>
        </pc:spChg>
        <pc:spChg chg="add mod">
          <ac:chgData name="Igor Shinkar" userId="db6eb1b41a9778dd" providerId="LiveId" clId="{34AB2667-ABEA-4C57-B4E9-385F9D913571}" dt="2022-02-08T14:16:58.535" v="2152" actId="6549"/>
          <ac:spMkLst>
            <pc:docMk/>
            <pc:sldMk cId="1033112375" sldId="509"/>
            <ac:spMk id="13" creationId="{EAD9A4B5-E4FF-4D3E-BA3A-D9EBB5BAD6FF}"/>
          </ac:spMkLst>
        </pc:spChg>
        <pc:spChg chg="add del mod">
          <ac:chgData name="Igor Shinkar" userId="db6eb1b41a9778dd" providerId="LiveId" clId="{34AB2667-ABEA-4C57-B4E9-385F9D913571}" dt="2022-02-08T08:31:03.909" v="2025" actId="478"/>
          <ac:spMkLst>
            <pc:docMk/>
            <pc:sldMk cId="1033112375" sldId="509"/>
            <ac:spMk id="15" creationId="{504B1722-A47B-4A28-A38B-D87421F82D69}"/>
          </ac:spMkLst>
        </pc:spChg>
        <pc:spChg chg="add del mod">
          <ac:chgData name="Igor Shinkar" userId="db6eb1b41a9778dd" providerId="LiveId" clId="{34AB2667-ABEA-4C57-B4E9-385F9D913571}" dt="2022-02-08T08:31:01.223" v="2024" actId="478"/>
          <ac:spMkLst>
            <pc:docMk/>
            <pc:sldMk cId="1033112375" sldId="509"/>
            <ac:spMk id="18" creationId="{23182D16-29F7-49CE-B3C2-F77B74B06728}"/>
          </ac:spMkLst>
        </pc:spChg>
        <pc:spChg chg="add mod">
          <ac:chgData name="Igor Shinkar" userId="db6eb1b41a9778dd" providerId="LiveId" clId="{34AB2667-ABEA-4C57-B4E9-385F9D913571}" dt="2022-02-08T14:17:00.783" v="2155" actId="6549"/>
          <ac:spMkLst>
            <pc:docMk/>
            <pc:sldMk cId="1033112375" sldId="509"/>
            <ac:spMk id="19" creationId="{21FEE0D8-343D-44DB-8A12-F0FAFBFC0163}"/>
          </ac:spMkLst>
        </pc:spChg>
        <pc:spChg chg="add mod">
          <ac:chgData name="Igor Shinkar" userId="db6eb1b41a9778dd" providerId="LiveId" clId="{34AB2667-ABEA-4C57-B4E9-385F9D913571}" dt="2022-02-08T14:16:58.535" v="2152" actId="6549"/>
          <ac:spMkLst>
            <pc:docMk/>
            <pc:sldMk cId="1033112375" sldId="509"/>
            <ac:spMk id="20" creationId="{63E6C2C7-6277-4CF0-B4A3-D2B01989979B}"/>
          </ac:spMkLst>
        </pc:spChg>
        <pc:spChg chg="add mod">
          <ac:chgData name="Igor Shinkar" userId="db6eb1b41a9778dd" providerId="LiveId" clId="{34AB2667-ABEA-4C57-B4E9-385F9D913571}" dt="2022-02-08T14:16:58.535" v="2152" actId="6549"/>
          <ac:spMkLst>
            <pc:docMk/>
            <pc:sldMk cId="1033112375" sldId="509"/>
            <ac:spMk id="21" creationId="{1A832B30-17F2-4C99-B16F-AD73F361647E}"/>
          </ac:spMkLst>
        </pc:spChg>
        <pc:spChg chg="add mod">
          <ac:chgData name="Igor Shinkar" userId="db6eb1b41a9778dd" providerId="LiveId" clId="{34AB2667-ABEA-4C57-B4E9-385F9D913571}" dt="2022-02-08T14:16:58.535" v="2152" actId="6549"/>
          <ac:spMkLst>
            <pc:docMk/>
            <pc:sldMk cId="1033112375" sldId="509"/>
            <ac:spMk id="22" creationId="{A8703AAE-EF18-479C-85DD-D1DF263C64F8}"/>
          </ac:spMkLst>
        </pc:spChg>
        <pc:spChg chg="add mod">
          <ac:chgData name="Igor Shinkar" userId="db6eb1b41a9778dd" providerId="LiveId" clId="{34AB2667-ABEA-4C57-B4E9-385F9D913571}" dt="2022-02-08T14:16:58.535" v="2152" actId="6549"/>
          <ac:spMkLst>
            <pc:docMk/>
            <pc:sldMk cId="1033112375" sldId="509"/>
            <ac:spMk id="23" creationId="{EF3DBE33-8897-452D-BDEE-C982B9B2BD96}"/>
          </ac:spMkLst>
        </pc:spChg>
        <pc:spChg chg="add mod">
          <ac:chgData name="Igor Shinkar" userId="db6eb1b41a9778dd" providerId="LiveId" clId="{34AB2667-ABEA-4C57-B4E9-385F9D913571}" dt="2022-02-08T14:16:58.535" v="2152" actId="6549"/>
          <ac:spMkLst>
            <pc:docMk/>
            <pc:sldMk cId="1033112375" sldId="509"/>
            <ac:spMk id="24" creationId="{C1ED91A0-8E1E-46FE-AE74-04A654891DD2}"/>
          </ac:spMkLst>
        </pc:spChg>
        <pc:spChg chg="add mod">
          <ac:chgData name="Igor Shinkar" userId="db6eb1b41a9778dd" providerId="LiveId" clId="{34AB2667-ABEA-4C57-B4E9-385F9D913571}" dt="2022-02-08T14:16:58.535" v="2152" actId="6549"/>
          <ac:spMkLst>
            <pc:docMk/>
            <pc:sldMk cId="1033112375" sldId="509"/>
            <ac:spMk id="25" creationId="{71DFD7EE-13BC-4D7F-80A6-43E82351BBD4}"/>
          </ac:spMkLst>
        </pc:spChg>
        <pc:spChg chg="add mod">
          <ac:chgData name="Igor Shinkar" userId="db6eb1b41a9778dd" providerId="LiveId" clId="{34AB2667-ABEA-4C57-B4E9-385F9D913571}" dt="2022-02-08T14:16:58.535" v="2152" actId="6549"/>
          <ac:spMkLst>
            <pc:docMk/>
            <pc:sldMk cId="1033112375" sldId="509"/>
            <ac:spMk id="26" creationId="{3D573563-9649-43E4-96FE-B70620E647EF}"/>
          </ac:spMkLst>
        </pc:spChg>
        <pc:spChg chg="add mod">
          <ac:chgData name="Igor Shinkar" userId="db6eb1b41a9778dd" providerId="LiveId" clId="{34AB2667-ABEA-4C57-B4E9-385F9D913571}" dt="2022-02-08T14:16:58.535" v="2152" actId="6549"/>
          <ac:spMkLst>
            <pc:docMk/>
            <pc:sldMk cId="1033112375" sldId="509"/>
            <ac:spMk id="27" creationId="{C08D1AF4-F57E-42D7-A563-EEC400876929}"/>
          </ac:spMkLst>
        </pc:spChg>
        <pc:spChg chg="add mod">
          <ac:chgData name="Igor Shinkar" userId="db6eb1b41a9778dd" providerId="LiveId" clId="{34AB2667-ABEA-4C57-B4E9-385F9D913571}" dt="2022-02-08T14:16:58.535" v="2152" actId="6549"/>
          <ac:spMkLst>
            <pc:docMk/>
            <pc:sldMk cId="1033112375" sldId="509"/>
            <ac:spMk id="28" creationId="{37A424B4-14E6-434E-9B2F-38515970C9CE}"/>
          </ac:spMkLst>
        </pc:spChg>
        <pc:spChg chg="del mod">
          <ac:chgData name="Igor Shinkar" userId="db6eb1b41a9778dd" providerId="LiveId" clId="{34AB2667-ABEA-4C57-B4E9-385F9D913571}" dt="2022-02-08T08:29:26.751" v="1954" actId="478"/>
          <ac:spMkLst>
            <pc:docMk/>
            <pc:sldMk cId="1033112375" sldId="509"/>
            <ac:spMk id="34" creationId="{0D405845-44A9-4C29-B6C9-FCCD9EA8D8E3}"/>
          </ac:spMkLst>
        </pc:spChg>
        <pc:spChg chg="add mod">
          <ac:chgData name="Igor Shinkar" userId="db6eb1b41a9778dd" providerId="LiveId" clId="{34AB2667-ABEA-4C57-B4E9-385F9D913571}" dt="2022-02-08T14:19:06.978" v="2279" actId="164"/>
          <ac:spMkLst>
            <pc:docMk/>
            <pc:sldMk cId="1033112375" sldId="509"/>
            <ac:spMk id="34" creationId="{36A9FA6E-9487-466A-B6A3-AB59A5F02CF2}"/>
          </ac:spMkLst>
        </pc:spChg>
        <pc:spChg chg="add mod">
          <ac:chgData name="Igor Shinkar" userId="db6eb1b41a9778dd" providerId="LiveId" clId="{34AB2667-ABEA-4C57-B4E9-385F9D913571}" dt="2022-02-08T14:16:58.535" v="2152" actId="6549"/>
          <ac:spMkLst>
            <pc:docMk/>
            <pc:sldMk cId="1033112375" sldId="509"/>
            <ac:spMk id="35" creationId="{F73D1ABE-18AE-4DBD-BFDB-39B042A276DB}"/>
          </ac:spMkLst>
        </pc:spChg>
        <pc:grpChg chg="add mod">
          <ac:chgData name="Igor Shinkar" userId="db6eb1b41a9778dd" providerId="LiveId" clId="{34AB2667-ABEA-4C57-B4E9-385F9D913571}" dt="2022-02-08T14:25:14.685" v="2676" actId="1035"/>
          <ac:grpSpMkLst>
            <pc:docMk/>
            <pc:sldMk cId="1033112375" sldId="509"/>
            <ac:grpSpMk id="6" creationId="{89F8EC69-1A05-4F09-974F-A2E166A69730}"/>
          </ac:grpSpMkLst>
        </pc:grpChg>
        <pc:grpChg chg="add mod">
          <ac:chgData name="Igor Shinkar" userId="db6eb1b41a9778dd" providerId="LiveId" clId="{34AB2667-ABEA-4C57-B4E9-385F9D913571}" dt="2022-02-08T14:19:06.978" v="2279" actId="164"/>
          <ac:grpSpMkLst>
            <pc:docMk/>
            <pc:sldMk cId="1033112375" sldId="509"/>
            <ac:grpSpMk id="10" creationId="{D982F071-0B28-485E-9D8F-D9EC75BE693B}"/>
          </ac:grpSpMkLst>
        </pc:grpChg>
        <pc:cxnChg chg="del mod">
          <ac:chgData name="Igor Shinkar" userId="db6eb1b41a9778dd" providerId="LiveId" clId="{34AB2667-ABEA-4C57-B4E9-385F9D913571}" dt="2022-02-08T08:28:47.474" v="1909" actId="478"/>
          <ac:cxnSpMkLst>
            <pc:docMk/>
            <pc:sldMk cId="1033112375" sldId="509"/>
            <ac:cxnSpMk id="6" creationId="{7EAF330B-9E7F-4DAB-895E-051FB880D3CA}"/>
          </ac:cxnSpMkLst>
        </pc:cxnChg>
        <pc:cxnChg chg="del mod">
          <ac:chgData name="Igor Shinkar" userId="db6eb1b41a9778dd" providerId="LiveId" clId="{34AB2667-ABEA-4C57-B4E9-385F9D913571}" dt="2022-02-08T08:28:47.474" v="1909" actId="478"/>
          <ac:cxnSpMkLst>
            <pc:docMk/>
            <pc:sldMk cId="1033112375" sldId="509"/>
            <ac:cxnSpMk id="8" creationId="{CCF8749E-2ADA-4F91-BCC2-3CBB3EADC2D0}"/>
          </ac:cxnSpMkLst>
        </pc:cxnChg>
        <pc:cxnChg chg="add mod">
          <ac:chgData name="Igor Shinkar" userId="db6eb1b41a9778dd" providerId="LiveId" clId="{34AB2667-ABEA-4C57-B4E9-385F9D913571}" dt="2022-02-08T14:16:58.535" v="2152" actId="6549"/>
          <ac:cxnSpMkLst>
            <pc:docMk/>
            <pc:sldMk cId="1033112375" sldId="509"/>
            <ac:cxnSpMk id="11" creationId="{4D6F49B3-813A-452E-B5B6-50F8C890D563}"/>
          </ac:cxnSpMkLst>
        </pc:cxnChg>
        <pc:cxnChg chg="add del mod">
          <ac:chgData name="Igor Shinkar" userId="db6eb1b41a9778dd" providerId="LiveId" clId="{34AB2667-ABEA-4C57-B4E9-385F9D913571}" dt="2022-02-08T08:31:06.363" v="2026" actId="478"/>
          <ac:cxnSpMkLst>
            <pc:docMk/>
            <pc:sldMk cId="1033112375" sldId="509"/>
            <ac:cxnSpMk id="14" creationId="{7B731EB2-9EB8-4B19-891B-FFD22506E368}"/>
          </ac:cxnSpMkLst>
        </pc:cxnChg>
        <pc:cxnChg chg="add mod">
          <ac:chgData name="Igor Shinkar" userId="db6eb1b41a9778dd" providerId="LiveId" clId="{34AB2667-ABEA-4C57-B4E9-385F9D913571}" dt="2022-02-08T14:17:08.373" v="2186" actId="1038"/>
          <ac:cxnSpMkLst>
            <pc:docMk/>
            <pc:sldMk cId="1033112375" sldId="509"/>
            <ac:cxnSpMk id="16" creationId="{30205E0A-02BC-4BBE-BD21-6B1E30B1654E}"/>
          </ac:cxnSpMkLst>
        </pc:cxnChg>
        <pc:cxnChg chg="add mod">
          <ac:chgData name="Igor Shinkar" userId="db6eb1b41a9778dd" providerId="LiveId" clId="{34AB2667-ABEA-4C57-B4E9-385F9D913571}" dt="2022-02-08T14:16:58.535" v="2152" actId="6549"/>
          <ac:cxnSpMkLst>
            <pc:docMk/>
            <pc:sldMk cId="1033112375" sldId="509"/>
            <ac:cxnSpMk id="17" creationId="{1E17B656-CFC0-49D2-9F87-3F462537DCC8}"/>
          </ac:cxnSpMkLst>
        </pc:cxnChg>
        <pc:cxnChg chg="add mod">
          <ac:chgData name="Igor Shinkar" userId="db6eb1b41a9778dd" providerId="LiveId" clId="{34AB2667-ABEA-4C57-B4E9-385F9D913571}" dt="2022-02-08T14:16:58.535" v="2152" actId="6549"/>
          <ac:cxnSpMkLst>
            <pc:docMk/>
            <pc:sldMk cId="1033112375" sldId="509"/>
            <ac:cxnSpMk id="29" creationId="{BB95158E-AE04-4C8A-9ED7-9C77839F4C10}"/>
          </ac:cxnSpMkLst>
        </pc:cxnChg>
        <pc:cxnChg chg="add mod">
          <ac:chgData name="Igor Shinkar" userId="db6eb1b41a9778dd" providerId="LiveId" clId="{34AB2667-ABEA-4C57-B4E9-385F9D913571}" dt="2022-02-08T14:16:58.535" v="2152" actId="6549"/>
          <ac:cxnSpMkLst>
            <pc:docMk/>
            <pc:sldMk cId="1033112375" sldId="509"/>
            <ac:cxnSpMk id="30" creationId="{75F5612B-3A2A-4564-978D-2FBD3F95A4ED}"/>
          </ac:cxnSpMkLst>
        </pc:cxnChg>
        <pc:cxnChg chg="add mod">
          <ac:chgData name="Igor Shinkar" userId="db6eb1b41a9778dd" providerId="LiveId" clId="{34AB2667-ABEA-4C57-B4E9-385F9D913571}" dt="2022-02-08T14:16:58.535" v="2152" actId="6549"/>
          <ac:cxnSpMkLst>
            <pc:docMk/>
            <pc:sldMk cId="1033112375" sldId="509"/>
            <ac:cxnSpMk id="31" creationId="{7F379039-E189-41F8-85A9-D74C02D87641}"/>
          </ac:cxnSpMkLst>
        </pc:cxnChg>
        <pc:cxnChg chg="add mod">
          <ac:chgData name="Igor Shinkar" userId="db6eb1b41a9778dd" providerId="LiveId" clId="{34AB2667-ABEA-4C57-B4E9-385F9D913571}" dt="2022-02-08T14:16:58.535" v="2152" actId="6549"/>
          <ac:cxnSpMkLst>
            <pc:docMk/>
            <pc:sldMk cId="1033112375" sldId="509"/>
            <ac:cxnSpMk id="32" creationId="{54C071A8-838E-41F8-9A4E-A971768DCAD3}"/>
          </ac:cxnSpMkLst>
        </pc:cxnChg>
        <pc:cxnChg chg="add mod">
          <ac:chgData name="Igor Shinkar" userId="db6eb1b41a9778dd" providerId="LiveId" clId="{34AB2667-ABEA-4C57-B4E9-385F9D913571}" dt="2022-02-08T14:16:58.535" v="2152" actId="6549"/>
          <ac:cxnSpMkLst>
            <pc:docMk/>
            <pc:sldMk cId="1033112375" sldId="509"/>
            <ac:cxnSpMk id="33" creationId="{88F19DE6-4F06-4E51-9B27-F3BC4D745DAA}"/>
          </ac:cxnSpMkLst>
        </pc:cxnChg>
        <pc:cxnChg chg="add mod">
          <ac:chgData name="Igor Shinkar" userId="db6eb1b41a9778dd" providerId="LiveId" clId="{34AB2667-ABEA-4C57-B4E9-385F9D913571}" dt="2022-02-08T14:19:06.978" v="2279" actId="164"/>
          <ac:cxnSpMkLst>
            <pc:docMk/>
            <pc:sldMk cId="1033112375" sldId="509"/>
            <ac:cxnSpMk id="36" creationId="{51802EF1-F11C-4D37-B233-BB2BB779D238}"/>
          </ac:cxnSpMkLst>
        </pc:cxn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1788072495" sldId="509"/>
        </pc:sldMkLst>
      </pc:sldChg>
      <pc:sldChg chg="add del">
        <pc:chgData name="Igor Shinkar" userId="db6eb1b41a9778dd" providerId="LiveId" clId="{34AB2667-ABEA-4C57-B4E9-385F9D913571}" dt="2022-02-08T14:21:52.720" v="2365" actId="47"/>
        <pc:sldMkLst>
          <pc:docMk/>
          <pc:sldMk cId="1313546898" sldId="510"/>
        </pc:sldMkLst>
      </pc:sldChg>
      <pc:sldChg chg="add del">
        <pc:chgData name="Igor Shinkar" userId="db6eb1b41a9778dd" providerId="LiveId" clId="{34AB2667-ABEA-4C57-B4E9-385F9D913571}" dt="2022-02-08T14:22:23.272" v="2375" actId="47"/>
        <pc:sldMkLst>
          <pc:docMk/>
          <pc:sldMk cId="1325807800" sldId="510"/>
        </pc:sldMkLst>
      </pc:sldChg>
      <pc:sldChg chg="delSp modSp add mod delAnim modAnim">
        <pc:chgData name="Igor Shinkar" userId="db6eb1b41a9778dd" providerId="LiveId" clId="{34AB2667-ABEA-4C57-B4E9-385F9D913571}" dt="2022-02-09T21:16:42.277" v="4917" actId="20577"/>
        <pc:sldMkLst>
          <pc:docMk/>
          <pc:sldMk cId="4160026270" sldId="510"/>
        </pc:sldMkLst>
        <pc:spChg chg="mod">
          <ac:chgData name="Igor Shinkar" userId="db6eb1b41a9778dd" providerId="LiveId" clId="{34AB2667-ABEA-4C57-B4E9-385F9D913571}" dt="2022-02-09T21:16:42.277" v="4917" actId="20577"/>
          <ac:spMkLst>
            <pc:docMk/>
            <pc:sldMk cId="4160026270" sldId="510"/>
            <ac:spMk id="3" creationId="{00000000-0000-0000-0000-000000000000}"/>
          </ac:spMkLst>
        </pc:spChg>
        <pc:grpChg chg="del">
          <ac:chgData name="Igor Shinkar" userId="db6eb1b41a9778dd" providerId="LiveId" clId="{34AB2667-ABEA-4C57-B4E9-385F9D913571}" dt="2022-02-08T14:22:33.597" v="2377" actId="478"/>
          <ac:grpSpMkLst>
            <pc:docMk/>
            <pc:sldMk cId="4160026270" sldId="510"/>
            <ac:grpSpMk id="6" creationId="{89F8EC69-1A05-4F09-974F-A2E166A69730}"/>
          </ac:grpSpMkLst>
        </pc:grpChg>
        <pc:cxnChg chg="mod">
          <ac:chgData name="Igor Shinkar" userId="db6eb1b41a9778dd" providerId="LiveId" clId="{34AB2667-ABEA-4C57-B4E9-385F9D913571}" dt="2022-02-08T14:22:33.597" v="2377" actId="478"/>
          <ac:cxnSpMkLst>
            <pc:docMk/>
            <pc:sldMk cId="4160026270" sldId="510"/>
            <ac:cxnSpMk id="31" creationId="{7F379039-E189-41F8-85A9-D74C02D87641}"/>
          </ac:cxnSpMkLst>
        </pc:cxnChg>
      </pc:sldChg>
      <pc:sldChg chg="add del">
        <pc:chgData name="Igor Shinkar" userId="db6eb1b41a9778dd" providerId="LiveId" clId="{34AB2667-ABEA-4C57-B4E9-385F9D913571}" dt="2022-02-08T14:22:08.049" v="2368"/>
        <pc:sldMkLst>
          <pc:docMk/>
          <pc:sldMk cId="904591755" sldId="511"/>
        </pc:sldMkLst>
      </pc:sldChg>
      <pc:sldChg chg="modSp add del mod">
        <pc:chgData name="Igor Shinkar" userId="db6eb1b41a9778dd" providerId="LiveId" clId="{34AB2667-ABEA-4C57-B4E9-385F9D913571}" dt="2022-02-11T19:02:07.030" v="5202" actId="47"/>
        <pc:sldMkLst>
          <pc:docMk/>
          <pc:sldMk cId="911996931" sldId="511"/>
        </pc:sldMkLst>
        <pc:spChg chg="mod">
          <ac:chgData name="Igor Shinkar" userId="db6eb1b41a9778dd" providerId="LiveId" clId="{34AB2667-ABEA-4C57-B4E9-385F9D913571}" dt="2022-02-08T14:29:10.514" v="2987" actId="20577"/>
          <ac:spMkLst>
            <pc:docMk/>
            <pc:sldMk cId="911996931" sldId="511"/>
            <ac:spMk id="3" creationId="{00000000-0000-0000-0000-000000000000}"/>
          </ac:spMkLst>
        </pc:sp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1292961973" sldId="511"/>
        </pc:sldMkLst>
      </pc:sldChg>
      <pc:sldChg chg="modSp add del mod">
        <pc:chgData name="Igor Shinkar" userId="db6eb1b41a9778dd" providerId="LiveId" clId="{34AB2667-ABEA-4C57-B4E9-385F9D913571}" dt="2022-02-08T14:22:19.338" v="2374"/>
        <pc:sldMkLst>
          <pc:docMk/>
          <pc:sldMk cId="1339745972" sldId="511"/>
        </pc:sldMkLst>
        <pc:spChg chg="mod">
          <ac:chgData name="Igor Shinkar" userId="db6eb1b41a9778dd" providerId="LiveId" clId="{34AB2667-ABEA-4C57-B4E9-385F9D913571}" dt="2022-02-08T14:22:18.261" v="2373" actId="1076"/>
          <ac:spMkLst>
            <pc:docMk/>
            <pc:sldMk cId="1339745972" sldId="511"/>
            <ac:spMk id="23" creationId="{EF3DBE33-8897-452D-BDEE-C982B9B2BD96}"/>
          </ac:spMkLst>
        </pc:spChg>
        <pc:grpChg chg="mod">
          <ac:chgData name="Igor Shinkar" userId="db6eb1b41a9778dd" providerId="LiveId" clId="{34AB2667-ABEA-4C57-B4E9-385F9D913571}" dt="2022-02-08T14:22:14.418" v="2371" actId="1076"/>
          <ac:grpSpMkLst>
            <pc:docMk/>
            <pc:sldMk cId="1339745972" sldId="511"/>
            <ac:grpSpMk id="6" creationId="{89F8EC69-1A05-4F09-974F-A2E166A69730}"/>
          </ac:grpSpMkLst>
        </pc:grp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3111430433" sldId="512"/>
        </pc:sldMkLst>
      </pc:sldChg>
      <pc:sldChg chg="modSp add mod">
        <pc:chgData name="Igor Shinkar" userId="db6eb1b41a9778dd" providerId="LiveId" clId="{34AB2667-ABEA-4C57-B4E9-385F9D913571}" dt="2022-02-08T14:31:59.480" v="3156" actId="6549"/>
        <pc:sldMkLst>
          <pc:docMk/>
          <pc:sldMk cId="3198867731" sldId="512"/>
        </pc:sldMkLst>
        <pc:spChg chg="mod">
          <ac:chgData name="Igor Shinkar" userId="db6eb1b41a9778dd" providerId="LiveId" clId="{34AB2667-ABEA-4C57-B4E9-385F9D913571}" dt="2022-02-08T14:31:59.480" v="3156" actId="6549"/>
          <ac:spMkLst>
            <pc:docMk/>
            <pc:sldMk cId="3198867731" sldId="512"/>
            <ac:spMk id="3" creationId="{00000000-0000-0000-0000-000000000000}"/>
          </ac:spMkLst>
        </pc:sp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194792213" sldId="513"/>
        </pc:sldMkLst>
      </pc:sldChg>
      <pc:sldChg chg="addSp delSp modSp add mod modAnim">
        <pc:chgData name="Igor Shinkar" userId="db6eb1b41a9778dd" providerId="LiveId" clId="{34AB2667-ABEA-4C57-B4E9-385F9D913571}" dt="2022-02-09T21:09:54.122" v="4898" actId="255"/>
        <pc:sldMkLst>
          <pc:docMk/>
          <pc:sldMk cId="1562137297" sldId="513"/>
        </pc:sldMkLst>
        <pc:spChg chg="mod">
          <ac:chgData name="Igor Shinkar" userId="db6eb1b41a9778dd" providerId="LiveId" clId="{34AB2667-ABEA-4C57-B4E9-385F9D913571}" dt="2022-02-09T21:09:54.122" v="4898" actId="255"/>
          <ac:spMkLst>
            <pc:docMk/>
            <pc:sldMk cId="1562137297" sldId="513"/>
            <ac:spMk id="3" creationId="{00000000-0000-0000-0000-000000000000}"/>
          </ac:spMkLst>
        </pc:spChg>
        <pc:spChg chg="mod">
          <ac:chgData name="Igor Shinkar" userId="db6eb1b41a9778dd" providerId="LiveId" clId="{34AB2667-ABEA-4C57-B4E9-385F9D913571}" dt="2022-02-08T14:38:22.423" v="3537" actId="1076"/>
          <ac:spMkLst>
            <pc:docMk/>
            <pc:sldMk cId="1562137297" sldId="513"/>
            <ac:spMk id="21" creationId="{1A832B30-17F2-4C99-B16F-AD73F361647E}"/>
          </ac:spMkLst>
        </pc:spChg>
        <pc:spChg chg="mod">
          <ac:chgData name="Igor Shinkar" userId="db6eb1b41a9778dd" providerId="LiveId" clId="{34AB2667-ABEA-4C57-B4E9-385F9D913571}" dt="2022-02-08T14:38:15.558" v="3535" actId="1076"/>
          <ac:spMkLst>
            <pc:docMk/>
            <pc:sldMk cId="1562137297" sldId="513"/>
            <ac:spMk id="25" creationId="{71DFD7EE-13BC-4D7F-80A6-43E82351BBD4}"/>
          </ac:spMkLst>
        </pc:spChg>
        <pc:spChg chg="mod">
          <ac:chgData name="Igor Shinkar" userId="db6eb1b41a9778dd" providerId="LiveId" clId="{34AB2667-ABEA-4C57-B4E9-385F9D913571}" dt="2022-02-08T14:38:25.840" v="3542" actId="1037"/>
          <ac:spMkLst>
            <pc:docMk/>
            <pc:sldMk cId="1562137297" sldId="513"/>
            <ac:spMk id="26" creationId="{3D573563-9649-43E4-96FE-B70620E647EF}"/>
          </ac:spMkLst>
        </pc:spChg>
        <pc:spChg chg="mod">
          <ac:chgData name="Igor Shinkar" userId="db6eb1b41a9778dd" providerId="LiveId" clId="{34AB2667-ABEA-4C57-B4E9-385F9D913571}" dt="2022-02-08T14:38:34.756" v="3545" actId="20577"/>
          <ac:spMkLst>
            <pc:docMk/>
            <pc:sldMk cId="1562137297" sldId="513"/>
            <ac:spMk id="28" creationId="{37A424B4-14E6-434E-9B2F-38515970C9CE}"/>
          </ac:spMkLst>
        </pc:spChg>
        <pc:spChg chg="del mod">
          <ac:chgData name="Igor Shinkar" userId="db6eb1b41a9778dd" providerId="LiveId" clId="{34AB2667-ABEA-4C57-B4E9-385F9D913571}" dt="2022-02-08T14:39:36.507" v="3602" actId="478"/>
          <ac:spMkLst>
            <pc:docMk/>
            <pc:sldMk cId="1562137297" sldId="513"/>
            <ac:spMk id="34" creationId="{36A9FA6E-9487-466A-B6A3-AB59A5F02CF2}"/>
          </ac:spMkLst>
        </pc:spChg>
        <pc:spChg chg="mod">
          <ac:chgData name="Igor Shinkar" userId="db6eb1b41a9778dd" providerId="LiveId" clId="{34AB2667-ABEA-4C57-B4E9-385F9D913571}" dt="2022-02-08T14:41:53.623" v="3744" actId="1036"/>
          <ac:spMkLst>
            <pc:docMk/>
            <pc:sldMk cId="1562137297" sldId="513"/>
            <ac:spMk id="35" creationId="{F73D1ABE-18AE-4DBD-BFDB-39B042A276DB}"/>
          </ac:spMkLst>
        </pc:spChg>
        <pc:spChg chg="add mod">
          <ac:chgData name="Igor Shinkar" userId="db6eb1b41a9778dd" providerId="LiveId" clId="{34AB2667-ABEA-4C57-B4E9-385F9D913571}" dt="2022-02-08T14:39:09.713" v="3551" actId="164"/>
          <ac:spMkLst>
            <pc:docMk/>
            <pc:sldMk cId="1562137297" sldId="513"/>
            <ac:spMk id="38" creationId="{293058E3-2DB8-4BCA-8920-956E03F4691B}"/>
          </ac:spMkLst>
        </pc:spChg>
        <pc:spChg chg="add del">
          <ac:chgData name="Igor Shinkar" userId="db6eb1b41a9778dd" providerId="LiveId" clId="{34AB2667-ABEA-4C57-B4E9-385F9D913571}" dt="2022-02-08T14:44:48.458" v="3864" actId="22"/>
          <ac:spMkLst>
            <pc:docMk/>
            <pc:sldMk cId="1562137297" sldId="513"/>
            <ac:spMk id="43" creationId="{1877E4D2-3123-4435-A40E-29545253E897}"/>
          </ac:spMkLst>
        </pc:spChg>
        <pc:grpChg chg="mod">
          <ac:chgData name="Igor Shinkar" userId="db6eb1b41a9778dd" providerId="LiveId" clId="{34AB2667-ABEA-4C57-B4E9-385F9D913571}" dt="2022-02-08T14:39:01.157" v="3549" actId="164"/>
          <ac:grpSpMkLst>
            <pc:docMk/>
            <pc:sldMk cId="1562137297" sldId="513"/>
            <ac:grpSpMk id="6" creationId="{89F8EC69-1A05-4F09-974F-A2E166A69730}"/>
          </ac:grpSpMkLst>
        </pc:grpChg>
        <pc:grpChg chg="add mod">
          <ac:chgData name="Igor Shinkar" userId="db6eb1b41a9778dd" providerId="LiveId" clId="{34AB2667-ABEA-4C57-B4E9-385F9D913571}" dt="2022-02-08T14:39:09.713" v="3551" actId="164"/>
          <ac:grpSpMkLst>
            <pc:docMk/>
            <pc:sldMk cId="1562137297" sldId="513"/>
            <ac:grpSpMk id="40" creationId="{1847B1DE-18CE-4F36-928B-CB3D9E2CB04F}"/>
          </ac:grpSpMkLst>
        </pc:grpChg>
        <pc:grpChg chg="add mod">
          <ac:chgData name="Igor Shinkar" userId="db6eb1b41a9778dd" providerId="LiveId" clId="{34AB2667-ABEA-4C57-B4E9-385F9D913571}" dt="2022-02-08T14:40:36.732" v="3681" actId="1036"/>
          <ac:grpSpMkLst>
            <pc:docMk/>
            <pc:sldMk cId="1562137297" sldId="513"/>
            <ac:grpSpMk id="41" creationId="{C166BCD3-5DAF-47E7-AE1D-78038DD708BA}"/>
          </ac:grpSpMkLst>
        </pc:grpChg>
        <pc:cxnChg chg="del">
          <ac:chgData name="Igor Shinkar" userId="db6eb1b41a9778dd" providerId="LiveId" clId="{34AB2667-ABEA-4C57-B4E9-385F9D913571}" dt="2022-02-08T14:39:39.940" v="3603" actId="478"/>
          <ac:cxnSpMkLst>
            <pc:docMk/>
            <pc:sldMk cId="1562137297" sldId="513"/>
            <ac:cxnSpMk id="16" creationId="{30205E0A-02BC-4BBE-BD21-6B1E30B1654E}"/>
          </ac:cxnSpMkLst>
        </pc:cxnChg>
        <pc:cxnChg chg="mod">
          <ac:chgData name="Igor Shinkar" userId="db6eb1b41a9778dd" providerId="LiveId" clId="{34AB2667-ABEA-4C57-B4E9-385F9D913571}" dt="2022-02-08T14:38:49.852" v="3548" actId="14100"/>
          <ac:cxnSpMkLst>
            <pc:docMk/>
            <pc:sldMk cId="1562137297" sldId="513"/>
            <ac:cxnSpMk id="29" creationId="{BB95158E-AE04-4C8A-9ED7-9C77839F4C10}"/>
          </ac:cxnSpMkLst>
        </pc:cxnChg>
        <pc:cxnChg chg="del">
          <ac:chgData name="Igor Shinkar" userId="db6eb1b41a9778dd" providerId="LiveId" clId="{34AB2667-ABEA-4C57-B4E9-385F9D913571}" dt="2022-02-08T14:37:06.627" v="3484" actId="478"/>
          <ac:cxnSpMkLst>
            <pc:docMk/>
            <pc:sldMk cId="1562137297" sldId="513"/>
            <ac:cxnSpMk id="30" creationId="{75F5612B-3A2A-4564-978D-2FBD3F95A4ED}"/>
          </ac:cxnSpMkLst>
        </pc:cxnChg>
        <pc:cxnChg chg="del mod">
          <ac:chgData name="Igor Shinkar" userId="db6eb1b41a9778dd" providerId="LiveId" clId="{34AB2667-ABEA-4C57-B4E9-385F9D913571}" dt="2022-02-08T14:37:09.620" v="3485" actId="478"/>
          <ac:cxnSpMkLst>
            <pc:docMk/>
            <pc:sldMk cId="1562137297" sldId="513"/>
            <ac:cxnSpMk id="31" creationId="{7F379039-E189-41F8-85A9-D74C02D87641}"/>
          </ac:cxnSpMkLst>
        </pc:cxnChg>
        <pc:cxnChg chg="del">
          <ac:chgData name="Igor Shinkar" userId="db6eb1b41a9778dd" providerId="LiveId" clId="{34AB2667-ABEA-4C57-B4E9-385F9D913571}" dt="2022-02-08T14:37:12.829" v="3486" actId="478"/>
          <ac:cxnSpMkLst>
            <pc:docMk/>
            <pc:sldMk cId="1562137297" sldId="513"/>
            <ac:cxnSpMk id="32" creationId="{54C071A8-838E-41F8-9A4E-A971768DCAD3}"/>
          </ac:cxnSpMkLst>
        </pc:cxnChg>
        <pc:cxnChg chg="mod">
          <ac:chgData name="Igor Shinkar" userId="db6eb1b41a9778dd" providerId="LiveId" clId="{34AB2667-ABEA-4C57-B4E9-385F9D913571}" dt="2022-02-08T14:41:48.207" v="3732" actId="1036"/>
          <ac:cxnSpMkLst>
            <pc:docMk/>
            <pc:sldMk cId="1562137297" sldId="513"/>
            <ac:cxnSpMk id="33" creationId="{88F19DE6-4F06-4E51-9B27-F3BC4D745DAA}"/>
          </ac:cxnSpMkLst>
        </pc:cxnChg>
        <pc:cxnChg chg="mod">
          <ac:chgData name="Igor Shinkar" userId="db6eb1b41a9778dd" providerId="LiveId" clId="{34AB2667-ABEA-4C57-B4E9-385F9D913571}" dt="2022-02-08T14:37:54.974" v="3530" actId="14100"/>
          <ac:cxnSpMkLst>
            <pc:docMk/>
            <pc:sldMk cId="1562137297" sldId="513"/>
            <ac:cxnSpMk id="36" creationId="{51802EF1-F11C-4D37-B233-BB2BB779D238}"/>
          </ac:cxnSpMkLst>
        </pc:cxnChg>
        <pc:cxnChg chg="add mod">
          <ac:chgData name="Igor Shinkar" userId="db6eb1b41a9778dd" providerId="LiveId" clId="{34AB2667-ABEA-4C57-B4E9-385F9D913571}" dt="2022-02-08T14:39:01.157" v="3549" actId="164"/>
          <ac:cxnSpMkLst>
            <pc:docMk/>
            <pc:sldMk cId="1562137297" sldId="513"/>
            <ac:cxnSpMk id="37" creationId="{F7193077-F8F5-4080-A6B3-C405A5F5F46D}"/>
          </ac:cxnSpMkLst>
        </pc:cxn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2503559428" sldId="514"/>
        </pc:sldMkLst>
      </pc:sldChg>
      <pc:sldChg chg="add">
        <pc:chgData name="Igor Shinkar" userId="db6eb1b41a9778dd" providerId="LiveId" clId="{34AB2667-ABEA-4C57-B4E9-385F9D913571}" dt="2022-02-08T14:44:52.088" v="3865"/>
        <pc:sldMkLst>
          <pc:docMk/>
          <pc:sldMk cId="3177828465" sldId="514"/>
        </pc:sldMkLst>
      </pc:sldChg>
      <pc:sldChg chg="modSp add del mod ord modAnim">
        <pc:chgData name="Igor Shinkar" userId="db6eb1b41a9778dd" providerId="LiveId" clId="{34AB2667-ABEA-4C57-B4E9-385F9D913571}" dt="2022-02-11T19:02:04.761" v="5201" actId="47"/>
        <pc:sldMkLst>
          <pc:docMk/>
          <pc:sldMk cId="3832433407" sldId="515"/>
        </pc:sldMkLst>
        <pc:spChg chg="mod">
          <ac:chgData name="Igor Shinkar" userId="db6eb1b41a9778dd" providerId="LiveId" clId="{34AB2667-ABEA-4C57-B4E9-385F9D913571}" dt="2022-02-08T14:46:47.440" v="3906" actId="255"/>
          <ac:spMkLst>
            <pc:docMk/>
            <pc:sldMk cId="3832433407" sldId="515"/>
            <ac:spMk id="2" creationId="{00000000-0000-0000-0000-000000000000}"/>
          </ac:spMkLst>
        </pc:spChg>
        <pc:spChg chg="mod">
          <ac:chgData name="Igor Shinkar" userId="db6eb1b41a9778dd" providerId="LiveId" clId="{34AB2667-ABEA-4C57-B4E9-385F9D913571}" dt="2022-02-08T15:03:21.991" v="4310" actId="115"/>
          <ac:spMkLst>
            <pc:docMk/>
            <pc:sldMk cId="3832433407" sldId="515"/>
            <ac:spMk id="3" creationId="{00000000-0000-0000-0000-000000000000}"/>
          </ac:spMkLst>
        </pc:spChg>
      </pc:sldChg>
      <pc:sldChg chg="modSp add del ord modAnim">
        <pc:chgData name="Igor Shinkar" userId="db6eb1b41a9778dd" providerId="LiveId" clId="{34AB2667-ABEA-4C57-B4E9-385F9D913571}" dt="2022-02-11T19:02:07.030" v="5202" actId="47"/>
        <pc:sldMkLst>
          <pc:docMk/>
          <pc:sldMk cId="323852647" sldId="516"/>
        </pc:sldMkLst>
        <pc:spChg chg="mod">
          <ac:chgData name="Igor Shinkar" userId="db6eb1b41a9778dd" providerId="LiveId" clId="{34AB2667-ABEA-4C57-B4E9-385F9D913571}" dt="2022-02-08T14:48:08.445" v="3960" actId="5793"/>
          <ac:spMkLst>
            <pc:docMk/>
            <pc:sldMk cId="323852647" sldId="516"/>
            <ac:spMk id="3" creationId="{00000000-0000-0000-0000-000000000000}"/>
          </ac:spMkLst>
        </pc:sp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2704769466" sldId="516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482628596" sldId="517"/>
        </pc:sldMkLst>
      </pc:sldChg>
      <pc:sldChg chg="new del">
        <pc:chgData name="Igor Shinkar" userId="db6eb1b41a9778dd" providerId="LiveId" clId="{34AB2667-ABEA-4C57-B4E9-385F9D913571}" dt="2022-02-08T14:49:00.557" v="3980" actId="47"/>
        <pc:sldMkLst>
          <pc:docMk/>
          <pc:sldMk cId="1309840987" sldId="517"/>
        </pc:sldMkLst>
      </pc:sldChg>
      <pc:sldChg chg="addSp delSp modSp add del mod modAnim">
        <pc:chgData name="Igor Shinkar" userId="db6eb1b41a9778dd" providerId="LiveId" clId="{34AB2667-ABEA-4C57-B4E9-385F9D913571}" dt="2022-02-11T19:02:04.761" v="5201" actId="47"/>
        <pc:sldMkLst>
          <pc:docMk/>
          <pc:sldMk cId="2824758475" sldId="517"/>
        </pc:sldMkLst>
        <pc:spChg chg="mod">
          <ac:chgData name="Igor Shinkar" userId="db6eb1b41a9778dd" providerId="LiveId" clId="{34AB2667-ABEA-4C57-B4E9-385F9D913571}" dt="2022-02-08T15:02:52.601" v="4286" actId="20577"/>
          <ac:spMkLst>
            <pc:docMk/>
            <pc:sldMk cId="2824758475" sldId="517"/>
            <ac:spMk id="3" creationId="{00000000-0000-0000-0000-000000000000}"/>
          </ac:spMkLst>
        </pc:spChg>
        <pc:spChg chg="add mod">
          <ac:chgData name="Igor Shinkar" userId="db6eb1b41a9778dd" providerId="LiveId" clId="{34AB2667-ABEA-4C57-B4E9-385F9D913571}" dt="2022-02-08T14:57:18.331" v="4120"/>
          <ac:spMkLst>
            <pc:docMk/>
            <pc:sldMk cId="2824758475" sldId="517"/>
            <ac:spMk id="4" creationId="{D0C17BAD-4CD7-4C7F-BEA2-5C1B57951943}"/>
          </ac:spMkLst>
        </pc:spChg>
        <pc:spChg chg="add mod">
          <ac:chgData name="Igor Shinkar" userId="db6eb1b41a9778dd" providerId="LiveId" clId="{34AB2667-ABEA-4C57-B4E9-385F9D913571}" dt="2022-02-08T14:58:55.689" v="4181" actId="1037"/>
          <ac:spMkLst>
            <pc:docMk/>
            <pc:sldMk cId="2824758475" sldId="517"/>
            <ac:spMk id="6" creationId="{EF6EF5BF-C94B-45F6-A0F7-25156A553C43}"/>
          </ac:spMkLst>
        </pc:spChg>
        <pc:spChg chg="add mod">
          <ac:chgData name="Igor Shinkar" userId="db6eb1b41a9778dd" providerId="LiveId" clId="{34AB2667-ABEA-4C57-B4E9-385F9D913571}" dt="2022-02-08T14:59:55.260" v="4191" actId="14100"/>
          <ac:spMkLst>
            <pc:docMk/>
            <pc:sldMk cId="2824758475" sldId="517"/>
            <ac:spMk id="7" creationId="{D53795E6-0B97-4317-BADB-98DF6B86C87E}"/>
          </ac:spMkLst>
        </pc:spChg>
        <pc:spChg chg="add mod">
          <ac:chgData name="Igor Shinkar" userId="db6eb1b41a9778dd" providerId="LiveId" clId="{34AB2667-ABEA-4C57-B4E9-385F9D913571}" dt="2022-02-08T15:00:51.300" v="4209" actId="2711"/>
          <ac:spMkLst>
            <pc:docMk/>
            <pc:sldMk cId="2824758475" sldId="517"/>
            <ac:spMk id="8" creationId="{24BB720B-F0D9-45BE-AB7D-C7531FCA3817}"/>
          </ac:spMkLst>
        </pc:spChg>
        <pc:spChg chg="add mod">
          <ac:chgData name="Igor Shinkar" userId="db6eb1b41a9778dd" providerId="LiveId" clId="{34AB2667-ABEA-4C57-B4E9-385F9D913571}" dt="2022-02-08T15:02:28.460" v="4251" actId="1038"/>
          <ac:spMkLst>
            <pc:docMk/>
            <pc:sldMk cId="2824758475" sldId="517"/>
            <ac:spMk id="13" creationId="{3F126FAF-D36D-4201-A1E2-15A63F48B9DD}"/>
          </ac:spMkLst>
        </pc:spChg>
        <pc:spChg chg="add mod">
          <ac:chgData name="Igor Shinkar" userId="db6eb1b41a9778dd" providerId="LiveId" clId="{34AB2667-ABEA-4C57-B4E9-385F9D913571}" dt="2022-02-08T15:01:39.258" v="4245" actId="1038"/>
          <ac:spMkLst>
            <pc:docMk/>
            <pc:sldMk cId="2824758475" sldId="517"/>
            <ac:spMk id="14" creationId="{0F4370BE-8165-4142-910E-688C34C595FC}"/>
          </ac:spMkLst>
        </pc:spChg>
        <pc:picChg chg="add del mod">
          <ac:chgData name="Igor Shinkar" userId="db6eb1b41a9778dd" providerId="LiveId" clId="{34AB2667-ABEA-4C57-B4E9-385F9D913571}" dt="2022-02-08T14:57:36.204" v="4123" actId="478"/>
          <ac:picMkLst>
            <pc:docMk/>
            <pc:sldMk cId="2824758475" sldId="517"/>
            <ac:picMk id="5" creationId="{DE63C5F8-4E07-478A-AE7F-CA3A93E77482}"/>
          </ac:picMkLst>
        </pc:picChg>
        <pc:cxnChg chg="add mod">
          <ac:chgData name="Igor Shinkar" userId="db6eb1b41a9778dd" providerId="LiveId" clId="{34AB2667-ABEA-4C57-B4E9-385F9D913571}" dt="2022-02-08T15:00:36.817" v="4196" actId="14100"/>
          <ac:cxnSpMkLst>
            <pc:docMk/>
            <pc:sldMk cId="2824758475" sldId="517"/>
            <ac:cxnSpMk id="9" creationId="{07AA9CF2-B7FC-4B4F-ADBA-F059ED834FDE}"/>
          </ac:cxnSpMkLst>
        </pc:cxnChg>
        <pc:cxnChg chg="add mod">
          <ac:chgData name="Igor Shinkar" userId="db6eb1b41a9778dd" providerId="LiveId" clId="{34AB2667-ABEA-4C57-B4E9-385F9D913571}" dt="2022-02-08T15:02:28.460" v="4251" actId="1038"/>
          <ac:cxnSpMkLst>
            <pc:docMk/>
            <pc:sldMk cId="2824758475" sldId="517"/>
            <ac:cxnSpMk id="15" creationId="{1BCFA52B-698E-4E1E-96DB-0E0A7F2E0E6A}"/>
          </ac:cxnSpMkLst>
        </pc:cxnChg>
      </pc:sldChg>
      <pc:sldChg chg="modSp add mod modAnim">
        <pc:chgData name="Igor Shinkar" userId="db6eb1b41a9778dd" providerId="LiveId" clId="{34AB2667-ABEA-4C57-B4E9-385F9D913571}" dt="2022-02-09T20:54:50.595" v="4858" actId="20577"/>
        <pc:sldMkLst>
          <pc:docMk/>
          <pc:sldMk cId="328095257" sldId="518"/>
        </pc:sldMkLst>
        <pc:spChg chg="mod">
          <ac:chgData name="Igor Shinkar" userId="db6eb1b41a9778dd" providerId="LiveId" clId="{34AB2667-ABEA-4C57-B4E9-385F9D913571}" dt="2022-02-09T20:24:24.212" v="4312"/>
          <ac:spMkLst>
            <pc:docMk/>
            <pc:sldMk cId="328095257" sldId="518"/>
            <ac:spMk id="2" creationId="{00000000-0000-0000-0000-000000000000}"/>
          </ac:spMkLst>
        </pc:spChg>
        <pc:spChg chg="mod">
          <ac:chgData name="Igor Shinkar" userId="db6eb1b41a9778dd" providerId="LiveId" clId="{34AB2667-ABEA-4C57-B4E9-385F9D913571}" dt="2022-02-09T20:54:50.595" v="4858" actId="20577"/>
          <ac:spMkLst>
            <pc:docMk/>
            <pc:sldMk cId="328095257" sldId="518"/>
            <ac:spMk id="3" creationId="{00000000-0000-0000-0000-000000000000}"/>
          </ac:spMkLst>
        </pc:sp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4090140729" sldId="518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1516343188" sldId="519"/>
        </pc:sldMkLst>
      </pc:sldChg>
      <pc:sldChg chg="modSp add modAnim">
        <pc:chgData name="Igor Shinkar" userId="db6eb1b41a9778dd" providerId="LiveId" clId="{34AB2667-ABEA-4C57-B4E9-385F9D913571}" dt="2022-02-09T20:45:16.586" v="4775" actId="20577"/>
        <pc:sldMkLst>
          <pc:docMk/>
          <pc:sldMk cId="2029747950" sldId="519"/>
        </pc:sldMkLst>
        <pc:spChg chg="mod">
          <ac:chgData name="Igor Shinkar" userId="db6eb1b41a9778dd" providerId="LiveId" clId="{34AB2667-ABEA-4C57-B4E9-385F9D913571}" dt="2022-02-09T20:45:16.586" v="4775" actId="20577"/>
          <ac:spMkLst>
            <pc:docMk/>
            <pc:sldMk cId="2029747950" sldId="519"/>
            <ac:spMk id="3" creationId="{00000000-0000-0000-0000-000000000000}"/>
          </ac:spMkLst>
        </pc:sp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152077757" sldId="520"/>
        </pc:sldMkLst>
      </pc:sldChg>
      <pc:sldChg chg="modSp add modAnim">
        <pc:chgData name="Igor Shinkar" userId="db6eb1b41a9778dd" providerId="LiveId" clId="{34AB2667-ABEA-4C57-B4E9-385F9D913571}" dt="2022-02-09T21:20:29.036" v="5200" actId="20577"/>
        <pc:sldMkLst>
          <pc:docMk/>
          <pc:sldMk cId="3646341729" sldId="520"/>
        </pc:sldMkLst>
        <pc:spChg chg="mod">
          <ac:chgData name="Igor Shinkar" userId="db6eb1b41a9778dd" providerId="LiveId" clId="{34AB2667-ABEA-4C57-B4E9-385F9D913571}" dt="2022-02-09T21:20:29.036" v="5200" actId="20577"/>
          <ac:spMkLst>
            <pc:docMk/>
            <pc:sldMk cId="3646341729" sldId="520"/>
            <ac:spMk id="3" creationId="{00000000-0000-0000-0000-000000000000}"/>
          </ac:spMkLst>
        </pc:sp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2080286751" sldId="521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3160657874" sldId="522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3256570792" sldId="52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6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03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26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30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7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08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44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76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3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19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9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96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47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41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8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9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85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18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8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405/705</a:t>
            </a: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&amp; Analysis of Algorithms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9, 2022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Finding k‘th smallest element</a:t>
            </a:r>
          </a:p>
        </p:txBody>
      </p:sp>
    </p:spTree>
    <p:extLst>
      <p:ext uri="{BB962C8B-B14F-4D97-AF65-F5344CB8AC3E}">
        <p14:creationId xmlns:p14="http://schemas.microsoft.com/office/powerpoint/2010/main" val="3198867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>
                <a:latin typeface="Arial" panose="020B0604020202020204" pitchFamily="34" charset="0"/>
                <a:cs typeface="Arial" panose="020B0604020202020204" pitchFamily="34" charset="0"/>
              </a:rPr>
              <a:t>Finding k'th smallest element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>
              <a:defRPr/>
            </a:pPr>
            <a:r>
              <a:rPr lang="en-US" altLang="he-IL" sz="2200" u="sng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Input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array A[0…n-1]  (unsorted)</a:t>
            </a:r>
          </a:p>
          <a:p>
            <a:pPr>
              <a:defRPr/>
            </a:pPr>
            <a:r>
              <a:rPr lang="en-US" altLang="he-IL" sz="2200" u="sng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Goal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find </a:t>
            </a:r>
            <a:r>
              <a:rPr lang="en-US" altLang="he-IL" sz="22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k’th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smallest element in 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If k=1,2,3, can do a linear search and remember the k smallest elements.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 each iteration we will update the saved k smallest elements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 running time of this is O(</a:t>
            </a:r>
            <a:r>
              <a:rPr lang="en-US" altLang="he-IL" sz="22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kn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This is ok if k=1,2,3, but not great for k=n/2</a:t>
            </a:r>
          </a:p>
          <a:p>
            <a:pPr>
              <a:defRPr/>
            </a:pPr>
            <a:endParaRPr lang="en-US" altLang="he-IL" sz="22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We can sort the array and find the </a:t>
            </a:r>
            <a:r>
              <a:rPr lang="en-US" altLang="he-IL" sz="22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k’th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element…</a:t>
            </a:r>
          </a:p>
          <a:p>
            <a:pPr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That </a:t>
            </a:r>
            <a:r>
              <a:rPr lang="en-US" altLang="he-IL" sz="22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kinda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misses the point if we use median-find for quick-sort</a:t>
            </a:r>
          </a:p>
        </p:txBody>
      </p:sp>
    </p:spTree>
    <p:extLst>
      <p:ext uri="{BB962C8B-B14F-4D97-AF65-F5344CB8AC3E}">
        <p14:creationId xmlns:p14="http://schemas.microsoft.com/office/powerpoint/2010/main" val="58423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>
                <a:latin typeface="Arial" panose="020B0604020202020204" pitchFamily="34" charset="0"/>
                <a:cs typeface="Arial" panose="020B0604020202020204" pitchFamily="34" charset="0"/>
              </a:rPr>
              <a:t>Finding k'th smallest element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>
              <a:defRPr/>
            </a:pPr>
            <a:r>
              <a:rPr lang="en-US" altLang="he-IL" sz="2200" u="sng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Input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array A[0…n-1]  (unsorted)</a:t>
            </a:r>
          </a:p>
          <a:p>
            <a:pPr>
              <a:defRPr/>
            </a:pPr>
            <a:r>
              <a:rPr lang="en-US" altLang="he-IL" sz="2200" u="sng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Goal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find </a:t>
            </a:r>
            <a:r>
              <a:rPr lang="en-US" altLang="he-IL" sz="22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k’th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smallest element in 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If k=1,2,3, can do a linear search and remember the k smallest elements.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 each iteration we will update the saved k smallest elements</a:t>
            </a:r>
          </a:p>
          <a:p>
            <a:pPr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/>
            </a:r>
            <a:b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 = [3,4,1,7,2]  k =2</a:t>
            </a:r>
          </a:p>
          <a:p>
            <a:pPr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3, 4: min = 3, second-min=4</a:t>
            </a:r>
          </a:p>
          <a:p>
            <a:pPr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Read 1: min=1 second-min=3</a:t>
            </a:r>
          </a:p>
          <a:p>
            <a:pPr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Read 7: min=1 second-min=3</a:t>
            </a:r>
          </a:p>
          <a:p>
            <a:pPr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Read 2: min=1 second-min=2</a:t>
            </a:r>
          </a:p>
        </p:txBody>
      </p:sp>
    </p:spTree>
    <p:extLst>
      <p:ext uri="{BB962C8B-B14F-4D97-AF65-F5344CB8AC3E}">
        <p14:creationId xmlns:p14="http://schemas.microsoft.com/office/powerpoint/2010/main" val="202974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Finding k‘th smallest element – randomized algorithm</a:t>
            </a:r>
          </a:p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33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>
                <a:latin typeface="Arial" panose="020B0604020202020204" pitchFamily="34" charset="0"/>
                <a:cs typeface="Arial" panose="020B0604020202020204" pitchFamily="34" charset="0"/>
              </a:rPr>
              <a:t>Finding k'th smallest element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>
              <a:defRPr/>
            </a:pPr>
            <a:r>
              <a:rPr lang="en-US" altLang="he-IL" sz="2200" u="sng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Input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array A[0…n-1]  (unsorted)</a:t>
            </a:r>
          </a:p>
          <a:p>
            <a:pPr>
              <a:defRPr/>
            </a:pPr>
            <a:r>
              <a:rPr lang="en-US" altLang="he-IL" sz="2200" u="sng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Goal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find </a:t>
            </a:r>
            <a:r>
              <a:rPr lang="en-US" altLang="he-IL" sz="22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k’th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smallest element in A</a:t>
            </a:r>
          </a:p>
          <a:p>
            <a:pPr>
              <a:defRPr/>
            </a:pPr>
            <a:endParaRPr lang="en-US" altLang="he-IL" sz="22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2200" u="sng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 randomized algorithm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Let T be a parameter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Sample T uniformly random elements from A: A[i</a:t>
            </a:r>
            <a:r>
              <a:rPr lang="en-US" altLang="he-IL" sz="2200" baseline="-25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1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], A[i</a:t>
            </a:r>
            <a:r>
              <a:rPr lang="en-US" altLang="he-IL" sz="2200" baseline="-25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2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] … A[</a:t>
            </a:r>
            <a:r>
              <a:rPr lang="en-US" altLang="he-IL" sz="22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</a:t>
            </a:r>
            <a:r>
              <a:rPr lang="en-US" altLang="he-IL" sz="2200" baseline="-25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].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Compute M = their median. Achieved by sorting them in O(T</a:t>
            </a:r>
            <a:r>
              <a:rPr lang="en-US" altLang="he-IL" sz="2200" baseline="30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2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 time.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Let L be the A[</a:t>
            </a:r>
            <a:r>
              <a:rPr lang="en-US" altLang="he-IL" sz="22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]’s that are &lt; M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Let H be the A[</a:t>
            </a:r>
            <a:r>
              <a:rPr lang="en-US" altLang="he-IL" sz="22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]’s that are ≥ M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If |L| &gt; k, apply recursion on L (with same k)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If |L| &lt; k, apply recursion on H (with k-|L|)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altLang="he-IL" sz="22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20A51A45-403F-44EC-BB89-346025446B99}"/>
              </a:ext>
            </a:extLst>
          </p:cNvPr>
          <p:cNvSpPr/>
          <p:nvPr/>
        </p:nvSpPr>
        <p:spPr bwMode="auto">
          <a:xfrm>
            <a:off x="3020798" y="6556598"/>
            <a:ext cx="3265702" cy="443608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53B4D2-616D-4F9E-8152-B44BFBEB8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176" y="5728270"/>
            <a:ext cx="2260600" cy="118287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   We make only one recursive call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AF330B-9E7F-4DAB-895E-051FB880D3C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 bwMode="auto">
          <a:xfrm flipH="1">
            <a:off x="6286500" y="6319707"/>
            <a:ext cx="1201676" cy="45869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9DE1ACFD-0E89-457A-A01B-9F1431E7E994}"/>
              </a:ext>
            </a:extLst>
          </p:cNvPr>
          <p:cNvSpPr/>
          <p:nvPr/>
        </p:nvSpPr>
        <p:spPr bwMode="auto">
          <a:xfrm>
            <a:off x="3051974" y="6071655"/>
            <a:ext cx="3564726" cy="354545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F8749E-2ADA-4F91-BCC2-3CBB3EADC2D0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 bwMode="auto">
          <a:xfrm flipH="1" flipV="1">
            <a:off x="6616700" y="6248928"/>
            <a:ext cx="871476" cy="7077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5">
            <a:extLst>
              <a:ext uri="{FF2B5EF4-FFF2-40B4-BE49-F238E27FC236}">
                <a16:creationId xmlns:a16="http://schemas.microsoft.com/office/drawing/2014/main" id="{0D405845-44A9-4C29-B6C9-FCCD9EA8D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924" y="2440534"/>
            <a:ext cx="8901717" cy="91968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u="sng" dirty="0"/>
              <a:t>Key claim</a:t>
            </a:r>
            <a:r>
              <a:rPr lang="en-US" altLang="en-US" sz="2000" dirty="0"/>
              <a:t>: with high probability the recursion removes at least n/16 elements</a:t>
            </a:r>
          </a:p>
        </p:txBody>
      </p:sp>
    </p:spTree>
    <p:extLst>
      <p:ext uri="{BB962C8B-B14F-4D97-AF65-F5344CB8AC3E}">
        <p14:creationId xmlns:p14="http://schemas.microsoft.com/office/powerpoint/2010/main" val="342752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>
                <a:latin typeface="Arial" panose="020B0604020202020204" pitchFamily="34" charset="0"/>
                <a:cs typeface="Arial" panose="020B0604020202020204" pitchFamily="34" charset="0"/>
              </a:rPr>
              <a:t>Finding k'th smallest element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>
              <a:defRPr/>
            </a:pPr>
            <a:r>
              <a:rPr lang="en-US" altLang="he-IL" sz="2200" u="sng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Example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Input: [6, 1, 8, 7, 10, 3, 12, 5, 2] and some parameter k.</a:t>
            </a:r>
          </a:p>
          <a:p>
            <a:pPr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Suppose we got M = 7 // using sampling (e.g. 7,12,2) + find the median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Then</a:t>
            </a:r>
            <a:b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 small elements are L = [6,1,3,5,2]</a:t>
            </a:r>
            <a:b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 large elements are H = [8,7,10,12]</a:t>
            </a:r>
          </a:p>
          <a:p>
            <a:pPr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If k=4, then we use recursion to find the 4’th smallest </a:t>
            </a:r>
            <a:r>
              <a:rPr lang="en-US" altLang="he-IL" sz="22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elt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in L 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 5</a:t>
            </a:r>
          </a:p>
          <a:p>
            <a:pPr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If k=7, then we use recursion to find the (7-|L|)’</a:t>
            </a:r>
            <a:r>
              <a:rPr lang="en-US" altLang="he-IL" sz="22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smallest </a:t>
            </a:r>
            <a:r>
              <a:rPr lang="en-US" altLang="he-IL" sz="22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elt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in H 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 8</a:t>
            </a:r>
          </a:p>
          <a:p>
            <a:pPr>
              <a:defRPr/>
            </a:pPr>
            <a:endParaRPr lang="en-US" altLang="he-IL" sz="22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9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>
                <a:latin typeface="Arial" panose="020B0604020202020204" pitchFamily="34" charset="0"/>
                <a:cs typeface="Arial" panose="020B0604020202020204" pitchFamily="34" charset="0"/>
              </a:rPr>
              <a:t>Finding k'th smallest element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5051163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altLang="he-IL" sz="2000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Let A be an array with n elements</a:t>
                </a:r>
              </a:p>
              <a:p>
                <a:pPr marL="457200" indent="-457200">
                  <a:buFont typeface="+mj-lt"/>
                  <a:buAutoNum type="arabicPeriod"/>
                  <a:defRPr/>
                </a:pPr>
                <a:r>
                  <a:rPr lang="en-US" altLang="he-IL" sz="2000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Sample T uniformly random elements from A: A[i</a:t>
                </a:r>
                <a:r>
                  <a:rPr lang="en-US" altLang="he-IL" sz="2000" baseline="-25000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1</a:t>
                </a:r>
                <a:r>
                  <a:rPr lang="en-US" altLang="he-IL" sz="2000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], A[i</a:t>
                </a:r>
                <a:r>
                  <a:rPr lang="en-US" altLang="he-IL" sz="2000" baseline="-25000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2</a:t>
                </a:r>
                <a:r>
                  <a:rPr lang="en-US" altLang="he-IL" sz="2000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] … A[</a:t>
                </a:r>
                <a:r>
                  <a:rPr lang="en-US" altLang="he-IL" sz="2000" dirty="0" err="1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i</a:t>
                </a:r>
                <a:r>
                  <a:rPr lang="en-US" altLang="he-IL" sz="2000" baseline="-25000" dirty="0" err="1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T</a:t>
                </a:r>
                <a:r>
                  <a:rPr lang="en-US" altLang="he-IL" sz="2000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].</a:t>
                </a:r>
              </a:p>
              <a:p>
                <a:pPr marL="457200" indent="-457200">
                  <a:buFont typeface="+mj-lt"/>
                  <a:buAutoNum type="arabicPeriod"/>
                  <a:defRPr/>
                </a:pPr>
                <a:r>
                  <a:rPr lang="en-US" altLang="he-IL" sz="2000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Compute M = their median. Achieved by sorting them in O(T</a:t>
                </a:r>
                <a:r>
                  <a:rPr lang="en-US" altLang="he-IL" sz="2000" baseline="30000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2</a:t>
                </a:r>
                <a:r>
                  <a:rPr lang="en-US" altLang="he-IL" sz="2000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) time.</a:t>
                </a:r>
              </a:p>
              <a:p>
                <a:pPr>
                  <a:defRPr/>
                </a:pPr>
                <a:r>
                  <a:rPr lang="en-US" alt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Key claim</a:t>
                </a:r>
                <a:r>
                  <a:rPr lang="en-US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𝑙𝑒𝑎𝑠𝑡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𝑒𝑙𝑒𝑚𝑒𝑛𝑡𝑠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&gt;1−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>
                  <a:defRPr/>
                </a:pPr>
                <a:r>
                  <a:rPr lang="en-US" alt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Key claim</a:t>
                </a:r>
                <a:r>
                  <a:rPr lang="en-US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𝑙𝑒𝑎𝑠𝑡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𝑒𝑙𝑒𝑚𝑒𝑛𝑡𝑠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&gt;1−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>
                  <a:defRPr/>
                </a:pPr>
                <a:endParaRPr lang="en-US" sz="2000" dirty="0"/>
              </a:p>
              <a:p>
                <a:pPr>
                  <a:defRPr/>
                </a:pPr>
                <a:endParaRPr lang="en-US" sz="2000" dirty="0"/>
              </a:p>
              <a:p>
                <a:pPr>
                  <a:defRPr/>
                </a:pPr>
                <a:endParaRPr lang="en-US" sz="2000" dirty="0"/>
              </a:p>
              <a:p>
                <a:pPr>
                  <a:defRPr/>
                </a:pPr>
                <a:endParaRPr lang="en-US" sz="2000" dirty="0"/>
              </a:p>
              <a:p>
                <a:pPr>
                  <a:defRPr/>
                </a:pPr>
                <a:r>
                  <a:rPr lang="en-US" sz="2000" dirty="0"/>
                  <a:t>Therefore, we can shave off at least n/16 elements of A in each iteration.</a:t>
                </a:r>
              </a:p>
              <a:p>
                <a:pPr>
                  <a:defRPr/>
                </a:pPr>
                <a:endParaRPr lang="en-US" altLang="he-IL" sz="2000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lang="en-US" altLang="he-IL" sz="2000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5051163"/>
              </a:xfrm>
              <a:blipFill>
                <a:blip r:embed="rId3"/>
                <a:stretch>
                  <a:fillRect l="-1721" t="-1449" b="-10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9F8EC69-1A05-4F09-974F-A2E166A69730}"/>
              </a:ext>
            </a:extLst>
          </p:cNvPr>
          <p:cNvGrpSpPr/>
          <p:nvPr/>
        </p:nvGrpSpPr>
        <p:grpSpPr>
          <a:xfrm>
            <a:off x="826233" y="4428612"/>
            <a:ext cx="7485529" cy="2504510"/>
            <a:chOff x="826233" y="5177912"/>
            <a:chExt cx="7485529" cy="25045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82F071-0B28-485E-9D8F-D9EC75BE693B}"/>
                </a:ext>
              </a:extLst>
            </p:cNvPr>
            <p:cNvGrpSpPr/>
            <p:nvPr/>
          </p:nvGrpSpPr>
          <p:grpSpPr>
            <a:xfrm>
              <a:off x="826233" y="5177912"/>
              <a:ext cx="7485529" cy="2504510"/>
              <a:chOff x="914400" y="1647517"/>
              <a:chExt cx="7485529" cy="250451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D6F49B3-813A-452E-B5B6-50F8C890D563}"/>
                  </a:ext>
                </a:extLst>
              </p:cNvPr>
              <p:cNvCxnSpPr/>
              <p:nvPr/>
            </p:nvCxnSpPr>
            <p:spPr>
              <a:xfrm>
                <a:off x="1066800" y="2790517"/>
                <a:ext cx="7086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3">
                <a:extLst>
                  <a:ext uri="{FF2B5EF4-FFF2-40B4-BE49-F238E27FC236}">
                    <a16:creationId xmlns:a16="http://schemas.microsoft.com/office/drawing/2014/main" id="{63F27292-DCC0-4953-A048-78D7D1EBE438}"/>
                  </a:ext>
                </a:extLst>
              </p:cNvPr>
              <p:cNvSpPr txBox="1"/>
              <p:nvPr/>
            </p:nvSpPr>
            <p:spPr>
              <a:xfrm>
                <a:off x="914400" y="286671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r>
                  <a:rPr lang="en-CA" dirty="0"/>
                  <a:t>1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8">
                    <a:extLst>
                      <a:ext uri="{FF2B5EF4-FFF2-40B4-BE49-F238E27FC236}">
                        <a16:creationId xmlns:a16="http://schemas.microsoft.com/office/drawing/2014/main" id="{EAD9A4B5-E4FF-4D3E-BA3A-D9EBB5BAD6FF}"/>
                      </a:ext>
                    </a:extLst>
                  </p:cNvPr>
                  <p:cNvSpPr txBox="1"/>
                  <p:nvPr/>
                </p:nvSpPr>
                <p:spPr>
                  <a:xfrm>
                    <a:off x="7992894" y="2866717"/>
                    <a:ext cx="40703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/>
                            </a:rPr>
                            <m:t>𝑛</m:t>
                          </m:r>
                        </m:oMath>
                      </m:oMathPara>
                    </a14:m>
                    <a:endParaRPr lang="en-CA" sz="2000" dirty="0"/>
                  </a:p>
                </p:txBody>
              </p:sp>
            </mc:Choice>
            <mc:Fallback xmlns="">
              <p:sp>
                <p:nvSpPr>
                  <p:cNvPr id="13" name="TextBox 8">
                    <a:extLst>
                      <a:ext uri="{FF2B5EF4-FFF2-40B4-BE49-F238E27FC236}">
                        <a16:creationId xmlns:a16="http://schemas.microsoft.com/office/drawing/2014/main" id="{EAD9A4B5-E4FF-4D3E-BA3A-D9EBB5BAD6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2894" y="2866717"/>
                    <a:ext cx="407035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0205E0A-02BC-4BBE-BD21-6B1E30B1654E}"/>
                  </a:ext>
                </a:extLst>
              </p:cNvPr>
              <p:cNvCxnSpPr/>
              <p:nvPr/>
            </p:nvCxnSpPr>
            <p:spPr>
              <a:xfrm>
                <a:off x="2667000" y="2614927"/>
                <a:ext cx="0" cy="33706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E17B656-CFC0-49D2-9F87-3F462537DCC8}"/>
                  </a:ext>
                </a:extLst>
              </p:cNvPr>
              <p:cNvCxnSpPr/>
              <p:nvPr/>
            </p:nvCxnSpPr>
            <p:spPr>
              <a:xfrm>
                <a:off x="6529139" y="2632402"/>
                <a:ext cx="0" cy="33706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9">
                    <a:extLst>
                      <a:ext uri="{FF2B5EF4-FFF2-40B4-BE49-F238E27FC236}">
                        <a16:creationId xmlns:a16="http://schemas.microsoft.com/office/drawing/2014/main" id="{21FEE0D8-343D-44DB-8A12-F0FAFBFC0163}"/>
                      </a:ext>
                    </a:extLst>
                  </p:cNvPr>
                  <p:cNvSpPr txBox="1"/>
                  <p:nvPr/>
                </p:nvSpPr>
                <p:spPr>
                  <a:xfrm>
                    <a:off x="6084639" y="2989016"/>
                    <a:ext cx="901401" cy="116301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oMath>
                      </m:oMathPara>
                    </a14:m>
                    <a:endParaRPr lang="en-US" b="0" dirty="0"/>
                  </a:p>
                  <a:p>
                    <a:endParaRPr lang="en-CA" dirty="0"/>
                  </a:p>
                </p:txBody>
              </p:sp>
            </mc:Choice>
            <mc:Fallback xmlns="">
              <p:sp>
                <p:nvSpPr>
                  <p:cNvPr id="19" name="TextBox 19">
                    <a:extLst>
                      <a:ext uri="{FF2B5EF4-FFF2-40B4-BE49-F238E27FC236}">
                        <a16:creationId xmlns:a16="http://schemas.microsoft.com/office/drawing/2014/main" id="{21FEE0D8-343D-44DB-8A12-F0FAFBFC01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4639" y="2989016"/>
                    <a:ext cx="901401" cy="116301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3E6C2C7-6277-4CF0-B4A3-D2B01989979B}"/>
                  </a:ext>
                </a:extLst>
              </p:cNvPr>
              <p:cNvSpPr/>
              <p:nvPr/>
            </p:nvSpPr>
            <p:spPr>
              <a:xfrm>
                <a:off x="1600200" y="2614927"/>
                <a:ext cx="1524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A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A832B30-17F2-4C99-B16F-AD73F361647E}"/>
                  </a:ext>
                </a:extLst>
              </p:cNvPr>
              <p:cNvSpPr/>
              <p:nvPr/>
            </p:nvSpPr>
            <p:spPr>
              <a:xfrm>
                <a:off x="2362200" y="2628178"/>
                <a:ext cx="1524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A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8703AAE-EF18-479C-85DD-D1DF263C64F8}"/>
                  </a:ext>
                </a:extLst>
              </p:cNvPr>
              <p:cNvSpPr/>
              <p:nvPr/>
            </p:nvSpPr>
            <p:spPr>
              <a:xfrm>
                <a:off x="7857059" y="2595049"/>
                <a:ext cx="1524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A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F3DBE33-8897-452D-BDEE-C982B9B2BD96}"/>
                  </a:ext>
                </a:extLst>
              </p:cNvPr>
              <p:cNvSpPr/>
              <p:nvPr/>
            </p:nvSpPr>
            <p:spPr>
              <a:xfrm>
                <a:off x="3810000" y="2604988"/>
                <a:ext cx="1524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A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1ED91A0-8E1E-46FE-AE74-04A654891DD2}"/>
                  </a:ext>
                </a:extLst>
              </p:cNvPr>
              <p:cNvSpPr/>
              <p:nvPr/>
            </p:nvSpPr>
            <p:spPr>
              <a:xfrm>
                <a:off x="5257800" y="2595049"/>
                <a:ext cx="1524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A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1DFD7EE-13BC-4D7F-80A6-43E82351BBD4}"/>
                  </a:ext>
                </a:extLst>
              </p:cNvPr>
              <p:cNvSpPr/>
              <p:nvPr/>
            </p:nvSpPr>
            <p:spPr>
              <a:xfrm>
                <a:off x="6172200" y="2595049"/>
                <a:ext cx="1524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A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D573563-9649-43E4-96FE-B70620E647EF}"/>
                  </a:ext>
                </a:extLst>
              </p:cNvPr>
              <p:cNvSpPr/>
              <p:nvPr/>
            </p:nvSpPr>
            <p:spPr>
              <a:xfrm>
                <a:off x="6858000" y="2614927"/>
                <a:ext cx="1524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A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08D1AF4-F57E-42D7-A563-EEC400876929}"/>
                  </a:ext>
                </a:extLst>
              </p:cNvPr>
              <p:cNvSpPr/>
              <p:nvPr/>
            </p:nvSpPr>
            <p:spPr>
              <a:xfrm>
                <a:off x="5894012" y="2595049"/>
                <a:ext cx="1524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A"/>
              </a:p>
            </p:txBody>
          </p:sp>
          <p:sp>
            <p:nvSpPr>
              <p:cNvPr id="28" name="TextBox 28">
                <a:extLst>
                  <a:ext uri="{FF2B5EF4-FFF2-40B4-BE49-F238E27FC236}">
                    <a16:creationId xmlns:a16="http://schemas.microsoft.com/office/drawing/2014/main" id="{37A424B4-14E6-434E-9B2F-38515970C9CE}"/>
                  </a:ext>
                </a:extLst>
              </p:cNvPr>
              <p:cNvSpPr txBox="1"/>
              <p:nvPr/>
            </p:nvSpPr>
            <p:spPr>
              <a:xfrm>
                <a:off x="7059717" y="1723717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r>
                  <a:rPr lang="en-CA" dirty="0"/>
                  <a:t>sample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B95158E-AE04-4C8A-9ED7-9C77839F4C10}"/>
                  </a:ext>
                </a:extLst>
              </p:cNvPr>
              <p:cNvCxnSpPr/>
              <p:nvPr/>
            </p:nvCxnSpPr>
            <p:spPr>
              <a:xfrm flipH="1">
                <a:off x="6046412" y="2028517"/>
                <a:ext cx="963988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75F5612B-3A2A-4564-978D-2FBD3F95A4ED}"/>
                  </a:ext>
                </a:extLst>
              </p:cNvPr>
              <p:cNvCxnSpPr/>
              <p:nvPr/>
            </p:nvCxnSpPr>
            <p:spPr>
              <a:xfrm flipH="1">
                <a:off x="6463964" y="2028517"/>
                <a:ext cx="927436" cy="5632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F379039-E189-41F8-85A9-D74C02D87641}"/>
                  </a:ext>
                </a:extLst>
              </p:cNvPr>
              <p:cNvCxnSpPr>
                <a:stCxn id="28" idx="2"/>
              </p:cNvCxnSpPr>
              <p:nvPr/>
            </p:nvCxnSpPr>
            <p:spPr>
              <a:xfrm flipH="1">
                <a:off x="7010400" y="2093049"/>
                <a:ext cx="513547" cy="4986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4C071A8-838E-41F8-9A4E-A971768DCAD3}"/>
                  </a:ext>
                </a:extLst>
              </p:cNvPr>
              <p:cNvCxnSpPr/>
              <p:nvPr/>
            </p:nvCxnSpPr>
            <p:spPr>
              <a:xfrm>
                <a:off x="7696200" y="2093049"/>
                <a:ext cx="160859" cy="3926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88F19DE6-4F06-4E51-9B27-F3BC4D745DAA}"/>
                  </a:ext>
                </a:extLst>
              </p:cNvPr>
              <p:cNvCxnSpPr/>
              <p:nvPr/>
            </p:nvCxnSpPr>
            <p:spPr>
              <a:xfrm flipV="1">
                <a:off x="5334000" y="2040185"/>
                <a:ext cx="0" cy="44553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42">
                <a:extLst>
                  <a:ext uri="{FF2B5EF4-FFF2-40B4-BE49-F238E27FC236}">
                    <a16:creationId xmlns:a16="http://schemas.microsoft.com/office/drawing/2014/main" id="{F73D1ABE-18AE-4DBD-BFDB-39B042A276DB}"/>
                  </a:ext>
                </a:extLst>
              </p:cNvPr>
              <p:cNvSpPr txBox="1"/>
              <p:nvPr/>
            </p:nvSpPr>
            <p:spPr>
              <a:xfrm>
                <a:off x="4343400" y="1647517"/>
                <a:ext cx="206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r>
                  <a:rPr lang="en-CA" dirty="0"/>
                  <a:t>median of sample 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19">
                  <a:extLst>
                    <a:ext uri="{FF2B5EF4-FFF2-40B4-BE49-F238E27FC236}">
                      <a16:creationId xmlns:a16="http://schemas.microsoft.com/office/drawing/2014/main" id="{36A9FA6E-9487-466A-B6A3-AB59A5F02CF2}"/>
                    </a:ext>
                  </a:extLst>
                </p:cNvPr>
                <p:cNvSpPr txBox="1"/>
                <p:nvPr/>
              </p:nvSpPr>
              <p:spPr>
                <a:xfrm>
                  <a:off x="2128132" y="6505578"/>
                  <a:ext cx="732893" cy="10941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US" b="0" dirty="0"/>
                </a:p>
                <a:p>
                  <a:endParaRPr lang="en-CA" dirty="0"/>
                </a:p>
              </p:txBody>
            </p:sp>
          </mc:Choice>
          <mc:Fallback xmlns="">
            <p:sp>
              <p:nvSpPr>
                <p:cNvPr id="34" name="TextBox 19">
                  <a:extLst>
                    <a:ext uri="{FF2B5EF4-FFF2-40B4-BE49-F238E27FC236}">
                      <a16:creationId xmlns:a16="http://schemas.microsoft.com/office/drawing/2014/main" id="{36A9FA6E-9487-466A-B6A3-AB59A5F02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8132" y="6505578"/>
                  <a:ext cx="732893" cy="109414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1802EF1-F11C-4D37-B233-BB2BB779D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7786" y="5623444"/>
              <a:ext cx="2639647" cy="5086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311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>
                <a:latin typeface="Arial" panose="020B0604020202020204" pitchFamily="34" charset="0"/>
                <a:cs typeface="Arial" panose="020B0604020202020204" pitchFamily="34" charset="0"/>
              </a:rPr>
              <a:t>Finding </a:t>
            </a:r>
            <a:r>
              <a:rPr lang="de-D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k'th </a:t>
            </a:r>
            <a:r>
              <a:rPr lang="de-DE" altLang="en-US" dirty="0">
                <a:latin typeface="Arial" panose="020B0604020202020204" pitchFamily="34" charset="0"/>
                <a:cs typeface="Arial" panose="020B0604020202020204" pitchFamily="34" charset="0"/>
              </a:rPr>
              <a:t>smallest element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If length(A)&lt;16, just find </a:t>
            </a:r>
            <a:r>
              <a:rPr lang="en-US" altLang="he-IL" sz="2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k’th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element in O(1) time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Sample T uniformly random elements from A: A[i</a:t>
            </a:r>
            <a:r>
              <a:rPr lang="en-US" altLang="he-IL" sz="2000" baseline="-25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1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], A[i</a:t>
            </a:r>
            <a:r>
              <a:rPr lang="en-US" altLang="he-IL" sz="2000" baseline="-25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2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] … A[</a:t>
            </a:r>
            <a:r>
              <a:rPr lang="en-US" altLang="he-IL" sz="2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</a:t>
            </a:r>
            <a:r>
              <a:rPr lang="en-US" altLang="he-IL" sz="2000" baseline="-25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].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Compute M = their median. Achieved by sorting them in O(T</a:t>
            </a:r>
            <a:r>
              <a:rPr lang="en-US" altLang="he-IL" sz="2000" baseline="30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2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 time.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Let L be the A[</a:t>
            </a:r>
            <a:r>
              <a:rPr lang="en-US" altLang="he-IL" sz="2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]’s that are &lt; M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Let H be the A[</a:t>
            </a:r>
            <a:r>
              <a:rPr lang="en-US" altLang="he-IL" sz="2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]’s that are ≥ M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If |L| &gt; k, apply recursion on L (with same k)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If |L| &lt; k, apply recursion on H (with k-|L|)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check if recursions removes at least N/16 elements. If not, 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resample </a:t>
            </a:r>
            <a:endParaRPr lang="en-US" altLang="he-IL" sz="2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The total running time of the search algorithm is T(n) &lt; T(15n/16)+O(n)+O(T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>
              <a:defRPr/>
            </a:pPr>
            <a:r>
              <a:rPr lang="en-US" sz="2000" dirty="0">
                <a:sym typeface="Wingdings" panose="05000000000000000000" pitchFamily="2" charset="2"/>
              </a:rPr>
              <a:t> T(n) = O(n) assuming T&lt;sqrt(n)</a:t>
            </a:r>
            <a:endParaRPr lang="en-US" sz="2000" dirty="0"/>
          </a:p>
          <a:p>
            <a:pPr>
              <a:defRPr/>
            </a:pPr>
            <a:endParaRPr lang="en-US" altLang="he-IL" sz="2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endParaRPr lang="en-US" altLang="he-IL" sz="2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02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>
                <a:latin typeface="Arial" panose="020B0604020202020204" pitchFamily="34" charset="0"/>
                <a:cs typeface="Arial" panose="020B0604020202020204" pitchFamily="34" charset="0"/>
              </a:rPr>
              <a:t>Finding </a:t>
            </a:r>
            <a:r>
              <a:rPr lang="de-D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k'th </a:t>
            </a:r>
            <a:r>
              <a:rPr lang="de-DE" altLang="en-US" dirty="0">
                <a:latin typeface="Arial" panose="020B0604020202020204" pitchFamily="34" charset="0"/>
                <a:cs typeface="Arial" panose="020B0604020202020204" pitchFamily="34" charset="0"/>
              </a:rPr>
              <a:t>smallest element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5051163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alt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Key claim</a:t>
                </a:r>
                <a:r>
                  <a:rPr lang="en-US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𝑙𝑒𝑎𝑠𝑡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𝑒𝑙𝑒𝑚𝑒𝑛𝑡𝑠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&gt;1−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  <a:r>
                  <a:rPr lang="en-US" sz="1600" dirty="0"/>
                  <a:t> If T=10, then </a:t>
                </a:r>
                <a:r>
                  <a:rPr lang="en-US" sz="1600" dirty="0" err="1"/>
                  <a:t>Pr</a:t>
                </a:r>
                <a:r>
                  <a:rPr lang="en-US" sz="1600" dirty="0"/>
                  <a:t>[]&gt;0.99</a:t>
                </a:r>
              </a:p>
              <a:p>
                <a:pPr>
                  <a:defRPr/>
                </a:pPr>
                <a:r>
                  <a:rPr lang="en-US" sz="2000" u="sng" dirty="0"/>
                  <a:t>Proof</a:t>
                </a:r>
                <a:r>
                  <a:rPr lang="en-US" sz="2000" dirty="0"/>
                  <a:t>: If the event doesn’t hold, it mean that among the T elements we sampled, at least T/2 are among the top n/16 elements.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h𝑎𝑠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𝑙𝑒𝑠𝑠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𝑡h𝑎𝑛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𝑒𝑙𝑒𝑚𝑒𝑛𝑡𝑠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𝐵𝑖𝑛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>
                  <a:defRPr/>
                </a:pPr>
                <a:endParaRPr lang="en-US" altLang="he-IL" sz="2000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lang="en-US" altLang="he-IL" sz="2000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5051163"/>
              </a:xfrm>
              <a:blipFill>
                <a:blip r:embed="rId3"/>
                <a:stretch>
                  <a:fillRect l="-1721" t="-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C166BCD3-5DAF-47E7-AE1D-78038DD708BA}"/>
              </a:ext>
            </a:extLst>
          </p:cNvPr>
          <p:cNvGrpSpPr/>
          <p:nvPr/>
        </p:nvGrpSpPr>
        <p:grpSpPr>
          <a:xfrm>
            <a:off x="1264650" y="5082076"/>
            <a:ext cx="7485529" cy="2498746"/>
            <a:chOff x="1556750" y="4840776"/>
            <a:chExt cx="7485529" cy="249874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47B1DE-18CE-4F36-928B-CB3D9E2CB04F}"/>
                </a:ext>
              </a:extLst>
            </p:cNvPr>
            <p:cNvGrpSpPr/>
            <p:nvPr/>
          </p:nvGrpSpPr>
          <p:grpSpPr>
            <a:xfrm>
              <a:off x="1556750" y="4840776"/>
              <a:ext cx="7485529" cy="2498746"/>
              <a:chOff x="1556750" y="4840776"/>
              <a:chExt cx="7485529" cy="249874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9F8EC69-1A05-4F09-974F-A2E166A69730}"/>
                  </a:ext>
                </a:extLst>
              </p:cNvPr>
              <p:cNvGrpSpPr/>
              <p:nvPr/>
            </p:nvGrpSpPr>
            <p:grpSpPr>
              <a:xfrm>
                <a:off x="1556750" y="4840776"/>
                <a:ext cx="7485529" cy="2498746"/>
                <a:chOff x="826233" y="5183676"/>
                <a:chExt cx="7485529" cy="2498746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D982F071-0B28-485E-9D8F-D9EC75BE693B}"/>
                    </a:ext>
                  </a:extLst>
                </p:cNvPr>
                <p:cNvGrpSpPr/>
                <p:nvPr/>
              </p:nvGrpSpPr>
              <p:grpSpPr>
                <a:xfrm>
                  <a:off x="826233" y="5183676"/>
                  <a:ext cx="7485529" cy="2498746"/>
                  <a:chOff x="914400" y="1653281"/>
                  <a:chExt cx="7485529" cy="2498746"/>
                </a:xfrm>
              </p:grpSpPr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4D6F49B3-813A-452E-B5B6-50F8C890D563}"/>
                      </a:ext>
                    </a:extLst>
                  </p:cNvPr>
                  <p:cNvCxnSpPr/>
                  <p:nvPr/>
                </p:nvCxnSpPr>
                <p:spPr>
                  <a:xfrm>
                    <a:off x="1066800" y="2790517"/>
                    <a:ext cx="70866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TextBox 3">
                    <a:extLst>
                      <a:ext uri="{FF2B5EF4-FFF2-40B4-BE49-F238E27FC236}">
                        <a16:creationId xmlns:a16="http://schemas.microsoft.com/office/drawing/2014/main" id="{63F27292-DCC0-4953-A048-78D7D1EBE438}"/>
                      </a:ext>
                    </a:extLst>
                  </p:cNvPr>
                  <p:cNvSpPr txBox="1"/>
                  <p:nvPr/>
                </p:nvSpPr>
                <p:spPr>
                  <a:xfrm>
                    <a:off x="914400" y="2866717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9pPr>
                  </a:lstStyle>
                  <a:p>
                    <a:r>
                      <a:rPr lang="en-CA" dirty="0"/>
                      <a:t>1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8">
                        <a:extLst>
                          <a:ext uri="{FF2B5EF4-FFF2-40B4-BE49-F238E27FC236}">
                            <a16:creationId xmlns:a16="http://schemas.microsoft.com/office/drawing/2014/main" id="{EAD9A4B5-E4FF-4D3E-BA3A-D9EBB5BAD6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92894" y="2866717"/>
                        <a:ext cx="407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Times New Roman" panose="02020603050405020304" pitchFamily="18" charset="0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Times New Roman" panose="02020603050405020304" pitchFamily="18" charset="0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Times New Roman" panose="02020603050405020304" pitchFamily="18" charset="0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Times New Roman" panose="02020603050405020304" pitchFamily="18" charset="0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Times New Roman" panose="02020603050405020304" pitchFamily="18" charset="0"/>
                          </a:defRPr>
                        </a:lvl5pPr>
                        <a:lvl6pPr marL="2286000" algn="l" defTabSz="914400" rtl="0" eaLnBrk="1" latinLnBrk="0" hangingPunct="1">
                          <a:defRPr sz="2400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Times New Roman" panose="02020603050405020304" pitchFamily="18" charset="0"/>
                          </a:defRPr>
                        </a:lvl6pPr>
                        <a:lvl7pPr marL="2743200" algn="l" defTabSz="914400" rtl="0" eaLnBrk="1" latinLnBrk="0" hangingPunct="1">
                          <a:defRPr sz="2400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Times New Roman" panose="02020603050405020304" pitchFamily="18" charset="0"/>
                          </a:defRPr>
                        </a:lvl7pPr>
                        <a:lvl8pPr marL="3200400" algn="l" defTabSz="914400" rtl="0" eaLnBrk="1" latinLnBrk="0" hangingPunct="1">
                          <a:defRPr sz="2400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Times New Roman" panose="02020603050405020304" pitchFamily="18" charset="0"/>
                          </a:defRPr>
                        </a:lvl8pPr>
                        <a:lvl9pPr marL="3657600" algn="l" defTabSz="914400" rtl="0" eaLnBrk="1" latinLnBrk="0" hangingPunct="1">
                          <a:defRPr sz="2400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Times New Roman" panose="02020603050405020304" pitchFamily="18" charset="0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/>
                                </a:rPr>
                                <m:t>𝑛</m:t>
                              </m:r>
                            </m:oMath>
                          </m:oMathPara>
                        </a14:m>
                        <a:endParaRPr lang="en-CA" sz="2000" dirty="0"/>
                      </a:p>
                    </p:txBody>
                  </p:sp>
                </mc:Choice>
                <mc:Fallback xmlns="">
                  <p:sp>
                    <p:nvSpPr>
                      <p:cNvPr id="13" name="TextBox 8">
                        <a:extLst>
                          <a:ext uri="{FF2B5EF4-FFF2-40B4-BE49-F238E27FC236}">
                            <a16:creationId xmlns:a16="http://schemas.microsoft.com/office/drawing/2014/main" id="{EAD9A4B5-E4FF-4D3E-BA3A-D9EBB5BAD6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92894" y="2866717"/>
                        <a:ext cx="407035" cy="40011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1E17B656-CFC0-49D2-9F87-3F462537DCC8}"/>
                      </a:ext>
                    </a:extLst>
                  </p:cNvPr>
                  <p:cNvCxnSpPr/>
                  <p:nvPr/>
                </p:nvCxnSpPr>
                <p:spPr>
                  <a:xfrm>
                    <a:off x="6529139" y="2632402"/>
                    <a:ext cx="0" cy="33706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9">
                        <a:extLst>
                          <a:ext uri="{FF2B5EF4-FFF2-40B4-BE49-F238E27FC236}">
                            <a16:creationId xmlns:a16="http://schemas.microsoft.com/office/drawing/2014/main" id="{21FEE0D8-343D-44DB-8A12-F0FAFBFC01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84639" y="2989016"/>
                        <a:ext cx="901401" cy="11630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Times New Roman" panose="02020603050405020304" pitchFamily="18" charset="0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Times New Roman" panose="02020603050405020304" pitchFamily="18" charset="0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Times New Roman" panose="02020603050405020304" pitchFamily="18" charset="0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Times New Roman" panose="02020603050405020304" pitchFamily="18" charset="0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Times New Roman" panose="02020603050405020304" pitchFamily="18" charset="0"/>
                          </a:defRPr>
                        </a:lvl5pPr>
                        <a:lvl6pPr marL="2286000" algn="l" defTabSz="914400" rtl="0" eaLnBrk="1" latinLnBrk="0" hangingPunct="1">
                          <a:defRPr sz="2400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Times New Roman" panose="02020603050405020304" pitchFamily="18" charset="0"/>
                          </a:defRPr>
                        </a:lvl6pPr>
                        <a:lvl7pPr marL="2743200" algn="l" defTabSz="914400" rtl="0" eaLnBrk="1" latinLnBrk="0" hangingPunct="1">
                          <a:defRPr sz="2400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Times New Roman" panose="02020603050405020304" pitchFamily="18" charset="0"/>
                          </a:defRPr>
                        </a:lvl7pPr>
                        <a:lvl8pPr marL="3200400" algn="l" defTabSz="914400" rtl="0" eaLnBrk="1" latinLnBrk="0" hangingPunct="1">
                          <a:defRPr sz="2400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Times New Roman" panose="02020603050405020304" pitchFamily="18" charset="0"/>
                          </a:defRPr>
                        </a:lvl8pPr>
                        <a:lvl9pPr marL="3657600" algn="l" defTabSz="914400" rtl="0" eaLnBrk="1" latinLnBrk="0" hangingPunct="1">
                          <a:defRPr sz="2400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Times New Roman" panose="02020603050405020304" pitchFamily="18" charset="0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en-US" b="0" dirty="0"/>
                      </a:p>
                      <a:p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9" name="TextBox 19">
                        <a:extLst>
                          <a:ext uri="{FF2B5EF4-FFF2-40B4-BE49-F238E27FC236}">
                            <a16:creationId xmlns:a16="http://schemas.microsoft.com/office/drawing/2014/main" id="{21FEE0D8-343D-44DB-8A12-F0FAFBFC016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84639" y="2989016"/>
                        <a:ext cx="901401" cy="1163011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63E6C2C7-6277-4CF0-B4A3-D2B01989979B}"/>
                      </a:ext>
                    </a:extLst>
                  </p:cNvPr>
                  <p:cNvSpPr/>
                  <p:nvPr/>
                </p:nvSpPr>
                <p:spPr>
                  <a:xfrm>
                    <a:off x="1600200" y="2614927"/>
                    <a:ext cx="152400" cy="15240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CA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A832B30-17F2-4C99-B16F-AD73F361647E}"/>
                      </a:ext>
                    </a:extLst>
                  </p:cNvPr>
                  <p:cNvSpPr/>
                  <p:nvPr/>
                </p:nvSpPr>
                <p:spPr>
                  <a:xfrm>
                    <a:off x="7172287" y="2591201"/>
                    <a:ext cx="152400" cy="15240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CA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8703AAE-EF18-479C-85DD-D1DF263C64F8}"/>
                      </a:ext>
                    </a:extLst>
                  </p:cNvPr>
                  <p:cNvSpPr/>
                  <p:nvPr/>
                </p:nvSpPr>
                <p:spPr>
                  <a:xfrm>
                    <a:off x="7857059" y="2595049"/>
                    <a:ext cx="152400" cy="15240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CA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EF3DBE33-8897-452D-BDEE-C982B9B2BD96}"/>
                      </a:ext>
                    </a:extLst>
                  </p:cNvPr>
                  <p:cNvSpPr/>
                  <p:nvPr/>
                </p:nvSpPr>
                <p:spPr>
                  <a:xfrm>
                    <a:off x="3810000" y="2604988"/>
                    <a:ext cx="152400" cy="15240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CA" dirty="0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C1ED91A0-8E1E-46FE-AE74-04A654891DD2}"/>
                      </a:ext>
                    </a:extLst>
                  </p:cNvPr>
                  <p:cNvSpPr/>
                  <p:nvPr/>
                </p:nvSpPr>
                <p:spPr>
                  <a:xfrm>
                    <a:off x="5257800" y="2595049"/>
                    <a:ext cx="152400" cy="15240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CA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1DFD7EE-13BC-4D7F-80A6-43E82351BBD4}"/>
                      </a:ext>
                    </a:extLst>
                  </p:cNvPr>
                  <p:cNvSpPr/>
                  <p:nvPr/>
                </p:nvSpPr>
                <p:spPr>
                  <a:xfrm>
                    <a:off x="7424637" y="2595049"/>
                    <a:ext cx="152400" cy="15240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CA" dirty="0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3D573563-9649-43E4-96FE-B70620E647EF}"/>
                      </a:ext>
                    </a:extLst>
                  </p:cNvPr>
                  <p:cNvSpPr/>
                  <p:nvPr/>
                </p:nvSpPr>
                <p:spPr>
                  <a:xfrm>
                    <a:off x="6819900" y="2602227"/>
                    <a:ext cx="152400" cy="15240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CA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C08D1AF4-F57E-42D7-A563-EEC400876929}"/>
                      </a:ext>
                    </a:extLst>
                  </p:cNvPr>
                  <p:cNvSpPr/>
                  <p:nvPr/>
                </p:nvSpPr>
                <p:spPr>
                  <a:xfrm>
                    <a:off x="5894012" y="2595049"/>
                    <a:ext cx="152400" cy="15240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CA"/>
                  </a:p>
                </p:txBody>
              </p:sp>
              <p:sp>
                <p:nvSpPr>
                  <p:cNvPr id="28" name="TextBox 28">
                    <a:extLst>
                      <a:ext uri="{FF2B5EF4-FFF2-40B4-BE49-F238E27FC236}">
                        <a16:creationId xmlns:a16="http://schemas.microsoft.com/office/drawing/2014/main" id="{37A424B4-14E6-434E-9B2F-38515970C9CE}"/>
                      </a:ext>
                    </a:extLst>
                  </p:cNvPr>
                  <p:cNvSpPr txBox="1"/>
                  <p:nvPr/>
                </p:nvSpPr>
                <p:spPr>
                  <a:xfrm>
                    <a:off x="1897970" y="1809243"/>
                    <a:ext cx="112723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9pPr>
                  </a:lstStyle>
                  <a:p>
                    <a:r>
                      <a:rPr lang="en-CA" dirty="0"/>
                      <a:t>samples</a:t>
                    </a:r>
                  </a:p>
                </p:txBody>
              </p: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BB95158E-AE04-4C8A-9ED7-9C77839F4C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49192" y="2175717"/>
                    <a:ext cx="2162522" cy="38620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88F19DE6-4F06-4E51-9B27-F3BC4D745DA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654800" y="2014785"/>
                    <a:ext cx="0" cy="44553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Box 42">
                    <a:extLst>
                      <a:ext uri="{FF2B5EF4-FFF2-40B4-BE49-F238E27FC236}">
                        <a16:creationId xmlns:a16="http://schemas.microsoft.com/office/drawing/2014/main" id="{F73D1ABE-18AE-4DBD-BFDB-39B042A276DB}"/>
                      </a:ext>
                    </a:extLst>
                  </p:cNvPr>
                  <p:cNvSpPr txBox="1"/>
                  <p:nvPr/>
                </p:nvSpPr>
                <p:spPr>
                  <a:xfrm>
                    <a:off x="5689691" y="1653281"/>
                    <a:ext cx="224862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9pPr>
                  </a:lstStyle>
                  <a:p>
                    <a:r>
                      <a:rPr lang="en-CA" dirty="0"/>
                      <a:t>median of sample </a:t>
                    </a:r>
                  </a:p>
                </p:txBody>
              </p:sp>
            </p:grp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51802EF1-F11C-4D37-B233-BB2BB779D2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04622" y="5792073"/>
                  <a:ext cx="891423" cy="28727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7193077-F8F5-4080-A6B3-C405A5F5F4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4950" y="5461873"/>
                <a:ext cx="749392" cy="316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93058E3-2DB8-4BCA-8920-956E03F4691B}"/>
                </a:ext>
              </a:extLst>
            </p:cNvPr>
            <p:cNvSpPr/>
            <p:nvPr/>
          </p:nvSpPr>
          <p:spPr>
            <a:xfrm>
              <a:off x="7235301" y="5789722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562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>
                <a:latin typeface="Arial" panose="020B0604020202020204" pitchFamily="34" charset="0"/>
                <a:cs typeface="Arial" panose="020B0604020202020204" pitchFamily="34" charset="0"/>
              </a:rPr>
              <a:t>Finding k'th smallest element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5051163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altLang="he-IL" sz="2000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Let A be an array with n elements</a:t>
                </a:r>
              </a:p>
              <a:p>
                <a:pPr marL="457200" indent="-457200">
                  <a:buFont typeface="+mj-lt"/>
                  <a:buAutoNum type="arabicPeriod"/>
                  <a:defRPr/>
                </a:pPr>
                <a:r>
                  <a:rPr lang="en-US" altLang="he-IL" sz="2000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Sample T uniformly random elements from A: A[i</a:t>
                </a:r>
                <a:r>
                  <a:rPr lang="en-US" altLang="he-IL" sz="2000" baseline="-25000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1</a:t>
                </a:r>
                <a:r>
                  <a:rPr lang="en-US" altLang="he-IL" sz="2000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], A[i</a:t>
                </a:r>
                <a:r>
                  <a:rPr lang="en-US" altLang="he-IL" sz="2000" baseline="-25000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2</a:t>
                </a:r>
                <a:r>
                  <a:rPr lang="en-US" altLang="he-IL" sz="2000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] … A[</a:t>
                </a:r>
                <a:r>
                  <a:rPr lang="en-US" altLang="he-IL" sz="2000" dirty="0" err="1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i</a:t>
                </a:r>
                <a:r>
                  <a:rPr lang="en-US" altLang="he-IL" sz="2000" baseline="-25000" dirty="0" err="1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T</a:t>
                </a:r>
                <a:r>
                  <a:rPr lang="en-US" altLang="he-IL" sz="2000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].</a:t>
                </a:r>
              </a:p>
              <a:p>
                <a:pPr marL="457200" indent="-457200">
                  <a:buFont typeface="+mj-lt"/>
                  <a:buAutoNum type="arabicPeriod"/>
                  <a:defRPr/>
                </a:pPr>
                <a:r>
                  <a:rPr lang="en-US" altLang="he-IL" sz="2000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Compute M = their median. Achieved by sorting them in O(T</a:t>
                </a:r>
                <a:r>
                  <a:rPr lang="en-US" altLang="he-IL" sz="2000" baseline="30000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2</a:t>
                </a:r>
                <a:r>
                  <a:rPr lang="en-US" altLang="he-IL" sz="2000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) time.</a:t>
                </a:r>
              </a:p>
              <a:p>
                <a:pPr>
                  <a:defRPr/>
                </a:pPr>
                <a:r>
                  <a:rPr lang="en-US" alt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Key claim</a:t>
                </a:r>
                <a:r>
                  <a:rPr lang="en-US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𝑙𝑒𝑎𝑠𝑡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𝑒𝑙𝑒𝑚𝑒𝑛𝑡𝑠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&gt;1−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>
                  <a:defRPr/>
                </a:pPr>
                <a:r>
                  <a:rPr lang="en-US" alt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Key claim</a:t>
                </a:r>
                <a:r>
                  <a:rPr lang="en-US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𝑙𝑒𝑎𝑠𝑡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𝑒𝑙𝑒𝑚𝑒𝑛𝑡𝑠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&gt;1−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>
                  <a:defRPr/>
                </a:pPr>
                <a:endParaRPr lang="en-US" sz="2000" dirty="0"/>
              </a:p>
              <a:p>
                <a:pPr>
                  <a:defRPr/>
                </a:pPr>
                <a:endParaRPr lang="en-US" sz="2000" dirty="0"/>
              </a:p>
              <a:p>
                <a:pPr>
                  <a:defRPr/>
                </a:pPr>
                <a:endParaRPr lang="en-US" sz="2000" dirty="0"/>
              </a:p>
              <a:p>
                <a:pPr>
                  <a:defRPr/>
                </a:pPr>
                <a:endParaRPr lang="en-US" sz="2000" dirty="0"/>
              </a:p>
              <a:p>
                <a:pPr>
                  <a:defRPr/>
                </a:pPr>
                <a:r>
                  <a:rPr lang="en-US" sz="2000" dirty="0"/>
                  <a:t>Therefore, we can shave off at least n/16 elements of A in each iteration.</a:t>
                </a:r>
              </a:p>
              <a:p>
                <a:pPr>
                  <a:defRPr/>
                </a:pPr>
                <a:endParaRPr lang="en-US" altLang="he-IL" sz="2000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lang="en-US" altLang="he-IL" sz="2000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5051163"/>
              </a:xfrm>
              <a:blipFill>
                <a:blip r:embed="rId3"/>
                <a:stretch>
                  <a:fillRect l="-1721" t="-1449" b="-10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9F8EC69-1A05-4F09-974F-A2E166A69730}"/>
              </a:ext>
            </a:extLst>
          </p:cNvPr>
          <p:cNvGrpSpPr/>
          <p:nvPr/>
        </p:nvGrpSpPr>
        <p:grpSpPr>
          <a:xfrm>
            <a:off x="826233" y="4428612"/>
            <a:ext cx="7485529" cy="2504510"/>
            <a:chOff x="826233" y="5177912"/>
            <a:chExt cx="7485529" cy="25045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82F071-0B28-485E-9D8F-D9EC75BE693B}"/>
                </a:ext>
              </a:extLst>
            </p:cNvPr>
            <p:cNvGrpSpPr/>
            <p:nvPr/>
          </p:nvGrpSpPr>
          <p:grpSpPr>
            <a:xfrm>
              <a:off x="826233" y="5177912"/>
              <a:ext cx="7485529" cy="2504510"/>
              <a:chOff x="914400" y="1647517"/>
              <a:chExt cx="7485529" cy="250451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D6F49B3-813A-452E-B5B6-50F8C890D563}"/>
                  </a:ext>
                </a:extLst>
              </p:cNvPr>
              <p:cNvCxnSpPr/>
              <p:nvPr/>
            </p:nvCxnSpPr>
            <p:spPr>
              <a:xfrm>
                <a:off x="1066800" y="2790517"/>
                <a:ext cx="7086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3">
                <a:extLst>
                  <a:ext uri="{FF2B5EF4-FFF2-40B4-BE49-F238E27FC236}">
                    <a16:creationId xmlns:a16="http://schemas.microsoft.com/office/drawing/2014/main" id="{63F27292-DCC0-4953-A048-78D7D1EBE438}"/>
                  </a:ext>
                </a:extLst>
              </p:cNvPr>
              <p:cNvSpPr txBox="1"/>
              <p:nvPr/>
            </p:nvSpPr>
            <p:spPr>
              <a:xfrm>
                <a:off x="914400" y="286671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r>
                  <a:rPr lang="en-CA" dirty="0"/>
                  <a:t>1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8">
                    <a:extLst>
                      <a:ext uri="{FF2B5EF4-FFF2-40B4-BE49-F238E27FC236}">
                        <a16:creationId xmlns:a16="http://schemas.microsoft.com/office/drawing/2014/main" id="{EAD9A4B5-E4FF-4D3E-BA3A-D9EBB5BAD6FF}"/>
                      </a:ext>
                    </a:extLst>
                  </p:cNvPr>
                  <p:cNvSpPr txBox="1"/>
                  <p:nvPr/>
                </p:nvSpPr>
                <p:spPr>
                  <a:xfrm>
                    <a:off x="7992894" y="2866717"/>
                    <a:ext cx="40703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/>
                            </a:rPr>
                            <m:t>𝑛</m:t>
                          </m:r>
                        </m:oMath>
                      </m:oMathPara>
                    </a14:m>
                    <a:endParaRPr lang="en-CA" sz="2000" dirty="0"/>
                  </a:p>
                </p:txBody>
              </p:sp>
            </mc:Choice>
            <mc:Fallback xmlns="">
              <p:sp>
                <p:nvSpPr>
                  <p:cNvPr id="13" name="TextBox 8">
                    <a:extLst>
                      <a:ext uri="{FF2B5EF4-FFF2-40B4-BE49-F238E27FC236}">
                        <a16:creationId xmlns:a16="http://schemas.microsoft.com/office/drawing/2014/main" id="{EAD9A4B5-E4FF-4D3E-BA3A-D9EBB5BAD6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2894" y="2866717"/>
                    <a:ext cx="407035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0205E0A-02BC-4BBE-BD21-6B1E30B1654E}"/>
                  </a:ext>
                </a:extLst>
              </p:cNvPr>
              <p:cNvCxnSpPr/>
              <p:nvPr/>
            </p:nvCxnSpPr>
            <p:spPr>
              <a:xfrm>
                <a:off x="2667000" y="2614927"/>
                <a:ext cx="0" cy="33706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E17B656-CFC0-49D2-9F87-3F462537DCC8}"/>
                  </a:ext>
                </a:extLst>
              </p:cNvPr>
              <p:cNvCxnSpPr/>
              <p:nvPr/>
            </p:nvCxnSpPr>
            <p:spPr>
              <a:xfrm>
                <a:off x="6529139" y="2632402"/>
                <a:ext cx="0" cy="33706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9">
                    <a:extLst>
                      <a:ext uri="{FF2B5EF4-FFF2-40B4-BE49-F238E27FC236}">
                        <a16:creationId xmlns:a16="http://schemas.microsoft.com/office/drawing/2014/main" id="{21FEE0D8-343D-44DB-8A12-F0FAFBFC0163}"/>
                      </a:ext>
                    </a:extLst>
                  </p:cNvPr>
                  <p:cNvSpPr txBox="1"/>
                  <p:nvPr/>
                </p:nvSpPr>
                <p:spPr>
                  <a:xfrm>
                    <a:off x="6084639" y="2989016"/>
                    <a:ext cx="901401" cy="116301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oMath>
                      </m:oMathPara>
                    </a14:m>
                    <a:endParaRPr lang="en-US" b="0" dirty="0"/>
                  </a:p>
                  <a:p>
                    <a:endParaRPr lang="en-CA" dirty="0"/>
                  </a:p>
                </p:txBody>
              </p:sp>
            </mc:Choice>
            <mc:Fallback xmlns="">
              <p:sp>
                <p:nvSpPr>
                  <p:cNvPr id="19" name="TextBox 19">
                    <a:extLst>
                      <a:ext uri="{FF2B5EF4-FFF2-40B4-BE49-F238E27FC236}">
                        <a16:creationId xmlns:a16="http://schemas.microsoft.com/office/drawing/2014/main" id="{21FEE0D8-343D-44DB-8A12-F0FAFBFC01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4639" y="2989016"/>
                    <a:ext cx="901401" cy="116301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3E6C2C7-6277-4CF0-B4A3-D2B01989979B}"/>
                  </a:ext>
                </a:extLst>
              </p:cNvPr>
              <p:cNvSpPr/>
              <p:nvPr/>
            </p:nvSpPr>
            <p:spPr>
              <a:xfrm>
                <a:off x="1600200" y="2614927"/>
                <a:ext cx="1524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A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A832B30-17F2-4C99-B16F-AD73F361647E}"/>
                  </a:ext>
                </a:extLst>
              </p:cNvPr>
              <p:cNvSpPr/>
              <p:nvPr/>
            </p:nvSpPr>
            <p:spPr>
              <a:xfrm>
                <a:off x="2362200" y="2628178"/>
                <a:ext cx="1524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A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8703AAE-EF18-479C-85DD-D1DF263C64F8}"/>
                  </a:ext>
                </a:extLst>
              </p:cNvPr>
              <p:cNvSpPr/>
              <p:nvPr/>
            </p:nvSpPr>
            <p:spPr>
              <a:xfrm>
                <a:off x="7857059" y="2595049"/>
                <a:ext cx="1524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A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F3DBE33-8897-452D-BDEE-C982B9B2BD96}"/>
                  </a:ext>
                </a:extLst>
              </p:cNvPr>
              <p:cNvSpPr/>
              <p:nvPr/>
            </p:nvSpPr>
            <p:spPr>
              <a:xfrm>
                <a:off x="3810000" y="2604988"/>
                <a:ext cx="1524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A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1ED91A0-8E1E-46FE-AE74-04A654891DD2}"/>
                  </a:ext>
                </a:extLst>
              </p:cNvPr>
              <p:cNvSpPr/>
              <p:nvPr/>
            </p:nvSpPr>
            <p:spPr>
              <a:xfrm>
                <a:off x="5257800" y="2595049"/>
                <a:ext cx="1524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A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1DFD7EE-13BC-4D7F-80A6-43E82351BBD4}"/>
                  </a:ext>
                </a:extLst>
              </p:cNvPr>
              <p:cNvSpPr/>
              <p:nvPr/>
            </p:nvSpPr>
            <p:spPr>
              <a:xfrm>
                <a:off x="6172200" y="2595049"/>
                <a:ext cx="1524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A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D573563-9649-43E4-96FE-B70620E647EF}"/>
                  </a:ext>
                </a:extLst>
              </p:cNvPr>
              <p:cNvSpPr/>
              <p:nvPr/>
            </p:nvSpPr>
            <p:spPr>
              <a:xfrm>
                <a:off x="6858000" y="2614927"/>
                <a:ext cx="1524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A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08D1AF4-F57E-42D7-A563-EEC400876929}"/>
                  </a:ext>
                </a:extLst>
              </p:cNvPr>
              <p:cNvSpPr/>
              <p:nvPr/>
            </p:nvSpPr>
            <p:spPr>
              <a:xfrm>
                <a:off x="5894012" y="2595049"/>
                <a:ext cx="1524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A"/>
              </a:p>
            </p:txBody>
          </p:sp>
          <p:sp>
            <p:nvSpPr>
              <p:cNvPr id="28" name="TextBox 28">
                <a:extLst>
                  <a:ext uri="{FF2B5EF4-FFF2-40B4-BE49-F238E27FC236}">
                    <a16:creationId xmlns:a16="http://schemas.microsoft.com/office/drawing/2014/main" id="{37A424B4-14E6-434E-9B2F-38515970C9CE}"/>
                  </a:ext>
                </a:extLst>
              </p:cNvPr>
              <p:cNvSpPr txBox="1"/>
              <p:nvPr/>
            </p:nvSpPr>
            <p:spPr>
              <a:xfrm>
                <a:off x="7059717" y="1723717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r>
                  <a:rPr lang="en-CA" dirty="0"/>
                  <a:t>sample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B95158E-AE04-4C8A-9ED7-9C77839F4C10}"/>
                  </a:ext>
                </a:extLst>
              </p:cNvPr>
              <p:cNvCxnSpPr/>
              <p:nvPr/>
            </p:nvCxnSpPr>
            <p:spPr>
              <a:xfrm flipH="1">
                <a:off x="6046412" y="2028517"/>
                <a:ext cx="963988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75F5612B-3A2A-4564-978D-2FBD3F95A4ED}"/>
                  </a:ext>
                </a:extLst>
              </p:cNvPr>
              <p:cNvCxnSpPr/>
              <p:nvPr/>
            </p:nvCxnSpPr>
            <p:spPr>
              <a:xfrm flipH="1">
                <a:off x="6463964" y="2028517"/>
                <a:ext cx="927436" cy="5632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F379039-E189-41F8-85A9-D74C02D87641}"/>
                  </a:ext>
                </a:extLst>
              </p:cNvPr>
              <p:cNvCxnSpPr>
                <a:stCxn id="28" idx="2"/>
              </p:cNvCxnSpPr>
              <p:nvPr/>
            </p:nvCxnSpPr>
            <p:spPr>
              <a:xfrm flipH="1">
                <a:off x="7010400" y="2093049"/>
                <a:ext cx="513547" cy="4986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4C071A8-838E-41F8-9A4E-A971768DCAD3}"/>
                  </a:ext>
                </a:extLst>
              </p:cNvPr>
              <p:cNvCxnSpPr/>
              <p:nvPr/>
            </p:nvCxnSpPr>
            <p:spPr>
              <a:xfrm>
                <a:off x="7696200" y="2093049"/>
                <a:ext cx="160859" cy="3926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88F19DE6-4F06-4E51-9B27-F3BC4D745DAA}"/>
                  </a:ext>
                </a:extLst>
              </p:cNvPr>
              <p:cNvCxnSpPr/>
              <p:nvPr/>
            </p:nvCxnSpPr>
            <p:spPr>
              <a:xfrm flipV="1">
                <a:off x="5334000" y="2040185"/>
                <a:ext cx="0" cy="44553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42">
                <a:extLst>
                  <a:ext uri="{FF2B5EF4-FFF2-40B4-BE49-F238E27FC236}">
                    <a16:creationId xmlns:a16="http://schemas.microsoft.com/office/drawing/2014/main" id="{F73D1ABE-18AE-4DBD-BFDB-39B042A276DB}"/>
                  </a:ext>
                </a:extLst>
              </p:cNvPr>
              <p:cNvSpPr txBox="1"/>
              <p:nvPr/>
            </p:nvSpPr>
            <p:spPr>
              <a:xfrm>
                <a:off x="4343400" y="1647517"/>
                <a:ext cx="206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r>
                  <a:rPr lang="en-CA" dirty="0"/>
                  <a:t>median of sample 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19">
                  <a:extLst>
                    <a:ext uri="{FF2B5EF4-FFF2-40B4-BE49-F238E27FC236}">
                      <a16:creationId xmlns:a16="http://schemas.microsoft.com/office/drawing/2014/main" id="{36A9FA6E-9487-466A-B6A3-AB59A5F02CF2}"/>
                    </a:ext>
                  </a:extLst>
                </p:cNvPr>
                <p:cNvSpPr txBox="1"/>
                <p:nvPr/>
              </p:nvSpPr>
              <p:spPr>
                <a:xfrm>
                  <a:off x="2128132" y="6505578"/>
                  <a:ext cx="732893" cy="10941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US" b="0" dirty="0"/>
                </a:p>
                <a:p>
                  <a:endParaRPr lang="en-CA" dirty="0"/>
                </a:p>
              </p:txBody>
            </p:sp>
          </mc:Choice>
          <mc:Fallback xmlns="">
            <p:sp>
              <p:nvSpPr>
                <p:cNvPr id="34" name="TextBox 19">
                  <a:extLst>
                    <a:ext uri="{FF2B5EF4-FFF2-40B4-BE49-F238E27FC236}">
                      <a16:creationId xmlns:a16="http://schemas.microsoft.com/office/drawing/2014/main" id="{36A9FA6E-9487-466A-B6A3-AB59A5F02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8132" y="6505578"/>
                  <a:ext cx="732893" cy="109414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1802EF1-F11C-4D37-B233-BB2BB779D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7786" y="5623444"/>
              <a:ext cx="2639647" cy="5086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782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Plan for today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lvl="0"/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Divide and conquer algorithms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Quick sort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Median find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>
                <a:latin typeface="Arial" panose="020B0604020202020204" pitchFamily="34" charset="0"/>
                <a:cs typeface="Arial" panose="020B0604020202020204" pitchFamily="34" charset="0"/>
              </a:rPr>
              <a:t>Quick Sort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Given an array A[0…n-1]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Choose an element in the array, call it the </a:t>
            </a:r>
            <a:r>
              <a:rPr lang="en-US" altLang="he-IL" sz="2200" b="1" i="1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pivot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he-IL" sz="2200" u="sng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Rearrange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the elements in the array so that:</a:t>
            </a: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All A[</a:t>
            </a:r>
            <a:r>
              <a:rPr lang="en-US" altLang="he-IL" sz="22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] &lt; pivot are to the left of pivot.</a:t>
            </a: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All A[</a:t>
            </a:r>
            <a:r>
              <a:rPr lang="en-US" altLang="he-IL" sz="22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] &gt;= pivot are to the right of pivot.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he-IL" sz="2200" i="1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Recursively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sort to the left of the pivot.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he-IL" sz="2200" i="1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Recursively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sort to the right of the pivot.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We choose pivot using “find </a:t>
            </a:r>
            <a:r>
              <a:rPr lang="en-US" altLang="he-IL" sz="22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k’th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smallest element” with k=n/2.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endParaRPr lang="en-US" altLang="he-IL" sz="22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altLang="he-IL" sz="2200" i="1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Fact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We can choose pivot to be a uniformly random index, and the expected running time will be O(n log(</a:t>
            </a:r>
            <a:r>
              <a:rPr lang="en-US" altLang="he-IL" sz="220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n)).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altLang="he-IL" sz="220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But 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we’ll do it later in the course.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he-IL" sz="22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4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  <p:extLst>
      <p:ext uri="{BB962C8B-B14F-4D97-AF65-F5344CB8AC3E}">
        <p14:creationId xmlns:p14="http://schemas.microsoft.com/office/powerpoint/2010/main" val="119790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119935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Quick Sort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Given an array A[0…n-1]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Choose an element in the array, call it the </a:t>
            </a:r>
            <a:r>
              <a:rPr lang="en-US" altLang="he-IL" sz="2200" b="1" i="1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pivot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he-IL" sz="2200" u="sng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Rearrange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the elements in the array so that:</a:t>
            </a: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All A[</a:t>
            </a:r>
            <a:r>
              <a:rPr lang="en-US" altLang="he-IL" sz="22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] &lt; pivot are to the left of pivot.</a:t>
            </a: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All A[</a:t>
            </a:r>
            <a:r>
              <a:rPr lang="en-US" altLang="he-IL" sz="22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] &gt;= pivot are to the right of pivot.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he-IL" sz="2200" i="1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Recursively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sort to the left of the pivot.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he-IL" sz="2200" i="1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Recursively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sort to the right of the pivot.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he-IL" sz="22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2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Quick Sort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>
              <a:defRPr/>
            </a:pPr>
            <a:r>
              <a:rPr lang="en-US" altLang="he-IL" sz="2200" u="sng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Example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Input: [4, 1, 8, 7, 10, 3]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Let pivot =7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Rearrange to get [4,1,3] and [7, 10, 8]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Sort [4, 1, 3] 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[1, 3, 4]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Sort [7, 10, 8] 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[7, 8, 10]</a:t>
            </a:r>
          </a:p>
          <a:p>
            <a:pPr>
              <a:defRPr/>
            </a:pPr>
            <a:endParaRPr lang="en-US" altLang="he-IL" sz="22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2200" u="sng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Correctness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obvious.</a:t>
            </a:r>
          </a:p>
        </p:txBody>
      </p:sp>
    </p:spTree>
    <p:extLst>
      <p:ext uri="{BB962C8B-B14F-4D97-AF65-F5344CB8AC3E}">
        <p14:creationId xmlns:p14="http://schemas.microsoft.com/office/powerpoint/2010/main" val="392715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Quick Sort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>
              <a:defRPr/>
            </a:pPr>
            <a:r>
              <a:rPr lang="en-US" altLang="he-IL" sz="2200" u="sng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Running time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– O(n log(n)) for good pivots</a:t>
            </a:r>
          </a:p>
          <a:p>
            <a:pPr>
              <a:defRPr/>
            </a:pPr>
            <a:r>
              <a:rPr lang="en-US" altLang="he-IL" sz="2200" u="sng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Q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What is a good pivot?</a:t>
            </a:r>
          </a:p>
          <a:p>
            <a:pPr>
              <a:defRPr/>
            </a:pPr>
            <a:r>
              <a:rPr lang="en-US" altLang="he-IL" sz="2200" u="sng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:The one that splits the array into equal halves </a:t>
            </a:r>
          </a:p>
          <a:p>
            <a:pPr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Indeed: if the pivot splits the array into two subarrays of size n/2, then </a:t>
            </a:r>
          </a:p>
          <a:p>
            <a:pPr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T(n) = O(1) + O(n) + 2*T(n/2)</a:t>
            </a:r>
          </a:p>
          <a:p>
            <a:pPr>
              <a:defRPr/>
            </a:pPr>
            <a:endParaRPr lang="en-US" altLang="he-IL" sz="22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endParaRPr lang="en-US" altLang="he-IL" sz="22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Therefore, by Master theorem: T(n) = O(n log(n))</a:t>
            </a:r>
          </a:p>
          <a:p>
            <a:pPr>
              <a:defRPr/>
            </a:pPr>
            <a:endParaRPr lang="en-US" altLang="he-IL" sz="22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Q: how can we find a good pivot?</a:t>
            </a:r>
          </a:p>
          <a:p>
            <a:pPr>
              <a:defRPr/>
            </a:pPr>
            <a:endParaRPr lang="en-US" altLang="he-IL" sz="22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endParaRPr lang="en-US" altLang="he-IL" sz="22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6E09ACD0-847F-4952-847B-A0356CC3F0E1}"/>
              </a:ext>
            </a:extLst>
          </p:cNvPr>
          <p:cNvSpPr/>
          <p:nvPr/>
        </p:nvSpPr>
        <p:spPr bwMode="auto">
          <a:xfrm>
            <a:off x="2436812" y="3995737"/>
            <a:ext cx="609601" cy="36416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82ED55-E78C-448E-90C8-2D72007CA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69" y="4838839"/>
            <a:ext cx="1808285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Choose a pivot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BD98F-DEF9-43A9-94CA-FB378C9B7A16}"/>
              </a:ext>
            </a:extLst>
          </p:cNvPr>
          <p:cNvCxnSpPr>
            <a:stCxn id="5" idx="0"/>
            <a:endCxn id="4" idx="2"/>
          </p:cNvCxnSpPr>
          <p:nvPr/>
        </p:nvCxnSpPr>
        <p:spPr bwMode="auto">
          <a:xfrm flipV="1">
            <a:off x="1276412" y="4359897"/>
            <a:ext cx="1465201" cy="4789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AEA0A8CA-AEE6-46B9-AA1D-10523CC3FA53}"/>
              </a:ext>
            </a:extLst>
          </p:cNvPr>
          <p:cNvSpPr/>
          <p:nvPr/>
        </p:nvSpPr>
        <p:spPr bwMode="auto">
          <a:xfrm>
            <a:off x="3299987" y="3995737"/>
            <a:ext cx="609601" cy="36416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8CB96D-61CE-48D6-8F6C-8B7B57598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471" y="4838839"/>
            <a:ext cx="1440778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Rearranging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A74A9A-6D94-4B9C-AE12-9B47AAAD96C0}"/>
              </a:ext>
            </a:extLst>
          </p:cNvPr>
          <p:cNvCxnSpPr>
            <a:stCxn id="8" idx="0"/>
            <a:endCxn id="7" idx="2"/>
          </p:cNvCxnSpPr>
          <p:nvPr/>
        </p:nvCxnSpPr>
        <p:spPr bwMode="auto">
          <a:xfrm flipH="1" flipV="1">
            <a:off x="3604788" y="4359897"/>
            <a:ext cx="155072" cy="4789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73714451-144E-4B24-B87D-D0A4E8F623B0}"/>
              </a:ext>
            </a:extLst>
          </p:cNvPr>
          <p:cNvSpPr/>
          <p:nvPr/>
        </p:nvSpPr>
        <p:spPr bwMode="auto">
          <a:xfrm>
            <a:off x="4188562" y="3978897"/>
            <a:ext cx="1022176" cy="36416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C318F3D-3D40-44DC-B0AF-DE03DB2A6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13" y="4838839"/>
            <a:ext cx="1256506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Recursion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85DEC3-036A-47A0-BE64-217F7DA87E57}"/>
              </a:ext>
            </a:extLst>
          </p:cNvPr>
          <p:cNvCxnSpPr>
            <a:stCxn id="11" idx="0"/>
            <a:endCxn id="10" idx="2"/>
          </p:cNvCxnSpPr>
          <p:nvPr/>
        </p:nvCxnSpPr>
        <p:spPr bwMode="auto">
          <a:xfrm flipH="1" flipV="1">
            <a:off x="4699650" y="4343057"/>
            <a:ext cx="1349916" cy="49578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9438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Quick Sort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>
              <a:defRPr/>
            </a:pPr>
            <a:r>
              <a:rPr lang="en-US" altLang="he-IL" sz="2200" u="sng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Q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What if the pivot splits the array n/3 vs 2n/3?</a:t>
            </a:r>
          </a:p>
          <a:p>
            <a:pPr>
              <a:defRPr/>
            </a:pPr>
            <a:r>
              <a:rPr lang="en-US" altLang="he-IL" sz="2200" u="sng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we will get a recurrence relation</a:t>
            </a:r>
          </a:p>
          <a:p>
            <a:pPr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T(n) = O(1) + O(n) + T(n/3) + T(2n/3)</a:t>
            </a:r>
          </a:p>
          <a:p>
            <a:pPr>
              <a:defRPr/>
            </a:pPr>
            <a:endParaRPr lang="en-US" altLang="he-IL" sz="22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endParaRPr lang="en-US" altLang="he-IL" sz="22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This also gives T(n) = O(n log(n)) // we used a tree drawing to prove it.</a:t>
            </a:r>
          </a:p>
          <a:p>
            <a:pPr>
              <a:defRPr/>
            </a:pPr>
            <a:endParaRPr lang="en-US" altLang="he-IL" sz="22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Even if we get n/5 vs 4n/5 that will also suffice.</a:t>
            </a:r>
          </a:p>
          <a:p>
            <a:pPr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Even if we get n/16 vs 15n/16 that will also suffice.</a:t>
            </a:r>
          </a:p>
          <a:p>
            <a:pPr>
              <a:defRPr/>
            </a:pPr>
            <a:endParaRPr lang="en-US" altLang="he-IL" sz="22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endParaRPr lang="en-US" altLang="he-IL" sz="22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endParaRPr lang="en-US" altLang="he-IL" sz="22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6E09ACD0-847F-4952-847B-A0356CC3F0E1}"/>
              </a:ext>
            </a:extLst>
          </p:cNvPr>
          <p:cNvSpPr/>
          <p:nvPr/>
        </p:nvSpPr>
        <p:spPr bwMode="auto">
          <a:xfrm>
            <a:off x="2449512" y="2967037"/>
            <a:ext cx="609601" cy="36416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82ED55-E78C-448E-90C8-2D72007CA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9" y="3810139"/>
            <a:ext cx="1808285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Choose a pivot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BD98F-DEF9-43A9-94CA-FB378C9B7A16}"/>
              </a:ext>
            </a:extLst>
          </p:cNvPr>
          <p:cNvCxnSpPr>
            <a:stCxn id="5" idx="0"/>
            <a:endCxn id="4" idx="2"/>
          </p:cNvCxnSpPr>
          <p:nvPr/>
        </p:nvCxnSpPr>
        <p:spPr bwMode="auto">
          <a:xfrm flipV="1">
            <a:off x="1289112" y="3331197"/>
            <a:ext cx="1465201" cy="4789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AEA0A8CA-AEE6-46B9-AA1D-10523CC3FA53}"/>
              </a:ext>
            </a:extLst>
          </p:cNvPr>
          <p:cNvSpPr/>
          <p:nvPr/>
        </p:nvSpPr>
        <p:spPr bwMode="auto">
          <a:xfrm>
            <a:off x="3312687" y="2967037"/>
            <a:ext cx="609601" cy="36416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8CB96D-61CE-48D6-8F6C-8B7B57598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171" y="3810139"/>
            <a:ext cx="1440778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Rearranging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A74A9A-6D94-4B9C-AE12-9B47AAAD96C0}"/>
              </a:ext>
            </a:extLst>
          </p:cNvPr>
          <p:cNvCxnSpPr>
            <a:stCxn id="8" idx="0"/>
            <a:endCxn id="7" idx="2"/>
          </p:cNvCxnSpPr>
          <p:nvPr/>
        </p:nvCxnSpPr>
        <p:spPr bwMode="auto">
          <a:xfrm flipH="1" flipV="1">
            <a:off x="3617488" y="3331197"/>
            <a:ext cx="155072" cy="4789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73714451-144E-4B24-B87D-D0A4E8F623B0}"/>
              </a:ext>
            </a:extLst>
          </p:cNvPr>
          <p:cNvSpPr/>
          <p:nvPr/>
        </p:nvSpPr>
        <p:spPr bwMode="auto">
          <a:xfrm>
            <a:off x="4150462" y="2950197"/>
            <a:ext cx="902550" cy="36416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C318F3D-3D40-44DC-B0AF-DE03DB2A6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042" y="3831268"/>
            <a:ext cx="1256506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Recursion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85DEC3-036A-47A0-BE64-217F7DA87E57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 bwMode="auto">
          <a:xfrm flipH="1" flipV="1">
            <a:off x="4601737" y="3314357"/>
            <a:ext cx="900558" cy="51691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ounded Rectangle 20">
            <a:extLst>
              <a:ext uri="{FF2B5EF4-FFF2-40B4-BE49-F238E27FC236}">
                <a16:creationId xmlns:a16="http://schemas.microsoft.com/office/drawing/2014/main" id="{12FB6B3E-81F4-485C-B492-A7F20491A909}"/>
              </a:ext>
            </a:extLst>
          </p:cNvPr>
          <p:cNvSpPr/>
          <p:nvPr/>
        </p:nvSpPr>
        <p:spPr bwMode="auto">
          <a:xfrm>
            <a:off x="5330413" y="2966694"/>
            <a:ext cx="902550" cy="36416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945FFC-160A-4699-AEDD-EA9BCEE2D2F2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 bwMode="auto">
          <a:xfrm flipV="1">
            <a:off x="5502295" y="3330854"/>
            <a:ext cx="279393" cy="50041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0943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Finding a good pivot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>
              <a:defRPr/>
            </a:pPr>
            <a:r>
              <a:rPr lang="en-US" altLang="he-IL" sz="2200" u="sng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Question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How can we find a good pivot?</a:t>
            </a:r>
          </a:p>
          <a:p>
            <a:pPr>
              <a:defRPr/>
            </a:pPr>
            <a:endParaRPr lang="en-US" altLang="he-IL" sz="22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We’ll see two algorithms:</a:t>
            </a:r>
          </a:p>
          <a:p>
            <a:pPr marL="457200" indent="-457200">
              <a:buAutoNum type="arabicParenR"/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 randomized algorithm</a:t>
            </a:r>
          </a:p>
          <a:p>
            <a:pPr marL="457200" indent="-457200">
              <a:buAutoNum type="arabicParenR"/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 deterministic algorithm</a:t>
            </a:r>
          </a:p>
        </p:txBody>
      </p:sp>
    </p:spTree>
    <p:extLst>
      <p:ext uri="{BB962C8B-B14F-4D97-AF65-F5344CB8AC3E}">
        <p14:creationId xmlns:p14="http://schemas.microsoft.com/office/powerpoint/2010/main" val="249839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Finding median of an array</a:t>
            </a:r>
          </a:p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019709"/>
      </p:ext>
    </p:extLst>
  </p:cSld>
  <p:clrMapOvr>
    <a:masterClrMapping/>
  </p:clrMapOvr>
</p:sld>
</file>

<file path=ppt/theme/theme1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4088</TotalTime>
  <Words>1507</Words>
  <Application>Microsoft Office PowerPoint</Application>
  <PresentationFormat>Custom</PresentationFormat>
  <Paragraphs>175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 Unicode MS</vt:lpstr>
      <vt:lpstr>Albany</vt:lpstr>
      <vt:lpstr>Arial</vt:lpstr>
      <vt:lpstr>Arial Narrow</vt:lpstr>
      <vt:lpstr>Calibri</vt:lpstr>
      <vt:lpstr>Cambria Math</vt:lpstr>
      <vt:lpstr>Tahoma</vt:lpstr>
      <vt:lpstr>Times New Roman</vt:lpstr>
      <vt:lpstr>Wingdings</vt:lpstr>
      <vt:lpstr>lyt blackandwhite</vt:lpstr>
      <vt:lpstr>PowerPoint Presentation</vt:lpstr>
      <vt:lpstr>Plan for today</vt:lpstr>
      <vt:lpstr>PowerPoint Presentation</vt:lpstr>
      <vt:lpstr>Quick Sort</vt:lpstr>
      <vt:lpstr>Quick Sort</vt:lpstr>
      <vt:lpstr>Quick Sort</vt:lpstr>
      <vt:lpstr>Quick Sort</vt:lpstr>
      <vt:lpstr>Finding a good pivot</vt:lpstr>
      <vt:lpstr>PowerPoint Presentation</vt:lpstr>
      <vt:lpstr>PowerPoint Presentation</vt:lpstr>
      <vt:lpstr>Finding k'th smallest element</vt:lpstr>
      <vt:lpstr>Finding k'th smallest element</vt:lpstr>
      <vt:lpstr>PowerPoint Presentation</vt:lpstr>
      <vt:lpstr>Finding k'th smallest element</vt:lpstr>
      <vt:lpstr>Finding k'th smallest element</vt:lpstr>
      <vt:lpstr>Finding k'th smallest element</vt:lpstr>
      <vt:lpstr>Finding k'th smallest element</vt:lpstr>
      <vt:lpstr>Finding k'th smallest element</vt:lpstr>
      <vt:lpstr>Finding k'th smallest element</vt:lpstr>
      <vt:lpstr>Quick Sort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1444</cp:revision>
  <dcterms:created xsi:type="dcterms:W3CDTF">2017-07-19T12:15:02Z</dcterms:created>
  <dcterms:modified xsi:type="dcterms:W3CDTF">2022-02-24T18:12:17Z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