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530" r:id="rId3"/>
    <p:sldId id="531" r:id="rId4"/>
    <p:sldId id="532" r:id="rId5"/>
    <p:sldId id="533" r:id="rId6"/>
    <p:sldId id="534" r:id="rId7"/>
    <p:sldId id="535" r:id="rId8"/>
    <p:sldId id="536" r:id="rId9"/>
    <p:sldId id="519" r:id="rId10"/>
    <p:sldId id="520" r:id="rId11"/>
    <p:sldId id="522" r:id="rId12"/>
    <p:sldId id="525" r:id="rId13"/>
    <p:sldId id="523" r:id="rId14"/>
    <p:sldId id="526" r:id="rId15"/>
    <p:sldId id="527" r:id="rId16"/>
    <p:sldId id="528" r:id="rId17"/>
    <p:sldId id="529" r:id="rId18"/>
    <p:sldId id="398" r:id="rId19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0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4316BA-964A-4111-8B8C-8EF9D4624536}" v="2881" dt="2022-02-14T22:24:35.7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09" autoAdjust="0"/>
  </p:normalViewPr>
  <p:slideViewPr>
    <p:cSldViewPr snapToGrid="0">
      <p:cViewPr varScale="1">
        <p:scale>
          <a:sx n="91" d="100"/>
          <a:sy n="91" d="100"/>
        </p:scale>
        <p:origin x="19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Shinkar" userId="db6eb1b41a9778dd" providerId="LiveId" clId="{BB4316BA-964A-4111-8B8C-8EF9D4624536}"/>
    <pc:docChg chg="undo custSel addSld delSld modSld sldOrd">
      <pc:chgData name="Igor Shinkar" userId="db6eb1b41a9778dd" providerId="LiveId" clId="{BB4316BA-964A-4111-8B8C-8EF9D4624536}" dt="2022-02-14T22:24:35.728" v="3231" actId="6549"/>
      <pc:docMkLst>
        <pc:docMk/>
      </pc:docMkLst>
      <pc:sldChg chg="modSp mod">
        <pc:chgData name="Igor Shinkar" userId="db6eb1b41a9778dd" providerId="LiveId" clId="{BB4316BA-964A-4111-8B8C-8EF9D4624536}" dt="2022-02-14T20:29:35.450" v="1495" actId="20577"/>
        <pc:sldMkLst>
          <pc:docMk/>
          <pc:sldMk cId="0" sldId="256"/>
        </pc:sldMkLst>
        <pc:spChg chg="mod">
          <ac:chgData name="Igor Shinkar" userId="db6eb1b41a9778dd" providerId="LiveId" clId="{BB4316BA-964A-4111-8B8C-8EF9D4624536}" dt="2022-02-14T20:29:35.450" v="1495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add del modAnim">
        <pc:chgData name="Igor Shinkar" userId="db6eb1b41a9778dd" providerId="LiveId" clId="{BB4316BA-964A-4111-8B8C-8EF9D4624536}" dt="2022-02-14T20:33:22.017" v="1534" actId="20577"/>
        <pc:sldMkLst>
          <pc:docMk/>
          <pc:sldMk cId="1348404624" sldId="362"/>
        </pc:sldMkLst>
        <pc:spChg chg="mod">
          <ac:chgData name="Igor Shinkar" userId="db6eb1b41a9778dd" providerId="LiveId" clId="{BB4316BA-964A-4111-8B8C-8EF9D4624536}" dt="2022-02-14T20:33:22.017" v="1534" actId="20577"/>
          <ac:spMkLst>
            <pc:docMk/>
            <pc:sldMk cId="1348404624" sldId="362"/>
            <ac:spMk id="3" creationId="{00000000-0000-0000-0000-000000000000}"/>
          </ac:spMkLst>
        </pc:spChg>
      </pc:sldChg>
      <pc:sldChg chg="modSp add mod">
        <pc:chgData name="Igor Shinkar" userId="db6eb1b41a9778dd" providerId="LiveId" clId="{BB4316BA-964A-4111-8B8C-8EF9D4624536}" dt="2022-02-14T20:54:12.793" v="1635" actId="20577"/>
        <pc:sldMkLst>
          <pc:docMk/>
          <pc:sldMk cId="4275399684" sldId="490"/>
        </pc:sldMkLst>
        <pc:spChg chg="mod">
          <ac:chgData name="Igor Shinkar" userId="db6eb1b41a9778dd" providerId="LiveId" clId="{BB4316BA-964A-4111-8B8C-8EF9D4624536}" dt="2022-02-11T20:04:59.498" v="424" actId="20577"/>
          <ac:spMkLst>
            <pc:docMk/>
            <pc:sldMk cId="4275399684" sldId="490"/>
            <ac:spMk id="3" creationId="{00000000-0000-0000-0000-000000000000}"/>
          </ac:spMkLst>
        </pc:spChg>
        <pc:spChg chg="mod">
          <ac:chgData name="Igor Shinkar" userId="db6eb1b41a9778dd" providerId="LiveId" clId="{BB4316BA-964A-4111-8B8C-8EF9D4624536}" dt="2022-02-11T20:00:27.674" v="180" actId="20577"/>
          <ac:spMkLst>
            <pc:docMk/>
            <pc:sldMk cId="4275399684" sldId="490"/>
            <ac:spMk id="6" creationId="{3ADAB798-F9C6-4D04-B14F-E7A165F2DB92}"/>
          </ac:spMkLst>
        </pc:spChg>
        <pc:spChg chg="mod">
          <ac:chgData name="Igor Shinkar" userId="db6eb1b41a9778dd" providerId="LiveId" clId="{BB4316BA-964A-4111-8B8C-8EF9D4624536}" dt="2022-02-11T20:00:20.888" v="175" actId="6549"/>
          <ac:spMkLst>
            <pc:docMk/>
            <pc:sldMk cId="4275399684" sldId="490"/>
            <ac:spMk id="7" creationId="{05A4276E-8E22-450A-9B07-BE8DB23E853E}"/>
          </ac:spMkLst>
        </pc:spChg>
        <pc:spChg chg="mod">
          <ac:chgData name="Igor Shinkar" userId="db6eb1b41a9778dd" providerId="LiveId" clId="{BB4316BA-964A-4111-8B8C-8EF9D4624536}" dt="2022-02-11T20:02:03.701" v="230" actId="57"/>
          <ac:spMkLst>
            <pc:docMk/>
            <pc:sldMk cId="4275399684" sldId="490"/>
            <ac:spMk id="11" creationId="{CFE32C12-7E63-4810-A746-7115C1E803DA}"/>
          </ac:spMkLst>
        </pc:spChg>
        <pc:spChg chg="mod">
          <ac:chgData name="Igor Shinkar" userId="db6eb1b41a9778dd" providerId="LiveId" clId="{BB4316BA-964A-4111-8B8C-8EF9D4624536}" dt="2022-02-11T20:01:55.704" v="218" actId="20577"/>
          <ac:spMkLst>
            <pc:docMk/>
            <pc:sldMk cId="4275399684" sldId="490"/>
            <ac:spMk id="12" creationId="{1B20F03F-ECE2-4AE1-B062-1B27CD2C7AD3}"/>
          </ac:spMkLst>
        </pc:spChg>
        <pc:spChg chg="mod">
          <ac:chgData name="Igor Shinkar" userId="db6eb1b41a9778dd" providerId="LiveId" clId="{BB4316BA-964A-4111-8B8C-8EF9D4624536}" dt="2022-02-11T20:01:15" v="203" actId="20577"/>
          <ac:spMkLst>
            <pc:docMk/>
            <pc:sldMk cId="4275399684" sldId="490"/>
            <ac:spMk id="15" creationId="{FAB6B775-75F0-4A1E-A29A-541FC49C3574}"/>
          </ac:spMkLst>
        </pc:spChg>
        <pc:spChg chg="mod">
          <ac:chgData name="Igor Shinkar" userId="db6eb1b41a9778dd" providerId="LiveId" clId="{BB4316BA-964A-4111-8B8C-8EF9D4624536}" dt="2022-02-11T20:01:03.317" v="191" actId="57"/>
          <ac:spMkLst>
            <pc:docMk/>
            <pc:sldMk cId="4275399684" sldId="490"/>
            <ac:spMk id="16" creationId="{065F1F40-41CE-4C08-A069-1C5EFCD48B51}"/>
          </ac:spMkLst>
        </pc:spChg>
        <pc:spChg chg="mod">
          <ac:chgData name="Igor Shinkar" userId="db6eb1b41a9778dd" providerId="LiveId" clId="{BB4316BA-964A-4111-8B8C-8EF9D4624536}" dt="2022-02-11T20:04:19.885" v="376" actId="14100"/>
          <ac:spMkLst>
            <pc:docMk/>
            <pc:sldMk cId="4275399684" sldId="490"/>
            <ac:spMk id="37" creationId="{F5D2E062-9011-4747-9278-376BFC9A94B8}"/>
          </ac:spMkLst>
        </pc:spChg>
        <pc:spChg chg="mod">
          <ac:chgData name="Igor Shinkar" userId="db6eb1b41a9778dd" providerId="LiveId" clId="{BB4316BA-964A-4111-8B8C-8EF9D4624536}" dt="2022-02-14T20:54:12.793" v="1635" actId="20577"/>
          <ac:spMkLst>
            <pc:docMk/>
            <pc:sldMk cId="4275399684" sldId="490"/>
            <ac:spMk id="38" creationId="{EF048111-8D1E-47D2-9779-F4B9A68D7B5A}"/>
          </ac:spMkLst>
        </pc:spChg>
        <pc:cxnChg chg="mod">
          <ac:chgData name="Igor Shinkar" userId="db6eb1b41a9778dd" providerId="LiveId" clId="{BB4316BA-964A-4111-8B8C-8EF9D4624536}" dt="2022-02-11T20:01:54.041" v="217" actId="14100"/>
          <ac:cxnSpMkLst>
            <pc:docMk/>
            <pc:sldMk cId="4275399684" sldId="490"/>
            <ac:cxnSpMk id="13" creationId="{DABFC6A3-BBEB-4972-BB3B-D9DE66DC2E60}"/>
          </ac:cxnSpMkLst>
        </pc:cxnChg>
        <pc:cxnChg chg="mod">
          <ac:chgData name="Igor Shinkar" userId="db6eb1b41a9778dd" providerId="LiveId" clId="{BB4316BA-964A-4111-8B8C-8EF9D4624536}" dt="2022-02-11T20:01:47.971" v="216" actId="1076"/>
          <ac:cxnSpMkLst>
            <pc:docMk/>
            <pc:sldMk cId="4275399684" sldId="490"/>
            <ac:cxnSpMk id="14" creationId="{7B2819A2-35A7-4B2B-B0A2-EC8F042FB450}"/>
          </ac:cxnSpMkLst>
        </pc:cxnChg>
      </pc:sldChg>
      <pc:sldChg chg="add del">
        <pc:chgData name="Igor Shinkar" userId="db6eb1b41a9778dd" providerId="LiveId" clId="{BB4316BA-964A-4111-8B8C-8EF9D4624536}" dt="2022-02-11T19:03:04.258" v="59" actId="47"/>
        <pc:sldMkLst>
          <pc:docMk/>
          <pc:sldMk cId="1199358337" sldId="499"/>
        </pc:sldMkLst>
      </pc:sldChg>
      <pc:sldChg chg="add del">
        <pc:chgData name="Igor Shinkar" userId="db6eb1b41a9778dd" providerId="LiveId" clId="{BB4316BA-964A-4111-8B8C-8EF9D4624536}" dt="2022-02-11T19:03:04.258" v="59" actId="47"/>
        <pc:sldMkLst>
          <pc:docMk/>
          <pc:sldMk cId="3757525877" sldId="500"/>
        </pc:sldMkLst>
      </pc:sldChg>
      <pc:sldChg chg="add del">
        <pc:chgData name="Igor Shinkar" userId="db6eb1b41a9778dd" providerId="LiveId" clId="{BB4316BA-964A-4111-8B8C-8EF9D4624536}" dt="2022-02-11T19:03:04.258" v="59" actId="47"/>
        <pc:sldMkLst>
          <pc:docMk/>
          <pc:sldMk cId="3927156886" sldId="501"/>
        </pc:sldMkLst>
      </pc:sldChg>
      <pc:sldChg chg="add del">
        <pc:chgData name="Igor Shinkar" userId="db6eb1b41a9778dd" providerId="LiveId" clId="{BB4316BA-964A-4111-8B8C-8EF9D4624536}" dt="2022-02-11T19:03:04.258" v="59" actId="47"/>
        <pc:sldMkLst>
          <pc:docMk/>
          <pc:sldMk cId="594380451" sldId="502"/>
        </pc:sldMkLst>
      </pc:sldChg>
      <pc:sldChg chg="add del">
        <pc:chgData name="Igor Shinkar" userId="db6eb1b41a9778dd" providerId="LiveId" clId="{BB4316BA-964A-4111-8B8C-8EF9D4624536}" dt="2022-02-11T19:03:04.258" v="59" actId="47"/>
        <pc:sldMkLst>
          <pc:docMk/>
          <pc:sldMk cId="2409439770" sldId="503"/>
        </pc:sldMkLst>
      </pc:sldChg>
      <pc:sldChg chg="add del">
        <pc:chgData name="Igor Shinkar" userId="db6eb1b41a9778dd" providerId="LiveId" clId="{BB4316BA-964A-4111-8B8C-8EF9D4624536}" dt="2022-02-11T19:03:04.258" v="59" actId="47"/>
        <pc:sldMkLst>
          <pc:docMk/>
          <pc:sldMk cId="2498393947" sldId="504"/>
        </pc:sldMkLst>
      </pc:sldChg>
      <pc:sldChg chg="add del">
        <pc:chgData name="Igor Shinkar" userId="db6eb1b41a9778dd" providerId="LiveId" clId="{BB4316BA-964A-4111-8B8C-8EF9D4624536}" dt="2022-02-11T19:03:04.258" v="59" actId="47"/>
        <pc:sldMkLst>
          <pc:docMk/>
          <pc:sldMk cId="3498019709" sldId="505"/>
        </pc:sldMkLst>
      </pc:sldChg>
      <pc:sldChg chg="add del">
        <pc:chgData name="Igor Shinkar" userId="db6eb1b41a9778dd" providerId="LiveId" clId="{BB4316BA-964A-4111-8B8C-8EF9D4624536}" dt="2022-02-11T19:03:07.933" v="61" actId="47"/>
        <pc:sldMkLst>
          <pc:docMk/>
          <pc:sldMk cId="3383331164" sldId="506"/>
        </pc:sldMkLst>
      </pc:sldChg>
      <pc:sldChg chg="add del">
        <pc:chgData name="Igor Shinkar" userId="db6eb1b41a9778dd" providerId="LiveId" clId="{BB4316BA-964A-4111-8B8C-8EF9D4624536}" dt="2022-02-11T19:03:04.258" v="59" actId="47"/>
        <pc:sldMkLst>
          <pc:docMk/>
          <pc:sldMk cId="584232696" sldId="507"/>
        </pc:sldMkLst>
      </pc:sldChg>
      <pc:sldChg chg="add del">
        <pc:chgData name="Igor Shinkar" userId="db6eb1b41a9778dd" providerId="LiveId" clId="{BB4316BA-964A-4111-8B8C-8EF9D4624536}" dt="2022-02-11T19:03:07.933" v="61" actId="47"/>
        <pc:sldMkLst>
          <pc:docMk/>
          <pc:sldMk cId="3427526919" sldId="508"/>
        </pc:sldMkLst>
      </pc:sldChg>
      <pc:sldChg chg="add del">
        <pc:chgData name="Igor Shinkar" userId="db6eb1b41a9778dd" providerId="LiveId" clId="{BB4316BA-964A-4111-8B8C-8EF9D4624536}" dt="2022-02-11T19:03:07.933" v="61" actId="47"/>
        <pc:sldMkLst>
          <pc:docMk/>
          <pc:sldMk cId="1033112375" sldId="509"/>
        </pc:sldMkLst>
      </pc:sldChg>
      <pc:sldChg chg="add del">
        <pc:chgData name="Igor Shinkar" userId="db6eb1b41a9778dd" providerId="LiveId" clId="{BB4316BA-964A-4111-8B8C-8EF9D4624536}" dt="2022-02-11T19:03:07.933" v="61" actId="47"/>
        <pc:sldMkLst>
          <pc:docMk/>
          <pc:sldMk cId="4160026270" sldId="510"/>
        </pc:sldMkLst>
      </pc:sldChg>
      <pc:sldChg chg="add del">
        <pc:chgData name="Igor Shinkar" userId="db6eb1b41a9778dd" providerId="LiveId" clId="{BB4316BA-964A-4111-8B8C-8EF9D4624536}" dt="2022-02-11T19:03:04.258" v="59" actId="47"/>
        <pc:sldMkLst>
          <pc:docMk/>
          <pc:sldMk cId="3198867731" sldId="512"/>
        </pc:sldMkLst>
      </pc:sldChg>
      <pc:sldChg chg="add del">
        <pc:chgData name="Igor Shinkar" userId="db6eb1b41a9778dd" providerId="LiveId" clId="{BB4316BA-964A-4111-8B8C-8EF9D4624536}" dt="2022-02-11T19:03:07.933" v="61" actId="47"/>
        <pc:sldMkLst>
          <pc:docMk/>
          <pc:sldMk cId="1562137297" sldId="513"/>
        </pc:sldMkLst>
      </pc:sldChg>
      <pc:sldChg chg="add del">
        <pc:chgData name="Igor Shinkar" userId="db6eb1b41a9778dd" providerId="LiveId" clId="{BB4316BA-964A-4111-8B8C-8EF9D4624536}" dt="2022-02-11T19:03:08.750" v="62" actId="47"/>
        <pc:sldMkLst>
          <pc:docMk/>
          <pc:sldMk cId="3177828465" sldId="514"/>
        </pc:sldMkLst>
      </pc:sldChg>
      <pc:sldChg chg="modSp">
        <pc:chgData name="Igor Shinkar" userId="db6eb1b41a9778dd" providerId="LiveId" clId="{BB4316BA-964A-4111-8B8C-8EF9D4624536}" dt="2022-02-14T20:41:54.153" v="1620" actId="58"/>
        <pc:sldMkLst>
          <pc:docMk/>
          <pc:sldMk cId="3832433407" sldId="515"/>
        </pc:sldMkLst>
        <pc:spChg chg="mod">
          <ac:chgData name="Igor Shinkar" userId="db6eb1b41a9778dd" providerId="LiveId" clId="{BB4316BA-964A-4111-8B8C-8EF9D4624536}" dt="2022-02-14T20:41:54.153" v="1620" actId="58"/>
          <ac:spMkLst>
            <pc:docMk/>
            <pc:sldMk cId="3832433407" sldId="515"/>
            <ac:spMk id="3" creationId="{00000000-0000-0000-0000-000000000000}"/>
          </ac:spMkLst>
        </pc:spChg>
      </pc:sldChg>
      <pc:sldChg chg="modSp">
        <pc:chgData name="Igor Shinkar" userId="db6eb1b41a9778dd" providerId="LiveId" clId="{BB4316BA-964A-4111-8B8C-8EF9D4624536}" dt="2022-02-14T20:44:38.206" v="1622" actId="58"/>
        <pc:sldMkLst>
          <pc:docMk/>
          <pc:sldMk cId="2824758475" sldId="517"/>
        </pc:sldMkLst>
        <pc:spChg chg="mod">
          <ac:chgData name="Igor Shinkar" userId="db6eb1b41a9778dd" providerId="LiveId" clId="{BB4316BA-964A-4111-8B8C-8EF9D4624536}" dt="2022-02-14T20:44:38.206" v="1622" actId="58"/>
          <ac:spMkLst>
            <pc:docMk/>
            <pc:sldMk cId="2824758475" sldId="517"/>
            <ac:spMk id="3" creationId="{00000000-0000-0000-0000-000000000000}"/>
          </ac:spMkLst>
        </pc:spChg>
      </pc:sldChg>
      <pc:sldChg chg="del">
        <pc:chgData name="Igor Shinkar" userId="db6eb1b41a9778dd" providerId="LiveId" clId="{BB4316BA-964A-4111-8B8C-8EF9D4624536}" dt="2022-02-11T19:02:51.261" v="55" actId="2696"/>
        <pc:sldMkLst>
          <pc:docMk/>
          <pc:sldMk cId="328095257" sldId="518"/>
        </pc:sldMkLst>
      </pc:sldChg>
      <pc:sldChg chg="modSp add">
        <pc:chgData name="Igor Shinkar" userId="db6eb1b41a9778dd" providerId="LiveId" clId="{BB4316BA-964A-4111-8B8C-8EF9D4624536}" dt="2022-02-14T20:35:28.113" v="1618" actId="20577"/>
        <pc:sldMkLst>
          <pc:docMk/>
          <pc:sldMk cId="2416019797" sldId="518"/>
        </pc:sldMkLst>
        <pc:spChg chg="mod">
          <ac:chgData name="Igor Shinkar" userId="db6eb1b41a9778dd" providerId="LiveId" clId="{BB4316BA-964A-4111-8B8C-8EF9D4624536}" dt="2022-02-14T20:35:28.113" v="1618" actId="20577"/>
          <ac:spMkLst>
            <pc:docMk/>
            <pc:sldMk cId="2416019797" sldId="518"/>
            <ac:spMk id="3" creationId="{00000000-0000-0000-0000-000000000000}"/>
          </ac:spMkLst>
        </pc:spChg>
      </pc:sldChg>
      <pc:sldChg chg="add del">
        <pc:chgData name="Igor Shinkar" userId="db6eb1b41a9778dd" providerId="LiveId" clId="{BB4316BA-964A-4111-8B8C-8EF9D4624536}" dt="2022-02-11T19:03:05.526" v="60" actId="47"/>
        <pc:sldMkLst>
          <pc:docMk/>
          <pc:sldMk cId="2029747950" sldId="519"/>
        </pc:sldMkLst>
      </pc:sldChg>
      <pc:sldChg chg="add del ord">
        <pc:chgData name="Igor Shinkar" userId="db6eb1b41a9778dd" providerId="LiveId" clId="{BB4316BA-964A-4111-8B8C-8EF9D4624536}" dt="2022-02-11T20:00:14.069" v="173" actId="47"/>
        <pc:sldMkLst>
          <pc:docMk/>
          <pc:sldMk cId="2779635296" sldId="519"/>
        </pc:sldMkLst>
      </pc:sldChg>
      <pc:sldChg chg="modSp add mod">
        <pc:chgData name="Igor Shinkar" userId="db6eb1b41a9778dd" providerId="LiveId" clId="{BB4316BA-964A-4111-8B8C-8EF9D4624536}" dt="2022-02-14T20:16:09.369" v="448" actId="20577"/>
        <pc:sldMkLst>
          <pc:docMk/>
          <pc:sldMk cId="3087739528" sldId="519"/>
        </pc:sldMkLst>
        <pc:spChg chg="mod">
          <ac:chgData name="Igor Shinkar" userId="db6eb1b41a9778dd" providerId="LiveId" clId="{BB4316BA-964A-4111-8B8C-8EF9D4624536}" dt="2022-02-14T20:16:09.369" v="448" actId="20577"/>
          <ac:spMkLst>
            <pc:docMk/>
            <pc:sldMk cId="3087739528" sldId="519"/>
            <ac:spMk id="3" creationId="{00000000-0000-0000-0000-000000000000}"/>
          </ac:spMkLst>
        </pc:spChg>
      </pc:sldChg>
      <pc:sldChg chg="modSp add del mod">
        <pc:chgData name="Igor Shinkar" userId="db6eb1b41a9778dd" providerId="LiveId" clId="{BB4316BA-964A-4111-8B8C-8EF9D4624536}" dt="2022-02-11T19:59:42.940" v="167" actId="47"/>
        <pc:sldMkLst>
          <pc:docMk/>
          <pc:sldMk cId="3706311718" sldId="519"/>
        </pc:sldMkLst>
        <pc:spChg chg="mod">
          <ac:chgData name="Igor Shinkar" userId="db6eb1b41a9778dd" providerId="LiveId" clId="{BB4316BA-964A-4111-8B8C-8EF9D4624536}" dt="2022-02-11T19:36:41.986" v="98" actId="20577"/>
          <ac:spMkLst>
            <pc:docMk/>
            <pc:sldMk cId="3706311718" sldId="519"/>
            <ac:spMk id="3" creationId="{00000000-0000-0000-0000-000000000000}"/>
          </ac:spMkLst>
        </pc:spChg>
      </pc:sldChg>
      <pc:sldChg chg="modSp add mod modAnim">
        <pc:chgData name="Igor Shinkar" userId="db6eb1b41a9778dd" providerId="LiveId" clId="{BB4316BA-964A-4111-8B8C-8EF9D4624536}" dt="2022-02-14T21:31:26.872" v="2118" actId="6549"/>
        <pc:sldMkLst>
          <pc:docMk/>
          <pc:sldMk cId="28197823" sldId="520"/>
        </pc:sldMkLst>
        <pc:spChg chg="mod">
          <ac:chgData name="Igor Shinkar" userId="db6eb1b41a9778dd" providerId="LiveId" clId="{BB4316BA-964A-4111-8B8C-8EF9D4624536}" dt="2022-02-14T20:19:15.401" v="459" actId="20577"/>
          <ac:spMkLst>
            <pc:docMk/>
            <pc:sldMk cId="28197823" sldId="520"/>
            <ac:spMk id="2" creationId="{00000000-0000-0000-0000-000000000000}"/>
          </ac:spMkLst>
        </pc:spChg>
        <pc:spChg chg="mod">
          <ac:chgData name="Igor Shinkar" userId="db6eb1b41a9778dd" providerId="LiveId" clId="{BB4316BA-964A-4111-8B8C-8EF9D4624536}" dt="2022-02-14T21:31:26.872" v="2118" actId="6549"/>
          <ac:spMkLst>
            <pc:docMk/>
            <pc:sldMk cId="28197823" sldId="520"/>
            <ac:spMk id="3" creationId="{00000000-0000-0000-0000-000000000000}"/>
          </ac:spMkLst>
        </pc:spChg>
      </pc:sldChg>
      <pc:sldChg chg="modSp add del mod modAnim">
        <pc:chgData name="Igor Shinkar" userId="db6eb1b41a9778dd" providerId="LiveId" clId="{BB4316BA-964A-4111-8B8C-8EF9D4624536}" dt="2022-02-11T19:59:41.719" v="166" actId="47"/>
        <pc:sldMkLst>
          <pc:docMk/>
          <pc:sldMk cId="798954596" sldId="520"/>
        </pc:sldMkLst>
        <pc:spChg chg="mod">
          <ac:chgData name="Igor Shinkar" userId="db6eb1b41a9778dd" providerId="LiveId" clId="{BB4316BA-964A-4111-8B8C-8EF9D4624536}" dt="2022-02-11T19:56:38.744" v="141" actId="20577"/>
          <ac:spMkLst>
            <pc:docMk/>
            <pc:sldMk cId="798954596" sldId="520"/>
            <ac:spMk id="2" creationId="{00000000-0000-0000-0000-000000000000}"/>
          </ac:spMkLst>
        </pc:spChg>
        <pc:spChg chg="mod">
          <ac:chgData name="Igor Shinkar" userId="db6eb1b41a9778dd" providerId="LiveId" clId="{BB4316BA-964A-4111-8B8C-8EF9D4624536}" dt="2022-02-11T19:58:33.309" v="165" actId="6549"/>
          <ac:spMkLst>
            <pc:docMk/>
            <pc:sldMk cId="798954596" sldId="520"/>
            <ac:spMk id="3" creationId="{00000000-0000-0000-0000-000000000000}"/>
          </ac:spMkLst>
        </pc:spChg>
      </pc:sldChg>
      <pc:sldChg chg="add del">
        <pc:chgData name="Igor Shinkar" userId="db6eb1b41a9778dd" providerId="LiveId" clId="{BB4316BA-964A-4111-8B8C-8EF9D4624536}" dt="2022-02-11T19:03:09.934" v="63" actId="47"/>
        <pc:sldMkLst>
          <pc:docMk/>
          <pc:sldMk cId="3646341729" sldId="520"/>
        </pc:sldMkLst>
      </pc:sldChg>
      <pc:sldChg chg="add del">
        <pc:chgData name="Igor Shinkar" userId="db6eb1b41a9778dd" providerId="LiveId" clId="{BB4316BA-964A-4111-8B8C-8EF9D4624536}" dt="2022-02-14T20:26:22.643" v="1163"/>
        <pc:sldMkLst>
          <pc:docMk/>
          <pc:sldMk cId="558483427" sldId="521"/>
        </pc:sldMkLst>
      </pc:sldChg>
      <pc:sldChg chg="addSp modSp add del mod modAnim">
        <pc:chgData name="Igor Shinkar" userId="db6eb1b41a9778dd" providerId="LiveId" clId="{BB4316BA-964A-4111-8B8C-8EF9D4624536}" dt="2022-02-11T19:59:45.236" v="168" actId="47"/>
        <pc:sldMkLst>
          <pc:docMk/>
          <pc:sldMk cId="1035397185" sldId="521"/>
        </pc:sldMkLst>
        <pc:spChg chg="mod">
          <ac:chgData name="Igor Shinkar" userId="db6eb1b41a9778dd" providerId="LiveId" clId="{BB4316BA-964A-4111-8B8C-8EF9D4624536}" dt="2022-02-11T19:57:47.823" v="143" actId="6549"/>
          <ac:spMkLst>
            <pc:docMk/>
            <pc:sldMk cId="1035397185" sldId="521"/>
            <ac:spMk id="3" creationId="{00000000-0000-0000-0000-000000000000}"/>
          </ac:spMkLst>
        </pc:spChg>
        <pc:picChg chg="add mod">
          <ac:chgData name="Igor Shinkar" userId="db6eb1b41a9778dd" providerId="LiveId" clId="{BB4316BA-964A-4111-8B8C-8EF9D4624536}" dt="2022-02-11T19:58:00.351" v="148" actId="1076"/>
          <ac:picMkLst>
            <pc:docMk/>
            <pc:sldMk cId="1035397185" sldId="521"/>
            <ac:picMk id="5" creationId="{E00240DB-0F14-44AB-A6D7-9BF1F5CE6768}"/>
          </ac:picMkLst>
        </pc:picChg>
      </pc:sldChg>
      <pc:sldChg chg="modSp add del mod modAnim">
        <pc:chgData name="Igor Shinkar" userId="db6eb1b41a9778dd" providerId="LiveId" clId="{BB4316BA-964A-4111-8B8C-8EF9D4624536}" dt="2022-02-14T20:26:17.659" v="1157" actId="47"/>
        <pc:sldMkLst>
          <pc:docMk/>
          <pc:sldMk cId="2711292599" sldId="521"/>
        </pc:sldMkLst>
        <pc:spChg chg="mod">
          <ac:chgData name="Igor Shinkar" userId="db6eb1b41a9778dd" providerId="LiveId" clId="{BB4316BA-964A-4111-8B8C-8EF9D4624536}" dt="2022-02-14T20:24:47.846" v="1030"/>
          <ac:spMkLst>
            <pc:docMk/>
            <pc:sldMk cId="2711292599" sldId="521"/>
            <ac:spMk id="2" creationId="{00000000-0000-0000-0000-000000000000}"/>
          </ac:spMkLst>
        </pc:spChg>
        <pc:spChg chg="mod">
          <ac:chgData name="Igor Shinkar" userId="db6eb1b41a9778dd" providerId="LiveId" clId="{BB4316BA-964A-4111-8B8C-8EF9D4624536}" dt="2022-02-14T20:25:59.736" v="1115" actId="20577"/>
          <ac:spMkLst>
            <pc:docMk/>
            <pc:sldMk cId="2711292599" sldId="521"/>
            <ac:spMk id="3" creationId="{00000000-0000-0000-0000-000000000000}"/>
          </ac:spMkLst>
        </pc:spChg>
      </pc:sldChg>
      <pc:sldChg chg="modSp add modAnim">
        <pc:chgData name="Igor Shinkar" userId="db6eb1b41a9778dd" providerId="LiveId" clId="{BB4316BA-964A-4111-8B8C-8EF9D4624536}" dt="2022-02-14T21:34:45.455" v="2331" actId="6549"/>
        <pc:sldMkLst>
          <pc:docMk/>
          <pc:sldMk cId="91196990" sldId="522"/>
        </pc:sldMkLst>
        <pc:spChg chg="mod">
          <ac:chgData name="Igor Shinkar" userId="db6eb1b41a9778dd" providerId="LiveId" clId="{BB4316BA-964A-4111-8B8C-8EF9D4624536}" dt="2022-02-14T21:34:45.455" v="2331" actId="6549"/>
          <ac:spMkLst>
            <pc:docMk/>
            <pc:sldMk cId="91196990" sldId="522"/>
            <ac:spMk id="3" creationId="{00000000-0000-0000-0000-000000000000}"/>
          </ac:spMkLst>
        </pc:spChg>
      </pc:sldChg>
      <pc:sldChg chg="add del">
        <pc:chgData name="Igor Shinkar" userId="db6eb1b41a9778dd" providerId="LiveId" clId="{BB4316BA-964A-4111-8B8C-8EF9D4624536}" dt="2022-02-14T20:27:15.501" v="1230" actId="47"/>
        <pc:sldMkLst>
          <pc:docMk/>
          <pc:sldMk cId="857803280" sldId="523"/>
        </pc:sldMkLst>
      </pc:sldChg>
      <pc:sldChg chg="addSp delSp modSp add mod delAnim modAnim">
        <pc:chgData name="Igor Shinkar" userId="db6eb1b41a9778dd" providerId="LiveId" clId="{BB4316BA-964A-4111-8B8C-8EF9D4624536}" dt="2022-02-14T21:39:15.724" v="2382" actId="20577"/>
        <pc:sldMkLst>
          <pc:docMk/>
          <pc:sldMk cId="3847843405" sldId="523"/>
        </pc:sldMkLst>
        <pc:spChg chg="mod">
          <ac:chgData name="Igor Shinkar" userId="db6eb1b41a9778dd" providerId="LiveId" clId="{BB4316BA-964A-4111-8B8C-8EF9D4624536}" dt="2022-02-14T21:39:15.724" v="2382" actId="20577"/>
          <ac:spMkLst>
            <pc:docMk/>
            <pc:sldMk cId="3847843405" sldId="523"/>
            <ac:spMk id="3" creationId="{00000000-0000-0000-0000-000000000000}"/>
          </ac:spMkLst>
        </pc:spChg>
        <pc:spChg chg="add del mod">
          <ac:chgData name="Igor Shinkar" userId="db6eb1b41a9778dd" providerId="LiveId" clId="{BB4316BA-964A-4111-8B8C-8EF9D4624536}" dt="2022-02-14T21:39:02.365" v="2364" actId="478"/>
          <ac:spMkLst>
            <pc:docMk/>
            <pc:sldMk cId="3847843405" sldId="523"/>
            <ac:spMk id="4" creationId="{196BF9AA-2BBF-46D6-8C00-E9B98E0AD140}"/>
          </ac:spMkLst>
        </pc:spChg>
      </pc:sldChg>
      <pc:sldChg chg="addSp modSp add mod modAnim">
        <pc:chgData name="Igor Shinkar" userId="db6eb1b41a9778dd" providerId="LiveId" clId="{BB4316BA-964A-4111-8B8C-8EF9D4624536}" dt="2022-02-14T21:11:50.358" v="2117" actId="1076"/>
        <pc:sldMkLst>
          <pc:docMk/>
          <pc:sldMk cId="3790721556" sldId="524"/>
        </pc:sldMkLst>
        <pc:spChg chg="mod">
          <ac:chgData name="Igor Shinkar" userId="db6eb1b41a9778dd" providerId="LiveId" clId="{BB4316BA-964A-4111-8B8C-8EF9D4624536}" dt="2022-02-14T21:09:38.949" v="1984" actId="113"/>
          <ac:spMkLst>
            <pc:docMk/>
            <pc:sldMk cId="3790721556" sldId="524"/>
            <ac:spMk id="3" creationId="{00000000-0000-0000-0000-000000000000}"/>
          </ac:spMkLst>
        </pc:spChg>
        <pc:spChg chg="add mod">
          <ac:chgData name="Igor Shinkar" userId="db6eb1b41a9778dd" providerId="LiveId" clId="{BB4316BA-964A-4111-8B8C-8EF9D4624536}" dt="2022-02-14T21:11:23.871" v="2059" actId="1076"/>
          <ac:spMkLst>
            <pc:docMk/>
            <pc:sldMk cId="3790721556" sldId="524"/>
            <ac:spMk id="4" creationId="{8E005B32-7FA1-4790-8EFA-93E9AFA2820C}"/>
          </ac:spMkLst>
        </pc:spChg>
        <pc:spChg chg="add mod">
          <ac:chgData name="Igor Shinkar" userId="db6eb1b41a9778dd" providerId="LiveId" clId="{BB4316BA-964A-4111-8B8C-8EF9D4624536}" dt="2022-02-14T21:11:50.358" v="2117" actId="1076"/>
          <ac:spMkLst>
            <pc:docMk/>
            <pc:sldMk cId="3790721556" sldId="524"/>
            <ac:spMk id="5" creationId="{1D5E6F24-57F8-473A-A374-F26E2403DE4A}"/>
          </ac:spMkLst>
        </pc:spChg>
      </pc:sldChg>
      <pc:sldChg chg="modSp add">
        <pc:chgData name="Igor Shinkar" userId="db6eb1b41a9778dd" providerId="LiveId" clId="{BB4316BA-964A-4111-8B8C-8EF9D4624536}" dt="2022-02-14T21:37:38.413" v="2352" actId="20577"/>
        <pc:sldMkLst>
          <pc:docMk/>
          <pc:sldMk cId="2530071258" sldId="525"/>
        </pc:sldMkLst>
        <pc:spChg chg="mod">
          <ac:chgData name="Igor Shinkar" userId="db6eb1b41a9778dd" providerId="LiveId" clId="{BB4316BA-964A-4111-8B8C-8EF9D4624536}" dt="2022-02-14T21:37:38.413" v="2352" actId="20577"/>
          <ac:spMkLst>
            <pc:docMk/>
            <pc:sldMk cId="2530071258" sldId="525"/>
            <ac:spMk id="3" creationId="{00000000-0000-0000-0000-000000000000}"/>
          </ac:spMkLst>
        </pc:spChg>
      </pc:sldChg>
      <pc:sldChg chg="modSp add mod modAnim">
        <pc:chgData name="Igor Shinkar" userId="db6eb1b41a9778dd" providerId="LiveId" clId="{BB4316BA-964A-4111-8B8C-8EF9D4624536}" dt="2022-02-14T21:57:32.072" v="2678" actId="20577"/>
        <pc:sldMkLst>
          <pc:docMk/>
          <pc:sldMk cId="3873823968" sldId="526"/>
        </pc:sldMkLst>
        <pc:spChg chg="mod">
          <ac:chgData name="Igor Shinkar" userId="db6eb1b41a9778dd" providerId="LiveId" clId="{BB4316BA-964A-4111-8B8C-8EF9D4624536}" dt="2022-02-14T21:51:35.633" v="2391" actId="20577"/>
          <ac:spMkLst>
            <pc:docMk/>
            <pc:sldMk cId="3873823968" sldId="526"/>
            <ac:spMk id="2" creationId="{00000000-0000-0000-0000-000000000000}"/>
          </ac:spMkLst>
        </pc:spChg>
        <pc:spChg chg="mod">
          <ac:chgData name="Igor Shinkar" userId="db6eb1b41a9778dd" providerId="LiveId" clId="{BB4316BA-964A-4111-8B8C-8EF9D4624536}" dt="2022-02-14T21:57:32.072" v="2678" actId="20577"/>
          <ac:spMkLst>
            <pc:docMk/>
            <pc:sldMk cId="3873823968" sldId="526"/>
            <ac:spMk id="3" creationId="{00000000-0000-0000-0000-000000000000}"/>
          </ac:spMkLst>
        </pc:spChg>
      </pc:sldChg>
      <pc:sldChg chg="modSp add modAnim">
        <pc:chgData name="Igor Shinkar" userId="db6eb1b41a9778dd" providerId="LiveId" clId="{BB4316BA-964A-4111-8B8C-8EF9D4624536}" dt="2022-02-14T22:24:35.728" v="3231" actId="6549"/>
        <pc:sldMkLst>
          <pc:docMk/>
          <pc:sldMk cId="3628305970" sldId="527"/>
        </pc:sldMkLst>
        <pc:spChg chg="mod">
          <ac:chgData name="Igor Shinkar" userId="db6eb1b41a9778dd" providerId="LiveId" clId="{BB4316BA-964A-4111-8B8C-8EF9D4624536}" dt="2022-02-14T22:24:35.728" v="3231" actId="6549"/>
          <ac:spMkLst>
            <pc:docMk/>
            <pc:sldMk cId="3628305970" sldId="527"/>
            <ac:spMk id="3" creationId="{00000000-0000-0000-0000-000000000000}"/>
          </ac:spMkLst>
        </pc:spChg>
      </pc:sldChg>
    </pc:docChg>
  </pc:docChgLst>
  <pc:docChgLst>
    <pc:chgData name="Igor Shinkar" userId="db6eb1b41a9778dd" providerId="LiveId" clId="{C66FFE4D-ED96-4988-8202-107D7D4A3C7A}"/>
    <pc:docChg chg="undo custSel addSld delSld modSld sldOrd">
      <pc:chgData name="Igor Shinkar" userId="db6eb1b41a9778dd" providerId="LiveId" clId="{C66FFE4D-ED96-4988-8202-107D7D4A3C7A}" dt="2022-02-08T07:51:06.805" v="1678" actId="20577"/>
      <pc:docMkLst>
        <pc:docMk/>
      </pc:docMkLst>
      <pc:sldChg chg="modSp mod">
        <pc:chgData name="Igor Shinkar" userId="db6eb1b41a9778dd" providerId="LiveId" clId="{C66FFE4D-ED96-4988-8202-107D7D4A3C7A}" dt="2022-02-06T20:04:21.352" v="3" actId="20577"/>
        <pc:sldMkLst>
          <pc:docMk/>
          <pc:sldMk cId="0" sldId="256"/>
        </pc:sldMkLst>
        <pc:spChg chg="mod">
          <ac:chgData name="Igor Shinkar" userId="db6eb1b41a9778dd" providerId="LiveId" clId="{C66FFE4D-ED96-4988-8202-107D7D4A3C7A}" dt="2022-02-06T20:04:21.352" v="3" actId="20577"/>
          <ac:spMkLst>
            <pc:docMk/>
            <pc:sldMk cId="0" sldId="256"/>
            <ac:spMk id="2" creationId="{00000000-0000-0000-0000-000000000000}"/>
          </ac:spMkLst>
        </pc:spChg>
      </pc:sldChg>
      <pc:sldChg chg="add del">
        <pc:chgData name="Igor Shinkar" userId="db6eb1b41a9778dd" providerId="LiveId" clId="{C66FFE4D-ED96-4988-8202-107D7D4A3C7A}" dt="2022-02-06T20:04:45.107" v="9"/>
        <pc:sldMkLst>
          <pc:docMk/>
          <pc:sldMk cId="1348404624" sldId="362"/>
        </pc:sldMkLst>
      </pc:sldChg>
      <pc:sldChg chg="addSp modSp add mod modAnim">
        <pc:chgData name="Igor Shinkar" userId="db6eb1b41a9778dd" providerId="LiveId" clId="{C66FFE4D-ED96-4988-8202-107D7D4A3C7A}" dt="2022-02-06T20:24:28.755" v="503" actId="20577"/>
        <pc:sldMkLst>
          <pc:docMk/>
          <pc:sldMk cId="2283923114" sldId="364"/>
        </pc:sldMkLst>
        <pc:spChg chg="mod">
          <ac:chgData name="Igor Shinkar" userId="db6eb1b41a9778dd" providerId="LiveId" clId="{C66FFE4D-ED96-4988-8202-107D7D4A3C7A}" dt="2022-02-06T20:13:28.993" v="166" actId="20577"/>
          <ac:spMkLst>
            <pc:docMk/>
            <pc:sldMk cId="2283923114" sldId="364"/>
            <ac:spMk id="3" creationId="{00000000-0000-0000-0000-000000000000}"/>
          </ac:spMkLst>
        </pc:spChg>
        <pc:spChg chg="add mod">
          <ac:chgData name="Igor Shinkar" userId="db6eb1b41a9778dd" providerId="LiveId" clId="{C66FFE4D-ED96-4988-8202-107D7D4A3C7A}" dt="2022-02-06T20:24:28.755" v="503" actId="20577"/>
          <ac:spMkLst>
            <pc:docMk/>
            <pc:sldMk cId="2283923114" sldId="364"/>
            <ac:spMk id="5" creationId="{55AF1A6A-9E37-4A75-A166-A49DE08FDFAC}"/>
          </ac:spMkLst>
        </pc:spChg>
        <pc:spChg chg="mod">
          <ac:chgData name="Igor Shinkar" userId="db6eb1b41a9778dd" providerId="LiveId" clId="{C66FFE4D-ED96-4988-8202-107D7D4A3C7A}" dt="2022-02-06T20:23:52.910" v="412" actId="1037"/>
          <ac:spMkLst>
            <pc:docMk/>
            <pc:sldMk cId="2283923114" sldId="364"/>
            <ac:spMk id="10" creationId="{29329675-05CD-4CDE-9FCE-74B464F48D8D}"/>
          </ac:spMkLst>
        </pc:spChg>
      </pc:sldChg>
      <pc:sldChg chg="modSp add">
        <pc:chgData name="Igor Shinkar" userId="db6eb1b41a9778dd" providerId="LiveId" clId="{C66FFE4D-ED96-4988-8202-107D7D4A3C7A}" dt="2022-02-06T20:23:23.632" v="392" actId="20577"/>
        <pc:sldMkLst>
          <pc:docMk/>
          <pc:sldMk cId="1642958585" sldId="367"/>
        </pc:sldMkLst>
        <pc:spChg chg="mod">
          <ac:chgData name="Igor Shinkar" userId="db6eb1b41a9778dd" providerId="LiveId" clId="{C66FFE4D-ED96-4988-8202-107D7D4A3C7A}" dt="2022-02-06T20:23:23.632" v="392" actId="20577"/>
          <ac:spMkLst>
            <pc:docMk/>
            <pc:sldMk cId="1642958585" sldId="367"/>
            <ac:spMk id="3" creationId="{00000000-0000-0000-0000-000000000000}"/>
          </ac:spMkLst>
        </pc:spChg>
      </pc:sldChg>
      <pc:sldChg chg="modSp add">
        <pc:chgData name="Igor Shinkar" userId="db6eb1b41a9778dd" providerId="LiveId" clId="{C66FFE4D-ED96-4988-8202-107D7D4A3C7A}" dt="2022-02-06T20:23:30.075" v="396" actId="20577"/>
        <pc:sldMkLst>
          <pc:docMk/>
          <pc:sldMk cId="2214880161" sldId="368"/>
        </pc:sldMkLst>
        <pc:spChg chg="mod">
          <ac:chgData name="Igor Shinkar" userId="db6eb1b41a9778dd" providerId="LiveId" clId="{C66FFE4D-ED96-4988-8202-107D7D4A3C7A}" dt="2022-02-06T20:23:30.075" v="396" actId="20577"/>
          <ac:spMkLst>
            <pc:docMk/>
            <pc:sldMk cId="2214880161" sldId="368"/>
            <ac:spMk id="3" creationId="{00000000-0000-0000-0000-000000000000}"/>
          </ac:spMkLst>
        </pc:spChg>
      </pc:sldChg>
      <pc:sldChg chg="modSp add mod addAnim delAnim">
        <pc:chgData name="Igor Shinkar" userId="db6eb1b41a9778dd" providerId="LiveId" clId="{C66FFE4D-ED96-4988-8202-107D7D4A3C7A}" dt="2022-02-06T20:18:25.470" v="306" actId="20577"/>
        <pc:sldMkLst>
          <pc:docMk/>
          <pc:sldMk cId="2327354254" sldId="369"/>
        </pc:sldMkLst>
        <pc:spChg chg="mod">
          <ac:chgData name="Igor Shinkar" userId="db6eb1b41a9778dd" providerId="LiveId" clId="{C66FFE4D-ED96-4988-8202-107D7D4A3C7A}" dt="2022-02-06T20:18:25.470" v="306" actId="20577"/>
          <ac:spMkLst>
            <pc:docMk/>
            <pc:sldMk cId="2327354254" sldId="369"/>
            <ac:spMk id="3" creationId="{00000000-0000-0000-0000-000000000000}"/>
          </ac:spMkLst>
        </pc:spChg>
        <pc:graphicFrameChg chg="modGraphic">
          <ac:chgData name="Igor Shinkar" userId="db6eb1b41a9778dd" providerId="LiveId" clId="{C66FFE4D-ED96-4988-8202-107D7D4A3C7A}" dt="2022-02-06T20:18:16.629" v="301" actId="20577"/>
          <ac:graphicFrameMkLst>
            <pc:docMk/>
            <pc:sldMk cId="2327354254" sldId="369"/>
            <ac:graphicFrameMk id="6" creationId="{570949E9-5464-43D2-B705-86DB94704B06}"/>
          </ac:graphicFrameMkLst>
        </pc:graphicFrameChg>
      </pc:sldChg>
      <pc:sldChg chg="modSp add">
        <pc:chgData name="Igor Shinkar" userId="db6eb1b41a9778dd" providerId="LiveId" clId="{C66FFE4D-ED96-4988-8202-107D7D4A3C7A}" dt="2022-02-06T20:19:53.846" v="350" actId="20577"/>
        <pc:sldMkLst>
          <pc:docMk/>
          <pc:sldMk cId="2590251965" sldId="371"/>
        </pc:sldMkLst>
        <pc:spChg chg="mod">
          <ac:chgData name="Igor Shinkar" userId="db6eb1b41a9778dd" providerId="LiveId" clId="{C66FFE4D-ED96-4988-8202-107D7D4A3C7A}" dt="2022-02-06T20:19:53.846" v="350" actId="20577"/>
          <ac:spMkLst>
            <pc:docMk/>
            <pc:sldMk cId="2590251965" sldId="371"/>
            <ac:spMk id="3" creationId="{00000000-0000-0000-0000-000000000000}"/>
          </ac:spMkLst>
        </pc:spChg>
      </pc:sldChg>
      <pc:sldChg chg="modSp add mod addAnim delAnim">
        <pc:chgData name="Igor Shinkar" userId="db6eb1b41a9778dd" providerId="LiveId" clId="{C66FFE4D-ED96-4988-8202-107D7D4A3C7A}" dt="2022-02-06T20:20:27.835" v="377" actId="20577"/>
        <pc:sldMkLst>
          <pc:docMk/>
          <pc:sldMk cId="1368749123" sldId="372"/>
        </pc:sldMkLst>
        <pc:spChg chg="mod">
          <ac:chgData name="Igor Shinkar" userId="db6eb1b41a9778dd" providerId="LiveId" clId="{C66FFE4D-ED96-4988-8202-107D7D4A3C7A}" dt="2022-02-06T20:20:27.835" v="377" actId="20577"/>
          <ac:spMkLst>
            <pc:docMk/>
            <pc:sldMk cId="1368749123" sldId="372"/>
            <ac:spMk id="3" creationId="{00000000-0000-0000-0000-000000000000}"/>
          </ac:spMkLst>
        </pc:spChg>
        <pc:graphicFrameChg chg="mod modGraphic">
          <ac:chgData name="Igor Shinkar" userId="db6eb1b41a9778dd" providerId="LiveId" clId="{C66FFE4D-ED96-4988-8202-107D7D4A3C7A}" dt="2022-02-06T20:20:24.060" v="375" actId="20577"/>
          <ac:graphicFrameMkLst>
            <pc:docMk/>
            <pc:sldMk cId="1368749123" sldId="372"/>
            <ac:graphicFrameMk id="6" creationId="{570949E9-5464-43D2-B705-86DB94704B06}"/>
          </ac:graphicFrameMkLst>
        </pc:graphicFrameChg>
      </pc:sldChg>
      <pc:sldChg chg="modSp add modAnim">
        <pc:chgData name="Igor Shinkar" userId="db6eb1b41a9778dd" providerId="LiveId" clId="{C66FFE4D-ED96-4988-8202-107D7D4A3C7A}" dt="2022-02-06T20:20:36.747" v="381" actId="6549"/>
        <pc:sldMkLst>
          <pc:docMk/>
          <pc:sldMk cId="109444367" sldId="373"/>
        </pc:sldMkLst>
        <pc:spChg chg="mod">
          <ac:chgData name="Igor Shinkar" userId="db6eb1b41a9778dd" providerId="LiveId" clId="{C66FFE4D-ED96-4988-8202-107D7D4A3C7A}" dt="2022-02-06T20:20:36.747" v="381" actId="6549"/>
          <ac:spMkLst>
            <pc:docMk/>
            <pc:sldMk cId="109444367" sldId="373"/>
            <ac:spMk id="3" creationId="{00000000-0000-0000-0000-000000000000}"/>
          </ac:spMkLst>
        </pc:spChg>
      </pc:sldChg>
      <pc:sldChg chg="modSp add modAnim">
        <pc:chgData name="Igor Shinkar" userId="db6eb1b41a9778dd" providerId="LiveId" clId="{C66FFE4D-ED96-4988-8202-107D7D4A3C7A}" dt="2022-02-06T20:25:28.314" v="579" actId="58"/>
        <pc:sldMkLst>
          <pc:docMk/>
          <pc:sldMk cId="1164874547" sldId="449"/>
        </pc:sldMkLst>
        <pc:spChg chg="mod">
          <ac:chgData name="Igor Shinkar" userId="db6eb1b41a9778dd" providerId="LiveId" clId="{C66FFE4D-ED96-4988-8202-107D7D4A3C7A}" dt="2022-02-06T20:25:28.314" v="579" actId="58"/>
          <ac:spMkLst>
            <pc:docMk/>
            <pc:sldMk cId="1164874547" sldId="449"/>
            <ac:spMk id="3" creationId="{00000000-0000-0000-0000-000000000000}"/>
          </ac:spMkLst>
        </pc:spChg>
      </pc:sldChg>
      <pc:sldChg chg="modSp add mod">
        <pc:chgData name="Igor Shinkar" userId="db6eb1b41a9778dd" providerId="LiveId" clId="{C66FFE4D-ED96-4988-8202-107D7D4A3C7A}" dt="2022-02-06T20:21:04.519" v="382" actId="20577"/>
        <pc:sldMkLst>
          <pc:docMk/>
          <pc:sldMk cId="40649990" sldId="464"/>
        </pc:sldMkLst>
        <pc:spChg chg="mod">
          <ac:chgData name="Igor Shinkar" userId="db6eb1b41a9778dd" providerId="LiveId" clId="{C66FFE4D-ED96-4988-8202-107D7D4A3C7A}" dt="2022-02-06T20:21:04.519" v="382" actId="20577"/>
          <ac:spMkLst>
            <pc:docMk/>
            <pc:sldMk cId="40649990" sldId="464"/>
            <ac:spMk id="18434" creationId="{00000000-0000-0000-0000-000000000000}"/>
          </ac:spMkLst>
        </pc:spChg>
      </pc:sldChg>
      <pc:sldChg chg="del">
        <pc:chgData name="Igor Shinkar" userId="db6eb1b41a9778dd" providerId="LiveId" clId="{C66FFE4D-ED96-4988-8202-107D7D4A3C7A}" dt="2022-02-06T20:04:31.511" v="6" actId="47"/>
        <pc:sldMkLst>
          <pc:docMk/>
          <pc:sldMk cId="1313379839" sldId="479"/>
        </pc:sldMkLst>
      </pc:sldChg>
      <pc:sldChg chg="del">
        <pc:chgData name="Igor Shinkar" userId="db6eb1b41a9778dd" providerId="LiveId" clId="{C66FFE4D-ED96-4988-8202-107D7D4A3C7A}" dt="2022-02-06T20:04:30.849" v="5" actId="47"/>
        <pc:sldMkLst>
          <pc:docMk/>
          <pc:sldMk cId="2902121454" sldId="480"/>
        </pc:sldMkLst>
      </pc:sldChg>
      <pc:sldChg chg="del">
        <pc:chgData name="Igor Shinkar" userId="db6eb1b41a9778dd" providerId="LiveId" clId="{C66FFE4D-ED96-4988-8202-107D7D4A3C7A}" dt="2022-02-06T20:04:32.349" v="7" actId="47"/>
        <pc:sldMkLst>
          <pc:docMk/>
          <pc:sldMk cId="3147765299" sldId="482"/>
        </pc:sldMkLst>
      </pc:sldChg>
      <pc:sldChg chg="del">
        <pc:chgData name="Igor Shinkar" userId="db6eb1b41a9778dd" providerId="LiveId" clId="{C66FFE4D-ED96-4988-8202-107D7D4A3C7A}" dt="2022-02-06T20:04:33.181" v="8" actId="47"/>
        <pc:sldMkLst>
          <pc:docMk/>
          <pc:sldMk cId="4195463478" sldId="483"/>
        </pc:sldMkLst>
      </pc:sldChg>
      <pc:sldChg chg="del">
        <pc:chgData name="Igor Shinkar" userId="db6eb1b41a9778dd" providerId="LiveId" clId="{C66FFE4D-ED96-4988-8202-107D7D4A3C7A}" dt="2022-02-06T20:04:24.582" v="4" actId="47"/>
        <pc:sldMkLst>
          <pc:docMk/>
          <pc:sldMk cId="2717739884" sldId="484"/>
        </pc:sldMkLst>
      </pc:sldChg>
      <pc:sldChg chg="del">
        <pc:chgData name="Igor Shinkar" userId="db6eb1b41a9778dd" providerId="LiveId" clId="{C66FFE4D-ED96-4988-8202-107D7D4A3C7A}" dt="2022-02-06T20:04:50.300" v="10" actId="47"/>
        <pc:sldMkLst>
          <pc:docMk/>
          <pc:sldMk cId="2727337304" sldId="485"/>
        </pc:sldMkLst>
      </pc:sldChg>
      <pc:sldChg chg="del">
        <pc:chgData name="Igor Shinkar" userId="db6eb1b41a9778dd" providerId="LiveId" clId="{C66FFE4D-ED96-4988-8202-107D7D4A3C7A}" dt="2022-02-06T20:04:50.994" v="11" actId="47"/>
        <pc:sldMkLst>
          <pc:docMk/>
          <pc:sldMk cId="1873080543" sldId="489"/>
        </pc:sldMkLst>
      </pc:sldChg>
      <pc:sldChg chg="add del">
        <pc:chgData name="Igor Shinkar" userId="db6eb1b41a9778dd" providerId="LiveId" clId="{C66FFE4D-ED96-4988-8202-107D7D4A3C7A}" dt="2022-02-06T20:04:53.339" v="14" actId="47"/>
        <pc:sldMkLst>
          <pc:docMk/>
          <pc:sldMk cId="4275399684" sldId="490"/>
        </pc:sldMkLst>
      </pc:sldChg>
      <pc:sldChg chg="del">
        <pc:chgData name="Igor Shinkar" userId="db6eb1b41a9778dd" providerId="LiveId" clId="{C66FFE4D-ED96-4988-8202-107D7D4A3C7A}" dt="2022-02-06T20:04:58.745" v="15" actId="47"/>
        <pc:sldMkLst>
          <pc:docMk/>
          <pc:sldMk cId="712462912" sldId="491"/>
        </pc:sldMkLst>
      </pc:sldChg>
      <pc:sldChg chg="del">
        <pc:chgData name="Igor Shinkar" userId="db6eb1b41a9778dd" providerId="LiveId" clId="{C66FFE4D-ED96-4988-8202-107D7D4A3C7A}" dt="2022-02-06T20:04:58.745" v="15" actId="47"/>
        <pc:sldMkLst>
          <pc:docMk/>
          <pc:sldMk cId="483015873" sldId="494"/>
        </pc:sldMkLst>
      </pc:sldChg>
      <pc:sldChg chg="del">
        <pc:chgData name="Igor Shinkar" userId="db6eb1b41a9778dd" providerId="LiveId" clId="{C66FFE4D-ED96-4988-8202-107D7D4A3C7A}" dt="2022-02-06T20:04:58.745" v="15" actId="47"/>
        <pc:sldMkLst>
          <pc:docMk/>
          <pc:sldMk cId="3200561689" sldId="495"/>
        </pc:sldMkLst>
      </pc:sldChg>
      <pc:sldChg chg="del">
        <pc:chgData name="Igor Shinkar" userId="db6eb1b41a9778dd" providerId="LiveId" clId="{C66FFE4D-ED96-4988-8202-107D7D4A3C7A}" dt="2022-02-06T20:04:58.745" v="15" actId="47"/>
        <pc:sldMkLst>
          <pc:docMk/>
          <pc:sldMk cId="294422642" sldId="496"/>
        </pc:sldMkLst>
      </pc:sldChg>
      <pc:sldChg chg="del">
        <pc:chgData name="Igor Shinkar" userId="db6eb1b41a9778dd" providerId="LiveId" clId="{C66FFE4D-ED96-4988-8202-107D7D4A3C7A}" dt="2022-02-06T20:04:58.745" v="15" actId="47"/>
        <pc:sldMkLst>
          <pc:docMk/>
          <pc:sldMk cId="2724514739" sldId="497"/>
        </pc:sldMkLst>
      </pc:sldChg>
      <pc:sldChg chg="del">
        <pc:chgData name="Igor Shinkar" userId="db6eb1b41a9778dd" providerId="LiveId" clId="{C66FFE4D-ED96-4988-8202-107D7D4A3C7A}" dt="2022-02-06T20:04:58.745" v="15" actId="47"/>
        <pc:sldMkLst>
          <pc:docMk/>
          <pc:sldMk cId="2146506554" sldId="498"/>
        </pc:sldMkLst>
      </pc:sldChg>
      <pc:sldChg chg="del">
        <pc:chgData name="Igor Shinkar" userId="db6eb1b41a9778dd" providerId="LiveId" clId="{C66FFE4D-ED96-4988-8202-107D7D4A3C7A}" dt="2022-02-06T20:04:58.745" v="15" actId="47"/>
        <pc:sldMkLst>
          <pc:docMk/>
          <pc:sldMk cId="3940391971" sldId="500"/>
        </pc:sldMkLst>
      </pc:sldChg>
      <pc:sldChg chg="modSp mod">
        <pc:chgData name="Igor Shinkar" userId="db6eb1b41a9778dd" providerId="LiveId" clId="{C66FFE4D-ED96-4988-8202-107D7D4A3C7A}" dt="2022-02-08T07:44:55.318" v="1359" actId="1036"/>
        <pc:sldMkLst>
          <pc:docMk/>
          <pc:sldMk cId="233809322" sldId="503"/>
        </pc:sldMkLst>
        <pc:cxnChg chg="mod">
          <ac:chgData name="Igor Shinkar" userId="db6eb1b41a9778dd" providerId="LiveId" clId="{C66FFE4D-ED96-4988-8202-107D7D4A3C7A}" dt="2022-02-08T07:44:55.318" v="1359" actId="1036"/>
          <ac:cxnSpMkLst>
            <pc:docMk/>
            <pc:sldMk cId="233809322" sldId="503"/>
            <ac:cxnSpMk id="7" creationId="{00000000-0000-0000-0000-000000000000}"/>
          </ac:cxnSpMkLst>
        </pc:cxnChg>
        <pc:cxnChg chg="mod">
          <ac:chgData name="Igor Shinkar" userId="db6eb1b41a9778dd" providerId="LiveId" clId="{C66FFE4D-ED96-4988-8202-107D7D4A3C7A}" dt="2022-02-08T07:44:48.302" v="1342" actId="1036"/>
          <ac:cxnSpMkLst>
            <pc:docMk/>
            <pc:sldMk cId="233809322" sldId="503"/>
            <ac:cxnSpMk id="8" creationId="{00000000-0000-0000-0000-000000000000}"/>
          </ac:cxnSpMkLst>
        </pc:cxnChg>
      </pc:sldChg>
      <pc:sldChg chg="modSp mod">
        <pc:chgData name="Igor Shinkar" userId="db6eb1b41a9778dd" providerId="LiveId" clId="{C66FFE4D-ED96-4988-8202-107D7D4A3C7A}" dt="2022-02-08T07:45:10.490" v="1377" actId="1037"/>
        <pc:sldMkLst>
          <pc:docMk/>
          <pc:sldMk cId="1150130677" sldId="504"/>
        </pc:sldMkLst>
        <pc:cxnChg chg="mod">
          <ac:chgData name="Igor Shinkar" userId="db6eb1b41a9778dd" providerId="LiveId" clId="{C66FFE4D-ED96-4988-8202-107D7D4A3C7A}" dt="2022-02-08T07:45:10.490" v="1377" actId="1037"/>
          <ac:cxnSpMkLst>
            <pc:docMk/>
            <pc:sldMk cId="1150130677" sldId="504"/>
            <ac:cxnSpMk id="5" creationId="{00000000-0000-0000-0000-000000000000}"/>
          </ac:cxnSpMkLst>
        </pc:cxnChg>
        <pc:cxnChg chg="mod">
          <ac:chgData name="Igor Shinkar" userId="db6eb1b41a9778dd" providerId="LiveId" clId="{C66FFE4D-ED96-4988-8202-107D7D4A3C7A}" dt="2022-02-08T07:45:10.490" v="1377" actId="1037"/>
          <ac:cxnSpMkLst>
            <pc:docMk/>
            <pc:sldMk cId="1150130677" sldId="504"/>
            <ac:cxnSpMk id="6" creationId="{00000000-0000-0000-0000-000000000000}"/>
          </ac:cxnSpMkLst>
        </pc:cxnChg>
        <pc:cxnChg chg="mod">
          <ac:chgData name="Igor Shinkar" userId="db6eb1b41a9778dd" providerId="LiveId" clId="{C66FFE4D-ED96-4988-8202-107D7D4A3C7A}" dt="2022-02-08T07:45:05.761" v="1374" actId="1036"/>
          <ac:cxnSpMkLst>
            <pc:docMk/>
            <pc:sldMk cId="1150130677" sldId="504"/>
            <ac:cxnSpMk id="7" creationId="{00000000-0000-0000-0000-000000000000}"/>
          </ac:cxnSpMkLst>
        </pc:cxnChg>
        <pc:cxnChg chg="mod">
          <ac:chgData name="Igor Shinkar" userId="db6eb1b41a9778dd" providerId="LiveId" clId="{C66FFE4D-ED96-4988-8202-107D7D4A3C7A}" dt="2022-02-08T07:45:05.761" v="1374" actId="1036"/>
          <ac:cxnSpMkLst>
            <pc:docMk/>
            <pc:sldMk cId="1150130677" sldId="504"/>
            <ac:cxnSpMk id="8" creationId="{00000000-0000-0000-0000-000000000000}"/>
          </ac:cxnSpMkLst>
        </pc:cxnChg>
      </pc:sldChg>
      <pc:sldChg chg="modSp modAnim">
        <pc:chgData name="Igor Shinkar" userId="db6eb1b41a9778dd" providerId="LiveId" clId="{C66FFE4D-ED96-4988-8202-107D7D4A3C7A}" dt="2022-02-06T20:05:40.924" v="60" actId="6549"/>
        <pc:sldMkLst>
          <pc:docMk/>
          <pc:sldMk cId="3534024383" sldId="505"/>
        </pc:sldMkLst>
        <pc:spChg chg="mod">
          <ac:chgData name="Igor Shinkar" userId="db6eb1b41a9778dd" providerId="LiveId" clId="{C66FFE4D-ED96-4988-8202-107D7D4A3C7A}" dt="2022-02-06T20:05:40.924" v="60" actId="6549"/>
          <ac:spMkLst>
            <pc:docMk/>
            <pc:sldMk cId="3534024383" sldId="505"/>
            <ac:spMk id="3" creationId="{00000000-0000-0000-0000-000000000000}"/>
          </ac:spMkLst>
        </pc:spChg>
      </pc:sldChg>
      <pc:sldChg chg="addSp modSp mod modAnim">
        <pc:chgData name="Igor Shinkar" userId="db6eb1b41a9778dd" providerId="LiveId" clId="{C66FFE4D-ED96-4988-8202-107D7D4A3C7A}" dt="2022-02-06T20:35:10.075" v="1051" actId="14100"/>
        <pc:sldMkLst>
          <pc:docMk/>
          <pc:sldMk cId="909007371" sldId="506"/>
        </pc:sldMkLst>
        <pc:spChg chg="add mod">
          <ac:chgData name="Igor Shinkar" userId="db6eb1b41a9778dd" providerId="LiveId" clId="{C66FFE4D-ED96-4988-8202-107D7D4A3C7A}" dt="2022-02-06T20:35:10.075" v="1051" actId="14100"/>
          <ac:spMkLst>
            <pc:docMk/>
            <pc:sldMk cId="909007371" sldId="506"/>
            <ac:spMk id="4" creationId="{270057E4-9150-4307-9B4B-4BA4EDCB8A24}"/>
          </ac:spMkLst>
        </pc:spChg>
      </pc:sldChg>
      <pc:sldChg chg="modSp add mod">
        <pc:chgData name="Igor Shinkar" userId="db6eb1b41a9778dd" providerId="LiveId" clId="{C66FFE4D-ED96-4988-8202-107D7D4A3C7A}" dt="2022-02-06T20:13:52.625" v="170" actId="6549"/>
        <pc:sldMkLst>
          <pc:docMk/>
          <pc:sldMk cId="2159336625" sldId="507"/>
        </pc:sldMkLst>
        <pc:spChg chg="mod">
          <ac:chgData name="Igor Shinkar" userId="db6eb1b41a9778dd" providerId="LiveId" clId="{C66FFE4D-ED96-4988-8202-107D7D4A3C7A}" dt="2022-02-06T20:13:52.625" v="170" actId="6549"/>
          <ac:spMkLst>
            <pc:docMk/>
            <pc:sldMk cId="2159336625" sldId="507"/>
            <ac:spMk id="3" creationId="{00000000-0000-0000-0000-000000000000}"/>
          </ac:spMkLst>
        </pc:spChg>
      </pc:sldChg>
      <pc:sldChg chg="modSp add">
        <pc:chgData name="Igor Shinkar" userId="db6eb1b41a9778dd" providerId="LiveId" clId="{C66FFE4D-ED96-4988-8202-107D7D4A3C7A}" dt="2022-02-06T20:25:50.019" v="581" actId="6549"/>
        <pc:sldMkLst>
          <pc:docMk/>
          <pc:sldMk cId="1604273992" sldId="508"/>
        </pc:sldMkLst>
        <pc:spChg chg="mod">
          <ac:chgData name="Igor Shinkar" userId="db6eb1b41a9778dd" providerId="LiveId" clId="{C66FFE4D-ED96-4988-8202-107D7D4A3C7A}" dt="2022-02-06T20:25:50.019" v="581" actId="6549"/>
          <ac:spMkLst>
            <pc:docMk/>
            <pc:sldMk cId="1604273992" sldId="508"/>
            <ac:spMk id="3" creationId="{00000000-0000-0000-0000-000000000000}"/>
          </ac:spMkLst>
        </pc:spChg>
      </pc:sldChg>
      <pc:sldChg chg="modSp add mod">
        <pc:chgData name="Igor Shinkar" userId="db6eb1b41a9778dd" providerId="LiveId" clId="{C66FFE4D-ED96-4988-8202-107D7D4A3C7A}" dt="2022-02-06T20:26:11.397" v="619" actId="20577"/>
        <pc:sldMkLst>
          <pc:docMk/>
          <pc:sldMk cId="1788072495" sldId="509"/>
        </pc:sldMkLst>
        <pc:spChg chg="mod">
          <ac:chgData name="Igor Shinkar" userId="db6eb1b41a9778dd" providerId="LiveId" clId="{C66FFE4D-ED96-4988-8202-107D7D4A3C7A}" dt="2022-02-06T20:26:11.397" v="619" actId="20577"/>
          <ac:spMkLst>
            <pc:docMk/>
            <pc:sldMk cId="1788072495" sldId="509"/>
            <ac:spMk id="18434" creationId="{00000000-0000-0000-0000-000000000000}"/>
          </ac:spMkLst>
        </pc:spChg>
      </pc:sldChg>
      <pc:sldChg chg="modSp add mod modAnim">
        <pc:chgData name="Igor Shinkar" userId="db6eb1b41a9778dd" providerId="LiveId" clId="{C66FFE4D-ED96-4988-8202-107D7D4A3C7A}" dt="2022-02-06T20:45:12.640" v="1336" actId="20577"/>
        <pc:sldMkLst>
          <pc:docMk/>
          <pc:sldMk cId="2889223758" sldId="510"/>
        </pc:sldMkLst>
        <pc:spChg chg="mod">
          <ac:chgData name="Igor Shinkar" userId="db6eb1b41a9778dd" providerId="LiveId" clId="{C66FFE4D-ED96-4988-8202-107D7D4A3C7A}" dt="2022-02-06T20:26:55.288" v="679" actId="20577"/>
          <ac:spMkLst>
            <pc:docMk/>
            <pc:sldMk cId="2889223758" sldId="510"/>
            <ac:spMk id="2" creationId="{00000000-0000-0000-0000-000000000000}"/>
          </ac:spMkLst>
        </pc:spChg>
        <pc:spChg chg="mod">
          <ac:chgData name="Igor Shinkar" userId="db6eb1b41a9778dd" providerId="LiveId" clId="{C66FFE4D-ED96-4988-8202-107D7D4A3C7A}" dt="2022-02-06T20:45:12.640" v="1336" actId="20577"/>
          <ac:spMkLst>
            <pc:docMk/>
            <pc:sldMk cId="2889223758" sldId="510"/>
            <ac:spMk id="3" creationId="{00000000-0000-0000-0000-000000000000}"/>
          </ac:spMkLst>
        </pc:spChg>
      </pc:sldChg>
      <pc:sldChg chg="modSp add mod">
        <pc:chgData name="Igor Shinkar" userId="db6eb1b41a9778dd" providerId="LiveId" clId="{C66FFE4D-ED96-4988-8202-107D7D4A3C7A}" dt="2022-02-06T20:31:55.863" v="885" actId="20577"/>
        <pc:sldMkLst>
          <pc:docMk/>
          <pc:sldMk cId="1292961973" sldId="511"/>
        </pc:sldMkLst>
        <pc:spChg chg="mod">
          <ac:chgData name="Igor Shinkar" userId="db6eb1b41a9778dd" providerId="LiveId" clId="{C66FFE4D-ED96-4988-8202-107D7D4A3C7A}" dt="2022-02-06T20:31:55.863" v="885" actId="20577"/>
          <ac:spMkLst>
            <pc:docMk/>
            <pc:sldMk cId="1292961973" sldId="511"/>
            <ac:spMk id="3" creationId="{00000000-0000-0000-0000-000000000000}"/>
          </ac:spMkLst>
        </pc:spChg>
      </pc:sldChg>
      <pc:sldChg chg="delSp modSp add mod ord delAnim modAnim">
        <pc:chgData name="Igor Shinkar" userId="db6eb1b41a9778dd" providerId="LiveId" clId="{C66FFE4D-ED96-4988-8202-107D7D4A3C7A}" dt="2022-02-08T07:51:06.805" v="1678" actId="20577"/>
        <pc:sldMkLst>
          <pc:docMk/>
          <pc:sldMk cId="3256570792" sldId="523"/>
        </pc:sldMkLst>
        <pc:spChg chg="mod">
          <ac:chgData name="Igor Shinkar" userId="db6eb1b41a9778dd" providerId="LiveId" clId="{C66FFE4D-ED96-4988-8202-107D7D4A3C7A}" dt="2022-02-08T07:51:06.805" v="1678" actId="20577"/>
          <ac:spMkLst>
            <pc:docMk/>
            <pc:sldMk cId="3256570792" sldId="523"/>
            <ac:spMk id="2" creationId="{00000000-0000-0000-0000-000000000000}"/>
          </ac:spMkLst>
        </pc:spChg>
        <pc:spChg chg="mod">
          <ac:chgData name="Igor Shinkar" userId="db6eb1b41a9778dd" providerId="LiveId" clId="{C66FFE4D-ED96-4988-8202-107D7D4A3C7A}" dt="2022-02-08T07:50:24.731" v="1602" actId="20577"/>
          <ac:spMkLst>
            <pc:docMk/>
            <pc:sldMk cId="3256570792" sldId="523"/>
            <ac:spMk id="3" creationId="{00000000-0000-0000-0000-000000000000}"/>
          </ac:spMkLst>
        </pc:spChg>
        <pc:spChg chg="del">
          <ac:chgData name="Igor Shinkar" userId="db6eb1b41a9778dd" providerId="LiveId" clId="{C66FFE4D-ED96-4988-8202-107D7D4A3C7A}" dt="2022-02-08T07:45:25.997" v="1379" actId="478"/>
          <ac:spMkLst>
            <pc:docMk/>
            <pc:sldMk cId="3256570792" sldId="523"/>
            <ac:spMk id="9" creationId="{00000000-0000-0000-0000-000000000000}"/>
          </ac:spMkLst>
        </pc:spChg>
        <pc:cxnChg chg="del">
          <ac:chgData name="Igor Shinkar" userId="db6eb1b41a9778dd" providerId="LiveId" clId="{C66FFE4D-ED96-4988-8202-107D7D4A3C7A}" dt="2022-02-08T07:45:46.135" v="1388" actId="478"/>
          <ac:cxnSpMkLst>
            <pc:docMk/>
            <pc:sldMk cId="3256570792" sldId="523"/>
            <ac:cxnSpMk id="5" creationId="{00000000-0000-0000-0000-000000000000}"/>
          </ac:cxnSpMkLst>
        </pc:cxnChg>
        <pc:cxnChg chg="del">
          <ac:chgData name="Igor Shinkar" userId="db6eb1b41a9778dd" providerId="LiveId" clId="{C66FFE4D-ED96-4988-8202-107D7D4A3C7A}" dt="2022-02-08T07:45:44.609" v="1387" actId="478"/>
          <ac:cxnSpMkLst>
            <pc:docMk/>
            <pc:sldMk cId="3256570792" sldId="523"/>
            <ac:cxnSpMk id="6" creationId="{00000000-0000-0000-0000-000000000000}"/>
          </ac:cxnSpMkLst>
        </pc:cxnChg>
        <pc:cxnChg chg="del">
          <ac:chgData name="Igor Shinkar" userId="db6eb1b41a9778dd" providerId="LiveId" clId="{C66FFE4D-ED96-4988-8202-107D7D4A3C7A}" dt="2022-02-08T07:48:43.426" v="1474" actId="478"/>
          <ac:cxnSpMkLst>
            <pc:docMk/>
            <pc:sldMk cId="3256570792" sldId="523"/>
            <ac:cxnSpMk id="7" creationId="{00000000-0000-0000-0000-000000000000}"/>
          </ac:cxnSpMkLst>
        </pc:cxnChg>
        <pc:cxnChg chg="del">
          <ac:chgData name="Igor Shinkar" userId="db6eb1b41a9778dd" providerId="LiveId" clId="{C66FFE4D-ED96-4988-8202-107D7D4A3C7A}" dt="2022-02-08T07:48:41.903" v="1473" actId="478"/>
          <ac:cxnSpMkLst>
            <pc:docMk/>
            <pc:sldMk cId="3256570792" sldId="523"/>
            <ac:cxnSpMk id="8" creationId="{00000000-0000-0000-0000-000000000000}"/>
          </ac:cxnSpMkLst>
        </pc:cxnChg>
      </pc:sldChg>
    </pc:docChg>
  </pc:docChgLst>
  <pc:docChgLst>
    <pc:chgData name="Igor Shinkar" userId="db6eb1b41a9778dd" providerId="LiveId" clId="{34AB2667-ABEA-4C57-B4E9-385F9D913571}"/>
    <pc:docChg chg="undo custSel addSld delSld modSld sldOrd">
      <pc:chgData name="Igor Shinkar" userId="db6eb1b41a9778dd" providerId="LiveId" clId="{34AB2667-ABEA-4C57-B4E9-385F9D913571}" dt="2022-02-09T21:20:29.036" v="5200" actId="20577"/>
      <pc:docMkLst>
        <pc:docMk/>
      </pc:docMkLst>
      <pc:sldChg chg="modSp mod">
        <pc:chgData name="Igor Shinkar" userId="db6eb1b41a9778dd" providerId="LiveId" clId="{34AB2667-ABEA-4C57-B4E9-385F9D913571}" dt="2022-02-08T07:51:20.025" v="1" actId="20577"/>
        <pc:sldMkLst>
          <pc:docMk/>
          <pc:sldMk cId="0" sldId="256"/>
        </pc:sldMkLst>
        <pc:spChg chg="mod">
          <ac:chgData name="Igor Shinkar" userId="db6eb1b41a9778dd" providerId="LiveId" clId="{34AB2667-ABEA-4C57-B4E9-385F9D913571}" dt="2022-02-08T07:51:20.025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add del mod">
        <pc:chgData name="Igor Shinkar" userId="db6eb1b41a9778dd" providerId="LiveId" clId="{34AB2667-ABEA-4C57-B4E9-385F9D913571}" dt="2022-02-08T08:01:32.365" v="38" actId="47"/>
        <pc:sldMkLst>
          <pc:docMk/>
          <pc:sldMk cId="2575486170" sldId="310"/>
        </pc:sldMkLst>
        <pc:spChg chg="mod">
          <ac:chgData name="Igor Shinkar" userId="db6eb1b41a9778dd" providerId="LiveId" clId="{34AB2667-ABEA-4C57-B4E9-385F9D913571}" dt="2022-02-08T08:01:02.205" v="30" actId="21"/>
          <ac:spMkLst>
            <pc:docMk/>
            <pc:sldMk cId="2575486170" sldId="310"/>
            <ac:spMk id="35841" creationId="{00000000-0000-0000-0000-000000000000}"/>
          </ac:spMkLst>
        </pc:spChg>
        <pc:spChg chg="mod">
          <ac:chgData name="Igor Shinkar" userId="db6eb1b41a9778dd" providerId="LiveId" clId="{34AB2667-ABEA-4C57-B4E9-385F9D913571}" dt="2022-02-08T08:01:09.557" v="32" actId="21"/>
          <ac:spMkLst>
            <pc:docMk/>
            <pc:sldMk cId="2575486170" sldId="310"/>
            <ac:spMk id="35842" creationId="{00000000-0000-0000-0000-000000000000}"/>
          </ac:spMkLst>
        </pc:spChg>
      </pc:sldChg>
      <pc:sldChg chg="add del">
        <pc:chgData name="Igor Shinkar" userId="db6eb1b41a9778dd" providerId="LiveId" clId="{34AB2667-ABEA-4C57-B4E9-385F9D913571}" dt="2022-02-08T08:02:10.385" v="59" actId="47"/>
        <pc:sldMkLst>
          <pc:docMk/>
          <pc:sldMk cId="667346118" sldId="313"/>
        </pc:sldMkLst>
      </pc:sldChg>
      <pc:sldChg chg="modSp add del mod">
        <pc:chgData name="Igor Shinkar" userId="db6eb1b41a9778dd" providerId="LiveId" clId="{34AB2667-ABEA-4C57-B4E9-385F9D913571}" dt="2022-02-08T08:07:03.414" v="300" actId="47"/>
        <pc:sldMkLst>
          <pc:docMk/>
          <pc:sldMk cId="2206639197" sldId="314"/>
        </pc:sldMkLst>
        <pc:spChg chg="mod">
          <ac:chgData name="Igor Shinkar" userId="db6eb1b41a9778dd" providerId="LiveId" clId="{34AB2667-ABEA-4C57-B4E9-385F9D913571}" dt="2022-02-08T08:04:27.592" v="123" actId="1037"/>
          <ac:spMkLst>
            <pc:docMk/>
            <pc:sldMk cId="2206639197" sldId="314"/>
            <ac:spMk id="6" creationId="{00000000-0000-0000-0000-000000000000}"/>
          </ac:spMkLst>
        </pc:spChg>
        <pc:spChg chg="mod">
          <ac:chgData name="Igor Shinkar" userId="db6eb1b41a9778dd" providerId="LiveId" clId="{34AB2667-ABEA-4C57-B4E9-385F9D913571}" dt="2022-02-08T08:04:27.592" v="123" actId="1037"/>
          <ac:spMkLst>
            <pc:docMk/>
            <pc:sldMk cId="2206639197" sldId="314"/>
            <ac:spMk id="7" creationId="{00000000-0000-0000-0000-000000000000}"/>
          </ac:spMkLst>
        </pc:spChg>
        <pc:spChg chg="mod">
          <ac:chgData name="Igor Shinkar" userId="db6eb1b41a9778dd" providerId="LiveId" clId="{34AB2667-ABEA-4C57-B4E9-385F9D913571}" dt="2022-02-08T08:04:27.592" v="123" actId="1037"/>
          <ac:spMkLst>
            <pc:docMk/>
            <pc:sldMk cId="2206639197" sldId="314"/>
            <ac:spMk id="11" creationId="{00000000-0000-0000-0000-000000000000}"/>
          </ac:spMkLst>
        </pc:spChg>
        <pc:spChg chg="mod">
          <ac:chgData name="Igor Shinkar" userId="db6eb1b41a9778dd" providerId="LiveId" clId="{34AB2667-ABEA-4C57-B4E9-385F9D913571}" dt="2022-02-08T08:04:27.592" v="123" actId="1037"/>
          <ac:spMkLst>
            <pc:docMk/>
            <pc:sldMk cId="2206639197" sldId="314"/>
            <ac:spMk id="12" creationId="{00000000-0000-0000-0000-000000000000}"/>
          </ac:spMkLst>
        </pc:spChg>
        <pc:spChg chg="mod">
          <ac:chgData name="Igor Shinkar" userId="db6eb1b41a9778dd" providerId="LiveId" clId="{34AB2667-ABEA-4C57-B4E9-385F9D913571}" dt="2022-02-08T08:04:27.592" v="123" actId="1037"/>
          <ac:spMkLst>
            <pc:docMk/>
            <pc:sldMk cId="2206639197" sldId="314"/>
            <ac:spMk id="21" creationId="{00000000-0000-0000-0000-000000000000}"/>
          </ac:spMkLst>
        </pc:spChg>
        <pc:spChg chg="mod">
          <ac:chgData name="Igor Shinkar" userId="db6eb1b41a9778dd" providerId="LiveId" clId="{34AB2667-ABEA-4C57-B4E9-385F9D913571}" dt="2022-02-08T08:04:27.592" v="123" actId="1037"/>
          <ac:spMkLst>
            <pc:docMk/>
            <pc:sldMk cId="2206639197" sldId="314"/>
            <ac:spMk id="22" creationId="{00000000-0000-0000-0000-000000000000}"/>
          </ac:spMkLst>
        </pc:spChg>
        <pc:cxnChg chg="mod">
          <ac:chgData name="Igor Shinkar" userId="db6eb1b41a9778dd" providerId="LiveId" clId="{34AB2667-ABEA-4C57-B4E9-385F9D913571}" dt="2022-02-08T08:04:27.592" v="123" actId="1037"/>
          <ac:cxnSpMkLst>
            <pc:docMk/>
            <pc:sldMk cId="2206639197" sldId="314"/>
            <ac:cxnSpMk id="3" creationId="{00000000-0000-0000-0000-000000000000}"/>
          </ac:cxnSpMkLst>
        </pc:cxnChg>
        <pc:cxnChg chg="mod">
          <ac:chgData name="Igor Shinkar" userId="db6eb1b41a9778dd" providerId="LiveId" clId="{34AB2667-ABEA-4C57-B4E9-385F9D913571}" dt="2022-02-08T08:04:27.592" v="123" actId="1037"/>
          <ac:cxnSpMkLst>
            <pc:docMk/>
            <pc:sldMk cId="2206639197" sldId="314"/>
            <ac:cxnSpMk id="13" creationId="{00000000-0000-0000-0000-000000000000}"/>
          </ac:cxnSpMkLst>
        </pc:cxnChg>
        <pc:cxnChg chg="mod">
          <ac:chgData name="Igor Shinkar" userId="db6eb1b41a9778dd" providerId="LiveId" clId="{34AB2667-ABEA-4C57-B4E9-385F9D913571}" dt="2022-02-08T08:04:27.592" v="123" actId="1037"/>
          <ac:cxnSpMkLst>
            <pc:docMk/>
            <pc:sldMk cId="2206639197" sldId="314"/>
            <ac:cxnSpMk id="23" creationId="{00000000-0000-0000-0000-000000000000}"/>
          </ac:cxnSpMkLst>
        </pc:cxnChg>
      </pc:sldChg>
      <pc:sldChg chg="modSp add del mod modAnim">
        <pc:chgData name="Igor Shinkar" userId="db6eb1b41a9778dd" providerId="LiveId" clId="{34AB2667-ABEA-4C57-B4E9-385F9D913571}" dt="2022-02-08T07:52:21.287" v="9" actId="5793"/>
        <pc:sldMkLst>
          <pc:docMk/>
          <pc:sldMk cId="1348404624" sldId="362"/>
        </pc:sldMkLst>
        <pc:spChg chg="mod">
          <ac:chgData name="Igor Shinkar" userId="db6eb1b41a9778dd" providerId="LiveId" clId="{34AB2667-ABEA-4C57-B4E9-385F9D913571}" dt="2022-02-08T07:52:18.097" v="7" actId="20577"/>
          <ac:spMkLst>
            <pc:docMk/>
            <pc:sldMk cId="1348404624" sldId="362"/>
            <ac:spMk id="2" creationId="{00000000-0000-0000-0000-000000000000}"/>
          </ac:spMkLst>
        </pc:spChg>
        <pc:spChg chg="mod">
          <ac:chgData name="Igor Shinkar" userId="db6eb1b41a9778dd" providerId="LiveId" clId="{34AB2667-ABEA-4C57-B4E9-385F9D913571}" dt="2022-02-08T07:52:21.287" v="9" actId="5793"/>
          <ac:spMkLst>
            <pc:docMk/>
            <pc:sldMk cId="1348404624" sldId="362"/>
            <ac:spMk id="3" creationId="{00000000-0000-0000-0000-000000000000}"/>
          </ac:spMkLst>
        </pc:spChg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2283923114" sldId="364"/>
        </pc:sldMkLst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1642958585" sldId="367"/>
        </pc:sldMkLst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2214880161" sldId="368"/>
        </pc:sldMkLst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2327354254" sldId="369"/>
        </pc:sldMkLst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2590251965" sldId="371"/>
        </pc:sldMkLst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1368749123" sldId="372"/>
        </pc:sldMkLst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109444367" sldId="373"/>
        </pc:sldMkLst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1164874547" sldId="449"/>
        </pc:sldMkLst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40649990" sldId="464"/>
        </pc:sldMkLst>
      </pc:sldChg>
      <pc:sldChg chg="modSp mod">
        <pc:chgData name="Igor Shinkar" userId="db6eb1b41a9778dd" providerId="LiveId" clId="{34AB2667-ABEA-4C57-B4E9-385F9D913571}" dt="2022-02-08T07:52:29.469" v="22" actId="20577"/>
        <pc:sldMkLst>
          <pc:docMk/>
          <pc:sldMk cId="1199358337" sldId="499"/>
        </pc:sldMkLst>
        <pc:spChg chg="mod">
          <ac:chgData name="Igor Shinkar" userId="db6eb1b41a9778dd" providerId="LiveId" clId="{34AB2667-ABEA-4C57-B4E9-385F9D913571}" dt="2022-02-08T07:52:29.469" v="22" actId="20577"/>
          <ac:spMkLst>
            <pc:docMk/>
            <pc:sldMk cId="1199358337" sldId="499"/>
            <ac:spMk id="3" creationId="{00000000-0000-0000-0000-000000000000}"/>
          </ac:spMkLst>
        </pc:spChg>
      </pc:sldChg>
      <pc:sldChg chg="modSp add mod modAnim">
        <pc:chgData name="Igor Shinkar" userId="db6eb1b41a9778dd" providerId="LiveId" clId="{34AB2667-ABEA-4C57-B4E9-385F9D913571}" dt="2022-02-09T20:32:44.164" v="4603" actId="6549"/>
        <pc:sldMkLst>
          <pc:docMk/>
          <pc:sldMk cId="3757525877" sldId="500"/>
        </pc:sldMkLst>
        <pc:spChg chg="mod">
          <ac:chgData name="Igor Shinkar" userId="db6eb1b41a9778dd" providerId="LiveId" clId="{34AB2667-ABEA-4C57-B4E9-385F9D913571}" dt="2022-02-08T08:01:06.325" v="31"/>
          <ac:spMkLst>
            <pc:docMk/>
            <pc:sldMk cId="3757525877" sldId="500"/>
            <ac:spMk id="2" creationId="{00000000-0000-0000-0000-000000000000}"/>
          </ac:spMkLst>
        </pc:spChg>
        <pc:spChg chg="mod">
          <ac:chgData name="Igor Shinkar" userId="db6eb1b41a9778dd" providerId="LiveId" clId="{34AB2667-ABEA-4C57-B4E9-385F9D913571}" dt="2022-02-09T20:32:44.164" v="4603" actId="6549"/>
          <ac:spMkLst>
            <pc:docMk/>
            <pc:sldMk cId="3757525877" sldId="500"/>
            <ac:spMk id="3" creationId="{00000000-0000-0000-0000-000000000000}"/>
          </ac:spMkLst>
        </pc:spChg>
      </pc:sldChg>
      <pc:sldChg chg="add del">
        <pc:chgData name="Igor Shinkar" userId="db6eb1b41a9778dd" providerId="LiveId" clId="{34AB2667-ABEA-4C57-B4E9-385F9D913571}" dt="2022-02-08T08:00:19.085" v="26" actId="47"/>
        <pc:sldMkLst>
          <pc:docMk/>
          <pc:sldMk cId="4010732284" sldId="500"/>
        </pc:sldMkLst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222001591" sldId="501"/>
        </pc:sldMkLst>
      </pc:sldChg>
      <pc:sldChg chg="modSp add mod modAnim">
        <pc:chgData name="Igor Shinkar" userId="db6eb1b41a9778dd" providerId="LiveId" clId="{34AB2667-ABEA-4C57-B4E9-385F9D913571}" dt="2022-02-08T08:03:53.464" v="95" actId="20577"/>
        <pc:sldMkLst>
          <pc:docMk/>
          <pc:sldMk cId="3927156886" sldId="501"/>
        </pc:sldMkLst>
        <pc:spChg chg="mod">
          <ac:chgData name="Igor Shinkar" userId="db6eb1b41a9778dd" providerId="LiveId" clId="{34AB2667-ABEA-4C57-B4E9-385F9D913571}" dt="2022-02-08T08:03:53.464" v="95" actId="20577"/>
          <ac:spMkLst>
            <pc:docMk/>
            <pc:sldMk cId="3927156886" sldId="501"/>
            <ac:spMk id="3" creationId="{00000000-0000-0000-0000-000000000000}"/>
          </ac:spMkLst>
        </pc:spChg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515108027" sldId="502"/>
        </pc:sldMkLst>
      </pc:sldChg>
      <pc:sldChg chg="addSp modSp add mod modAnim">
        <pc:chgData name="Igor Shinkar" userId="db6eb1b41a9778dd" providerId="LiveId" clId="{34AB2667-ABEA-4C57-B4E9-385F9D913571}" dt="2022-02-08T08:06:53.545" v="299" actId="1038"/>
        <pc:sldMkLst>
          <pc:docMk/>
          <pc:sldMk cId="594380451" sldId="502"/>
        </pc:sldMkLst>
        <pc:spChg chg="mod">
          <ac:chgData name="Igor Shinkar" userId="db6eb1b41a9778dd" providerId="LiveId" clId="{34AB2667-ABEA-4C57-B4E9-385F9D913571}" dt="2022-02-08T08:06:13.840" v="288" actId="20577"/>
          <ac:spMkLst>
            <pc:docMk/>
            <pc:sldMk cId="594380451" sldId="502"/>
            <ac:spMk id="3" creationId="{00000000-0000-0000-0000-000000000000}"/>
          </ac:spMkLst>
        </pc:spChg>
        <pc:spChg chg="add mod">
          <ac:chgData name="Igor Shinkar" userId="db6eb1b41a9778dd" providerId="LiveId" clId="{34AB2667-ABEA-4C57-B4E9-385F9D913571}" dt="2022-02-08T08:06:47.205" v="297" actId="1038"/>
          <ac:spMkLst>
            <pc:docMk/>
            <pc:sldMk cId="594380451" sldId="502"/>
            <ac:spMk id="4" creationId="{6E09ACD0-847F-4952-847B-A0356CC3F0E1}"/>
          </ac:spMkLst>
        </pc:spChg>
        <pc:spChg chg="add mod">
          <ac:chgData name="Igor Shinkar" userId="db6eb1b41a9778dd" providerId="LiveId" clId="{34AB2667-ABEA-4C57-B4E9-385F9D913571}" dt="2022-02-08T08:06:00.610" v="271" actId="1036"/>
          <ac:spMkLst>
            <pc:docMk/>
            <pc:sldMk cId="594380451" sldId="502"/>
            <ac:spMk id="5" creationId="{C082ED55-E78C-448E-90C8-2D72007CA6F1}"/>
          </ac:spMkLst>
        </pc:spChg>
        <pc:spChg chg="add mod">
          <ac:chgData name="Igor Shinkar" userId="db6eb1b41a9778dd" providerId="LiveId" clId="{34AB2667-ABEA-4C57-B4E9-385F9D913571}" dt="2022-02-08T08:06:48.553" v="298" actId="1038"/>
          <ac:spMkLst>
            <pc:docMk/>
            <pc:sldMk cId="594380451" sldId="502"/>
            <ac:spMk id="7" creationId="{AEA0A8CA-AEE6-46B9-AA1D-10523CC3FA53}"/>
          </ac:spMkLst>
        </pc:spChg>
        <pc:spChg chg="add mod">
          <ac:chgData name="Igor Shinkar" userId="db6eb1b41a9778dd" providerId="LiveId" clId="{34AB2667-ABEA-4C57-B4E9-385F9D913571}" dt="2022-02-08T08:06:00.610" v="271" actId="1036"/>
          <ac:spMkLst>
            <pc:docMk/>
            <pc:sldMk cId="594380451" sldId="502"/>
            <ac:spMk id="8" creationId="{FE8CB96D-61CE-48D6-8F6C-8B7B575983C1}"/>
          </ac:spMkLst>
        </pc:spChg>
        <pc:spChg chg="add mod">
          <ac:chgData name="Igor Shinkar" userId="db6eb1b41a9778dd" providerId="LiveId" clId="{34AB2667-ABEA-4C57-B4E9-385F9D913571}" dt="2022-02-08T08:06:53.545" v="299" actId="1038"/>
          <ac:spMkLst>
            <pc:docMk/>
            <pc:sldMk cId="594380451" sldId="502"/>
            <ac:spMk id="10" creationId="{73714451-144E-4B24-B87D-D0A4E8F623B0}"/>
          </ac:spMkLst>
        </pc:spChg>
        <pc:spChg chg="add mod">
          <ac:chgData name="Igor Shinkar" userId="db6eb1b41a9778dd" providerId="LiveId" clId="{34AB2667-ABEA-4C57-B4E9-385F9D913571}" dt="2022-02-08T08:06:00.610" v="271" actId="1036"/>
          <ac:spMkLst>
            <pc:docMk/>
            <pc:sldMk cId="594380451" sldId="502"/>
            <ac:spMk id="11" creationId="{1C318F3D-3D40-44DC-B0AF-DE03DB2A6EBE}"/>
          </ac:spMkLst>
        </pc:spChg>
        <pc:cxnChg chg="add mod">
          <ac:chgData name="Igor Shinkar" userId="db6eb1b41a9778dd" providerId="LiveId" clId="{34AB2667-ABEA-4C57-B4E9-385F9D913571}" dt="2022-02-08T08:06:47.205" v="297" actId="1038"/>
          <ac:cxnSpMkLst>
            <pc:docMk/>
            <pc:sldMk cId="594380451" sldId="502"/>
            <ac:cxnSpMk id="6" creationId="{A3ABD98F-DEF9-43A9-94CA-FB378C9B7A16}"/>
          </ac:cxnSpMkLst>
        </pc:cxnChg>
        <pc:cxnChg chg="add mod">
          <ac:chgData name="Igor Shinkar" userId="db6eb1b41a9778dd" providerId="LiveId" clId="{34AB2667-ABEA-4C57-B4E9-385F9D913571}" dt="2022-02-08T08:06:48.553" v="298" actId="1038"/>
          <ac:cxnSpMkLst>
            <pc:docMk/>
            <pc:sldMk cId="594380451" sldId="502"/>
            <ac:cxnSpMk id="9" creationId="{67A74A9A-6D94-4B9C-AE12-9B47AAAD96C0}"/>
          </ac:cxnSpMkLst>
        </pc:cxnChg>
        <pc:cxnChg chg="add mod">
          <ac:chgData name="Igor Shinkar" userId="db6eb1b41a9778dd" providerId="LiveId" clId="{34AB2667-ABEA-4C57-B4E9-385F9D913571}" dt="2022-02-08T08:06:53.545" v="299" actId="1038"/>
          <ac:cxnSpMkLst>
            <pc:docMk/>
            <pc:sldMk cId="594380451" sldId="502"/>
            <ac:cxnSpMk id="12" creationId="{0B85DEC3-036A-47A0-BE64-217F7DA87E57}"/>
          </ac:cxnSpMkLst>
        </pc:cxnChg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233809322" sldId="503"/>
        </pc:sldMkLst>
      </pc:sldChg>
      <pc:sldChg chg="addSp modSp add mod modAnim">
        <pc:chgData name="Igor Shinkar" userId="db6eb1b41a9778dd" providerId="LiveId" clId="{34AB2667-ABEA-4C57-B4E9-385F9D913571}" dt="2022-02-09T20:39:21.700" v="4620" actId="20577"/>
        <pc:sldMkLst>
          <pc:docMk/>
          <pc:sldMk cId="2409439770" sldId="503"/>
        </pc:sldMkLst>
        <pc:spChg chg="mod">
          <ac:chgData name="Igor Shinkar" userId="db6eb1b41a9778dd" providerId="LiveId" clId="{34AB2667-ABEA-4C57-B4E9-385F9D913571}" dt="2022-02-09T20:39:21.700" v="4620" actId="20577"/>
          <ac:spMkLst>
            <pc:docMk/>
            <pc:sldMk cId="2409439770" sldId="503"/>
            <ac:spMk id="3" creationId="{00000000-0000-0000-0000-000000000000}"/>
          </ac:spMkLst>
        </pc:spChg>
        <pc:spChg chg="mod">
          <ac:chgData name="Igor Shinkar" userId="db6eb1b41a9778dd" providerId="LiveId" clId="{34AB2667-ABEA-4C57-B4E9-385F9D913571}" dt="2022-02-08T08:11:08.650" v="614" actId="1037"/>
          <ac:spMkLst>
            <pc:docMk/>
            <pc:sldMk cId="2409439770" sldId="503"/>
            <ac:spMk id="4" creationId="{6E09ACD0-847F-4952-847B-A0356CC3F0E1}"/>
          </ac:spMkLst>
        </pc:spChg>
        <pc:spChg chg="mod">
          <ac:chgData name="Igor Shinkar" userId="db6eb1b41a9778dd" providerId="LiveId" clId="{34AB2667-ABEA-4C57-B4E9-385F9D913571}" dt="2022-02-08T08:11:08.650" v="614" actId="1037"/>
          <ac:spMkLst>
            <pc:docMk/>
            <pc:sldMk cId="2409439770" sldId="503"/>
            <ac:spMk id="5" creationId="{C082ED55-E78C-448E-90C8-2D72007CA6F1}"/>
          </ac:spMkLst>
        </pc:spChg>
        <pc:spChg chg="mod">
          <ac:chgData name="Igor Shinkar" userId="db6eb1b41a9778dd" providerId="LiveId" clId="{34AB2667-ABEA-4C57-B4E9-385F9D913571}" dt="2022-02-08T08:11:08.650" v="614" actId="1037"/>
          <ac:spMkLst>
            <pc:docMk/>
            <pc:sldMk cId="2409439770" sldId="503"/>
            <ac:spMk id="7" creationId="{AEA0A8CA-AEE6-46B9-AA1D-10523CC3FA53}"/>
          </ac:spMkLst>
        </pc:spChg>
        <pc:spChg chg="mod">
          <ac:chgData name="Igor Shinkar" userId="db6eb1b41a9778dd" providerId="LiveId" clId="{34AB2667-ABEA-4C57-B4E9-385F9D913571}" dt="2022-02-08T08:11:08.650" v="614" actId="1037"/>
          <ac:spMkLst>
            <pc:docMk/>
            <pc:sldMk cId="2409439770" sldId="503"/>
            <ac:spMk id="8" creationId="{FE8CB96D-61CE-48D6-8F6C-8B7B575983C1}"/>
          </ac:spMkLst>
        </pc:spChg>
        <pc:spChg chg="mod">
          <ac:chgData name="Igor Shinkar" userId="db6eb1b41a9778dd" providerId="LiveId" clId="{34AB2667-ABEA-4C57-B4E9-385F9D913571}" dt="2022-02-08T08:11:08.650" v="614" actId="1037"/>
          <ac:spMkLst>
            <pc:docMk/>
            <pc:sldMk cId="2409439770" sldId="503"/>
            <ac:spMk id="10" creationId="{73714451-144E-4B24-B87D-D0A4E8F623B0}"/>
          </ac:spMkLst>
        </pc:spChg>
        <pc:spChg chg="mod">
          <ac:chgData name="Igor Shinkar" userId="db6eb1b41a9778dd" providerId="LiveId" clId="{34AB2667-ABEA-4C57-B4E9-385F9D913571}" dt="2022-02-08T08:11:08.650" v="614" actId="1037"/>
          <ac:spMkLst>
            <pc:docMk/>
            <pc:sldMk cId="2409439770" sldId="503"/>
            <ac:spMk id="11" creationId="{1C318F3D-3D40-44DC-B0AF-DE03DB2A6EBE}"/>
          </ac:spMkLst>
        </pc:spChg>
        <pc:spChg chg="add mod">
          <ac:chgData name="Igor Shinkar" userId="db6eb1b41a9778dd" providerId="LiveId" clId="{34AB2667-ABEA-4C57-B4E9-385F9D913571}" dt="2022-02-08T08:11:08.650" v="614" actId="1037"/>
          <ac:spMkLst>
            <pc:docMk/>
            <pc:sldMk cId="2409439770" sldId="503"/>
            <ac:spMk id="14" creationId="{12FB6B3E-81F4-485C-B492-A7F20491A909}"/>
          </ac:spMkLst>
        </pc:spChg>
        <pc:cxnChg chg="mod">
          <ac:chgData name="Igor Shinkar" userId="db6eb1b41a9778dd" providerId="LiveId" clId="{34AB2667-ABEA-4C57-B4E9-385F9D913571}" dt="2022-02-08T08:11:08.650" v="614" actId="1037"/>
          <ac:cxnSpMkLst>
            <pc:docMk/>
            <pc:sldMk cId="2409439770" sldId="503"/>
            <ac:cxnSpMk id="6" creationId="{A3ABD98F-DEF9-43A9-94CA-FB378C9B7A16}"/>
          </ac:cxnSpMkLst>
        </pc:cxnChg>
        <pc:cxnChg chg="mod">
          <ac:chgData name="Igor Shinkar" userId="db6eb1b41a9778dd" providerId="LiveId" clId="{34AB2667-ABEA-4C57-B4E9-385F9D913571}" dt="2022-02-08T08:11:08.650" v="614" actId="1037"/>
          <ac:cxnSpMkLst>
            <pc:docMk/>
            <pc:sldMk cId="2409439770" sldId="503"/>
            <ac:cxnSpMk id="9" creationId="{67A74A9A-6D94-4B9C-AE12-9B47AAAD96C0}"/>
          </ac:cxnSpMkLst>
        </pc:cxnChg>
        <pc:cxnChg chg="mod">
          <ac:chgData name="Igor Shinkar" userId="db6eb1b41a9778dd" providerId="LiveId" clId="{34AB2667-ABEA-4C57-B4E9-385F9D913571}" dt="2022-02-08T08:11:08.650" v="614" actId="1037"/>
          <ac:cxnSpMkLst>
            <pc:docMk/>
            <pc:sldMk cId="2409439770" sldId="503"/>
            <ac:cxnSpMk id="12" creationId="{0B85DEC3-036A-47A0-BE64-217F7DA87E57}"/>
          </ac:cxnSpMkLst>
        </pc:cxnChg>
        <pc:cxnChg chg="add mod">
          <ac:chgData name="Igor Shinkar" userId="db6eb1b41a9778dd" providerId="LiveId" clId="{34AB2667-ABEA-4C57-B4E9-385F9D913571}" dt="2022-02-08T08:11:08.650" v="614" actId="1037"/>
          <ac:cxnSpMkLst>
            <pc:docMk/>
            <pc:sldMk cId="2409439770" sldId="503"/>
            <ac:cxnSpMk id="15" creationId="{2B945FFC-160A-4699-AEDD-EA9BCEE2D2F2}"/>
          </ac:cxnSpMkLst>
        </pc:cxnChg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1150130677" sldId="504"/>
        </pc:sldMkLst>
      </pc:sldChg>
      <pc:sldChg chg="modSp add mod modAnim">
        <pc:chgData name="Igor Shinkar" userId="db6eb1b41a9778dd" providerId="LiveId" clId="{34AB2667-ABEA-4C57-B4E9-385F9D913571}" dt="2022-02-08T08:14:01.921" v="886" actId="20577"/>
        <pc:sldMkLst>
          <pc:docMk/>
          <pc:sldMk cId="2498393947" sldId="504"/>
        </pc:sldMkLst>
        <pc:spChg chg="mod">
          <ac:chgData name="Igor Shinkar" userId="db6eb1b41a9778dd" providerId="LiveId" clId="{34AB2667-ABEA-4C57-B4E9-385F9D913571}" dt="2022-02-08T08:10:45.802" v="554" actId="20577"/>
          <ac:spMkLst>
            <pc:docMk/>
            <pc:sldMk cId="2498393947" sldId="504"/>
            <ac:spMk id="2" creationId="{00000000-0000-0000-0000-000000000000}"/>
          </ac:spMkLst>
        </pc:spChg>
        <pc:spChg chg="mod">
          <ac:chgData name="Igor Shinkar" userId="db6eb1b41a9778dd" providerId="LiveId" clId="{34AB2667-ABEA-4C57-B4E9-385F9D913571}" dt="2022-02-08T08:14:01.921" v="886" actId="20577"/>
          <ac:spMkLst>
            <pc:docMk/>
            <pc:sldMk cId="2498393947" sldId="504"/>
            <ac:spMk id="3" creationId="{00000000-0000-0000-0000-000000000000}"/>
          </ac:spMkLst>
        </pc:spChg>
      </pc:sldChg>
      <pc:sldChg chg="modSp add mod">
        <pc:chgData name="Igor Shinkar" userId="db6eb1b41a9778dd" providerId="LiveId" clId="{34AB2667-ABEA-4C57-B4E9-385F9D913571}" dt="2022-02-08T08:13:48.844" v="862" actId="6549"/>
        <pc:sldMkLst>
          <pc:docMk/>
          <pc:sldMk cId="3498019709" sldId="505"/>
        </pc:sldMkLst>
        <pc:spChg chg="mod">
          <ac:chgData name="Igor Shinkar" userId="db6eb1b41a9778dd" providerId="LiveId" clId="{34AB2667-ABEA-4C57-B4E9-385F9D913571}" dt="2022-02-08T08:13:48.844" v="862" actId="6549"/>
          <ac:spMkLst>
            <pc:docMk/>
            <pc:sldMk cId="3498019709" sldId="505"/>
            <ac:spMk id="3" creationId="{00000000-0000-0000-0000-000000000000}"/>
          </ac:spMkLst>
        </pc:spChg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3534024383" sldId="505"/>
        </pc:sldMkLst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909007371" sldId="506"/>
        </pc:sldMkLst>
      </pc:sldChg>
      <pc:sldChg chg="modSp add mod">
        <pc:chgData name="Igor Shinkar" userId="db6eb1b41a9778dd" providerId="LiveId" clId="{34AB2667-ABEA-4C57-B4E9-385F9D913571}" dt="2022-02-08T14:29:00.913" v="2973" actId="20577"/>
        <pc:sldMkLst>
          <pc:docMk/>
          <pc:sldMk cId="3383331164" sldId="506"/>
        </pc:sldMkLst>
        <pc:spChg chg="mod">
          <ac:chgData name="Igor Shinkar" userId="db6eb1b41a9778dd" providerId="LiveId" clId="{34AB2667-ABEA-4C57-B4E9-385F9D913571}" dt="2022-02-08T14:29:00.913" v="2973" actId="20577"/>
          <ac:spMkLst>
            <pc:docMk/>
            <pc:sldMk cId="3383331164" sldId="506"/>
            <ac:spMk id="3" creationId="{00000000-0000-0000-0000-000000000000}"/>
          </ac:spMkLst>
        </pc:spChg>
      </pc:sldChg>
      <pc:sldChg chg="modSp add mod ord modAnim">
        <pc:chgData name="Igor Shinkar" userId="db6eb1b41a9778dd" providerId="LiveId" clId="{34AB2667-ABEA-4C57-B4E9-385F9D913571}" dt="2022-02-08T14:31:50.060" v="3154"/>
        <pc:sldMkLst>
          <pc:docMk/>
          <pc:sldMk cId="584232696" sldId="507"/>
        </pc:sldMkLst>
        <pc:spChg chg="mod">
          <ac:chgData name="Igor Shinkar" userId="db6eb1b41a9778dd" providerId="LiveId" clId="{34AB2667-ABEA-4C57-B4E9-385F9D913571}" dt="2022-02-08T08:13:58.281" v="885" actId="20577"/>
          <ac:spMkLst>
            <pc:docMk/>
            <pc:sldMk cId="584232696" sldId="507"/>
            <ac:spMk id="2" creationId="{00000000-0000-0000-0000-000000000000}"/>
          </ac:spMkLst>
        </pc:spChg>
        <pc:spChg chg="mod">
          <ac:chgData name="Igor Shinkar" userId="db6eb1b41a9778dd" providerId="LiveId" clId="{34AB2667-ABEA-4C57-B4E9-385F9D913571}" dt="2022-02-08T14:31:34.787" v="3152" actId="20577"/>
          <ac:spMkLst>
            <pc:docMk/>
            <pc:sldMk cId="584232696" sldId="507"/>
            <ac:spMk id="3" creationId="{00000000-0000-0000-0000-000000000000}"/>
          </ac:spMkLst>
        </pc:spChg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2159336625" sldId="507"/>
        </pc:sldMkLst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1604273992" sldId="508"/>
        </pc:sldMkLst>
      </pc:sldChg>
      <pc:sldChg chg="addSp modSp add mod modAnim">
        <pc:chgData name="Igor Shinkar" userId="db6eb1b41a9778dd" providerId="LiveId" clId="{34AB2667-ABEA-4C57-B4E9-385F9D913571}" dt="2022-02-08T14:32:12.630" v="3160" actId="14100"/>
        <pc:sldMkLst>
          <pc:docMk/>
          <pc:sldMk cId="3427526919" sldId="508"/>
        </pc:sldMkLst>
        <pc:spChg chg="mod">
          <ac:chgData name="Igor Shinkar" userId="db6eb1b41a9778dd" providerId="LiveId" clId="{34AB2667-ABEA-4C57-B4E9-385F9D913571}" dt="2022-02-08T14:20:25.602" v="2287" actId="6549"/>
          <ac:spMkLst>
            <pc:docMk/>
            <pc:sldMk cId="3427526919" sldId="508"/>
            <ac:spMk id="3" creationId="{00000000-0000-0000-0000-000000000000}"/>
          </ac:spMkLst>
        </pc:spChg>
        <pc:spChg chg="add mod">
          <ac:chgData name="Igor Shinkar" userId="db6eb1b41a9778dd" providerId="LiveId" clId="{34AB2667-ABEA-4C57-B4E9-385F9D913571}" dt="2022-02-08T08:22:01.360" v="1727" actId="14100"/>
          <ac:spMkLst>
            <pc:docMk/>
            <pc:sldMk cId="3427526919" sldId="508"/>
            <ac:spMk id="4" creationId="{20A51A45-403F-44EC-BB89-346025446B99}"/>
          </ac:spMkLst>
        </pc:spChg>
        <pc:spChg chg="add mod">
          <ac:chgData name="Igor Shinkar" userId="db6eb1b41a9778dd" providerId="LiveId" clId="{34AB2667-ABEA-4C57-B4E9-385F9D913571}" dt="2022-02-08T08:24:00.366" v="1800" actId="255"/>
          <ac:spMkLst>
            <pc:docMk/>
            <pc:sldMk cId="3427526919" sldId="508"/>
            <ac:spMk id="5" creationId="{3453B4D2-616D-4F9E-8152-B44BFBEB8626}"/>
          </ac:spMkLst>
        </pc:spChg>
        <pc:spChg chg="add mod">
          <ac:chgData name="Igor Shinkar" userId="db6eb1b41a9778dd" providerId="LiveId" clId="{34AB2667-ABEA-4C57-B4E9-385F9D913571}" dt="2022-02-08T08:22:22.207" v="1731" actId="14100"/>
          <ac:spMkLst>
            <pc:docMk/>
            <pc:sldMk cId="3427526919" sldId="508"/>
            <ac:spMk id="7" creationId="{9DE1ACFD-0E89-457A-A01B-9F1431E7E994}"/>
          </ac:spMkLst>
        </pc:spChg>
        <pc:spChg chg="add mod">
          <ac:chgData name="Igor Shinkar" userId="db6eb1b41a9778dd" providerId="LiveId" clId="{34AB2667-ABEA-4C57-B4E9-385F9D913571}" dt="2022-02-08T14:32:12.630" v="3160" actId="14100"/>
          <ac:spMkLst>
            <pc:docMk/>
            <pc:sldMk cId="3427526919" sldId="508"/>
            <ac:spMk id="34" creationId="{0D405845-44A9-4C29-B6C9-FCCD9EA8D8E3}"/>
          </ac:spMkLst>
        </pc:spChg>
        <pc:cxnChg chg="add mod">
          <ac:chgData name="Igor Shinkar" userId="db6eb1b41a9778dd" providerId="LiveId" clId="{34AB2667-ABEA-4C57-B4E9-385F9D913571}" dt="2022-02-08T08:23:41.638" v="1798" actId="1076"/>
          <ac:cxnSpMkLst>
            <pc:docMk/>
            <pc:sldMk cId="3427526919" sldId="508"/>
            <ac:cxnSpMk id="6" creationId="{7EAF330B-9E7F-4DAB-895E-051FB880D3CA}"/>
          </ac:cxnSpMkLst>
        </pc:cxnChg>
        <pc:cxnChg chg="add mod">
          <ac:chgData name="Igor Shinkar" userId="db6eb1b41a9778dd" providerId="LiveId" clId="{34AB2667-ABEA-4C57-B4E9-385F9D913571}" dt="2022-02-08T08:23:41.638" v="1798" actId="1076"/>
          <ac:cxnSpMkLst>
            <pc:docMk/>
            <pc:sldMk cId="3427526919" sldId="508"/>
            <ac:cxnSpMk id="8" creationId="{CCF8749E-2ADA-4F91-BCC2-3CBB3EADC2D0}"/>
          </ac:cxnSpMkLst>
        </pc:cxnChg>
      </pc:sldChg>
      <pc:sldChg chg="addSp delSp modSp add mod delAnim modAnim">
        <pc:chgData name="Igor Shinkar" userId="db6eb1b41a9778dd" providerId="LiveId" clId="{34AB2667-ABEA-4C57-B4E9-385F9D913571}" dt="2022-02-08T14:32:28.656" v="3171" actId="20577"/>
        <pc:sldMkLst>
          <pc:docMk/>
          <pc:sldMk cId="1033112375" sldId="509"/>
        </pc:sldMkLst>
        <pc:spChg chg="mod">
          <ac:chgData name="Igor Shinkar" userId="db6eb1b41a9778dd" providerId="LiveId" clId="{34AB2667-ABEA-4C57-B4E9-385F9D913571}" dt="2022-02-08T14:32:28.656" v="3171" actId="20577"/>
          <ac:spMkLst>
            <pc:docMk/>
            <pc:sldMk cId="1033112375" sldId="509"/>
            <ac:spMk id="3" creationId="{00000000-0000-0000-0000-000000000000}"/>
          </ac:spMkLst>
        </pc:spChg>
        <pc:spChg chg="del">
          <ac:chgData name="Igor Shinkar" userId="db6eb1b41a9778dd" providerId="LiveId" clId="{34AB2667-ABEA-4C57-B4E9-385F9D913571}" dt="2022-02-08T08:28:47.474" v="1909" actId="478"/>
          <ac:spMkLst>
            <pc:docMk/>
            <pc:sldMk cId="1033112375" sldId="509"/>
            <ac:spMk id="4" creationId="{20A51A45-403F-44EC-BB89-346025446B99}"/>
          </ac:spMkLst>
        </pc:spChg>
        <pc:spChg chg="del">
          <ac:chgData name="Igor Shinkar" userId="db6eb1b41a9778dd" providerId="LiveId" clId="{34AB2667-ABEA-4C57-B4E9-385F9D913571}" dt="2022-02-08T08:28:47.474" v="1909" actId="478"/>
          <ac:spMkLst>
            <pc:docMk/>
            <pc:sldMk cId="1033112375" sldId="509"/>
            <ac:spMk id="5" creationId="{3453B4D2-616D-4F9E-8152-B44BFBEB8626}"/>
          </ac:spMkLst>
        </pc:spChg>
        <pc:spChg chg="del">
          <ac:chgData name="Igor Shinkar" userId="db6eb1b41a9778dd" providerId="LiveId" clId="{34AB2667-ABEA-4C57-B4E9-385F9D913571}" dt="2022-02-08T08:28:47.474" v="1909" actId="478"/>
          <ac:spMkLst>
            <pc:docMk/>
            <pc:sldMk cId="1033112375" sldId="509"/>
            <ac:spMk id="7" creationId="{9DE1ACFD-0E89-457A-A01B-9F1431E7E994}"/>
          </ac:spMkLst>
        </pc:spChg>
        <pc:spChg chg="add mod">
          <ac:chgData name="Igor Shinkar" userId="db6eb1b41a9778dd" providerId="LiveId" clId="{34AB2667-ABEA-4C57-B4E9-385F9D913571}" dt="2022-02-08T14:16:58.535" v="2152" actId="6549"/>
          <ac:spMkLst>
            <pc:docMk/>
            <pc:sldMk cId="1033112375" sldId="509"/>
            <ac:spMk id="12" creationId="{63F27292-DCC0-4953-A048-78D7D1EBE438}"/>
          </ac:spMkLst>
        </pc:spChg>
        <pc:spChg chg="add mod">
          <ac:chgData name="Igor Shinkar" userId="db6eb1b41a9778dd" providerId="LiveId" clId="{34AB2667-ABEA-4C57-B4E9-385F9D913571}" dt="2022-02-08T14:16:58.535" v="2152" actId="6549"/>
          <ac:spMkLst>
            <pc:docMk/>
            <pc:sldMk cId="1033112375" sldId="509"/>
            <ac:spMk id="13" creationId="{EAD9A4B5-E4FF-4D3E-BA3A-D9EBB5BAD6FF}"/>
          </ac:spMkLst>
        </pc:spChg>
        <pc:spChg chg="add del mod">
          <ac:chgData name="Igor Shinkar" userId="db6eb1b41a9778dd" providerId="LiveId" clId="{34AB2667-ABEA-4C57-B4E9-385F9D913571}" dt="2022-02-08T08:31:03.909" v="2025" actId="478"/>
          <ac:spMkLst>
            <pc:docMk/>
            <pc:sldMk cId="1033112375" sldId="509"/>
            <ac:spMk id="15" creationId="{504B1722-A47B-4A28-A38B-D87421F82D69}"/>
          </ac:spMkLst>
        </pc:spChg>
        <pc:spChg chg="add del mod">
          <ac:chgData name="Igor Shinkar" userId="db6eb1b41a9778dd" providerId="LiveId" clId="{34AB2667-ABEA-4C57-B4E9-385F9D913571}" dt="2022-02-08T08:31:01.223" v="2024" actId="478"/>
          <ac:spMkLst>
            <pc:docMk/>
            <pc:sldMk cId="1033112375" sldId="509"/>
            <ac:spMk id="18" creationId="{23182D16-29F7-49CE-B3C2-F77B74B06728}"/>
          </ac:spMkLst>
        </pc:spChg>
        <pc:spChg chg="add mod">
          <ac:chgData name="Igor Shinkar" userId="db6eb1b41a9778dd" providerId="LiveId" clId="{34AB2667-ABEA-4C57-B4E9-385F9D913571}" dt="2022-02-08T14:17:00.783" v="2155" actId="6549"/>
          <ac:spMkLst>
            <pc:docMk/>
            <pc:sldMk cId="1033112375" sldId="509"/>
            <ac:spMk id="19" creationId="{21FEE0D8-343D-44DB-8A12-F0FAFBFC0163}"/>
          </ac:spMkLst>
        </pc:spChg>
        <pc:spChg chg="add mod">
          <ac:chgData name="Igor Shinkar" userId="db6eb1b41a9778dd" providerId="LiveId" clId="{34AB2667-ABEA-4C57-B4E9-385F9D913571}" dt="2022-02-08T14:16:58.535" v="2152" actId="6549"/>
          <ac:spMkLst>
            <pc:docMk/>
            <pc:sldMk cId="1033112375" sldId="509"/>
            <ac:spMk id="20" creationId="{63E6C2C7-6277-4CF0-B4A3-D2B01989979B}"/>
          </ac:spMkLst>
        </pc:spChg>
        <pc:spChg chg="add mod">
          <ac:chgData name="Igor Shinkar" userId="db6eb1b41a9778dd" providerId="LiveId" clId="{34AB2667-ABEA-4C57-B4E9-385F9D913571}" dt="2022-02-08T14:16:58.535" v="2152" actId="6549"/>
          <ac:spMkLst>
            <pc:docMk/>
            <pc:sldMk cId="1033112375" sldId="509"/>
            <ac:spMk id="21" creationId="{1A832B30-17F2-4C99-B16F-AD73F361647E}"/>
          </ac:spMkLst>
        </pc:spChg>
        <pc:spChg chg="add mod">
          <ac:chgData name="Igor Shinkar" userId="db6eb1b41a9778dd" providerId="LiveId" clId="{34AB2667-ABEA-4C57-B4E9-385F9D913571}" dt="2022-02-08T14:16:58.535" v="2152" actId="6549"/>
          <ac:spMkLst>
            <pc:docMk/>
            <pc:sldMk cId="1033112375" sldId="509"/>
            <ac:spMk id="22" creationId="{A8703AAE-EF18-479C-85DD-D1DF263C64F8}"/>
          </ac:spMkLst>
        </pc:spChg>
        <pc:spChg chg="add mod">
          <ac:chgData name="Igor Shinkar" userId="db6eb1b41a9778dd" providerId="LiveId" clId="{34AB2667-ABEA-4C57-B4E9-385F9D913571}" dt="2022-02-08T14:16:58.535" v="2152" actId="6549"/>
          <ac:spMkLst>
            <pc:docMk/>
            <pc:sldMk cId="1033112375" sldId="509"/>
            <ac:spMk id="23" creationId="{EF3DBE33-8897-452D-BDEE-C982B9B2BD96}"/>
          </ac:spMkLst>
        </pc:spChg>
        <pc:spChg chg="add mod">
          <ac:chgData name="Igor Shinkar" userId="db6eb1b41a9778dd" providerId="LiveId" clId="{34AB2667-ABEA-4C57-B4E9-385F9D913571}" dt="2022-02-08T14:16:58.535" v="2152" actId="6549"/>
          <ac:spMkLst>
            <pc:docMk/>
            <pc:sldMk cId="1033112375" sldId="509"/>
            <ac:spMk id="24" creationId="{C1ED91A0-8E1E-46FE-AE74-04A654891DD2}"/>
          </ac:spMkLst>
        </pc:spChg>
        <pc:spChg chg="add mod">
          <ac:chgData name="Igor Shinkar" userId="db6eb1b41a9778dd" providerId="LiveId" clId="{34AB2667-ABEA-4C57-B4E9-385F9D913571}" dt="2022-02-08T14:16:58.535" v="2152" actId="6549"/>
          <ac:spMkLst>
            <pc:docMk/>
            <pc:sldMk cId="1033112375" sldId="509"/>
            <ac:spMk id="25" creationId="{71DFD7EE-13BC-4D7F-80A6-43E82351BBD4}"/>
          </ac:spMkLst>
        </pc:spChg>
        <pc:spChg chg="add mod">
          <ac:chgData name="Igor Shinkar" userId="db6eb1b41a9778dd" providerId="LiveId" clId="{34AB2667-ABEA-4C57-B4E9-385F9D913571}" dt="2022-02-08T14:16:58.535" v="2152" actId="6549"/>
          <ac:spMkLst>
            <pc:docMk/>
            <pc:sldMk cId="1033112375" sldId="509"/>
            <ac:spMk id="26" creationId="{3D573563-9649-43E4-96FE-B70620E647EF}"/>
          </ac:spMkLst>
        </pc:spChg>
        <pc:spChg chg="add mod">
          <ac:chgData name="Igor Shinkar" userId="db6eb1b41a9778dd" providerId="LiveId" clId="{34AB2667-ABEA-4C57-B4E9-385F9D913571}" dt="2022-02-08T14:16:58.535" v="2152" actId="6549"/>
          <ac:spMkLst>
            <pc:docMk/>
            <pc:sldMk cId="1033112375" sldId="509"/>
            <ac:spMk id="27" creationId="{C08D1AF4-F57E-42D7-A563-EEC400876929}"/>
          </ac:spMkLst>
        </pc:spChg>
        <pc:spChg chg="add mod">
          <ac:chgData name="Igor Shinkar" userId="db6eb1b41a9778dd" providerId="LiveId" clId="{34AB2667-ABEA-4C57-B4E9-385F9D913571}" dt="2022-02-08T14:16:58.535" v="2152" actId="6549"/>
          <ac:spMkLst>
            <pc:docMk/>
            <pc:sldMk cId="1033112375" sldId="509"/>
            <ac:spMk id="28" creationId="{37A424B4-14E6-434E-9B2F-38515970C9CE}"/>
          </ac:spMkLst>
        </pc:spChg>
        <pc:spChg chg="del mod">
          <ac:chgData name="Igor Shinkar" userId="db6eb1b41a9778dd" providerId="LiveId" clId="{34AB2667-ABEA-4C57-B4E9-385F9D913571}" dt="2022-02-08T08:29:26.751" v="1954" actId="478"/>
          <ac:spMkLst>
            <pc:docMk/>
            <pc:sldMk cId="1033112375" sldId="509"/>
            <ac:spMk id="34" creationId="{0D405845-44A9-4C29-B6C9-FCCD9EA8D8E3}"/>
          </ac:spMkLst>
        </pc:spChg>
        <pc:spChg chg="add mod">
          <ac:chgData name="Igor Shinkar" userId="db6eb1b41a9778dd" providerId="LiveId" clId="{34AB2667-ABEA-4C57-B4E9-385F9D913571}" dt="2022-02-08T14:19:06.978" v="2279" actId="164"/>
          <ac:spMkLst>
            <pc:docMk/>
            <pc:sldMk cId="1033112375" sldId="509"/>
            <ac:spMk id="34" creationId="{36A9FA6E-9487-466A-B6A3-AB59A5F02CF2}"/>
          </ac:spMkLst>
        </pc:spChg>
        <pc:spChg chg="add mod">
          <ac:chgData name="Igor Shinkar" userId="db6eb1b41a9778dd" providerId="LiveId" clId="{34AB2667-ABEA-4C57-B4E9-385F9D913571}" dt="2022-02-08T14:16:58.535" v="2152" actId="6549"/>
          <ac:spMkLst>
            <pc:docMk/>
            <pc:sldMk cId="1033112375" sldId="509"/>
            <ac:spMk id="35" creationId="{F73D1ABE-18AE-4DBD-BFDB-39B042A276DB}"/>
          </ac:spMkLst>
        </pc:spChg>
        <pc:grpChg chg="add mod">
          <ac:chgData name="Igor Shinkar" userId="db6eb1b41a9778dd" providerId="LiveId" clId="{34AB2667-ABEA-4C57-B4E9-385F9D913571}" dt="2022-02-08T14:25:14.685" v="2676" actId="1035"/>
          <ac:grpSpMkLst>
            <pc:docMk/>
            <pc:sldMk cId="1033112375" sldId="509"/>
            <ac:grpSpMk id="6" creationId="{89F8EC69-1A05-4F09-974F-A2E166A69730}"/>
          </ac:grpSpMkLst>
        </pc:grpChg>
        <pc:grpChg chg="add mod">
          <ac:chgData name="Igor Shinkar" userId="db6eb1b41a9778dd" providerId="LiveId" clId="{34AB2667-ABEA-4C57-B4E9-385F9D913571}" dt="2022-02-08T14:19:06.978" v="2279" actId="164"/>
          <ac:grpSpMkLst>
            <pc:docMk/>
            <pc:sldMk cId="1033112375" sldId="509"/>
            <ac:grpSpMk id="10" creationId="{D982F071-0B28-485E-9D8F-D9EC75BE693B}"/>
          </ac:grpSpMkLst>
        </pc:grpChg>
        <pc:cxnChg chg="del mod">
          <ac:chgData name="Igor Shinkar" userId="db6eb1b41a9778dd" providerId="LiveId" clId="{34AB2667-ABEA-4C57-B4E9-385F9D913571}" dt="2022-02-08T08:28:47.474" v="1909" actId="478"/>
          <ac:cxnSpMkLst>
            <pc:docMk/>
            <pc:sldMk cId="1033112375" sldId="509"/>
            <ac:cxnSpMk id="6" creationId="{7EAF330B-9E7F-4DAB-895E-051FB880D3CA}"/>
          </ac:cxnSpMkLst>
        </pc:cxnChg>
        <pc:cxnChg chg="del mod">
          <ac:chgData name="Igor Shinkar" userId="db6eb1b41a9778dd" providerId="LiveId" clId="{34AB2667-ABEA-4C57-B4E9-385F9D913571}" dt="2022-02-08T08:28:47.474" v="1909" actId="478"/>
          <ac:cxnSpMkLst>
            <pc:docMk/>
            <pc:sldMk cId="1033112375" sldId="509"/>
            <ac:cxnSpMk id="8" creationId="{CCF8749E-2ADA-4F91-BCC2-3CBB3EADC2D0}"/>
          </ac:cxnSpMkLst>
        </pc:cxnChg>
        <pc:cxnChg chg="add mod">
          <ac:chgData name="Igor Shinkar" userId="db6eb1b41a9778dd" providerId="LiveId" clId="{34AB2667-ABEA-4C57-B4E9-385F9D913571}" dt="2022-02-08T14:16:58.535" v="2152" actId="6549"/>
          <ac:cxnSpMkLst>
            <pc:docMk/>
            <pc:sldMk cId="1033112375" sldId="509"/>
            <ac:cxnSpMk id="11" creationId="{4D6F49B3-813A-452E-B5B6-50F8C890D563}"/>
          </ac:cxnSpMkLst>
        </pc:cxnChg>
        <pc:cxnChg chg="add del mod">
          <ac:chgData name="Igor Shinkar" userId="db6eb1b41a9778dd" providerId="LiveId" clId="{34AB2667-ABEA-4C57-B4E9-385F9D913571}" dt="2022-02-08T08:31:06.363" v="2026" actId="478"/>
          <ac:cxnSpMkLst>
            <pc:docMk/>
            <pc:sldMk cId="1033112375" sldId="509"/>
            <ac:cxnSpMk id="14" creationId="{7B731EB2-9EB8-4B19-891B-FFD22506E368}"/>
          </ac:cxnSpMkLst>
        </pc:cxnChg>
        <pc:cxnChg chg="add mod">
          <ac:chgData name="Igor Shinkar" userId="db6eb1b41a9778dd" providerId="LiveId" clId="{34AB2667-ABEA-4C57-B4E9-385F9D913571}" dt="2022-02-08T14:17:08.373" v="2186" actId="1038"/>
          <ac:cxnSpMkLst>
            <pc:docMk/>
            <pc:sldMk cId="1033112375" sldId="509"/>
            <ac:cxnSpMk id="16" creationId="{30205E0A-02BC-4BBE-BD21-6B1E30B1654E}"/>
          </ac:cxnSpMkLst>
        </pc:cxnChg>
        <pc:cxnChg chg="add mod">
          <ac:chgData name="Igor Shinkar" userId="db6eb1b41a9778dd" providerId="LiveId" clId="{34AB2667-ABEA-4C57-B4E9-385F9D913571}" dt="2022-02-08T14:16:58.535" v="2152" actId="6549"/>
          <ac:cxnSpMkLst>
            <pc:docMk/>
            <pc:sldMk cId="1033112375" sldId="509"/>
            <ac:cxnSpMk id="17" creationId="{1E17B656-CFC0-49D2-9F87-3F462537DCC8}"/>
          </ac:cxnSpMkLst>
        </pc:cxnChg>
        <pc:cxnChg chg="add mod">
          <ac:chgData name="Igor Shinkar" userId="db6eb1b41a9778dd" providerId="LiveId" clId="{34AB2667-ABEA-4C57-B4E9-385F9D913571}" dt="2022-02-08T14:16:58.535" v="2152" actId="6549"/>
          <ac:cxnSpMkLst>
            <pc:docMk/>
            <pc:sldMk cId="1033112375" sldId="509"/>
            <ac:cxnSpMk id="29" creationId="{BB95158E-AE04-4C8A-9ED7-9C77839F4C10}"/>
          </ac:cxnSpMkLst>
        </pc:cxnChg>
        <pc:cxnChg chg="add mod">
          <ac:chgData name="Igor Shinkar" userId="db6eb1b41a9778dd" providerId="LiveId" clId="{34AB2667-ABEA-4C57-B4E9-385F9D913571}" dt="2022-02-08T14:16:58.535" v="2152" actId="6549"/>
          <ac:cxnSpMkLst>
            <pc:docMk/>
            <pc:sldMk cId="1033112375" sldId="509"/>
            <ac:cxnSpMk id="30" creationId="{75F5612B-3A2A-4564-978D-2FBD3F95A4ED}"/>
          </ac:cxnSpMkLst>
        </pc:cxnChg>
        <pc:cxnChg chg="add mod">
          <ac:chgData name="Igor Shinkar" userId="db6eb1b41a9778dd" providerId="LiveId" clId="{34AB2667-ABEA-4C57-B4E9-385F9D913571}" dt="2022-02-08T14:16:58.535" v="2152" actId="6549"/>
          <ac:cxnSpMkLst>
            <pc:docMk/>
            <pc:sldMk cId="1033112375" sldId="509"/>
            <ac:cxnSpMk id="31" creationId="{7F379039-E189-41F8-85A9-D74C02D87641}"/>
          </ac:cxnSpMkLst>
        </pc:cxnChg>
        <pc:cxnChg chg="add mod">
          <ac:chgData name="Igor Shinkar" userId="db6eb1b41a9778dd" providerId="LiveId" clId="{34AB2667-ABEA-4C57-B4E9-385F9D913571}" dt="2022-02-08T14:16:58.535" v="2152" actId="6549"/>
          <ac:cxnSpMkLst>
            <pc:docMk/>
            <pc:sldMk cId="1033112375" sldId="509"/>
            <ac:cxnSpMk id="32" creationId="{54C071A8-838E-41F8-9A4E-A971768DCAD3}"/>
          </ac:cxnSpMkLst>
        </pc:cxnChg>
        <pc:cxnChg chg="add mod">
          <ac:chgData name="Igor Shinkar" userId="db6eb1b41a9778dd" providerId="LiveId" clId="{34AB2667-ABEA-4C57-B4E9-385F9D913571}" dt="2022-02-08T14:16:58.535" v="2152" actId="6549"/>
          <ac:cxnSpMkLst>
            <pc:docMk/>
            <pc:sldMk cId="1033112375" sldId="509"/>
            <ac:cxnSpMk id="33" creationId="{88F19DE6-4F06-4E51-9B27-F3BC4D745DAA}"/>
          </ac:cxnSpMkLst>
        </pc:cxnChg>
        <pc:cxnChg chg="add mod">
          <ac:chgData name="Igor Shinkar" userId="db6eb1b41a9778dd" providerId="LiveId" clId="{34AB2667-ABEA-4C57-B4E9-385F9D913571}" dt="2022-02-08T14:19:06.978" v="2279" actId="164"/>
          <ac:cxnSpMkLst>
            <pc:docMk/>
            <pc:sldMk cId="1033112375" sldId="509"/>
            <ac:cxnSpMk id="36" creationId="{51802EF1-F11C-4D37-B233-BB2BB779D238}"/>
          </ac:cxnSpMkLst>
        </pc:cxnChg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1788072495" sldId="509"/>
        </pc:sldMkLst>
      </pc:sldChg>
      <pc:sldChg chg="add del">
        <pc:chgData name="Igor Shinkar" userId="db6eb1b41a9778dd" providerId="LiveId" clId="{34AB2667-ABEA-4C57-B4E9-385F9D913571}" dt="2022-02-08T14:21:52.720" v="2365" actId="47"/>
        <pc:sldMkLst>
          <pc:docMk/>
          <pc:sldMk cId="1313546898" sldId="510"/>
        </pc:sldMkLst>
      </pc:sldChg>
      <pc:sldChg chg="add del">
        <pc:chgData name="Igor Shinkar" userId="db6eb1b41a9778dd" providerId="LiveId" clId="{34AB2667-ABEA-4C57-B4E9-385F9D913571}" dt="2022-02-08T14:22:23.272" v="2375" actId="47"/>
        <pc:sldMkLst>
          <pc:docMk/>
          <pc:sldMk cId="1325807800" sldId="510"/>
        </pc:sldMkLst>
      </pc:sldChg>
      <pc:sldChg chg="delSp modSp add mod delAnim modAnim">
        <pc:chgData name="Igor Shinkar" userId="db6eb1b41a9778dd" providerId="LiveId" clId="{34AB2667-ABEA-4C57-B4E9-385F9D913571}" dt="2022-02-09T21:16:42.277" v="4917" actId="20577"/>
        <pc:sldMkLst>
          <pc:docMk/>
          <pc:sldMk cId="4160026270" sldId="510"/>
        </pc:sldMkLst>
        <pc:spChg chg="mod">
          <ac:chgData name="Igor Shinkar" userId="db6eb1b41a9778dd" providerId="LiveId" clId="{34AB2667-ABEA-4C57-B4E9-385F9D913571}" dt="2022-02-09T21:16:42.277" v="4917" actId="20577"/>
          <ac:spMkLst>
            <pc:docMk/>
            <pc:sldMk cId="4160026270" sldId="510"/>
            <ac:spMk id="3" creationId="{00000000-0000-0000-0000-000000000000}"/>
          </ac:spMkLst>
        </pc:spChg>
        <pc:grpChg chg="del">
          <ac:chgData name="Igor Shinkar" userId="db6eb1b41a9778dd" providerId="LiveId" clId="{34AB2667-ABEA-4C57-B4E9-385F9D913571}" dt="2022-02-08T14:22:33.597" v="2377" actId="478"/>
          <ac:grpSpMkLst>
            <pc:docMk/>
            <pc:sldMk cId="4160026270" sldId="510"/>
            <ac:grpSpMk id="6" creationId="{89F8EC69-1A05-4F09-974F-A2E166A69730}"/>
          </ac:grpSpMkLst>
        </pc:grpChg>
        <pc:cxnChg chg="mod">
          <ac:chgData name="Igor Shinkar" userId="db6eb1b41a9778dd" providerId="LiveId" clId="{34AB2667-ABEA-4C57-B4E9-385F9D913571}" dt="2022-02-08T14:22:33.597" v="2377" actId="478"/>
          <ac:cxnSpMkLst>
            <pc:docMk/>
            <pc:sldMk cId="4160026270" sldId="510"/>
            <ac:cxnSpMk id="31" creationId="{7F379039-E189-41F8-85A9-D74C02D87641}"/>
          </ac:cxnSpMkLst>
        </pc:cxnChg>
      </pc:sldChg>
      <pc:sldChg chg="add del">
        <pc:chgData name="Igor Shinkar" userId="db6eb1b41a9778dd" providerId="LiveId" clId="{34AB2667-ABEA-4C57-B4E9-385F9D913571}" dt="2022-02-08T14:22:08.049" v="2368"/>
        <pc:sldMkLst>
          <pc:docMk/>
          <pc:sldMk cId="904591755" sldId="511"/>
        </pc:sldMkLst>
      </pc:sldChg>
      <pc:sldChg chg="modSp add mod">
        <pc:chgData name="Igor Shinkar" userId="db6eb1b41a9778dd" providerId="LiveId" clId="{34AB2667-ABEA-4C57-B4E9-385F9D913571}" dt="2022-02-08T14:29:10.514" v="2987" actId="20577"/>
        <pc:sldMkLst>
          <pc:docMk/>
          <pc:sldMk cId="911996931" sldId="511"/>
        </pc:sldMkLst>
        <pc:spChg chg="mod">
          <ac:chgData name="Igor Shinkar" userId="db6eb1b41a9778dd" providerId="LiveId" clId="{34AB2667-ABEA-4C57-B4E9-385F9D913571}" dt="2022-02-08T14:29:10.514" v="2987" actId="20577"/>
          <ac:spMkLst>
            <pc:docMk/>
            <pc:sldMk cId="911996931" sldId="511"/>
            <ac:spMk id="3" creationId="{00000000-0000-0000-0000-000000000000}"/>
          </ac:spMkLst>
        </pc:spChg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1292961973" sldId="511"/>
        </pc:sldMkLst>
      </pc:sldChg>
      <pc:sldChg chg="modSp add del mod">
        <pc:chgData name="Igor Shinkar" userId="db6eb1b41a9778dd" providerId="LiveId" clId="{34AB2667-ABEA-4C57-B4E9-385F9D913571}" dt="2022-02-08T14:22:19.338" v="2374"/>
        <pc:sldMkLst>
          <pc:docMk/>
          <pc:sldMk cId="1339745972" sldId="511"/>
        </pc:sldMkLst>
        <pc:spChg chg="mod">
          <ac:chgData name="Igor Shinkar" userId="db6eb1b41a9778dd" providerId="LiveId" clId="{34AB2667-ABEA-4C57-B4E9-385F9D913571}" dt="2022-02-08T14:22:18.261" v="2373" actId="1076"/>
          <ac:spMkLst>
            <pc:docMk/>
            <pc:sldMk cId="1339745972" sldId="511"/>
            <ac:spMk id="23" creationId="{EF3DBE33-8897-452D-BDEE-C982B9B2BD96}"/>
          </ac:spMkLst>
        </pc:spChg>
        <pc:grpChg chg="mod">
          <ac:chgData name="Igor Shinkar" userId="db6eb1b41a9778dd" providerId="LiveId" clId="{34AB2667-ABEA-4C57-B4E9-385F9D913571}" dt="2022-02-08T14:22:14.418" v="2371" actId="1076"/>
          <ac:grpSpMkLst>
            <pc:docMk/>
            <pc:sldMk cId="1339745972" sldId="511"/>
            <ac:grpSpMk id="6" creationId="{89F8EC69-1A05-4F09-974F-A2E166A69730}"/>
          </ac:grpSpMkLst>
        </pc:grpChg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3111430433" sldId="512"/>
        </pc:sldMkLst>
      </pc:sldChg>
      <pc:sldChg chg="modSp add mod">
        <pc:chgData name="Igor Shinkar" userId="db6eb1b41a9778dd" providerId="LiveId" clId="{34AB2667-ABEA-4C57-B4E9-385F9D913571}" dt="2022-02-08T14:31:59.480" v="3156" actId="6549"/>
        <pc:sldMkLst>
          <pc:docMk/>
          <pc:sldMk cId="3198867731" sldId="512"/>
        </pc:sldMkLst>
        <pc:spChg chg="mod">
          <ac:chgData name="Igor Shinkar" userId="db6eb1b41a9778dd" providerId="LiveId" clId="{34AB2667-ABEA-4C57-B4E9-385F9D913571}" dt="2022-02-08T14:31:59.480" v="3156" actId="6549"/>
          <ac:spMkLst>
            <pc:docMk/>
            <pc:sldMk cId="3198867731" sldId="512"/>
            <ac:spMk id="3" creationId="{00000000-0000-0000-0000-000000000000}"/>
          </ac:spMkLst>
        </pc:spChg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194792213" sldId="513"/>
        </pc:sldMkLst>
      </pc:sldChg>
      <pc:sldChg chg="addSp delSp modSp add mod modAnim">
        <pc:chgData name="Igor Shinkar" userId="db6eb1b41a9778dd" providerId="LiveId" clId="{34AB2667-ABEA-4C57-B4E9-385F9D913571}" dt="2022-02-09T21:09:54.122" v="4898" actId="255"/>
        <pc:sldMkLst>
          <pc:docMk/>
          <pc:sldMk cId="1562137297" sldId="513"/>
        </pc:sldMkLst>
        <pc:spChg chg="mod">
          <ac:chgData name="Igor Shinkar" userId="db6eb1b41a9778dd" providerId="LiveId" clId="{34AB2667-ABEA-4C57-B4E9-385F9D913571}" dt="2022-02-09T21:09:54.122" v="4898" actId="255"/>
          <ac:spMkLst>
            <pc:docMk/>
            <pc:sldMk cId="1562137297" sldId="513"/>
            <ac:spMk id="3" creationId="{00000000-0000-0000-0000-000000000000}"/>
          </ac:spMkLst>
        </pc:spChg>
        <pc:spChg chg="mod">
          <ac:chgData name="Igor Shinkar" userId="db6eb1b41a9778dd" providerId="LiveId" clId="{34AB2667-ABEA-4C57-B4E9-385F9D913571}" dt="2022-02-08T14:38:22.423" v="3537" actId="1076"/>
          <ac:spMkLst>
            <pc:docMk/>
            <pc:sldMk cId="1562137297" sldId="513"/>
            <ac:spMk id="21" creationId="{1A832B30-17F2-4C99-B16F-AD73F361647E}"/>
          </ac:spMkLst>
        </pc:spChg>
        <pc:spChg chg="mod">
          <ac:chgData name="Igor Shinkar" userId="db6eb1b41a9778dd" providerId="LiveId" clId="{34AB2667-ABEA-4C57-B4E9-385F9D913571}" dt="2022-02-08T14:38:15.558" v="3535" actId="1076"/>
          <ac:spMkLst>
            <pc:docMk/>
            <pc:sldMk cId="1562137297" sldId="513"/>
            <ac:spMk id="25" creationId="{71DFD7EE-13BC-4D7F-80A6-43E82351BBD4}"/>
          </ac:spMkLst>
        </pc:spChg>
        <pc:spChg chg="mod">
          <ac:chgData name="Igor Shinkar" userId="db6eb1b41a9778dd" providerId="LiveId" clId="{34AB2667-ABEA-4C57-B4E9-385F9D913571}" dt="2022-02-08T14:38:25.840" v="3542" actId="1037"/>
          <ac:spMkLst>
            <pc:docMk/>
            <pc:sldMk cId="1562137297" sldId="513"/>
            <ac:spMk id="26" creationId="{3D573563-9649-43E4-96FE-B70620E647EF}"/>
          </ac:spMkLst>
        </pc:spChg>
        <pc:spChg chg="mod">
          <ac:chgData name="Igor Shinkar" userId="db6eb1b41a9778dd" providerId="LiveId" clId="{34AB2667-ABEA-4C57-B4E9-385F9D913571}" dt="2022-02-08T14:38:34.756" v="3545" actId="20577"/>
          <ac:spMkLst>
            <pc:docMk/>
            <pc:sldMk cId="1562137297" sldId="513"/>
            <ac:spMk id="28" creationId="{37A424B4-14E6-434E-9B2F-38515970C9CE}"/>
          </ac:spMkLst>
        </pc:spChg>
        <pc:spChg chg="del mod">
          <ac:chgData name="Igor Shinkar" userId="db6eb1b41a9778dd" providerId="LiveId" clId="{34AB2667-ABEA-4C57-B4E9-385F9D913571}" dt="2022-02-08T14:39:36.507" v="3602" actId="478"/>
          <ac:spMkLst>
            <pc:docMk/>
            <pc:sldMk cId="1562137297" sldId="513"/>
            <ac:spMk id="34" creationId="{36A9FA6E-9487-466A-B6A3-AB59A5F02CF2}"/>
          </ac:spMkLst>
        </pc:spChg>
        <pc:spChg chg="mod">
          <ac:chgData name="Igor Shinkar" userId="db6eb1b41a9778dd" providerId="LiveId" clId="{34AB2667-ABEA-4C57-B4E9-385F9D913571}" dt="2022-02-08T14:41:53.623" v="3744" actId="1036"/>
          <ac:spMkLst>
            <pc:docMk/>
            <pc:sldMk cId="1562137297" sldId="513"/>
            <ac:spMk id="35" creationId="{F73D1ABE-18AE-4DBD-BFDB-39B042A276DB}"/>
          </ac:spMkLst>
        </pc:spChg>
        <pc:spChg chg="add mod">
          <ac:chgData name="Igor Shinkar" userId="db6eb1b41a9778dd" providerId="LiveId" clId="{34AB2667-ABEA-4C57-B4E9-385F9D913571}" dt="2022-02-08T14:39:09.713" v="3551" actId="164"/>
          <ac:spMkLst>
            <pc:docMk/>
            <pc:sldMk cId="1562137297" sldId="513"/>
            <ac:spMk id="38" creationId="{293058E3-2DB8-4BCA-8920-956E03F4691B}"/>
          </ac:spMkLst>
        </pc:spChg>
        <pc:spChg chg="add del">
          <ac:chgData name="Igor Shinkar" userId="db6eb1b41a9778dd" providerId="LiveId" clId="{34AB2667-ABEA-4C57-B4E9-385F9D913571}" dt="2022-02-08T14:44:48.458" v="3864" actId="22"/>
          <ac:spMkLst>
            <pc:docMk/>
            <pc:sldMk cId="1562137297" sldId="513"/>
            <ac:spMk id="43" creationId="{1877E4D2-3123-4435-A40E-29545253E897}"/>
          </ac:spMkLst>
        </pc:spChg>
        <pc:grpChg chg="mod">
          <ac:chgData name="Igor Shinkar" userId="db6eb1b41a9778dd" providerId="LiveId" clId="{34AB2667-ABEA-4C57-B4E9-385F9D913571}" dt="2022-02-08T14:39:01.157" v="3549" actId="164"/>
          <ac:grpSpMkLst>
            <pc:docMk/>
            <pc:sldMk cId="1562137297" sldId="513"/>
            <ac:grpSpMk id="6" creationId="{89F8EC69-1A05-4F09-974F-A2E166A69730}"/>
          </ac:grpSpMkLst>
        </pc:grpChg>
        <pc:grpChg chg="add mod">
          <ac:chgData name="Igor Shinkar" userId="db6eb1b41a9778dd" providerId="LiveId" clId="{34AB2667-ABEA-4C57-B4E9-385F9D913571}" dt="2022-02-08T14:39:09.713" v="3551" actId="164"/>
          <ac:grpSpMkLst>
            <pc:docMk/>
            <pc:sldMk cId="1562137297" sldId="513"/>
            <ac:grpSpMk id="40" creationId="{1847B1DE-18CE-4F36-928B-CB3D9E2CB04F}"/>
          </ac:grpSpMkLst>
        </pc:grpChg>
        <pc:grpChg chg="add mod">
          <ac:chgData name="Igor Shinkar" userId="db6eb1b41a9778dd" providerId="LiveId" clId="{34AB2667-ABEA-4C57-B4E9-385F9D913571}" dt="2022-02-08T14:40:36.732" v="3681" actId="1036"/>
          <ac:grpSpMkLst>
            <pc:docMk/>
            <pc:sldMk cId="1562137297" sldId="513"/>
            <ac:grpSpMk id="41" creationId="{C166BCD3-5DAF-47E7-AE1D-78038DD708BA}"/>
          </ac:grpSpMkLst>
        </pc:grpChg>
        <pc:cxnChg chg="del">
          <ac:chgData name="Igor Shinkar" userId="db6eb1b41a9778dd" providerId="LiveId" clId="{34AB2667-ABEA-4C57-B4E9-385F9D913571}" dt="2022-02-08T14:39:39.940" v="3603" actId="478"/>
          <ac:cxnSpMkLst>
            <pc:docMk/>
            <pc:sldMk cId="1562137297" sldId="513"/>
            <ac:cxnSpMk id="16" creationId="{30205E0A-02BC-4BBE-BD21-6B1E30B1654E}"/>
          </ac:cxnSpMkLst>
        </pc:cxnChg>
        <pc:cxnChg chg="mod">
          <ac:chgData name="Igor Shinkar" userId="db6eb1b41a9778dd" providerId="LiveId" clId="{34AB2667-ABEA-4C57-B4E9-385F9D913571}" dt="2022-02-08T14:38:49.852" v="3548" actId="14100"/>
          <ac:cxnSpMkLst>
            <pc:docMk/>
            <pc:sldMk cId="1562137297" sldId="513"/>
            <ac:cxnSpMk id="29" creationId="{BB95158E-AE04-4C8A-9ED7-9C77839F4C10}"/>
          </ac:cxnSpMkLst>
        </pc:cxnChg>
        <pc:cxnChg chg="del">
          <ac:chgData name="Igor Shinkar" userId="db6eb1b41a9778dd" providerId="LiveId" clId="{34AB2667-ABEA-4C57-B4E9-385F9D913571}" dt="2022-02-08T14:37:06.627" v="3484" actId="478"/>
          <ac:cxnSpMkLst>
            <pc:docMk/>
            <pc:sldMk cId="1562137297" sldId="513"/>
            <ac:cxnSpMk id="30" creationId="{75F5612B-3A2A-4564-978D-2FBD3F95A4ED}"/>
          </ac:cxnSpMkLst>
        </pc:cxnChg>
        <pc:cxnChg chg="del mod">
          <ac:chgData name="Igor Shinkar" userId="db6eb1b41a9778dd" providerId="LiveId" clId="{34AB2667-ABEA-4C57-B4E9-385F9D913571}" dt="2022-02-08T14:37:09.620" v="3485" actId="478"/>
          <ac:cxnSpMkLst>
            <pc:docMk/>
            <pc:sldMk cId="1562137297" sldId="513"/>
            <ac:cxnSpMk id="31" creationId="{7F379039-E189-41F8-85A9-D74C02D87641}"/>
          </ac:cxnSpMkLst>
        </pc:cxnChg>
        <pc:cxnChg chg="del">
          <ac:chgData name="Igor Shinkar" userId="db6eb1b41a9778dd" providerId="LiveId" clId="{34AB2667-ABEA-4C57-B4E9-385F9D913571}" dt="2022-02-08T14:37:12.829" v="3486" actId="478"/>
          <ac:cxnSpMkLst>
            <pc:docMk/>
            <pc:sldMk cId="1562137297" sldId="513"/>
            <ac:cxnSpMk id="32" creationId="{54C071A8-838E-41F8-9A4E-A971768DCAD3}"/>
          </ac:cxnSpMkLst>
        </pc:cxnChg>
        <pc:cxnChg chg="mod">
          <ac:chgData name="Igor Shinkar" userId="db6eb1b41a9778dd" providerId="LiveId" clId="{34AB2667-ABEA-4C57-B4E9-385F9D913571}" dt="2022-02-08T14:41:48.207" v="3732" actId="1036"/>
          <ac:cxnSpMkLst>
            <pc:docMk/>
            <pc:sldMk cId="1562137297" sldId="513"/>
            <ac:cxnSpMk id="33" creationId="{88F19DE6-4F06-4E51-9B27-F3BC4D745DAA}"/>
          </ac:cxnSpMkLst>
        </pc:cxnChg>
        <pc:cxnChg chg="mod">
          <ac:chgData name="Igor Shinkar" userId="db6eb1b41a9778dd" providerId="LiveId" clId="{34AB2667-ABEA-4C57-B4E9-385F9D913571}" dt="2022-02-08T14:37:54.974" v="3530" actId="14100"/>
          <ac:cxnSpMkLst>
            <pc:docMk/>
            <pc:sldMk cId="1562137297" sldId="513"/>
            <ac:cxnSpMk id="36" creationId="{51802EF1-F11C-4D37-B233-BB2BB779D238}"/>
          </ac:cxnSpMkLst>
        </pc:cxnChg>
        <pc:cxnChg chg="add mod">
          <ac:chgData name="Igor Shinkar" userId="db6eb1b41a9778dd" providerId="LiveId" clId="{34AB2667-ABEA-4C57-B4E9-385F9D913571}" dt="2022-02-08T14:39:01.157" v="3549" actId="164"/>
          <ac:cxnSpMkLst>
            <pc:docMk/>
            <pc:sldMk cId="1562137297" sldId="513"/>
            <ac:cxnSpMk id="37" creationId="{F7193077-F8F5-4080-A6B3-C405A5F5F46D}"/>
          </ac:cxnSpMkLst>
        </pc:cxnChg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2503559428" sldId="514"/>
        </pc:sldMkLst>
      </pc:sldChg>
      <pc:sldChg chg="add">
        <pc:chgData name="Igor Shinkar" userId="db6eb1b41a9778dd" providerId="LiveId" clId="{34AB2667-ABEA-4C57-B4E9-385F9D913571}" dt="2022-02-08T14:44:52.088" v="3865"/>
        <pc:sldMkLst>
          <pc:docMk/>
          <pc:sldMk cId="3177828465" sldId="514"/>
        </pc:sldMkLst>
      </pc:sldChg>
      <pc:sldChg chg="modSp add mod ord modAnim">
        <pc:chgData name="Igor Shinkar" userId="db6eb1b41a9778dd" providerId="LiveId" clId="{34AB2667-ABEA-4C57-B4E9-385F9D913571}" dt="2022-02-08T15:03:21.991" v="4310" actId="115"/>
        <pc:sldMkLst>
          <pc:docMk/>
          <pc:sldMk cId="3832433407" sldId="515"/>
        </pc:sldMkLst>
        <pc:spChg chg="mod">
          <ac:chgData name="Igor Shinkar" userId="db6eb1b41a9778dd" providerId="LiveId" clId="{34AB2667-ABEA-4C57-B4E9-385F9D913571}" dt="2022-02-08T14:46:47.440" v="3906" actId="255"/>
          <ac:spMkLst>
            <pc:docMk/>
            <pc:sldMk cId="3832433407" sldId="515"/>
            <ac:spMk id="2" creationId="{00000000-0000-0000-0000-000000000000}"/>
          </ac:spMkLst>
        </pc:spChg>
        <pc:spChg chg="mod">
          <ac:chgData name="Igor Shinkar" userId="db6eb1b41a9778dd" providerId="LiveId" clId="{34AB2667-ABEA-4C57-B4E9-385F9D913571}" dt="2022-02-08T15:03:21.991" v="4310" actId="115"/>
          <ac:spMkLst>
            <pc:docMk/>
            <pc:sldMk cId="3832433407" sldId="515"/>
            <ac:spMk id="3" creationId="{00000000-0000-0000-0000-000000000000}"/>
          </ac:spMkLst>
        </pc:spChg>
      </pc:sldChg>
      <pc:sldChg chg="modSp add ord modAnim">
        <pc:chgData name="Igor Shinkar" userId="db6eb1b41a9778dd" providerId="LiveId" clId="{34AB2667-ABEA-4C57-B4E9-385F9D913571}" dt="2022-02-08T14:48:58.033" v="3978"/>
        <pc:sldMkLst>
          <pc:docMk/>
          <pc:sldMk cId="323852647" sldId="516"/>
        </pc:sldMkLst>
        <pc:spChg chg="mod">
          <ac:chgData name="Igor Shinkar" userId="db6eb1b41a9778dd" providerId="LiveId" clId="{34AB2667-ABEA-4C57-B4E9-385F9D913571}" dt="2022-02-08T14:48:08.445" v="3960" actId="5793"/>
          <ac:spMkLst>
            <pc:docMk/>
            <pc:sldMk cId="323852647" sldId="516"/>
            <ac:spMk id="3" creationId="{00000000-0000-0000-0000-000000000000}"/>
          </ac:spMkLst>
        </pc:spChg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2704769466" sldId="516"/>
        </pc:sldMkLst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482628596" sldId="517"/>
        </pc:sldMkLst>
      </pc:sldChg>
      <pc:sldChg chg="new del">
        <pc:chgData name="Igor Shinkar" userId="db6eb1b41a9778dd" providerId="LiveId" clId="{34AB2667-ABEA-4C57-B4E9-385F9D913571}" dt="2022-02-08T14:49:00.557" v="3980" actId="47"/>
        <pc:sldMkLst>
          <pc:docMk/>
          <pc:sldMk cId="1309840987" sldId="517"/>
        </pc:sldMkLst>
      </pc:sldChg>
      <pc:sldChg chg="addSp delSp modSp add mod modAnim">
        <pc:chgData name="Igor Shinkar" userId="db6eb1b41a9778dd" providerId="LiveId" clId="{34AB2667-ABEA-4C57-B4E9-385F9D913571}" dt="2022-02-08T15:02:52.601" v="4286" actId="20577"/>
        <pc:sldMkLst>
          <pc:docMk/>
          <pc:sldMk cId="2824758475" sldId="517"/>
        </pc:sldMkLst>
        <pc:spChg chg="mod">
          <ac:chgData name="Igor Shinkar" userId="db6eb1b41a9778dd" providerId="LiveId" clId="{34AB2667-ABEA-4C57-B4E9-385F9D913571}" dt="2022-02-08T15:02:52.601" v="4286" actId="20577"/>
          <ac:spMkLst>
            <pc:docMk/>
            <pc:sldMk cId="2824758475" sldId="517"/>
            <ac:spMk id="3" creationId="{00000000-0000-0000-0000-000000000000}"/>
          </ac:spMkLst>
        </pc:spChg>
        <pc:spChg chg="add mod">
          <ac:chgData name="Igor Shinkar" userId="db6eb1b41a9778dd" providerId="LiveId" clId="{34AB2667-ABEA-4C57-B4E9-385F9D913571}" dt="2022-02-08T14:57:18.331" v="4120"/>
          <ac:spMkLst>
            <pc:docMk/>
            <pc:sldMk cId="2824758475" sldId="517"/>
            <ac:spMk id="4" creationId="{D0C17BAD-4CD7-4C7F-BEA2-5C1B57951943}"/>
          </ac:spMkLst>
        </pc:spChg>
        <pc:spChg chg="add mod">
          <ac:chgData name="Igor Shinkar" userId="db6eb1b41a9778dd" providerId="LiveId" clId="{34AB2667-ABEA-4C57-B4E9-385F9D913571}" dt="2022-02-08T14:58:55.689" v="4181" actId="1037"/>
          <ac:spMkLst>
            <pc:docMk/>
            <pc:sldMk cId="2824758475" sldId="517"/>
            <ac:spMk id="6" creationId="{EF6EF5BF-C94B-45F6-A0F7-25156A553C43}"/>
          </ac:spMkLst>
        </pc:spChg>
        <pc:spChg chg="add mod">
          <ac:chgData name="Igor Shinkar" userId="db6eb1b41a9778dd" providerId="LiveId" clId="{34AB2667-ABEA-4C57-B4E9-385F9D913571}" dt="2022-02-08T14:59:55.260" v="4191" actId="14100"/>
          <ac:spMkLst>
            <pc:docMk/>
            <pc:sldMk cId="2824758475" sldId="517"/>
            <ac:spMk id="7" creationId="{D53795E6-0B97-4317-BADB-98DF6B86C87E}"/>
          </ac:spMkLst>
        </pc:spChg>
        <pc:spChg chg="add mod">
          <ac:chgData name="Igor Shinkar" userId="db6eb1b41a9778dd" providerId="LiveId" clId="{34AB2667-ABEA-4C57-B4E9-385F9D913571}" dt="2022-02-08T15:00:51.300" v="4209" actId="2711"/>
          <ac:spMkLst>
            <pc:docMk/>
            <pc:sldMk cId="2824758475" sldId="517"/>
            <ac:spMk id="8" creationId="{24BB720B-F0D9-45BE-AB7D-C7531FCA3817}"/>
          </ac:spMkLst>
        </pc:spChg>
        <pc:spChg chg="add mod">
          <ac:chgData name="Igor Shinkar" userId="db6eb1b41a9778dd" providerId="LiveId" clId="{34AB2667-ABEA-4C57-B4E9-385F9D913571}" dt="2022-02-08T15:02:28.460" v="4251" actId="1038"/>
          <ac:spMkLst>
            <pc:docMk/>
            <pc:sldMk cId="2824758475" sldId="517"/>
            <ac:spMk id="13" creationId="{3F126FAF-D36D-4201-A1E2-15A63F48B9DD}"/>
          </ac:spMkLst>
        </pc:spChg>
        <pc:spChg chg="add mod">
          <ac:chgData name="Igor Shinkar" userId="db6eb1b41a9778dd" providerId="LiveId" clId="{34AB2667-ABEA-4C57-B4E9-385F9D913571}" dt="2022-02-08T15:01:39.258" v="4245" actId="1038"/>
          <ac:spMkLst>
            <pc:docMk/>
            <pc:sldMk cId="2824758475" sldId="517"/>
            <ac:spMk id="14" creationId="{0F4370BE-8165-4142-910E-688C34C595FC}"/>
          </ac:spMkLst>
        </pc:spChg>
        <pc:picChg chg="add del mod">
          <ac:chgData name="Igor Shinkar" userId="db6eb1b41a9778dd" providerId="LiveId" clId="{34AB2667-ABEA-4C57-B4E9-385F9D913571}" dt="2022-02-08T14:57:36.204" v="4123" actId="478"/>
          <ac:picMkLst>
            <pc:docMk/>
            <pc:sldMk cId="2824758475" sldId="517"/>
            <ac:picMk id="5" creationId="{DE63C5F8-4E07-478A-AE7F-CA3A93E77482}"/>
          </ac:picMkLst>
        </pc:picChg>
        <pc:cxnChg chg="add mod">
          <ac:chgData name="Igor Shinkar" userId="db6eb1b41a9778dd" providerId="LiveId" clId="{34AB2667-ABEA-4C57-B4E9-385F9D913571}" dt="2022-02-08T15:00:36.817" v="4196" actId="14100"/>
          <ac:cxnSpMkLst>
            <pc:docMk/>
            <pc:sldMk cId="2824758475" sldId="517"/>
            <ac:cxnSpMk id="9" creationId="{07AA9CF2-B7FC-4B4F-ADBA-F059ED834FDE}"/>
          </ac:cxnSpMkLst>
        </pc:cxnChg>
        <pc:cxnChg chg="add mod">
          <ac:chgData name="Igor Shinkar" userId="db6eb1b41a9778dd" providerId="LiveId" clId="{34AB2667-ABEA-4C57-B4E9-385F9D913571}" dt="2022-02-08T15:02:28.460" v="4251" actId="1038"/>
          <ac:cxnSpMkLst>
            <pc:docMk/>
            <pc:sldMk cId="2824758475" sldId="517"/>
            <ac:cxnSpMk id="15" creationId="{1BCFA52B-698E-4E1E-96DB-0E0A7F2E0E6A}"/>
          </ac:cxnSpMkLst>
        </pc:cxnChg>
      </pc:sldChg>
      <pc:sldChg chg="modSp add mod modAnim">
        <pc:chgData name="Igor Shinkar" userId="db6eb1b41a9778dd" providerId="LiveId" clId="{34AB2667-ABEA-4C57-B4E9-385F9D913571}" dt="2022-02-09T20:54:50.595" v="4858" actId="20577"/>
        <pc:sldMkLst>
          <pc:docMk/>
          <pc:sldMk cId="328095257" sldId="518"/>
        </pc:sldMkLst>
        <pc:spChg chg="mod">
          <ac:chgData name="Igor Shinkar" userId="db6eb1b41a9778dd" providerId="LiveId" clId="{34AB2667-ABEA-4C57-B4E9-385F9D913571}" dt="2022-02-09T20:24:24.212" v="4312"/>
          <ac:spMkLst>
            <pc:docMk/>
            <pc:sldMk cId="328095257" sldId="518"/>
            <ac:spMk id="2" creationId="{00000000-0000-0000-0000-000000000000}"/>
          </ac:spMkLst>
        </pc:spChg>
        <pc:spChg chg="mod">
          <ac:chgData name="Igor Shinkar" userId="db6eb1b41a9778dd" providerId="LiveId" clId="{34AB2667-ABEA-4C57-B4E9-385F9D913571}" dt="2022-02-09T20:54:50.595" v="4858" actId="20577"/>
          <ac:spMkLst>
            <pc:docMk/>
            <pc:sldMk cId="328095257" sldId="518"/>
            <ac:spMk id="3" creationId="{00000000-0000-0000-0000-000000000000}"/>
          </ac:spMkLst>
        </pc:spChg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4090140729" sldId="518"/>
        </pc:sldMkLst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1516343188" sldId="519"/>
        </pc:sldMkLst>
      </pc:sldChg>
      <pc:sldChg chg="modSp add modAnim">
        <pc:chgData name="Igor Shinkar" userId="db6eb1b41a9778dd" providerId="LiveId" clId="{34AB2667-ABEA-4C57-B4E9-385F9D913571}" dt="2022-02-09T20:45:16.586" v="4775" actId="20577"/>
        <pc:sldMkLst>
          <pc:docMk/>
          <pc:sldMk cId="2029747950" sldId="519"/>
        </pc:sldMkLst>
        <pc:spChg chg="mod">
          <ac:chgData name="Igor Shinkar" userId="db6eb1b41a9778dd" providerId="LiveId" clId="{34AB2667-ABEA-4C57-B4E9-385F9D913571}" dt="2022-02-09T20:45:16.586" v="4775" actId="20577"/>
          <ac:spMkLst>
            <pc:docMk/>
            <pc:sldMk cId="2029747950" sldId="519"/>
            <ac:spMk id="3" creationId="{00000000-0000-0000-0000-000000000000}"/>
          </ac:spMkLst>
        </pc:spChg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152077757" sldId="520"/>
        </pc:sldMkLst>
      </pc:sldChg>
      <pc:sldChg chg="modSp add modAnim">
        <pc:chgData name="Igor Shinkar" userId="db6eb1b41a9778dd" providerId="LiveId" clId="{34AB2667-ABEA-4C57-B4E9-385F9D913571}" dt="2022-02-09T21:20:29.036" v="5200" actId="20577"/>
        <pc:sldMkLst>
          <pc:docMk/>
          <pc:sldMk cId="3646341729" sldId="520"/>
        </pc:sldMkLst>
        <pc:spChg chg="mod">
          <ac:chgData name="Igor Shinkar" userId="db6eb1b41a9778dd" providerId="LiveId" clId="{34AB2667-ABEA-4C57-B4E9-385F9D913571}" dt="2022-02-09T21:20:29.036" v="5200" actId="20577"/>
          <ac:spMkLst>
            <pc:docMk/>
            <pc:sldMk cId="3646341729" sldId="520"/>
            <ac:spMk id="3" creationId="{00000000-0000-0000-0000-000000000000}"/>
          </ac:spMkLst>
        </pc:spChg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2080286751" sldId="521"/>
        </pc:sldMkLst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3160657874" sldId="522"/>
        </pc:sldMkLst>
      </pc:sldChg>
      <pc:sldChg chg="del">
        <pc:chgData name="Igor Shinkar" userId="db6eb1b41a9778dd" providerId="LiveId" clId="{34AB2667-ABEA-4C57-B4E9-385F9D913571}" dt="2022-02-08T07:52:33.299" v="23" actId="47"/>
        <pc:sldMkLst>
          <pc:docMk/>
          <pc:sldMk cId="3256570792" sldId="52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00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2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77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02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34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6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9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40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96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56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7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93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79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19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40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41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88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5509200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405/705</a:t>
            </a: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&amp; Analysis of Algorithms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</a:t>
            </a:r>
            <a:r>
              <a:rPr lang="de-DE" sz="3600" b="1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16, </a:t>
            </a: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</a:p>
          <a:p>
            <a:pPr lvl="0" algn="ctr"/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sz="4000" dirty="0"/>
              <a:t>Motivation: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We saw an algorithm that given 2 integers of length n</a:t>
            </a:r>
          </a:p>
          <a:p>
            <a:pPr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A = 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B = 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computes their product in time O(n</a:t>
            </a:r>
            <a:r>
              <a:rPr lang="en-US" altLang="he-IL" sz="2000" baseline="30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1.58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</a:t>
            </a:r>
          </a:p>
          <a:p>
            <a:pPr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And then I said we could actually do it in time O(n polylog(n))</a:t>
            </a:r>
          </a:p>
          <a:p>
            <a:pPr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Today we’ll see how to do it.</a:t>
            </a:r>
          </a:p>
          <a:p>
            <a:pPr>
              <a:defRPr/>
            </a:pPr>
            <a:endParaRPr lang="en-US" altLang="he-IL" sz="20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he-IL" sz="2000" u="sng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Idea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Let’s consider a more general problems:</a:t>
            </a:r>
          </a:p>
          <a:p>
            <a:pPr algn="ctr"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Multiplication of polynomials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altLang="he-IL" sz="20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sz="4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Multiplication of polynomials </a:t>
            </a:r>
            <a:r>
              <a:rPr lang="de-DE" altLang="en-US" sz="4000" dirty="0"/>
              <a:t>: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Given two polynomials by their coefficients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P(x) =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n-1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n-2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 + 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Q(x) = 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n-1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n-2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 + 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P(x) = 2x + 1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Q(x) = 3x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- 5x + 2</a:t>
            </a:r>
          </a:p>
          <a:p>
            <a:pPr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 : = P*Q – deg(R) =3</a:t>
            </a:r>
          </a:p>
          <a:p>
            <a:pPr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R(x) = (2*3)x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(3*1 – 2*5)x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(1*(-5) + 2*2)x + 2 = </a:t>
            </a:r>
          </a:p>
          <a:p>
            <a:pPr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R(x) = 6x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7x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x + 2</a:t>
            </a:r>
          </a:p>
        </p:txBody>
      </p:sp>
    </p:spTree>
    <p:extLst>
      <p:ext uri="{BB962C8B-B14F-4D97-AF65-F5344CB8AC3E}">
        <p14:creationId xmlns:p14="http://schemas.microsoft.com/office/powerpoint/2010/main" val="9119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sz="4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Multiplication of polynomials </a:t>
            </a:r>
            <a:r>
              <a:rPr lang="de-DE" altLang="en-US" sz="4000" dirty="0"/>
              <a:t>: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Given two polynomials by their coefficients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P(x) =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n-1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n-2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+… + 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 + 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Q(x) = 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n-1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n-2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+…+ 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 + 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Compute R(x) = P(x)*Q(x) as a polynomial.</a:t>
            </a:r>
          </a:p>
          <a:p>
            <a:pPr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That is compute the coefficients of the polynomial R.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The polynomial R has degree &lt; 2n-1, and so it has at most 2n coefficients</a:t>
            </a:r>
            <a:b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</a:br>
            <a:endParaRPr lang="en-US" altLang="he-IL" sz="20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Q: how can we use it to compute product of integers?</a:t>
            </a:r>
          </a:p>
          <a:p>
            <a:pPr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A: Given two integers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= 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B = 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Define the polynomials: 	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P(x) =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n-1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n-2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+…+ 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 + 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Q(x) = 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n-1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n-2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+…+ 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 + 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altLang="he-IL" sz="20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defRPr/>
            </a:pPr>
            <a:endParaRPr lang="en-US" altLang="he-IL" sz="20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07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sz="4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Multiplication of polynomials </a:t>
            </a:r>
            <a:r>
              <a:rPr lang="de-DE" altLang="en-US" sz="4000" dirty="0"/>
              <a:t>: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Q: how can we use polynomials to compute product of integers?</a:t>
            </a:r>
          </a:p>
          <a:p>
            <a:pPr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A: Given two integers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= 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B = 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defRPr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Define the polynomials: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P(x) =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n-1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n-2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+…+ 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 + 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Q(x) = 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n-1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n-2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+…+ 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 + 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Then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 = P(10)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B = Q(10)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Let R = P*Q 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 computed in O(n polylog(n)) time</a:t>
            </a:r>
            <a:endParaRPr lang="en-US" altLang="he-IL" sz="20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A*B = P(10)*Q(10) = R(10)</a:t>
            </a:r>
          </a:p>
          <a:p>
            <a:pPr>
              <a:defRPr/>
            </a:pPr>
            <a:endParaRPr lang="en-US" altLang="he-IL" sz="20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84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sz="4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Example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We want to find a poly P(x) of degree 2</a:t>
            </a:r>
          </a:p>
          <a:p>
            <a:pPr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Satisfying: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P(1) = 2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P(5) = 0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P(7) = 3</a:t>
            </a:r>
          </a:p>
          <a:p>
            <a:pPr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Formula:</a:t>
            </a:r>
          </a:p>
          <a:p>
            <a:pPr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P(x) = 	2 * (x-5)(x-7) / (1-5)(1-7)  +</a:t>
            </a:r>
          </a:p>
          <a:p>
            <a:pPr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0 * (x-1)(x-7) / (5-1)(5-7)  +</a:t>
            </a:r>
          </a:p>
          <a:p>
            <a:pPr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        	3 * (x-1)(x-5) / (7-1)(7-5)</a:t>
            </a:r>
          </a:p>
          <a:p>
            <a:pPr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Then P(1) = 2, P(5) = 0, P(7) = 3</a:t>
            </a:r>
          </a:p>
        </p:txBody>
      </p:sp>
    </p:spTree>
    <p:extLst>
      <p:ext uri="{BB962C8B-B14F-4D97-AF65-F5344CB8AC3E}">
        <p14:creationId xmlns:p14="http://schemas.microsoft.com/office/powerpoint/2010/main" val="38738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sz="4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Example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 lied about the following:</a:t>
            </a:r>
          </a:p>
          <a:p>
            <a:pPr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To convert coefficients into point-value representation:</a:t>
            </a:r>
          </a:p>
          <a:p>
            <a:pPr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 (1,P(1)), (2, P(2)), (3, P(3))…</a:t>
            </a:r>
            <a:endParaRPr lang="en-US" altLang="he-IL" sz="20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We will </a:t>
            </a:r>
            <a:r>
              <a:rPr lang="en-US" altLang="he-IL" sz="2000" b="1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not 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use the values 0,1,2,3…n</a:t>
            </a:r>
          </a:p>
          <a:p>
            <a:pPr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NO!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We will use values 1, </a:t>
            </a:r>
            <a:r>
              <a:rPr lang="el-GR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ω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, </a:t>
            </a:r>
            <a:r>
              <a:rPr lang="el-GR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ω</a:t>
            </a:r>
            <a:r>
              <a:rPr lang="en-US" altLang="he-IL" sz="2000" baseline="30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2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, </a:t>
            </a:r>
            <a:r>
              <a:rPr lang="el-GR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ω</a:t>
            </a:r>
            <a:r>
              <a:rPr lang="en-US" altLang="he-IL" sz="2000" baseline="30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3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, … </a:t>
            </a:r>
            <a:r>
              <a:rPr lang="el-GR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ω</a:t>
            </a:r>
            <a:r>
              <a:rPr lang="en-US" altLang="he-IL" sz="2000" baseline="30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n-1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, </a:t>
            </a:r>
          </a:p>
          <a:p>
            <a:pPr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</a:t>
            </a:r>
            <a:r>
              <a:rPr lang="el-GR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ω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, P(</a:t>
            </a:r>
            <a:r>
              <a:rPr lang="el-GR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ω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)), (</a:t>
            </a:r>
            <a:r>
              <a:rPr lang="el-GR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ω</a:t>
            </a:r>
            <a:r>
              <a:rPr lang="en-US" altLang="he-IL" sz="2000" baseline="30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2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, P(</a:t>
            </a:r>
            <a:r>
              <a:rPr lang="el-GR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ω</a:t>
            </a:r>
            <a:r>
              <a:rPr lang="en-US" altLang="he-IL" sz="2000" baseline="30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2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))…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where </a:t>
            </a:r>
            <a:r>
              <a:rPr lang="el-GR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ω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is the </a:t>
            </a:r>
            <a:r>
              <a:rPr lang="en-US" altLang="he-IL" sz="2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n’th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root of unity (in complex numbers)</a:t>
            </a:r>
          </a:p>
          <a:p>
            <a:pPr>
              <a:defRPr/>
            </a:pPr>
            <a:endParaRPr lang="en-US" altLang="he-IL" sz="20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Why these specific value? Because for them we can multiply Matrix x vector in time O(n log(n)) + we </a:t>
            </a:r>
            <a:r>
              <a:rPr lang="en-US" altLang="he-IL" sz="200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can go 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back to the representation </a:t>
            </a:r>
            <a:r>
              <a:rPr lang="en-US" altLang="he-IL" sz="200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with coefficients.</a:t>
            </a:r>
            <a:endParaRPr lang="en-US" altLang="he-IL" sz="20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30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sz="40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FFT: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>
              <a:defRPr/>
            </a:pP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For a vector of length n : (a</a:t>
            </a:r>
            <a:r>
              <a:rPr lang="en-US" altLang="he-IL" sz="1800" baseline="-250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0</a:t>
            </a: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,a</a:t>
            </a:r>
            <a:r>
              <a:rPr lang="en-US" altLang="he-IL" sz="1800" baseline="-250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1</a:t>
            </a: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,…,a</a:t>
            </a:r>
            <a:r>
              <a:rPr lang="en-US" altLang="he-IL" sz="1800" baseline="-250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n-1</a:t>
            </a: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 of reals, its Discrete Fourier Transform is the following vector:</a:t>
            </a:r>
          </a:p>
          <a:p>
            <a:pPr>
              <a:defRPr/>
            </a:pP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A(1=</a:t>
            </a:r>
            <a:r>
              <a:rPr lang="el-GR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l-GR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ω</a:t>
            </a:r>
            <a:r>
              <a:rPr lang="en-US" altLang="he-IL" sz="1800" baseline="300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0</a:t>
            </a: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 </a:t>
            </a:r>
            <a:r>
              <a:rPr lang="en-US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= a</a:t>
            </a:r>
            <a:r>
              <a:rPr lang="en-US" altLang="he-IL" sz="1800" baseline="-25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0</a:t>
            </a:r>
            <a:r>
              <a:rPr lang="en-US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+ a</a:t>
            </a:r>
            <a:r>
              <a:rPr lang="en-US" altLang="he-IL" sz="1800" baseline="-25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1</a:t>
            </a:r>
            <a:r>
              <a:rPr lang="el-GR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+ </a:t>
            </a:r>
            <a:r>
              <a:rPr lang="en-US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</a:t>
            </a:r>
            <a:r>
              <a:rPr lang="en-US" altLang="he-IL" sz="1800" baseline="-25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2</a:t>
            </a:r>
            <a:r>
              <a:rPr lang="el-GR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+ </a:t>
            </a:r>
            <a:r>
              <a:rPr lang="en-US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…+ </a:t>
            </a: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</a:t>
            </a:r>
            <a:r>
              <a:rPr lang="en-US" altLang="he-IL" sz="1800" baseline="-250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n-1</a:t>
            </a:r>
            <a:endParaRPr lang="en-US" altLang="he-IL" sz="1800" baseline="300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A(</a:t>
            </a:r>
            <a:r>
              <a:rPr lang="el-GR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ω</a:t>
            </a:r>
            <a:r>
              <a:rPr lang="en-US" altLang="he-IL" sz="1800" baseline="300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1</a:t>
            </a: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 = a</a:t>
            </a:r>
            <a:r>
              <a:rPr lang="en-US" altLang="he-IL" sz="1800" baseline="-250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0</a:t>
            </a: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+ a</a:t>
            </a:r>
            <a:r>
              <a:rPr lang="en-US" altLang="he-IL" sz="1800" baseline="-250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1</a:t>
            </a:r>
            <a:r>
              <a:rPr lang="el-GR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ω</a:t>
            </a: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+ a</a:t>
            </a:r>
            <a:r>
              <a:rPr lang="en-US" altLang="he-IL" sz="1800" baseline="-250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2</a:t>
            </a:r>
            <a:r>
              <a:rPr lang="el-GR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ω</a:t>
            </a:r>
            <a:r>
              <a:rPr lang="en-US" altLang="he-IL" sz="1800" baseline="300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2</a:t>
            </a: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+ …+ a</a:t>
            </a:r>
            <a:r>
              <a:rPr lang="en-US" altLang="he-IL" sz="1800" baseline="-250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n-1</a:t>
            </a:r>
            <a:r>
              <a:rPr lang="el-GR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ω</a:t>
            </a:r>
            <a:r>
              <a:rPr lang="en-US" altLang="he-IL" sz="1800" baseline="300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n-1</a:t>
            </a:r>
          </a:p>
          <a:p>
            <a:pPr>
              <a:defRPr/>
            </a:pP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A(</a:t>
            </a:r>
            <a:r>
              <a:rPr lang="el-GR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ω</a:t>
            </a:r>
            <a:r>
              <a:rPr lang="en-US" altLang="he-IL" sz="1800" baseline="300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2</a:t>
            </a: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 </a:t>
            </a:r>
            <a:r>
              <a:rPr lang="en-US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= </a:t>
            </a: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</a:t>
            </a:r>
            <a:r>
              <a:rPr lang="en-US" altLang="he-IL" sz="1800" baseline="-250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0</a:t>
            </a: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+ a</a:t>
            </a:r>
            <a:r>
              <a:rPr lang="en-US" altLang="he-IL" sz="1800" baseline="-25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1</a:t>
            </a:r>
            <a:r>
              <a:rPr lang="el-GR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l-GR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ω</a:t>
            </a:r>
            <a:r>
              <a:rPr lang="en-US" altLang="he-IL" sz="1800" baseline="300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2</a:t>
            </a: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+ a</a:t>
            </a:r>
            <a:r>
              <a:rPr lang="en-US" altLang="he-IL" sz="1800" baseline="-25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2</a:t>
            </a:r>
            <a:r>
              <a:rPr lang="el-GR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l-GR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ω</a:t>
            </a:r>
            <a:r>
              <a:rPr lang="en-US" altLang="he-IL" sz="1800" baseline="300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4</a:t>
            </a: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+ …+ a</a:t>
            </a:r>
            <a:r>
              <a:rPr lang="en-US" altLang="he-IL" sz="1800" baseline="-25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n-1</a:t>
            </a:r>
            <a:r>
              <a:rPr lang="el-GR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l-GR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ω</a:t>
            </a:r>
            <a:r>
              <a:rPr lang="en-US" altLang="he-IL" sz="1800" baseline="300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2(n-1)</a:t>
            </a:r>
            <a:endParaRPr lang="en-US" altLang="he-IL" sz="1800" baseline="300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…</a:t>
            </a:r>
          </a:p>
          <a:p>
            <a:pPr>
              <a:defRPr/>
            </a:pP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A(</a:t>
            </a:r>
            <a:r>
              <a:rPr lang="el-GR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ω</a:t>
            </a:r>
            <a:r>
              <a:rPr lang="en-US" altLang="he-IL" sz="1800" baseline="300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n-1</a:t>
            </a: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 </a:t>
            </a:r>
            <a:r>
              <a:rPr lang="en-US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= a</a:t>
            </a:r>
            <a:r>
              <a:rPr lang="en-US" altLang="he-IL" sz="1800" baseline="-25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0</a:t>
            </a:r>
            <a:r>
              <a:rPr lang="en-US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+ a</a:t>
            </a:r>
            <a:r>
              <a:rPr lang="en-US" altLang="he-IL" sz="1800" baseline="-25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1</a:t>
            </a:r>
            <a:r>
              <a:rPr lang="el-GR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l-GR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ω</a:t>
            </a:r>
            <a:r>
              <a:rPr lang="en-US" altLang="he-IL" sz="1800" baseline="300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n-1</a:t>
            </a: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+ a</a:t>
            </a:r>
            <a:r>
              <a:rPr lang="en-US" altLang="he-IL" sz="1800" baseline="-25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2</a:t>
            </a:r>
            <a:r>
              <a:rPr lang="el-GR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l-GR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ω</a:t>
            </a:r>
            <a:r>
              <a:rPr lang="en-US" altLang="he-IL" sz="1800" baseline="300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2(n-1)</a:t>
            </a: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+ …+ a</a:t>
            </a:r>
            <a:r>
              <a:rPr lang="en-US" altLang="he-IL" sz="1800" baseline="-25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n-1</a:t>
            </a:r>
            <a:r>
              <a:rPr lang="el-GR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l-GR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ω</a:t>
            </a:r>
            <a:r>
              <a:rPr lang="en-US" altLang="he-IL" sz="1800" baseline="300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(n-1</a:t>
            </a:r>
            <a:r>
              <a:rPr lang="en-US" altLang="he-IL" sz="1800" baseline="30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</a:t>
            </a:r>
            <a:r>
              <a:rPr lang="en-US" altLang="he-IL" sz="1800" baseline="300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(n-1</a:t>
            </a:r>
            <a:r>
              <a:rPr lang="en-US" altLang="he-IL" sz="1800" baseline="30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</a:t>
            </a:r>
          </a:p>
          <a:p>
            <a:pPr>
              <a:defRPr/>
            </a:pPr>
            <a:endParaRPr lang="en-US" altLang="he-IL" sz="1800" dirty="0" smtClean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We convert a vector A of length n into another vector of length n.</a:t>
            </a:r>
          </a:p>
          <a:p>
            <a:pPr>
              <a:defRPr/>
            </a:pP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This vector is the evaluation of the corresponding polynomial in points 1, </a:t>
            </a:r>
            <a:r>
              <a:rPr lang="el-GR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ω</a:t>
            </a: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, </a:t>
            </a:r>
            <a:r>
              <a:rPr lang="el-GR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ω</a:t>
            </a:r>
            <a:r>
              <a:rPr lang="en-US" altLang="he-IL" sz="1800" baseline="300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2</a:t>
            </a: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…</a:t>
            </a:r>
            <a:r>
              <a:rPr lang="en-US" altLang="he-IL" sz="1800" baseline="300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l-GR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ω</a:t>
            </a:r>
            <a:r>
              <a:rPr lang="en-US" altLang="he-IL" sz="1800" baseline="30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n-1</a:t>
            </a:r>
            <a:endParaRPr lang="en-US" altLang="he-IL" sz="18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73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sz="40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Back to multiplication </a:t>
            </a:r>
            <a:r>
              <a:rPr lang="en-US" altLang="he-IL" sz="4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of polynomials </a:t>
            </a:r>
            <a:r>
              <a:rPr lang="de-DE" altLang="en-US" sz="4000" dirty="0"/>
              <a:t>: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>
              <a:defRPr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Given two polynomials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P(x) =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n-1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 a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n-2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+…+ a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x + a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Q(x) = b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n-1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 b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n-2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+…+ b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x + b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Compute R = P*Q – a polynomial of </a:t>
            </a:r>
            <a:r>
              <a:rPr lang="en-US" altLang="he-IL" sz="180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degree &lt;2n.</a:t>
            </a:r>
            <a:endParaRPr lang="en-US" altLang="he-IL" sz="1800" dirty="0" smtClean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Think of P,Q as polynomials of degree 2n (with a bunch of zero coefficients)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Compute FFT of P: P(</a:t>
            </a:r>
            <a:r>
              <a:rPr lang="el-GR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ω</a:t>
            </a:r>
            <a:r>
              <a:rPr lang="en-US" altLang="he-IL" sz="1800" baseline="30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0</a:t>
            </a:r>
            <a:r>
              <a:rPr lang="en-US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), P(</a:t>
            </a:r>
            <a:r>
              <a:rPr lang="el-GR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ω</a:t>
            </a:r>
            <a:r>
              <a:rPr lang="en-US" altLang="he-IL" sz="1800" baseline="30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1</a:t>
            </a:r>
            <a:r>
              <a:rPr lang="en-US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),…,P(</a:t>
            </a:r>
            <a:r>
              <a:rPr lang="el-GR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ω</a:t>
            </a:r>
            <a:r>
              <a:rPr lang="en-US" altLang="he-IL" sz="1800" baseline="30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2n-1</a:t>
            </a:r>
            <a:r>
              <a:rPr lang="en-US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Compute FFT of </a:t>
            </a: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Q: Q(</a:t>
            </a:r>
            <a:r>
              <a:rPr lang="el-GR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ω</a:t>
            </a:r>
            <a:r>
              <a:rPr lang="en-US" altLang="he-IL" sz="1800" baseline="30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0</a:t>
            </a:r>
            <a:r>
              <a:rPr lang="en-US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), </a:t>
            </a: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Q(</a:t>
            </a:r>
            <a:r>
              <a:rPr lang="el-GR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ω</a:t>
            </a:r>
            <a:r>
              <a:rPr lang="en-US" altLang="he-IL" sz="1800" baseline="30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1</a:t>
            </a: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),…,Q(</a:t>
            </a:r>
            <a:r>
              <a:rPr lang="el-GR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ω</a:t>
            </a:r>
            <a:r>
              <a:rPr lang="en-US" altLang="he-IL" sz="1800" baseline="30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2n-1</a:t>
            </a:r>
            <a:r>
              <a:rPr lang="en-US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Compute</a:t>
            </a:r>
            <a:r>
              <a:rPr lang="en-US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R(</a:t>
            </a:r>
            <a:r>
              <a:rPr lang="el-GR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ω</a:t>
            </a:r>
            <a:r>
              <a:rPr lang="en-US" altLang="he-IL" sz="1800" baseline="30000" dirty="0" err="1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</a:t>
            </a: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 = P(</a:t>
            </a:r>
            <a:r>
              <a:rPr lang="el-GR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ω</a:t>
            </a:r>
            <a:r>
              <a:rPr lang="en-US" altLang="he-IL" sz="1800" baseline="30000" dirty="0" err="1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</a:t>
            </a: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)*Q(</a:t>
            </a:r>
            <a:r>
              <a:rPr lang="el-GR" altLang="he-IL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ω</a:t>
            </a:r>
            <a:r>
              <a:rPr lang="en-US" altLang="he-IL" sz="1800" baseline="30000" dirty="0" err="1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</a:t>
            </a: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 for </a:t>
            </a:r>
            <a:r>
              <a:rPr lang="en-US" altLang="he-IL" sz="1800" dirty="0" err="1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</a:t>
            </a: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=0…2n-1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1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Compute the coefficients of R using inverse-FFT</a:t>
            </a:r>
            <a:endParaRPr lang="en-US" altLang="he-IL" sz="18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he-IL" sz="18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he-IL" sz="18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41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  <p:extLst>
      <p:ext uri="{BB962C8B-B14F-4D97-AF65-F5344CB8AC3E}">
        <p14:creationId xmlns:p14="http://schemas.microsoft.com/office/powerpoint/2010/main" val="119790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Plan for today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 lvl="0"/>
            <a: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  <a:t>Divide and conquer algorithms</a:t>
            </a: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Finding k‘th smallest element deterministically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Fast Fourier Transform</a:t>
            </a: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4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Finding k‘th smallest element – deterministic algorithm</a:t>
            </a:r>
          </a:p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5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Finding k‘th element deterministically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>
              <a:defRPr/>
            </a:pPr>
            <a:r>
              <a:rPr lang="en-US" altLang="he-IL" sz="2000" u="sng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Input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array A[0…n-1]  (unsorted)</a:t>
            </a:r>
          </a:p>
          <a:p>
            <a:pPr>
              <a:defRPr/>
            </a:pPr>
            <a:r>
              <a:rPr lang="en-US" altLang="he-IL" sz="2000" u="sng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Goal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find </a:t>
            </a:r>
            <a:r>
              <a:rPr lang="en-US" altLang="he-IL" sz="2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k’th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smallest element in A deterministically</a:t>
            </a:r>
          </a:p>
          <a:p>
            <a:pPr>
              <a:defRPr/>
            </a:pPr>
            <a:endParaRPr lang="en-US" altLang="he-IL" sz="20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96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Finding k‘th element deterministically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>
              <a:defRPr/>
            </a:pPr>
            <a:r>
              <a:rPr lang="en-US" altLang="he-IL" sz="2200" u="sng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Example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Input: [6, 1, 8, 7, 10, 3, 12, 5, 2] and some parameter k.</a:t>
            </a:r>
          </a:p>
          <a:p>
            <a:pPr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Suppose we got M = 7 // using sampling (e.g. 7,12,2) + find the median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Then</a:t>
            </a:r>
            <a:b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</a:b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the small elements are L = [6,1,3,5,2]</a:t>
            </a:r>
            <a:b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</a:b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the large elements are H = [8,7,10,12]</a:t>
            </a:r>
          </a:p>
          <a:p>
            <a:pPr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If k=4, then we use recursion to find the 4’th smallest </a:t>
            </a:r>
            <a:r>
              <a:rPr lang="en-US" altLang="he-IL" sz="22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elt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in L 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 5</a:t>
            </a:r>
          </a:p>
          <a:p>
            <a:pPr>
              <a:defRPr/>
            </a:pP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If k=7, then we use recursion to find the (7-|L|)’</a:t>
            </a:r>
            <a:r>
              <a:rPr lang="en-US" altLang="he-IL" sz="22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smallest </a:t>
            </a:r>
            <a:r>
              <a:rPr lang="en-US" altLang="he-IL" sz="22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elt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in H </a:t>
            </a:r>
            <a:r>
              <a:rPr lang="en-US" altLang="he-IL" sz="22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 8</a:t>
            </a:r>
          </a:p>
          <a:p>
            <a:pPr>
              <a:defRPr/>
            </a:pPr>
            <a:endParaRPr lang="en-US" altLang="he-IL" sz="22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47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Finding k‘th element deterministically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Given an array A of length n, and an integer k do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Partition A into n/5 arrays each of size 5.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Let B = [b1…b</a:t>
            </a:r>
            <a:r>
              <a:rPr lang="en-US" altLang="he-IL" sz="2000" baseline="-25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n/5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] be the medians of each of the sub arrays.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Let </a:t>
            </a:r>
            <a:r>
              <a:rPr lang="en-US" altLang="he-IL" sz="2000" i="1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pivot 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be the median of B = [b1…b</a:t>
            </a:r>
            <a:r>
              <a:rPr lang="en-US" altLang="he-IL" sz="2000" baseline="-25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n/5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] – compute using recursion.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Rearrange all elements of A into two subarrays.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2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</a:t>
            </a:r>
            <a:r>
              <a:rPr lang="en-US" altLang="he-IL" sz="2000" baseline="-25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≤pivot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– all elements ≤ </a:t>
            </a:r>
            <a:r>
              <a:rPr lang="en-US" altLang="he-IL" sz="2000" i="1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pivot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</a:t>
            </a:r>
            <a:r>
              <a:rPr lang="en-US" altLang="he-IL" sz="2000" baseline="-25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&gt;pivot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– all elements &gt; </a:t>
            </a:r>
            <a:r>
              <a:rPr lang="en-US" altLang="he-IL" sz="2000" i="1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pivot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If </a:t>
            </a:r>
            <a:r>
              <a:rPr lang="en-US" altLang="he-IL" sz="2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</a:t>
            </a:r>
            <a:r>
              <a:rPr lang="en-US" altLang="he-IL" sz="2000" baseline="-25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≤pivot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has more than k elements, run recursion on </a:t>
            </a:r>
            <a:r>
              <a:rPr lang="en-US" altLang="he-IL" sz="2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</a:t>
            </a:r>
            <a:r>
              <a:rPr lang="en-US" altLang="he-IL" sz="2000" baseline="-25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≤pivot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with same k.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Otherwise, continue the search in A</a:t>
            </a:r>
            <a:r>
              <a:rPr lang="en-US" altLang="he-IL" sz="2000" baseline="-25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&gt;pivot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with k - length(</a:t>
            </a:r>
            <a:r>
              <a:rPr lang="en-US" altLang="he-IL" sz="2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</a:t>
            </a:r>
            <a:r>
              <a:rPr lang="en-US" altLang="he-IL" sz="2000" baseline="-25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≤pivot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).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altLang="he-IL" sz="20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he-IL" sz="2000" u="sng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Correctness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obvious</a:t>
            </a:r>
          </a:p>
          <a:p>
            <a:pPr>
              <a:defRPr/>
            </a:pPr>
            <a:endParaRPr lang="en-US" altLang="he-IL" sz="20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25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Finding k‘th element deterministically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Partition A into n/5 arrays each of size 5.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Let B = [b1…b</a:t>
            </a:r>
            <a:r>
              <a:rPr lang="en-US" altLang="he-IL" sz="2000" baseline="-25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n/5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] be the medians of each of the sub arrays.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Let </a:t>
            </a:r>
            <a:r>
              <a:rPr lang="en-US" altLang="he-IL" sz="2000" i="1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pivot 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be the median of B = [b1…b</a:t>
            </a:r>
            <a:r>
              <a:rPr lang="en-US" altLang="he-IL" sz="2000" baseline="-25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n/5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] – using recursion.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Rearrange all elements of A into two subarrays.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2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</a:t>
            </a:r>
            <a:r>
              <a:rPr lang="en-US" altLang="he-IL" sz="2000" baseline="-25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≤pivot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– all elements ≤ pivot.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</a:t>
            </a:r>
            <a:r>
              <a:rPr lang="en-US" altLang="he-IL" sz="2000" baseline="-25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&gt;pivot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– all elements &gt; pivot.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If </a:t>
            </a:r>
            <a:r>
              <a:rPr lang="en-US" altLang="he-IL" sz="2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</a:t>
            </a:r>
            <a:r>
              <a:rPr lang="en-US" altLang="he-IL" sz="2000" baseline="-25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≤pivot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has more than k elements, run recursion on </a:t>
            </a:r>
            <a:r>
              <a:rPr lang="en-US" altLang="he-IL" sz="2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</a:t>
            </a:r>
            <a:r>
              <a:rPr lang="en-US" altLang="he-IL" sz="2000" baseline="-25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≤pivot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with same k.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Otherwise, continue the search in A</a:t>
            </a:r>
            <a:r>
              <a:rPr lang="en-US" altLang="he-IL" sz="2000" baseline="-25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&gt;pivot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with k - length(</a:t>
            </a:r>
            <a:r>
              <a:rPr lang="en-US" altLang="he-IL" sz="2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</a:t>
            </a:r>
            <a:r>
              <a:rPr lang="en-US" altLang="he-IL" sz="2000" baseline="-25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≤pivot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).</a:t>
            </a:r>
          </a:p>
          <a:p>
            <a:endParaRPr lang="en-US" sz="2000" u="sng" dirty="0"/>
          </a:p>
          <a:p>
            <a:r>
              <a:rPr lang="en-US" sz="2000" u="sng" dirty="0"/>
              <a:t>Running time</a:t>
            </a:r>
            <a:r>
              <a:rPr lang="en-US" sz="2000" dirty="0"/>
              <a:t>: T(n) 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≤ </a:t>
            </a:r>
            <a:r>
              <a:rPr lang="en-US" sz="2000" dirty="0"/>
              <a:t>T(n/5) + T(7n/10) + O(n).</a:t>
            </a:r>
          </a:p>
          <a:p>
            <a:r>
              <a:rPr lang="en-US" sz="2000" u="sng" dirty="0"/>
              <a:t>Claim</a:t>
            </a:r>
            <a:r>
              <a:rPr lang="en-US" sz="2000" dirty="0"/>
              <a:t>: T(n) = O(n). Prove it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F6EF5BF-C94B-45F6-A0F7-25156A553C43}"/>
              </a:ext>
            </a:extLst>
          </p:cNvPr>
          <p:cNvSpPr/>
          <p:nvPr/>
        </p:nvSpPr>
        <p:spPr>
          <a:xfrm>
            <a:off x="4814026" y="3756945"/>
            <a:ext cx="4609373" cy="8912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u="sng" dirty="0"/>
              <a:t>Key observation</a:t>
            </a:r>
            <a:r>
              <a:rPr lang="en-US" sz="2000" dirty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at least 3n/10 elements are ≥ 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at least 3n/10 elements are </a:t>
            </a:r>
            <a:r>
              <a:rPr lang="en-US" altLang="he-IL" sz="2000" dirty="0">
                <a:ea typeface="Arial Unicode MS" pitchFamily="34" charset="-128"/>
                <a:cs typeface="Arial" panose="020B0604020202020204" pitchFamily="34" charset="0"/>
              </a:rPr>
              <a:t>≤</a:t>
            </a:r>
            <a:r>
              <a:rPr lang="en-US" sz="2000" dirty="0"/>
              <a:t> pivot</a:t>
            </a: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D53795E6-0B97-4317-BADB-98DF6B86C87E}"/>
              </a:ext>
            </a:extLst>
          </p:cNvPr>
          <p:cNvSpPr/>
          <p:nvPr/>
        </p:nvSpPr>
        <p:spPr bwMode="auto">
          <a:xfrm>
            <a:off x="3060700" y="6159500"/>
            <a:ext cx="812800" cy="533400"/>
          </a:xfrm>
          <a:prstGeom prst="roundRect">
            <a:avLst/>
          </a:prstGeom>
          <a:solidFill>
            <a:srgbClr val="92D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4BB720B-F0D9-45BE-AB7D-C7531FCA3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98" y="5597400"/>
            <a:ext cx="2560637" cy="46716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000" dirty="0">
                <a:latin typeface="+mn-lt"/>
              </a:rPr>
              <a:t>Recursion:  step 3</a:t>
            </a:r>
          </a:p>
        </p:txBody>
      </p:sp>
      <p:cxnSp>
        <p:nvCxnSpPr>
          <p:cNvPr id="9" name="AutoShape 4">
            <a:extLst>
              <a:ext uri="{FF2B5EF4-FFF2-40B4-BE49-F238E27FC236}">
                <a16:creationId xmlns:a16="http://schemas.microsoft.com/office/drawing/2014/main" id="{07AA9CF2-B7FC-4B4F-ADBA-F059ED834FDE}"/>
              </a:ext>
            </a:extLst>
          </p:cNvPr>
          <p:cNvCxnSpPr>
            <a:cxnSpLocks noChangeShapeType="1"/>
            <a:stCxn id="8" idx="3"/>
            <a:endCxn id="7" idx="0"/>
          </p:cNvCxnSpPr>
          <p:nvPr/>
        </p:nvCxnSpPr>
        <p:spPr bwMode="auto">
          <a:xfrm>
            <a:off x="3280635" y="5830980"/>
            <a:ext cx="186465" cy="328520"/>
          </a:xfrm>
          <a:prstGeom prst="bentConnector2">
            <a:avLst/>
          </a:prstGeom>
          <a:noFill/>
          <a:ln w="6480" cap="flat">
            <a:solidFill>
              <a:srgbClr val="5B9BD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3F126FAF-D36D-4201-A1E2-15A63F48B9DD}"/>
              </a:ext>
            </a:extLst>
          </p:cNvPr>
          <p:cNvSpPr/>
          <p:nvPr/>
        </p:nvSpPr>
        <p:spPr bwMode="auto">
          <a:xfrm>
            <a:off x="4024303" y="6159500"/>
            <a:ext cx="1001725" cy="533400"/>
          </a:xfrm>
          <a:prstGeom prst="roundRect">
            <a:avLst/>
          </a:prstGeom>
          <a:solidFill>
            <a:srgbClr val="92D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0F4370BE-8165-4142-910E-688C34C59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9302" y="5590623"/>
            <a:ext cx="3155824" cy="46716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000" dirty="0">
                <a:latin typeface="+mn-lt"/>
              </a:rPr>
              <a:t>Recursion:  step 7 or 8</a:t>
            </a:r>
          </a:p>
        </p:txBody>
      </p:sp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1BCFA52B-698E-4E1E-96DB-0E0A7F2E0E6A}"/>
              </a:ext>
            </a:extLst>
          </p:cNvPr>
          <p:cNvCxnSpPr>
            <a:cxnSpLocks noChangeShapeType="1"/>
            <a:stCxn id="14" idx="1"/>
            <a:endCxn id="13" idx="0"/>
          </p:cNvCxnSpPr>
          <p:nvPr/>
        </p:nvCxnSpPr>
        <p:spPr bwMode="auto">
          <a:xfrm rot="10800000" flipV="1">
            <a:off x="4525166" y="5824202"/>
            <a:ext cx="854136" cy="335297"/>
          </a:xfrm>
          <a:prstGeom prst="bentConnector2">
            <a:avLst/>
          </a:prstGeom>
          <a:noFill/>
          <a:ln w="6480" cap="flat">
            <a:solidFill>
              <a:srgbClr val="5B9BD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9525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Finding k‘th element deterministically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 lvl="0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The running time is T(n) = T(n/5) + T(7n/10) + Cn and T(1) = C.</a:t>
            </a:r>
          </a:p>
          <a:p>
            <a:pPr lvl="0"/>
            <a:r>
              <a:rPr lang="pt-BR" sz="2000" u="sng" dirty="0">
                <a:latin typeface="Arial" panose="020B0604020202020204" pitchFamily="34" charset="0"/>
                <a:cs typeface="Arial" panose="020B0604020202020204" pitchFamily="34" charset="0"/>
              </a:rPr>
              <a:t>Claim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T(n) = O</a:t>
            </a: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(n)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2000" u="sng" dirty="0">
                <a:latin typeface="Arial" panose="020B0604020202020204" pitchFamily="34" charset="0"/>
                <a:cs typeface="Arial" panose="020B0604020202020204" pitchFamily="34" charset="0"/>
              </a:rPr>
              <a:t>Proof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3BC0D-9B78-4796-9BBA-C4F1143321C5}"/>
              </a:ext>
            </a:extLst>
          </p:cNvPr>
          <p:cNvSpPr/>
          <p:nvPr/>
        </p:nvSpPr>
        <p:spPr>
          <a:xfrm>
            <a:off x="3852205" y="2991354"/>
            <a:ext cx="191302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Cn</a:t>
            </a:r>
            <a:endParaRPr lang="en-CA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47E514E-80F8-409D-89A3-048F37C6F830}"/>
              </a:ext>
            </a:extLst>
          </p:cNvPr>
          <p:cNvGrpSpPr/>
          <p:nvPr/>
        </p:nvGrpSpPr>
        <p:grpSpPr>
          <a:xfrm>
            <a:off x="2035942" y="3338398"/>
            <a:ext cx="5339275" cy="766402"/>
            <a:chOff x="2021810" y="3139084"/>
            <a:chExt cx="5339275" cy="18259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DAB798-F9C6-4D04-B14F-E7A165F2DB92}"/>
                </a:ext>
              </a:extLst>
            </p:cNvPr>
            <p:cNvSpPr/>
            <p:nvPr/>
          </p:nvSpPr>
          <p:spPr>
            <a:xfrm>
              <a:off x="4794584" y="4162409"/>
              <a:ext cx="2566501" cy="8026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C*7n/10</a:t>
              </a:r>
              <a:endParaRPr lang="en-C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A4276E-8E22-450A-9B07-BE8DB23E853E}"/>
                </a:ext>
              </a:extLst>
            </p:cNvPr>
            <p:cNvSpPr/>
            <p:nvPr/>
          </p:nvSpPr>
          <p:spPr>
            <a:xfrm>
              <a:off x="2021810" y="4170114"/>
              <a:ext cx="1408538" cy="7949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C*n/5</a:t>
              </a:r>
              <a:endParaRPr lang="en-CA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E093DB3-7A38-43B0-AFBC-F0A9AFB688C4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 flipH="1">
              <a:off x="2726079" y="3139084"/>
              <a:ext cx="2068505" cy="10310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22A5940-03D5-4E14-901A-548A55F57ACB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4794584" y="3139084"/>
              <a:ext cx="1283251" cy="10233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3F600-20A1-4607-84C6-A9BE2FF923B0}"/>
              </a:ext>
            </a:extLst>
          </p:cNvPr>
          <p:cNvGrpSpPr/>
          <p:nvPr/>
        </p:nvGrpSpPr>
        <p:grpSpPr>
          <a:xfrm>
            <a:off x="1282554" y="4104800"/>
            <a:ext cx="7977990" cy="820881"/>
            <a:chOff x="1369659" y="2657846"/>
            <a:chExt cx="7977990" cy="29760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E32C12-7E63-4810-A746-7115C1E803DA}"/>
                </a:ext>
              </a:extLst>
            </p:cNvPr>
            <p:cNvSpPr/>
            <p:nvPr/>
          </p:nvSpPr>
          <p:spPr>
            <a:xfrm>
              <a:off x="6781148" y="4341998"/>
              <a:ext cx="2566501" cy="12919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C*n*(7/10)</a:t>
              </a:r>
              <a:r>
                <a:rPr lang="en-US" baseline="30000" dirty="0"/>
                <a:t>2</a:t>
              </a:r>
              <a:endParaRPr lang="en-CA" baseline="300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20F03F-ECE2-4AE1-B062-1B27CD2C7AD3}"/>
                </a:ext>
              </a:extLst>
            </p:cNvPr>
            <p:cNvSpPr/>
            <p:nvPr/>
          </p:nvSpPr>
          <p:spPr>
            <a:xfrm>
              <a:off x="4733605" y="4341994"/>
              <a:ext cx="1902353" cy="1183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C*n*(7/10)*(1/5)</a:t>
              </a:r>
              <a:endParaRPr lang="en-CA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BFC6A3-BBEB-4972-BB3B-D9DE66DC2E60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 flipH="1">
              <a:off x="5684782" y="2657846"/>
              <a:ext cx="494290" cy="168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B2819A2-35A7-4B2B-B0A2-EC8F042FB450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>
              <a:off x="6179072" y="2657846"/>
              <a:ext cx="1885327" cy="16841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B6B775-75F0-4A1E-A29A-541FC49C3574}"/>
                </a:ext>
              </a:extLst>
            </p:cNvPr>
            <p:cNvSpPr/>
            <p:nvPr/>
          </p:nvSpPr>
          <p:spPr>
            <a:xfrm>
              <a:off x="2726189" y="4367692"/>
              <a:ext cx="1588957" cy="1183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C*n/5*(7/10)</a:t>
              </a:r>
              <a:endParaRPr lang="en-CA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65F1F40-41CE-4C08-A069-1C5EFCD48B51}"/>
                </a:ext>
              </a:extLst>
            </p:cNvPr>
            <p:cNvSpPr/>
            <p:nvPr/>
          </p:nvSpPr>
          <p:spPr>
            <a:xfrm>
              <a:off x="1369659" y="4341998"/>
              <a:ext cx="938071" cy="12096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C*n/5</a:t>
              </a:r>
              <a:r>
                <a:rPr lang="en-US" baseline="30000" dirty="0"/>
                <a:t>2</a:t>
              </a:r>
              <a:endParaRPr lang="en-CA" baseline="30000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64665E-81D3-4736-A6D1-089DF8D28CD1}"/>
                </a:ext>
              </a:extLst>
            </p:cNvPr>
            <p:cNvCxnSpPr>
              <a:cxnSpLocks/>
              <a:stCxn id="7" idx="2"/>
              <a:endCxn id="16" idx="0"/>
            </p:cNvCxnSpPr>
            <p:nvPr/>
          </p:nvCxnSpPr>
          <p:spPr>
            <a:xfrm flipH="1">
              <a:off x="1838695" y="2694677"/>
              <a:ext cx="988621" cy="1647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8191779-E878-49ED-AED6-120E4D91830A}"/>
                </a:ext>
              </a:extLst>
            </p:cNvPr>
            <p:cNvCxnSpPr>
              <a:cxnSpLocks/>
              <a:stCxn id="7" idx="2"/>
              <a:endCxn id="15" idx="0"/>
            </p:cNvCxnSpPr>
            <p:nvPr/>
          </p:nvCxnSpPr>
          <p:spPr>
            <a:xfrm>
              <a:off x="2827316" y="2694677"/>
              <a:ext cx="693352" cy="16730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8BF52CE-882E-465E-8BA0-E08809F2265C}"/>
              </a:ext>
            </a:extLst>
          </p:cNvPr>
          <p:cNvSpPr/>
          <p:nvPr/>
        </p:nvSpPr>
        <p:spPr>
          <a:xfrm>
            <a:off x="1341790" y="5742359"/>
            <a:ext cx="58076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D4E065-E38F-430D-B97A-5F12040157D4}"/>
              </a:ext>
            </a:extLst>
          </p:cNvPr>
          <p:cNvSpPr/>
          <p:nvPr/>
        </p:nvSpPr>
        <p:spPr>
          <a:xfrm>
            <a:off x="507034" y="5705552"/>
            <a:ext cx="536955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E17921-1C01-46C4-BFD5-97C848FD7D49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775512" y="5337295"/>
            <a:ext cx="563206" cy="368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7B0D79-E1B1-4BA0-AE12-ECE32AB5C09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338718" y="5337295"/>
            <a:ext cx="293453" cy="405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A312A6C-67F5-4C0E-9772-E1BFC6608DFE}"/>
              </a:ext>
            </a:extLst>
          </p:cNvPr>
          <p:cNvSpPr/>
          <p:nvPr/>
        </p:nvSpPr>
        <p:spPr>
          <a:xfrm>
            <a:off x="3504930" y="6207973"/>
            <a:ext cx="58076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FFB2E9-B857-45D1-A893-822E3F3DD4F7}"/>
              </a:ext>
            </a:extLst>
          </p:cNvPr>
          <p:cNvSpPr/>
          <p:nvPr/>
        </p:nvSpPr>
        <p:spPr>
          <a:xfrm>
            <a:off x="2670174" y="6171166"/>
            <a:ext cx="536955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BBC005-010B-4560-9B1E-E369974CB2C5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2938652" y="5802909"/>
            <a:ext cx="563206" cy="368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A1EC30-E950-4FC1-A55D-48C20B0264A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501858" y="5802909"/>
            <a:ext cx="293453" cy="405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E7A7EEC-957E-4732-BF5A-582CD5D1F2EE}"/>
              </a:ext>
            </a:extLst>
          </p:cNvPr>
          <p:cNvSpPr/>
          <p:nvPr/>
        </p:nvSpPr>
        <p:spPr>
          <a:xfrm>
            <a:off x="5306435" y="6801375"/>
            <a:ext cx="58076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3E25C-CE0B-4C62-BB0C-FEFE71859DFA}"/>
              </a:ext>
            </a:extLst>
          </p:cNvPr>
          <p:cNvSpPr/>
          <p:nvPr/>
        </p:nvSpPr>
        <p:spPr>
          <a:xfrm>
            <a:off x="4471679" y="6764568"/>
            <a:ext cx="536955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69981B-D2AC-4FAF-9F4E-C3AC628AB4B8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4740157" y="6396311"/>
            <a:ext cx="563206" cy="368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C4AD4B-467D-493C-B7DB-C462B84CD36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303363" y="6396311"/>
            <a:ext cx="293453" cy="405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F4A34F2-2C8E-48B1-8615-B2D04CE02689}"/>
              </a:ext>
            </a:extLst>
          </p:cNvPr>
          <p:cNvSpPr/>
          <p:nvPr/>
        </p:nvSpPr>
        <p:spPr>
          <a:xfrm>
            <a:off x="8346219" y="7089037"/>
            <a:ext cx="58076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61AE34-330B-4542-88EC-4821C3F79853}"/>
              </a:ext>
            </a:extLst>
          </p:cNvPr>
          <p:cNvSpPr/>
          <p:nvPr/>
        </p:nvSpPr>
        <p:spPr>
          <a:xfrm>
            <a:off x="7511463" y="7052230"/>
            <a:ext cx="536955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807993F-2DB2-4A85-B2C5-B65F0C286B2C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7779941" y="6683973"/>
            <a:ext cx="563206" cy="368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6AED3A-4C22-4A3F-AE66-3BF97D2A33C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8343147" y="6683973"/>
            <a:ext cx="293453" cy="405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0DF49B6-49AF-49D6-A972-313A14C09060}"/>
              </a:ext>
            </a:extLst>
          </p:cNvPr>
          <p:cNvSpPr txBox="1"/>
          <p:nvPr/>
        </p:nvSpPr>
        <p:spPr>
          <a:xfrm>
            <a:off x="6378036" y="6584261"/>
            <a:ext cx="450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…</a:t>
            </a:r>
            <a:endParaRPr lang="en-CA" sz="3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79C048-96E5-49B8-BF0B-683256228ACB}"/>
              </a:ext>
            </a:extLst>
          </p:cNvPr>
          <p:cNvSpPr txBox="1"/>
          <p:nvPr/>
        </p:nvSpPr>
        <p:spPr>
          <a:xfrm>
            <a:off x="1809256" y="4859958"/>
            <a:ext cx="6537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                   …                ….</a:t>
            </a:r>
            <a:endParaRPr lang="en-CA" sz="4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D2E062-9011-4747-9278-376BFC9A9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967" y="2410815"/>
            <a:ext cx="3726067" cy="934204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The </a:t>
            </a:r>
            <a:r>
              <a:rPr lang="en-US" sz="2000" dirty="0" err="1"/>
              <a:t>k’th</a:t>
            </a:r>
            <a:r>
              <a:rPr lang="en-US" sz="2000" dirty="0"/>
              <a:t> level contributes</a:t>
            </a:r>
            <a:br>
              <a:rPr lang="en-US" sz="2000" dirty="0"/>
            </a:br>
            <a:r>
              <a:rPr lang="en-US" sz="2000" dirty="0"/>
              <a:t>Cn*(9/10)</a:t>
            </a:r>
            <a:r>
              <a:rPr lang="en-US" sz="2000" baseline="30000" dirty="0"/>
              <a:t>k</a:t>
            </a:r>
            <a:r>
              <a:rPr lang="en-US" sz="2000" dirty="0"/>
              <a:t> to the running time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048111-8D1E-47D2-9779-F4B9A68D7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7196" y="5473882"/>
            <a:ext cx="3833636" cy="85374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Therefore, the total time is </a:t>
            </a:r>
          </a:p>
          <a:p>
            <a:r>
              <a:rPr lang="en-US" sz="2000" dirty="0"/>
              <a:t>C*n(1+0.9+0.9</a:t>
            </a:r>
            <a:r>
              <a:rPr lang="en-US" sz="2000" baseline="30000" dirty="0"/>
              <a:t>2</a:t>
            </a:r>
            <a:r>
              <a:rPr lang="en-US" sz="2000" dirty="0"/>
              <a:t>+0.9</a:t>
            </a:r>
            <a:r>
              <a:rPr lang="en-US" sz="2000" baseline="30000" dirty="0"/>
              <a:t>3</a:t>
            </a:r>
            <a:r>
              <a:rPr lang="en-US" sz="2000" dirty="0"/>
              <a:t>…) = O(n)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69078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0" grpId="0" animBg="1"/>
      <p:bldP spid="23" grpId="0" animBg="1"/>
      <p:bldP spid="24" grpId="0" animBg="1"/>
      <p:bldP spid="27" grpId="0" animBg="1"/>
      <p:bldP spid="28" grpId="0" animBg="1"/>
      <p:bldP spid="31" grpId="0" animBg="1"/>
      <p:bldP spid="32" grpId="0" animBg="1"/>
      <p:bldP spid="35" grpId="0"/>
      <p:bldP spid="36" grpId="0"/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Fast Foureir Transform</a:t>
            </a:r>
          </a:p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739528"/>
      </p:ext>
    </p:extLst>
  </p:cSld>
  <p:clrMapOvr>
    <a:masterClrMapping/>
  </p:clrMapOvr>
</p:sld>
</file>

<file path=ppt/theme/theme1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../../../Program%20Files%20(x86)/OpenOffice%204/share/template/en-US/layout/lyt-water.otp</Template>
  <TotalTime>4288</TotalTime>
  <Words>1341</Words>
  <Application>Microsoft Office PowerPoint</Application>
  <PresentationFormat>Custom</PresentationFormat>
  <Paragraphs>163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 Unicode MS</vt:lpstr>
      <vt:lpstr>Albany</vt:lpstr>
      <vt:lpstr>Arial</vt:lpstr>
      <vt:lpstr>Calibri</vt:lpstr>
      <vt:lpstr>Tahoma</vt:lpstr>
      <vt:lpstr>Times New Roman</vt:lpstr>
      <vt:lpstr>Wingdings</vt:lpstr>
      <vt:lpstr>lyt blackandwhite</vt:lpstr>
      <vt:lpstr>PowerPoint Presentation</vt:lpstr>
      <vt:lpstr>Plan for today</vt:lpstr>
      <vt:lpstr>PowerPoint Presentation</vt:lpstr>
      <vt:lpstr>Finding k‘th element deterministically</vt:lpstr>
      <vt:lpstr>Finding k‘th element deterministically</vt:lpstr>
      <vt:lpstr>Finding k‘th element deterministically</vt:lpstr>
      <vt:lpstr>Finding k‘th element deterministically</vt:lpstr>
      <vt:lpstr>Finding k‘th element deterministically</vt:lpstr>
      <vt:lpstr>PowerPoint Presentation</vt:lpstr>
      <vt:lpstr>Motivation:</vt:lpstr>
      <vt:lpstr>Multiplication of polynomials :</vt:lpstr>
      <vt:lpstr>Multiplication of polynomials :</vt:lpstr>
      <vt:lpstr>Multiplication of polynomials :</vt:lpstr>
      <vt:lpstr>Example</vt:lpstr>
      <vt:lpstr>Example</vt:lpstr>
      <vt:lpstr>FFT:</vt:lpstr>
      <vt:lpstr>Back to multiplication of polynomials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1468</cp:revision>
  <dcterms:created xsi:type="dcterms:W3CDTF">2017-07-19T12:15:02Z</dcterms:created>
  <dcterms:modified xsi:type="dcterms:W3CDTF">2022-02-24T18:10:41Z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