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582" autoAdjust="0"/>
  </p:normalViewPr>
  <p:slideViewPr>
    <p:cSldViewPr snapToGrid="0">
      <p:cViewPr varScale="1">
        <p:scale>
          <a:sx n="114" d="100"/>
          <a:sy n="114" d="100"/>
        </p:scale>
        <p:origin x="276" y="96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1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6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0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7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7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7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4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2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7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0C41-6DA9-4407-BD5B-E1FDB1A37F4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8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90C41-6DA9-4407-BD5B-E1FDB1A37F4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0D00D-4D38-4AF9-A4AD-8D29DFD0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Calculator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사용매뉴얼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3908"/>
            <a:ext cx="10515600" cy="46158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기능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사칙연산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숫자 </a:t>
            </a:r>
            <a:r>
              <a:rPr lang="ko-KR" altLang="en-US" dirty="0" smtClean="0"/>
              <a:t>제거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부호변경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팩토리얼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백분율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오버플로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64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2623" y="337226"/>
            <a:ext cx="3980290" cy="565894"/>
          </a:xfrm>
        </p:spPr>
        <p:txBody>
          <a:bodyPr>
            <a:noAutofit/>
          </a:bodyPr>
          <a:lstStyle/>
          <a:p>
            <a:r>
              <a:rPr lang="ko-KR" altLang="en-US" sz="4000" dirty="0" smtClean="0"/>
              <a:t>사칙연산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502623" y="1009194"/>
            <a:ext cx="43572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숫자를 입력합니다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사칙연산 중 하나를 입력합니다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숫자를 입력합니다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4. </a:t>
            </a:r>
            <a:r>
              <a:rPr lang="en-US" altLang="ko-KR" dirty="0"/>
              <a:t>[</a:t>
            </a:r>
            <a:r>
              <a:rPr lang="en-US" altLang="ko-KR" dirty="0" smtClean="0"/>
              <a:t>=] </a:t>
            </a:r>
            <a:r>
              <a:rPr lang="ko-KR" altLang="en-US" dirty="0" smtClean="0"/>
              <a:t>버튼을 눌러 결과값을 확인합니다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7240548" y="220121"/>
            <a:ext cx="2742261" cy="3192567"/>
            <a:chOff x="2473404" y="491687"/>
            <a:chExt cx="2742261" cy="319256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3404" y="491687"/>
              <a:ext cx="2500554" cy="319256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419802" y="1560071"/>
              <a:ext cx="483415" cy="16436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19802" y="1542666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27559" y="1911998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04361" y="3174681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flipV="1">
              <a:off x="4419802" y="3185444"/>
              <a:ext cx="483415" cy="4145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027559" y="1935852"/>
              <a:ext cx="1392243" cy="1645920"/>
            </a:xfrm>
            <a:custGeom>
              <a:avLst/>
              <a:gdLst>
                <a:gd name="connsiteX0" fmla="*/ 0 w 1399430"/>
                <a:gd name="connsiteY0" fmla="*/ 0 h 1645920"/>
                <a:gd name="connsiteX1" fmla="*/ 0 w 1399430"/>
                <a:gd name="connsiteY1" fmla="*/ 1248355 h 1645920"/>
                <a:gd name="connsiteX2" fmla="*/ 461176 w 1399430"/>
                <a:gd name="connsiteY2" fmla="*/ 1248355 h 1645920"/>
                <a:gd name="connsiteX3" fmla="*/ 461176 w 1399430"/>
                <a:gd name="connsiteY3" fmla="*/ 1645920 h 1645920"/>
                <a:gd name="connsiteX4" fmla="*/ 930303 w 1399430"/>
                <a:gd name="connsiteY4" fmla="*/ 1645920 h 1645920"/>
                <a:gd name="connsiteX5" fmla="*/ 906449 w 1399430"/>
                <a:gd name="connsiteY5" fmla="*/ 1224501 h 1645920"/>
                <a:gd name="connsiteX6" fmla="*/ 1391478 w 1399430"/>
                <a:gd name="connsiteY6" fmla="*/ 1232452 h 1645920"/>
                <a:gd name="connsiteX7" fmla="*/ 1399430 w 1399430"/>
                <a:gd name="connsiteY7" fmla="*/ 39757 h 1645920"/>
                <a:gd name="connsiteX8" fmla="*/ 0 w 1399430"/>
                <a:gd name="connsiteY8" fmla="*/ 0 h 1645920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06449 w 1392243"/>
                <a:gd name="connsiteY5" fmla="*/ 1248354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  <a:gd name="connsiteX0" fmla="*/ 0 w 1392243"/>
                <a:gd name="connsiteY0" fmla="*/ 0 h 1645920"/>
                <a:gd name="connsiteX1" fmla="*/ 0 w 1392243"/>
                <a:gd name="connsiteY1" fmla="*/ 1248355 h 1645920"/>
                <a:gd name="connsiteX2" fmla="*/ 461176 w 1392243"/>
                <a:gd name="connsiteY2" fmla="*/ 1248355 h 1645920"/>
                <a:gd name="connsiteX3" fmla="*/ 461176 w 1392243"/>
                <a:gd name="connsiteY3" fmla="*/ 1645920 h 1645920"/>
                <a:gd name="connsiteX4" fmla="*/ 930303 w 1392243"/>
                <a:gd name="connsiteY4" fmla="*/ 1645920 h 1645920"/>
                <a:gd name="connsiteX5" fmla="*/ 906449 w 1392243"/>
                <a:gd name="connsiteY5" fmla="*/ 1224501 h 1645920"/>
                <a:gd name="connsiteX6" fmla="*/ 1391478 w 1392243"/>
                <a:gd name="connsiteY6" fmla="*/ 1232452 h 1645920"/>
                <a:gd name="connsiteX7" fmla="*/ 1391479 w 1392243"/>
                <a:gd name="connsiteY7" fmla="*/ 640 h 1645920"/>
                <a:gd name="connsiteX8" fmla="*/ 0 w 1392243"/>
                <a:gd name="connsiteY8" fmla="*/ 0 h 1645920"/>
                <a:gd name="connsiteX0" fmla="*/ 0 w 1392243"/>
                <a:gd name="connsiteY0" fmla="*/ 0 h 1645920"/>
                <a:gd name="connsiteX1" fmla="*/ 0 w 1392243"/>
                <a:gd name="connsiteY1" fmla="*/ 1248355 h 1645920"/>
                <a:gd name="connsiteX2" fmla="*/ 461176 w 1392243"/>
                <a:gd name="connsiteY2" fmla="*/ 1248355 h 1645920"/>
                <a:gd name="connsiteX3" fmla="*/ 461176 w 1392243"/>
                <a:gd name="connsiteY3" fmla="*/ 1645920 h 1645920"/>
                <a:gd name="connsiteX4" fmla="*/ 930303 w 1392243"/>
                <a:gd name="connsiteY4" fmla="*/ 1645920 h 1645920"/>
                <a:gd name="connsiteX5" fmla="*/ 906449 w 1392243"/>
                <a:gd name="connsiteY5" fmla="*/ 1240829 h 1645920"/>
                <a:gd name="connsiteX6" fmla="*/ 1391478 w 1392243"/>
                <a:gd name="connsiteY6" fmla="*/ 1232452 h 1645920"/>
                <a:gd name="connsiteX7" fmla="*/ 1391479 w 1392243"/>
                <a:gd name="connsiteY7" fmla="*/ 640 h 1645920"/>
                <a:gd name="connsiteX8" fmla="*/ 0 w 1392243"/>
                <a:gd name="connsiteY8" fmla="*/ 0 h 1645920"/>
                <a:gd name="connsiteX0" fmla="*/ 0 w 1392243"/>
                <a:gd name="connsiteY0" fmla="*/ 0 h 1645920"/>
                <a:gd name="connsiteX1" fmla="*/ 0 w 1392243"/>
                <a:gd name="connsiteY1" fmla="*/ 1248355 h 1645920"/>
                <a:gd name="connsiteX2" fmla="*/ 461176 w 1392243"/>
                <a:gd name="connsiteY2" fmla="*/ 1248355 h 1645920"/>
                <a:gd name="connsiteX3" fmla="*/ 461176 w 1392243"/>
                <a:gd name="connsiteY3" fmla="*/ 1645920 h 1645920"/>
                <a:gd name="connsiteX4" fmla="*/ 930303 w 1392243"/>
                <a:gd name="connsiteY4" fmla="*/ 1645920 h 1645920"/>
                <a:gd name="connsiteX5" fmla="*/ 939106 w 1392243"/>
                <a:gd name="connsiteY5" fmla="*/ 1240829 h 1645920"/>
                <a:gd name="connsiteX6" fmla="*/ 1391478 w 1392243"/>
                <a:gd name="connsiteY6" fmla="*/ 1232452 h 1645920"/>
                <a:gd name="connsiteX7" fmla="*/ 1391479 w 1392243"/>
                <a:gd name="connsiteY7" fmla="*/ 640 h 1645920"/>
                <a:gd name="connsiteX8" fmla="*/ 0 w 1392243"/>
                <a:gd name="connsiteY8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243" h="1645920">
                  <a:moveTo>
                    <a:pt x="0" y="0"/>
                  </a:moveTo>
                  <a:lnTo>
                    <a:pt x="0" y="1248355"/>
                  </a:lnTo>
                  <a:lnTo>
                    <a:pt x="461176" y="1248355"/>
                  </a:lnTo>
                  <a:lnTo>
                    <a:pt x="461176" y="1645920"/>
                  </a:lnTo>
                  <a:lnTo>
                    <a:pt x="930303" y="1645920"/>
                  </a:lnTo>
                  <a:lnTo>
                    <a:pt x="939106" y="1240829"/>
                  </a:lnTo>
                  <a:lnTo>
                    <a:pt x="1391478" y="1232452"/>
                  </a:lnTo>
                  <a:cubicBezTo>
                    <a:pt x="1394129" y="834887"/>
                    <a:pt x="1388828" y="398205"/>
                    <a:pt x="1391479" y="64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제목 1"/>
          <p:cNvSpPr txBox="1">
            <a:spLocks/>
          </p:cNvSpPr>
          <p:nvPr/>
        </p:nvSpPr>
        <p:spPr>
          <a:xfrm>
            <a:off x="6831777" y="4139491"/>
            <a:ext cx="2909325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/>
              <a:t>숫자 지우기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502623" y="3412688"/>
            <a:ext cx="3530893" cy="3192567"/>
            <a:chOff x="8198819" y="1087609"/>
            <a:chExt cx="3530893" cy="3192567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0681" y="1087609"/>
              <a:ext cx="2500554" cy="319256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198819" y="2128532"/>
              <a:ext cx="330540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90884" y="2145484"/>
              <a:ext cx="1338828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백스페이스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flipV="1">
              <a:off x="9910001" y="2155992"/>
              <a:ext cx="483415" cy="4145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flipV="1">
              <a:off x="8526827" y="2155993"/>
              <a:ext cx="483415" cy="4145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808341" y="4793132"/>
            <a:ext cx="4932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C : </a:t>
            </a:r>
            <a:r>
              <a:rPr lang="ko-KR" altLang="en-US" dirty="0" smtClean="0"/>
              <a:t>입력한 숫자와 식을 모두 지웁니다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백스페이스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가장 뒤에 있는 숫자를 지웁니다</a:t>
            </a:r>
            <a:r>
              <a:rPr lang="en-US" altLang="ko-KR" dirty="0" smtClean="0"/>
              <a:t>.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00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1744485" y="3412688"/>
            <a:ext cx="2500554" cy="3192567"/>
            <a:chOff x="6824688" y="708383"/>
            <a:chExt cx="2500554" cy="3192567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4688" y="708383"/>
              <a:ext cx="2500554" cy="319256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768115" y="3383496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34800" y="2110674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flipV="1">
              <a:off x="8284700" y="3385027"/>
              <a:ext cx="483415" cy="4145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7355336" y="2142388"/>
              <a:ext cx="1392243" cy="1669773"/>
            </a:xfrm>
            <a:custGeom>
              <a:avLst/>
              <a:gdLst>
                <a:gd name="connsiteX0" fmla="*/ 0 w 1399430"/>
                <a:gd name="connsiteY0" fmla="*/ 0 h 1645920"/>
                <a:gd name="connsiteX1" fmla="*/ 0 w 1399430"/>
                <a:gd name="connsiteY1" fmla="*/ 1248355 h 1645920"/>
                <a:gd name="connsiteX2" fmla="*/ 461176 w 1399430"/>
                <a:gd name="connsiteY2" fmla="*/ 1248355 h 1645920"/>
                <a:gd name="connsiteX3" fmla="*/ 461176 w 1399430"/>
                <a:gd name="connsiteY3" fmla="*/ 1645920 h 1645920"/>
                <a:gd name="connsiteX4" fmla="*/ 930303 w 1399430"/>
                <a:gd name="connsiteY4" fmla="*/ 1645920 h 1645920"/>
                <a:gd name="connsiteX5" fmla="*/ 906449 w 1399430"/>
                <a:gd name="connsiteY5" fmla="*/ 1224501 h 1645920"/>
                <a:gd name="connsiteX6" fmla="*/ 1391478 w 1399430"/>
                <a:gd name="connsiteY6" fmla="*/ 1232452 h 1645920"/>
                <a:gd name="connsiteX7" fmla="*/ 1399430 w 1399430"/>
                <a:gd name="connsiteY7" fmla="*/ 39757 h 1645920"/>
                <a:gd name="connsiteX8" fmla="*/ 0 w 1399430"/>
                <a:gd name="connsiteY8" fmla="*/ 0 h 1645920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06449 w 1392243"/>
                <a:gd name="connsiteY5" fmla="*/ 1248354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243" h="1669773">
                  <a:moveTo>
                    <a:pt x="0" y="23853"/>
                  </a:moveTo>
                  <a:lnTo>
                    <a:pt x="0" y="1272208"/>
                  </a:lnTo>
                  <a:lnTo>
                    <a:pt x="461176" y="1272208"/>
                  </a:lnTo>
                  <a:lnTo>
                    <a:pt x="461176" y="1669773"/>
                  </a:lnTo>
                  <a:lnTo>
                    <a:pt x="930303" y="1669773"/>
                  </a:lnTo>
                  <a:lnTo>
                    <a:pt x="906449" y="1248354"/>
                  </a:lnTo>
                  <a:lnTo>
                    <a:pt x="1391478" y="1256305"/>
                  </a:lnTo>
                  <a:cubicBezTo>
                    <a:pt x="1394129" y="858740"/>
                    <a:pt x="1388828" y="397565"/>
                    <a:pt x="1391479" y="0"/>
                  </a:cubicBezTo>
                  <a:lnTo>
                    <a:pt x="0" y="2385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228145" y="220120"/>
            <a:ext cx="2500554" cy="3192567"/>
            <a:chOff x="2483060" y="708383"/>
            <a:chExt cx="2500554" cy="319256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3060" y="708383"/>
              <a:ext cx="2500554" cy="319256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736179" y="3373569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37215" y="2128694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V="1">
              <a:off x="3037215" y="3405283"/>
              <a:ext cx="483415" cy="4145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자유형 33"/>
            <p:cNvSpPr/>
            <p:nvPr/>
          </p:nvSpPr>
          <p:spPr>
            <a:xfrm>
              <a:off x="3057751" y="2160408"/>
              <a:ext cx="1392243" cy="1669773"/>
            </a:xfrm>
            <a:custGeom>
              <a:avLst/>
              <a:gdLst>
                <a:gd name="connsiteX0" fmla="*/ 0 w 1399430"/>
                <a:gd name="connsiteY0" fmla="*/ 0 h 1645920"/>
                <a:gd name="connsiteX1" fmla="*/ 0 w 1399430"/>
                <a:gd name="connsiteY1" fmla="*/ 1248355 h 1645920"/>
                <a:gd name="connsiteX2" fmla="*/ 461176 w 1399430"/>
                <a:gd name="connsiteY2" fmla="*/ 1248355 h 1645920"/>
                <a:gd name="connsiteX3" fmla="*/ 461176 w 1399430"/>
                <a:gd name="connsiteY3" fmla="*/ 1645920 h 1645920"/>
                <a:gd name="connsiteX4" fmla="*/ 930303 w 1399430"/>
                <a:gd name="connsiteY4" fmla="*/ 1645920 h 1645920"/>
                <a:gd name="connsiteX5" fmla="*/ 906449 w 1399430"/>
                <a:gd name="connsiteY5" fmla="*/ 1224501 h 1645920"/>
                <a:gd name="connsiteX6" fmla="*/ 1391478 w 1399430"/>
                <a:gd name="connsiteY6" fmla="*/ 1232452 h 1645920"/>
                <a:gd name="connsiteX7" fmla="*/ 1399430 w 1399430"/>
                <a:gd name="connsiteY7" fmla="*/ 39757 h 1645920"/>
                <a:gd name="connsiteX8" fmla="*/ 0 w 1399430"/>
                <a:gd name="connsiteY8" fmla="*/ 0 h 1645920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06449 w 1392243"/>
                <a:gd name="connsiteY5" fmla="*/ 1248354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243" h="1669773">
                  <a:moveTo>
                    <a:pt x="0" y="23853"/>
                  </a:moveTo>
                  <a:lnTo>
                    <a:pt x="0" y="1272208"/>
                  </a:lnTo>
                  <a:lnTo>
                    <a:pt x="461176" y="1272208"/>
                  </a:lnTo>
                  <a:lnTo>
                    <a:pt x="461176" y="1669773"/>
                  </a:lnTo>
                  <a:lnTo>
                    <a:pt x="930303" y="1669773"/>
                  </a:lnTo>
                  <a:lnTo>
                    <a:pt x="906449" y="1248354"/>
                  </a:lnTo>
                  <a:lnTo>
                    <a:pt x="1391478" y="1256305"/>
                  </a:lnTo>
                  <a:cubicBezTo>
                    <a:pt x="1394129" y="858740"/>
                    <a:pt x="1388828" y="397565"/>
                    <a:pt x="1391479" y="0"/>
                  </a:cubicBezTo>
                  <a:lnTo>
                    <a:pt x="0" y="2385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2623" y="1009194"/>
            <a:ext cx="4538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숫자를 입력합니다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2. [+/-] </a:t>
            </a:r>
            <a:r>
              <a:rPr lang="ko-KR" altLang="en-US" dirty="0"/>
              <a:t>키를 입력합니다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양수는 음수로</a:t>
            </a:r>
            <a:r>
              <a:rPr lang="en-US" altLang="ko-KR" dirty="0"/>
              <a:t>, </a:t>
            </a:r>
            <a:r>
              <a:rPr lang="ko-KR" altLang="en-US" dirty="0"/>
              <a:t>음수는 양수로 변환됩니다</a:t>
            </a:r>
            <a:r>
              <a:rPr lang="en-US" altLang="ko-KR" dirty="0"/>
              <a:t>.</a:t>
            </a: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6831777" y="4139491"/>
            <a:ext cx="2909325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/>
              <a:t>소수점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23326" y="4793943"/>
            <a:ext cx="4405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1. </a:t>
            </a:r>
            <a:r>
              <a:rPr lang="ko-KR" altLang="en-US" dirty="0"/>
              <a:t>숫자를 입력합니다</a:t>
            </a:r>
            <a:endParaRPr lang="en-US" altLang="ko-KR" dirty="0"/>
          </a:p>
          <a:p>
            <a:pPr algn="r"/>
            <a:r>
              <a:rPr lang="ko-KR" altLang="en-US" dirty="0"/>
              <a:t> </a:t>
            </a:r>
            <a:endParaRPr lang="en-US" altLang="ko-KR" dirty="0"/>
          </a:p>
          <a:p>
            <a:pPr algn="r"/>
            <a:r>
              <a:rPr lang="en-US" altLang="ko-KR" dirty="0"/>
              <a:t>2. [.] </a:t>
            </a:r>
            <a:r>
              <a:rPr lang="ko-KR" altLang="en-US" dirty="0"/>
              <a:t>키를 입력합니다</a:t>
            </a:r>
            <a:r>
              <a:rPr lang="en-US" altLang="ko-KR" dirty="0"/>
              <a:t>.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입력한 숫자부터 소수점으로 입력됩니다</a:t>
            </a:r>
            <a:r>
              <a:rPr lang="en-US" altLang="ko-KR" dirty="0"/>
              <a:t>.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502623" y="387525"/>
            <a:ext cx="3980290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부호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1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1575039" y="3412688"/>
            <a:ext cx="2965452" cy="3192567"/>
            <a:chOff x="7405388" y="564370"/>
            <a:chExt cx="2965452" cy="3192567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5266" y="564370"/>
              <a:ext cx="2500554" cy="319256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7405388" y="2819360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700015" y="2842071"/>
              <a:ext cx="449407" cy="40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 flipV="1">
              <a:off x="7595266" y="702181"/>
              <a:ext cx="2464270" cy="836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059536" y="702181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49422" y="2007185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149422" y="2007185"/>
              <a:ext cx="1392243" cy="1669773"/>
            </a:xfrm>
            <a:custGeom>
              <a:avLst/>
              <a:gdLst>
                <a:gd name="connsiteX0" fmla="*/ 0 w 1399430"/>
                <a:gd name="connsiteY0" fmla="*/ 0 h 1645920"/>
                <a:gd name="connsiteX1" fmla="*/ 0 w 1399430"/>
                <a:gd name="connsiteY1" fmla="*/ 1248355 h 1645920"/>
                <a:gd name="connsiteX2" fmla="*/ 461176 w 1399430"/>
                <a:gd name="connsiteY2" fmla="*/ 1248355 h 1645920"/>
                <a:gd name="connsiteX3" fmla="*/ 461176 w 1399430"/>
                <a:gd name="connsiteY3" fmla="*/ 1645920 h 1645920"/>
                <a:gd name="connsiteX4" fmla="*/ 930303 w 1399430"/>
                <a:gd name="connsiteY4" fmla="*/ 1645920 h 1645920"/>
                <a:gd name="connsiteX5" fmla="*/ 906449 w 1399430"/>
                <a:gd name="connsiteY5" fmla="*/ 1224501 h 1645920"/>
                <a:gd name="connsiteX6" fmla="*/ 1391478 w 1399430"/>
                <a:gd name="connsiteY6" fmla="*/ 1232452 h 1645920"/>
                <a:gd name="connsiteX7" fmla="*/ 1399430 w 1399430"/>
                <a:gd name="connsiteY7" fmla="*/ 39757 h 1645920"/>
                <a:gd name="connsiteX8" fmla="*/ 0 w 1399430"/>
                <a:gd name="connsiteY8" fmla="*/ 0 h 1645920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06449 w 1392243"/>
                <a:gd name="connsiteY5" fmla="*/ 1248354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243" h="1669773">
                  <a:moveTo>
                    <a:pt x="0" y="23853"/>
                  </a:moveTo>
                  <a:lnTo>
                    <a:pt x="0" y="1272208"/>
                  </a:lnTo>
                  <a:lnTo>
                    <a:pt x="461176" y="1272208"/>
                  </a:lnTo>
                  <a:lnTo>
                    <a:pt x="461176" y="1669773"/>
                  </a:lnTo>
                  <a:lnTo>
                    <a:pt x="930303" y="1669773"/>
                  </a:lnTo>
                  <a:lnTo>
                    <a:pt x="906449" y="1248354"/>
                  </a:lnTo>
                  <a:lnTo>
                    <a:pt x="1391478" y="1256305"/>
                  </a:lnTo>
                  <a:cubicBezTo>
                    <a:pt x="1394129" y="858740"/>
                    <a:pt x="1388828" y="397565"/>
                    <a:pt x="1391479" y="0"/>
                  </a:cubicBezTo>
                  <a:lnTo>
                    <a:pt x="0" y="2385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003439" y="228813"/>
            <a:ext cx="2991036" cy="3192567"/>
            <a:chOff x="2261386" y="564370"/>
            <a:chExt cx="2991036" cy="319256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6848" y="564370"/>
              <a:ext cx="2500554" cy="319256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261386" y="3231063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75659" y="3250231"/>
              <a:ext cx="449407" cy="40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flipV="1">
              <a:off x="2476848" y="702181"/>
              <a:ext cx="2464270" cy="836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41118" y="702181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31004" y="2007185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3031004" y="2007185"/>
              <a:ext cx="1392243" cy="1669773"/>
            </a:xfrm>
            <a:custGeom>
              <a:avLst/>
              <a:gdLst>
                <a:gd name="connsiteX0" fmla="*/ 0 w 1399430"/>
                <a:gd name="connsiteY0" fmla="*/ 0 h 1645920"/>
                <a:gd name="connsiteX1" fmla="*/ 0 w 1399430"/>
                <a:gd name="connsiteY1" fmla="*/ 1248355 h 1645920"/>
                <a:gd name="connsiteX2" fmla="*/ 461176 w 1399430"/>
                <a:gd name="connsiteY2" fmla="*/ 1248355 h 1645920"/>
                <a:gd name="connsiteX3" fmla="*/ 461176 w 1399430"/>
                <a:gd name="connsiteY3" fmla="*/ 1645920 h 1645920"/>
                <a:gd name="connsiteX4" fmla="*/ 930303 w 1399430"/>
                <a:gd name="connsiteY4" fmla="*/ 1645920 h 1645920"/>
                <a:gd name="connsiteX5" fmla="*/ 906449 w 1399430"/>
                <a:gd name="connsiteY5" fmla="*/ 1224501 h 1645920"/>
                <a:gd name="connsiteX6" fmla="*/ 1391478 w 1399430"/>
                <a:gd name="connsiteY6" fmla="*/ 1232452 h 1645920"/>
                <a:gd name="connsiteX7" fmla="*/ 1399430 w 1399430"/>
                <a:gd name="connsiteY7" fmla="*/ 39757 h 1645920"/>
                <a:gd name="connsiteX8" fmla="*/ 0 w 1399430"/>
                <a:gd name="connsiteY8" fmla="*/ 0 h 1645920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06449 w 1392243"/>
                <a:gd name="connsiteY5" fmla="*/ 1248354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243" h="1669773">
                  <a:moveTo>
                    <a:pt x="0" y="23853"/>
                  </a:moveTo>
                  <a:lnTo>
                    <a:pt x="0" y="1272208"/>
                  </a:lnTo>
                  <a:lnTo>
                    <a:pt x="461176" y="1272208"/>
                  </a:lnTo>
                  <a:lnTo>
                    <a:pt x="461176" y="1669773"/>
                  </a:lnTo>
                  <a:lnTo>
                    <a:pt x="930303" y="1669773"/>
                  </a:lnTo>
                  <a:lnTo>
                    <a:pt x="906449" y="1248354"/>
                  </a:lnTo>
                  <a:lnTo>
                    <a:pt x="1391478" y="1256305"/>
                  </a:lnTo>
                  <a:cubicBezTo>
                    <a:pt x="1394129" y="858740"/>
                    <a:pt x="1388828" y="397565"/>
                    <a:pt x="1391479" y="0"/>
                  </a:cubicBezTo>
                  <a:lnTo>
                    <a:pt x="0" y="2385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2623" y="1009194"/>
                <a:ext cx="374173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1. </a:t>
                </a:r>
                <a:r>
                  <a:rPr lang="ko-KR" altLang="en-US" dirty="0"/>
                  <a:t>루트를 구할 숫자를 입력합니다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2. 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ko-KR" dirty="0"/>
                  <a:t>] </a:t>
                </a:r>
                <a:r>
                  <a:rPr lang="ko-KR" altLang="en-US" dirty="0"/>
                  <a:t>키를 입력합니다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3. </a:t>
                </a:r>
                <a:r>
                  <a:rPr lang="ko-KR" altLang="en-US" dirty="0"/>
                  <a:t>값을 확인합니다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23" y="1009194"/>
                <a:ext cx="3741730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1303" t="-2479" r="-814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제목 1"/>
          <p:cNvSpPr txBox="1">
            <a:spLocks/>
          </p:cNvSpPr>
          <p:nvPr/>
        </p:nvSpPr>
        <p:spPr>
          <a:xfrm>
            <a:off x="6831777" y="4139491"/>
            <a:ext cx="2909325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/>
              <a:t>루트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23326" y="4793943"/>
                <a:ext cx="4417776" cy="14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/>
                  <a:t>1. </a:t>
                </a:r>
                <a:r>
                  <a:rPr lang="ko-KR" altLang="en-US" dirty="0"/>
                  <a:t>루트를 구할 숫자를 입력합니다</a:t>
                </a:r>
                <a:r>
                  <a:rPr lang="en-US" altLang="ko-KR" dirty="0"/>
                  <a:t>.</a:t>
                </a:r>
              </a:p>
              <a:p>
                <a:pPr algn="r"/>
                <a:r>
                  <a:rPr lang="ko-KR" altLang="en-US" dirty="0"/>
                  <a:t> </a:t>
                </a:r>
                <a:endParaRPr lang="en-US" altLang="ko-KR" dirty="0"/>
              </a:p>
              <a:p>
                <a:pPr algn="r"/>
                <a:r>
                  <a:rPr lang="en-US" altLang="ko-KR" dirty="0"/>
                  <a:t>2. 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altLang="ko-KR" dirty="0"/>
                  <a:t>] </a:t>
                </a:r>
                <a:r>
                  <a:rPr lang="ko-KR" altLang="en-US" dirty="0"/>
                  <a:t>키를 입력합니다</a:t>
                </a:r>
                <a:r>
                  <a:rPr lang="en-US" altLang="ko-KR" dirty="0"/>
                  <a:t>.</a:t>
                </a:r>
              </a:p>
              <a:p>
                <a:pPr algn="r"/>
                <a:endParaRPr lang="en-US" altLang="ko-KR" dirty="0"/>
              </a:p>
              <a:p>
                <a:pPr algn="r"/>
                <a:r>
                  <a:rPr lang="en-US" altLang="ko-KR" dirty="0"/>
                  <a:t>3. </a:t>
                </a:r>
                <a:r>
                  <a:rPr lang="ko-KR" altLang="en-US" dirty="0"/>
                  <a:t>값을 확인합니다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26" y="4793943"/>
                <a:ext cx="4417776" cy="1497974"/>
              </a:xfrm>
              <a:prstGeom prst="rect">
                <a:avLst/>
              </a:prstGeom>
              <a:blipFill rotWithShape="0">
                <a:blip r:embed="rId4"/>
                <a:stretch>
                  <a:fillRect t="-2033" r="-1241" b="-52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제목 1"/>
          <p:cNvSpPr txBox="1">
            <a:spLocks/>
          </p:cNvSpPr>
          <p:nvPr/>
        </p:nvSpPr>
        <p:spPr>
          <a:xfrm>
            <a:off x="1502623" y="387525"/>
            <a:ext cx="3980290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팩토리얼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7009377" y="228813"/>
            <a:ext cx="2985098" cy="3192567"/>
            <a:chOff x="2780483" y="582819"/>
            <a:chExt cx="2985098" cy="319256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0007" y="582819"/>
              <a:ext cx="2500554" cy="319256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780483" y="2031369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094756" y="2050537"/>
              <a:ext cx="449407" cy="40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flipV="1">
              <a:off x="2990007" y="720630"/>
              <a:ext cx="2464270" cy="836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54277" y="720630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44163" y="2025634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>
              <a:off x="3544163" y="2025634"/>
              <a:ext cx="1392243" cy="1669773"/>
            </a:xfrm>
            <a:custGeom>
              <a:avLst/>
              <a:gdLst>
                <a:gd name="connsiteX0" fmla="*/ 0 w 1399430"/>
                <a:gd name="connsiteY0" fmla="*/ 0 h 1645920"/>
                <a:gd name="connsiteX1" fmla="*/ 0 w 1399430"/>
                <a:gd name="connsiteY1" fmla="*/ 1248355 h 1645920"/>
                <a:gd name="connsiteX2" fmla="*/ 461176 w 1399430"/>
                <a:gd name="connsiteY2" fmla="*/ 1248355 h 1645920"/>
                <a:gd name="connsiteX3" fmla="*/ 461176 w 1399430"/>
                <a:gd name="connsiteY3" fmla="*/ 1645920 h 1645920"/>
                <a:gd name="connsiteX4" fmla="*/ 930303 w 1399430"/>
                <a:gd name="connsiteY4" fmla="*/ 1645920 h 1645920"/>
                <a:gd name="connsiteX5" fmla="*/ 906449 w 1399430"/>
                <a:gd name="connsiteY5" fmla="*/ 1224501 h 1645920"/>
                <a:gd name="connsiteX6" fmla="*/ 1391478 w 1399430"/>
                <a:gd name="connsiteY6" fmla="*/ 1232452 h 1645920"/>
                <a:gd name="connsiteX7" fmla="*/ 1399430 w 1399430"/>
                <a:gd name="connsiteY7" fmla="*/ 39757 h 1645920"/>
                <a:gd name="connsiteX8" fmla="*/ 0 w 1399430"/>
                <a:gd name="connsiteY8" fmla="*/ 0 h 1645920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06449 w 1392243"/>
                <a:gd name="connsiteY5" fmla="*/ 1248354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30512 w 1392243"/>
                <a:gd name="connsiteY5" fmla="*/ 1256375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30512 w 1392243"/>
                <a:gd name="connsiteY5" fmla="*/ 1256375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243" h="1669773">
                  <a:moveTo>
                    <a:pt x="0" y="23853"/>
                  </a:moveTo>
                  <a:lnTo>
                    <a:pt x="0" y="1272208"/>
                  </a:lnTo>
                  <a:lnTo>
                    <a:pt x="461176" y="1272208"/>
                  </a:lnTo>
                  <a:lnTo>
                    <a:pt x="461176" y="1669773"/>
                  </a:lnTo>
                  <a:lnTo>
                    <a:pt x="930303" y="1669773"/>
                  </a:lnTo>
                  <a:cubicBezTo>
                    <a:pt x="930373" y="1531974"/>
                    <a:pt x="930442" y="1394174"/>
                    <a:pt x="930512" y="1256375"/>
                  </a:cubicBezTo>
                  <a:lnTo>
                    <a:pt x="1391478" y="1256305"/>
                  </a:lnTo>
                  <a:cubicBezTo>
                    <a:pt x="1394129" y="858740"/>
                    <a:pt x="1388828" y="397565"/>
                    <a:pt x="1391479" y="0"/>
                  </a:cubicBezTo>
                  <a:lnTo>
                    <a:pt x="0" y="2385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575039" y="3412688"/>
            <a:ext cx="3001182" cy="3192567"/>
            <a:chOff x="7405388" y="564370"/>
            <a:chExt cx="3001182" cy="3192567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5266" y="564370"/>
              <a:ext cx="2500554" cy="319256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7405388" y="2418523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700015" y="2441234"/>
              <a:ext cx="449407" cy="40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 flipV="1">
              <a:off x="9543236" y="3250457"/>
              <a:ext cx="447836" cy="4265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91072" y="3242929"/>
              <a:ext cx="415498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４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49422" y="2007185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149422" y="2007185"/>
              <a:ext cx="1392243" cy="1669773"/>
            </a:xfrm>
            <a:custGeom>
              <a:avLst/>
              <a:gdLst>
                <a:gd name="connsiteX0" fmla="*/ 0 w 1399430"/>
                <a:gd name="connsiteY0" fmla="*/ 0 h 1645920"/>
                <a:gd name="connsiteX1" fmla="*/ 0 w 1399430"/>
                <a:gd name="connsiteY1" fmla="*/ 1248355 h 1645920"/>
                <a:gd name="connsiteX2" fmla="*/ 461176 w 1399430"/>
                <a:gd name="connsiteY2" fmla="*/ 1248355 h 1645920"/>
                <a:gd name="connsiteX3" fmla="*/ 461176 w 1399430"/>
                <a:gd name="connsiteY3" fmla="*/ 1645920 h 1645920"/>
                <a:gd name="connsiteX4" fmla="*/ 930303 w 1399430"/>
                <a:gd name="connsiteY4" fmla="*/ 1645920 h 1645920"/>
                <a:gd name="connsiteX5" fmla="*/ 906449 w 1399430"/>
                <a:gd name="connsiteY5" fmla="*/ 1224501 h 1645920"/>
                <a:gd name="connsiteX6" fmla="*/ 1391478 w 1399430"/>
                <a:gd name="connsiteY6" fmla="*/ 1232452 h 1645920"/>
                <a:gd name="connsiteX7" fmla="*/ 1399430 w 1399430"/>
                <a:gd name="connsiteY7" fmla="*/ 39757 h 1645920"/>
                <a:gd name="connsiteX8" fmla="*/ 0 w 1399430"/>
                <a:gd name="connsiteY8" fmla="*/ 0 h 1645920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06449 w 1392243"/>
                <a:gd name="connsiteY5" fmla="*/ 1248354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243" h="1669773">
                  <a:moveTo>
                    <a:pt x="0" y="23853"/>
                  </a:moveTo>
                  <a:lnTo>
                    <a:pt x="0" y="1272208"/>
                  </a:lnTo>
                  <a:lnTo>
                    <a:pt x="461176" y="1272208"/>
                  </a:lnTo>
                  <a:lnTo>
                    <a:pt x="461176" y="1669773"/>
                  </a:lnTo>
                  <a:lnTo>
                    <a:pt x="930303" y="1669773"/>
                  </a:lnTo>
                  <a:lnTo>
                    <a:pt x="906449" y="1248354"/>
                  </a:lnTo>
                  <a:lnTo>
                    <a:pt x="1391478" y="1256305"/>
                  </a:lnTo>
                  <a:cubicBezTo>
                    <a:pt x="1394129" y="858740"/>
                    <a:pt x="1388828" y="397565"/>
                    <a:pt x="1391479" y="0"/>
                  </a:cubicBezTo>
                  <a:lnTo>
                    <a:pt x="0" y="2385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2623" y="1009194"/>
                <a:ext cx="273664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1. </a:t>
                </a:r>
                <a:r>
                  <a:rPr lang="ko-KR" altLang="en-US" dirty="0"/>
                  <a:t>전체 값을 입력합니다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2. 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ko-KR" dirty="0"/>
                  <a:t>] </a:t>
                </a:r>
                <a:r>
                  <a:rPr lang="ko-KR" altLang="en-US" dirty="0"/>
                  <a:t>키를 입력합니다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3. </a:t>
                </a:r>
                <a:r>
                  <a:rPr lang="ko-KR" altLang="en-US" dirty="0"/>
                  <a:t>목표 값을 입력합니다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4. </a:t>
                </a:r>
                <a:r>
                  <a:rPr lang="ko-KR" altLang="en-US" dirty="0"/>
                  <a:t>값을 확인합니다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23" y="1009194"/>
                <a:ext cx="2736647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782" t="-1802" r="-1559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제목 1"/>
          <p:cNvSpPr txBox="1">
            <a:spLocks/>
          </p:cNvSpPr>
          <p:nvPr/>
        </p:nvSpPr>
        <p:spPr>
          <a:xfrm>
            <a:off x="6831777" y="3964728"/>
            <a:ext cx="2909325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/>
              <a:t>제곱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23326" y="4641702"/>
                <a:ext cx="441777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/>
                  <a:t>1. </a:t>
                </a:r>
                <a:r>
                  <a:rPr lang="ko-KR" altLang="en-US" dirty="0"/>
                  <a:t>밑이 될 숫자를 입력합니다</a:t>
                </a:r>
                <a:r>
                  <a:rPr lang="en-US" altLang="ko-KR" dirty="0"/>
                  <a:t>.</a:t>
                </a:r>
              </a:p>
              <a:p>
                <a:pPr algn="r"/>
                <a:r>
                  <a:rPr lang="ko-KR" altLang="en-US" dirty="0"/>
                  <a:t> </a:t>
                </a:r>
                <a:endParaRPr lang="en-US" altLang="ko-KR" dirty="0"/>
              </a:p>
              <a:p>
                <a:pPr algn="r"/>
                <a:r>
                  <a:rPr lang="en-US" altLang="ko-KR" dirty="0"/>
                  <a:t>2. 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altLang="ko-KR" dirty="0"/>
                  <a:t>] </a:t>
                </a:r>
                <a:r>
                  <a:rPr lang="ko-KR" altLang="en-US" dirty="0"/>
                  <a:t>키를 입력합니다</a:t>
                </a:r>
                <a:r>
                  <a:rPr lang="en-US" altLang="ko-KR" dirty="0"/>
                  <a:t>.</a:t>
                </a:r>
              </a:p>
              <a:p>
                <a:pPr algn="r"/>
                <a:endParaRPr lang="en-US" altLang="ko-KR" dirty="0"/>
              </a:p>
              <a:p>
                <a:pPr algn="r"/>
                <a:r>
                  <a:rPr lang="en-US" altLang="ko-KR" dirty="0"/>
                  <a:t>3. </a:t>
                </a:r>
                <a:r>
                  <a:rPr lang="ko-KR" altLang="en-US" dirty="0"/>
                  <a:t>지수를 입력합니다</a:t>
                </a:r>
                <a:r>
                  <a:rPr lang="en-US" altLang="ko-KR" dirty="0"/>
                  <a:t>.</a:t>
                </a:r>
              </a:p>
              <a:p>
                <a:pPr algn="r"/>
                <a:endParaRPr lang="en-US" altLang="ko-KR" dirty="0"/>
              </a:p>
              <a:p>
                <a:pPr algn="r"/>
                <a:r>
                  <a:rPr lang="en-US" altLang="ko-KR" dirty="0"/>
                  <a:t>4. [=] </a:t>
                </a:r>
                <a:r>
                  <a:rPr lang="ko-KR" altLang="en-US" dirty="0"/>
                  <a:t>버튼을 눌러 값을 확인합니다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26" y="4641702"/>
                <a:ext cx="4417776" cy="2031325"/>
              </a:xfrm>
              <a:prstGeom prst="rect">
                <a:avLst/>
              </a:prstGeom>
              <a:blipFill rotWithShape="0">
                <a:blip r:embed="rId4"/>
                <a:stretch>
                  <a:fillRect t="-1497" r="-1241" b="-3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제목 1"/>
          <p:cNvSpPr txBox="1">
            <a:spLocks/>
          </p:cNvSpPr>
          <p:nvPr/>
        </p:nvSpPr>
        <p:spPr>
          <a:xfrm>
            <a:off x="1502623" y="387525"/>
            <a:ext cx="3980290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백분율 </a:t>
            </a:r>
            <a:r>
              <a:rPr lang="en-US" altLang="ko-KR" dirty="0"/>
              <a:t>(</a:t>
            </a:r>
            <a:r>
              <a:rPr lang="ko-KR" altLang="en-US" dirty="0"/>
              <a:t>퍼센트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440865" y="3101167"/>
                <a:ext cx="3500958" cy="250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결과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목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표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전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체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/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865" y="3101167"/>
                <a:ext cx="3500958" cy="250903"/>
              </a:xfrm>
              <a:prstGeom prst="rect">
                <a:avLst/>
              </a:prstGeom>
              <a:blipFill rotWithShape="0">
                <a:blip r:embed="rId5"/>
                <a:stretch>
                  <a:fillRect l="-1043" t="-9756" r="-870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542345" y="1258300"/>
            <a:ext cx="228299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전체 값의 </a:t>
            </a:r>
            <a:r>
              <a:rPr lang="en-US" altLang="ko-KR" sz="1400" dirty="0" smtClean="0"/>
              <a:t>n%</a:t>
            </a:r>
            <a:r>
              <a:rPr lang="ko-KR" altLang="en-US" sz="1400" dirty="0" smtClean="0"/>
              <a:t>를 구합니다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947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6941938" y="279146"/>
            <a:ext cx="2771728" cy="3192567"/>
            <a:chOff x="3680189" y="665662"/>
            <a:chExt cx="2771728" cy="3192567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1363" y="665662"/>
              <a:ext cx="2500554" cy="319256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680189" y="1722909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505519" y="1740251"/>
              <a:ext cx="449407" cy="40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76412" y="1740251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05795" y="1722909"/>
              <a:ext cx="2352038" cy="2029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972729" y="1740251"/>
              <a:ext cx="449407" cy="40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23028" y="1722909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2623" y="1059527"/>
            <a:ext cx="3804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[(] </a:t>
            </a:r>
            <a:r>
              <a:rPr lang="ko-KR" altLang="en-US" dirty="0"/>
              <a:t>버튼을 입력합니다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식을 입력합니다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[)] </a:t>
            </a:r>
            <a:r>
              <a:rPr lang="ko-KR" altLang="en-US" dirty="0"/>
              <a:t>버튼을 눌러 괄호를 닫습니다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502623" y="437858"/>
            <a:ext cx="3980290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괄호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558362" y="3412688"/>
            <a:ext cx="2707109" cy="3192567"/>
            <a:chOff x="7388711" y="564370"/>
            <a:chExt cx="2707109" cy="319256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5266" y="564370"/>
              <a:ext cx="2500554" cy="3192567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7700015" y="1617680"/>
              <a:ext cx="449407" cy="40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88711" y="1608718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제목 1"/>
          <p:cNvSpPr txBox="1">
            <a:spLocks/>
          </p:cNvSpPr>
          <p:nvPr/>
        </p:nvSpPr>
        <p:spPr>
          <a:xfrm>
            <a:off x="6831777" y="3964728"/>
            <a:ext cx="2909325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err="1" smtClean="0"/>
              <a:t>오버플로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23326" y="4641702"/>
            <a:ext cx="4417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숫자가 계산기의 표현될 수 있는 범위를 넘어가면 </a:t>
            </a:r>
            <a:r>
              <a:rPr lang="ko-KR" altLang="en-US" dirty="0" err="1" smtClean="0"/>
              <a:t>오버플로가</a:t>
            </a:r>
            <a:r>
              <a:rPr lang="ko-KR" altLang="en-US" dirty="0" smtClean="0"/>
              <a:t> 발생합니다</a:t>
            </a:r>
            <a:r>
              <a:rPr lang="en-US" altLang="ko-KR" dirty="0" smtClean="0"/>
              <a:t>.</a:t>
            </a:r>
          </a:p>
          <a:p>
            <a:pPr algn="r"/>
            <a:endParaRPr lang="en-US" altLang="ko-KR" dirty="0"/>
          </a:p>
          <a:p>
            <a:pPr algn="r"/>
            <a:r>
              <a:rPr lang="en-US" altLang="ko-KR" dirty="0" smtClean="0"/>
              <a:t>[C]</a:t>
            </a:r>
            <a:r>
              <a:rPr lang="ko-KR" altLang="en-US" dirty="0" smtClean="0"/>
              <a:t>을 눌러 </a:t>
            </a:r>
            <a:r>
              <a:rPr lang="ko-KR" altLang="en-US" dirty="0" err="1" smtClean="0"/>
              <a:t>새로고침하세요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3117995" y="37800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오버플로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43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264</Words>
  <Application>Microsoft Office PowerPoint</Application>
  <PresentationFormat>와이드스크린</PresentationFormat>
  <Paragraphs>94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Calculator</vt:lpstr>
      <vt:lpstr>목차</vt:lpstr>
      <vt:lpstr>사칙연산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Store</dc:title>
  <dc:creator>user</dc:creator>
  <cp:lastModifiedBy>user</cp:lastModifiedBy>
  <cp:revision>28</cp:revision>
  <dcterms:created xsi:type="dcterms:W3CDTF">2023-12-11T00:06:03Z</dcterms:created>
  <dcterms:modified xsi:type="dcterms:W3CDTF">2023-12-17T23:26:47Z</dcterms:modified>
</cp:coreProperties>
</file>