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21599525" cy="12599988"/>
  <p:notesSz cx="6858000" cy="9144000"/>
  <p:defaultTextStyle>
    <a:defPPr>
      <a:defRPr lang="ko-KR"/>
    </a:defPPr>
    <a:lvl1pPr marL="0" algn="l" defTabSz="1727798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1pPr>
    <a:lvl2pPr marL="863899" algn="l" defTabSz="1727798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2pPr>
    <a:lvl3pPr marL="1727798" algn="l" defTabSz="1727798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3pPr>
    <a:lvl4pPr marL="2591698" algn="l" defTabSz="1727798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4pPr>
    <a:lvl5pPr marL="3455596" algn="l" defTabSz="1727798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5pPr>
    <a:lvl6pPr marL="4319494" algn="l" defTabSz="1727798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6pPr>
    <a:lvl7pPr marL="5183393" algn="l" defTabSz="1727798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7pPr>
    <a:lvl8pPr marL="6047292" algn="l" defTabSz="1727798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8pPr>
    <a:lvl9pPr marL="6911191" algn="l" defTabSz="1727798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D7A7FF"/>
    <a:srgbClr val="FDCBFB"/>
    <a:srgbClr val="FAC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3" y="2062084"/>
            <a:ext cx="16199644" cy="438666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3" y="6617911"/>
            <a:ext cx="16199644" cy="3042080"/>
          </a:xfrm>
        </p:spPr>
        <p:txBody>
          <a:bodyPr/>
          <a:lstStyle>
            <a:lvl1pPr marL="0" indent="0" algn="ctr">
              <a:buNone/>
              <a:defRPr sz="4251"/>
            </a:lvl1pPr>
            <a:lvl2pPr marL="809945" indent="0" algn="ctr">
              <a:buNone/>
              <a:defRPr sz="3543"/>
            </a:lvl2pPr>
            <a:lvl3pPr marL="1619889" indent="0" algn="ctr">
              <a:buNone/>
              <a:defRPr sz="3189"/>
            </a:lvl3pPr>
            <a:lvl4pPr marL="2429834" indent="0" algn="ctr">
              <a:buNone/>
              <a:defRPr sz="2835"/>
            </a:lvl4pPr>
            <a:lvl5pPr marL="3239780" indent="0" algn="ctr">
              <a:buNone/>
              <a:defRPr sz="2835"/>
            </a:lvl5pPr>
            <a:lvl6pPr marL="4049724" indent="0" algn="ctr">
              <a:buNone/>
              <a:defRPr sz="2835"/>
            </a:lvl6pPr>
            <a:lvl7pPr marL="4859669" indent="0" algn="ctr">
              <a:buNone/>
              <a:defRPr sz="2835"/>
            </a:lvl7pPr>
            <a:lvl8pPr marL="5669613" indent="0" algn="ctr">
              <a:buNone/>
              <a:defRPr sz="2835"/>
            </a:lvl8pPr>
            <a:lvl9pPr marL="6479558" indent="0" algn="ctr">
              <a:buNone/>
              <a:defRPr sz="2835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327D-26F9-4DB4-9438-E6229361F69F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5E7-857C-46A7-B7BB-FCD98F85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98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327D-26F9-4DB4-9438-E6229361F69F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5E7-857C-46A7-B7BB-FCD98F85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76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59" y="670836"/>
            <a:ext cx="4657398" cy="1067790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70" y="670836"/>
            <a:ext cx="13702198" cy="1067790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327D-26F9-4DB4-9438-E6229361F69F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5E7-857C-46A7-B7BB-FCD98F85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4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327D-26F9-4DB4-9438-E6229361F69F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5E7-857C-46A7-B7BB-FCD98F85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19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3141251"/>
            <a:ext cx="18629591" cy="5241245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8432078"/>
            <a:ext cx="18629591" cy="2756246"/>
          </a:xfrm>
        </p:spPr>
        <p:txBody>
          <a:bodyPr/>
          <a:lstStyle>
            <a:lvl1pPr marL="0" indent="0">
              <a:buNone/>
              <a:defRPr sz="4251">
                <a:solidFill>
                  <a:schemeClr val="tx1">
                    <a:tint val="75000"/>
                  </a:schemeClr>
                </a:solidFill>
              </a:defRPr>
            </a:lvl1pPr>
            <a:lvl2pPr marL="809945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19889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2983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3978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4972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5966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69613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79558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327D-26F9-4DB4-9438-E6229361F69F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5E7-857C-46A7-B7BB-FCD98F85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14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8" y="3354164"/>
            <a:ext cx="9179797" cy="799457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354164"/>
            <a:ext cx="9179797" cy="799457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327D-26F9-4DB4-9438-E6229361F69F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5E7-857C-46A7-B7BB-FCD98F85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68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0" y="670837"/>
            <a:ext cx="18629591" cy="24354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088749"/>
            <a:ext cx="9137610" cy="1513748"/>
          </a:xfrm>
        </p:spPr>
        <p:txBody>
          <a:bodyPr anchor="b"/>
          <a:lstStyle>
            <a:lvl1pPr marL="0" indent="0">
              <a:buNone/>
              <a:defRPr sz="4251" b="1"/>
            </a:lvl1pPr>
            <a:lvl2pPr marL="809945" indent="0">
              <a:buNone/>
              <a:defRPr sz="3543" b="1"/>
            </a:lvl2pPr>
            <a:lvl3pPr marL="1619889" indent="0">
              <a:buNone/>
              <a:defRPr sz="3189" b="1"/>
            </a:lvl3pPr>
            <a:lvl4pPr marL="2429834" indent="0">
              <a:buNone/>
              <a:defRPr sz="2835" b="1"/>
            </a:lvl4pPr>
            <a:lvl5pPr marL="3239780" indent="0">
              <a:buNone/>
              <a:defRPr sz="2835" b="1"/>
            </a:lvl5pPr>
            <a:lvl6pPr marL="4049724" indent="0">
              <a:buNone/>
              <a:defRPr sz="2835" b="1"/>
            </a:lvl6pPr>
            <a:lvl7pPr marL="4859669" indent="0">
              <a:buNone/>
              <a:defRPr sz="2835" b="1"/>
            </a:lvl7pPr>
            <a:lvl8pPr marL="5669613" indent="0">
              <a:buNone/>
              <a:defRPr sz="2835" b="1"/>
            </a:lvl8pPr>
            <a:lvl9pPr marL="6479558" indent="0">
              <a:buNone/>
              <a:defRPr sz="283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4602497"/>
            <a:ext cx="9137610" cy="676957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088749"/>
            <a:ext cx="9182611" cy="1513748"/>
          </a:xfrm>
        </p:spPr>
        <p:txBody>
          <a:bodyPr anchor="b"/>
          <a:lstStyle>
            <a:lvl1pPr marL="0" indent="0">
              <a:buNone/>
              <a:defRPr sz="4251" b="1"/>
            </a:lvl1pPr>
            <a:lvl2pPr marL="809945" indent="0">
              <a:buNone/>
              <a:defRPr sz="3543" b="1"/>
            </a:lvl2pPr>
            <a:lvl3pPr marL="1619889" indent="0">
              <a:buNone/>
              <a:defRPr sz="3189" b="1"/>
            </a:lvl3pPr>
            <a:lvl4pPr marL="2429834" indent="0">
              <a:buNone/>
              <a:defRPr sz="2835" b="1"/>
            </a:lvl4pPr>
            <a:lvl5pPr marL="3239780" indent="0">
              <a:buNone/>
              <a:defRPr sz="2835" b="1"/>
            </a:lvl5pPr>
            <a:lvl6pPr marL="4049724" indent="0">
              <a:buNone/>
              <a:defRPr sz="2835" b="1"/>
            </a:lvl6pPr>
            <a:lvl7pPr marL="4859669" indent="0">
              <a:buNone/>
              <a:defRPr sz="2835" b="1"/>
            </a:lvl7pPr>
            <a:lvl8pPr marL="5669613" indent="0">
              <a:buNone/>
              <a:defRPr sz="2835" b="1"/>
            </a:lvl8pPr>
            <a:lvl9pPr marL="6479558" indent="0">
              <a:buNone/>
              <a:defRPr sz="283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4602497"/>
            <a:ext cx="9182611" cy="676957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327D-26F9-4DB4-9438-E6229361F69F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5E7-857C-46A7-B7BB-FCD98F85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69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327D-26F9-4DB4-9438-E6229361F69F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5E7-857C-46A7-B7BB-FCD98F85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02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327D-26F9-4DB4-9438-E6229361F69F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5E7-857C-46A7-B7BB-FCD98F85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20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4" y="839999"/>
            <a:ext cx="6966408" cy="2939998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814169"/>
            <a:ext cx="10934760" cy="8954157"/>
          </a:xfrm>
        </p:spPr>
        <p:txBody>
          <a:bodyPr/>
          <a:lstStyle>
            <a:lvl1pPr>
              <a:defRPr sz="5670"/>
            </a:lvl1pPr>
            <a:lvl2pPr>
              <a:defRPr sz="4960"/>
            </a:lvl2pPr>
            <a:lvl3pPr>
              <a:defRPr sz="4251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4" y="3779998"/>
            <a:ext cx="6966408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09945" indent="0">
              <a:buNone/>
              <a:defRPr sz="2479"/>
            </a:lvl2pPr>
            <a:lvl3pPr marL="1619889" indent="0">
              <a:buNone/>
              <a:defRPr sz="2125"/>
            </a:lvl3pPr>
            <a:lvl4pPr marL="2429834" indent="0">
              <a:buNone/>
              <a:defRPr sz="1771"/>
            </a:lvl4pPr>
            <a:lvl5pPr marL="3239780" indent="0">
              <a:buNone/>
              <a:defRPr sz="1771"/>
            </a:lvl5pPr>
            <a:lvl6pPr marL="4049724" indent="0">
              <a:buNone/>
              <a:defRPr sz="1771"/>
            </a:lvl6pPr>
            <a:lvl7pPr marL="4859669" indent="0">
              <a:buNone/>
              <a:defRPr sz="1771"/>
            </a:lvl7pPr>
            <a:lvl8pPr marL="5669613" indent="0">
              <a:buNone/>
              <a:defRPr sz="1771"/>
            </a:lvl8pPr>
            <a:lvl9pPr marL="6479558" indent="0">
              <a:buNone/>
              <a:defRPr sz="177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327D-26F9-4DB4-9438-E6229361F69F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5E7-857C-46A7-B7BB-FCD98F85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86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4" y="839999"/>
            <a:ext cx="6966408" cy="2939998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814169"/>
            <a:ext cx="10934760" cy="8954157"/>
          </a:xfrm>
        </p:spPr>
        <p:txBody>
          <a:bodyPr anchor="t"/>
          <a:lstStyle>
            <a:lvl1pPr marL="0" indent="0">
              <a:buNone/>
              <a:defRPr sz="5670"/>
            </a:lvl1pPr>
            <a:lvl2pPr marL="809945" indent="0">
              <a:buNone/>
              <a:defRPr sz="4960"/>
            </a:lvl2pPr>
            <a:lvl3pPr marL="1619889" indent="0">
              <a:buNone/>
              <a:defRPr sz="4251"/>
            </a:lvl3pPr>
            <a:lvl4pPr marL="2429834" indent="0">
              <a:buNone/>
              <a:defRPr sz="3543"/>
            </a:lvl4pPr>
            <a:lvl5pPr marL="3239780" indent="0">
              <a:buNone/>
              <a:defRPr sz="3543"/>
            </a:lvl5pPr>
            <a:lvl6pPr marL="4049724" indent="0">
              <a:buNone/>
              <a:defRPr sz="3543"/>
            </a:lvl6pPr>
            <a:lvl7pPr marL="4859669" indent="0">
              <a:buNone/>
              <a:defRPr sz="3543"/>
            </a:lvl7pPr>
            <a:lvl8pPr marL="5669613" indent="0">
              <a:buNone/>
              <a:defRPr sz="3543"/>
            </a:lvl8pPr>
            <a:lvl9pPr marL="6479558" indent="0">
              <a:buNone/>
              <a:defRPr sz="3543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4" y="3779998"/>
            <a:ext cx="6966408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09945" indent="0">
              <a:buNone/>
              <a:defRPr sz="2479"/>
            </a:lvl2pPr>
            <a:lvl3pPr marL="1619889" indent="0">
              <a:buNone/>
              <a:defRPr sz="2125"/>
            </a:lvl3pPr>
            <a:lvl4pPr marL="2429834" indent="0">
              <a:buNone/>
              <a:defRPr sz="1771"/>
            </a:lvl4pPr>
            <a:lvl5pPr marL="3239780" indent="0">
              <a:buNone/>
              <a:defRPr sz="1771"/>
            </a:lvl5pPr>
            <a:lvl6pPr marL="4049724" indent="0">
              <a:buNone/>
              <a:defRPr sz="1771"/>
            </a:lvl6pPr>
            <a:lvl7pPr marL="4859669" indent="0">
              <a:buNone/>
              <a:defRPr sz="1771"/>
            </a:lvl7pPr>
            <a:lvl8pPr marL="5669613" indent="0">
              <a:buNone/>
              <a:defRPr sz="1771"/>
            </a:lvl8pPr>
            <a:lvl9pPr marL="6479558" indent="0">
              <a:buNone/>
              <a:defRPr sz="177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327D-26F9-4DB4-9438-E6229361F69F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75E7-857C-46A7-B7BB-FCD98F85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21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670837"/>
            <a:ext cx="18629591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354164"/>
            <a:ext cx="18629591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8" y="11678325"/>
            <a:ext cx="4859893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327D-26F9-4DB4-9438-E6229361F69F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1678325"/>
            <a:ext cx="728984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7" y="11678325"/>
            <a:ext cx="4859893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575E7-857C-46A7-B7BB-FCD98F85B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19889" rtl="0" eaLnBrk="1" latinLnBrk="1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4972" indent="-404972" algn="l" defTabSz="1619889" rtl="0" eaLnBrk="1" latinLnBrk="1" hangingPunct="1">
        <a:lnSpc>
          <a:spcPct val="90000"/>
        </a:lnSpc>
        <a:spcBef>
          <a:spcPts val="1771"/>
        </a:spcBef>
        <a:buFont typeface="Arial" panose="020B0604020202020204" pitchFamily="34" charset="0"/>
        <a:buChar char="•"/>
        <a:defRPr sz="4960" kern="1200">
          <a:solidFill>
            <a:schemeClr val="tx1"/>
          </a:solidFill>
          <a:latin typeface="+mn-lt"/>
          <a:ea typeface="+mn-ea"/>
          <a:cs typeface="+mn-cs"/>
        </a:defRPr>
      </a:lvl1pPr>
      <a:lvl2pPr marL="1214916" indent="-404972" algn="l" defTabSz="1619889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1" kern="1200">
          <a:solidFill>
            <a:schemeClr val="tx1"/>
          </a:solidFill>
          <a:latin typeface="+mn-lt"/>
          <a:ea typeface="+mn-ea"/>
          <a:cs typeface="+mn-cs"/>
        </a:defRPr>
      </a:lvl2pPr>
      <a:lvl3pPr marL="2024861" indent="-404972" algn="l" defTabSz="1619889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4805" indent="-404972" algn="l" defTabSz="1619889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4751" indent="-404972" algn="l" defTabSz="1619889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4696" indent="-404972" algn="l" defTabSz="1619889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4640" indent="-404972" algn="l" defTabSz="1619889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4585" indent="-404972" algn="l" defTabSz="1619889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4529" indent="-404972" algn="l" defTabSz="1619889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19889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09945" algn="l" defTabSz="1619889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19889" algn="l" defTabSz="1619889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29834" algn="l" defTabSz="1619889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0" algn="l" defTabSz="1619889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49724" algn="l" defTabSz="1619889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59669" algn="l" defTabSz="1619889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69613" algn="l" defTabSz="1619889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79558" algn="l" defTabSz="1619889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꺾인 연결선 24"/>
          <p:cNvCxnSpPr>
            <a:stCxn id="5" idx="2"/>
          </p:cNvCxnSpPr>
          <p:nvPr/>
        </p:nvCxnSpPr>
        <p:spPr>
          <a:xfrm rot="5400000">
            <a:off x="1978806" y="5277407"/>
            <a:ext cx="2139490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4" idx="2"/>
            <a:endCxn id="5" idx="0"/>
          </p:cNvCxnSpPr>
          <p:nvPr/>
        </p:nvCxnSpPr>
        <p:spPr>
          <a:xfrm rot="5400000">
            <a:off x="6661355" y="-2805746"/>
            <a:ext cx="2020813" cy="9246419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1425483" y="210747"/>
            <a:ext cx="1738974" cy="5963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숫자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79064" y="2827870"/>
            <a:ext cx="1738974" cy="1379792"/>
          </a:xfrm>
          <a:prstGeom prst="rect">
            <a:avLst/>
          </a:prstGeom>
          <a:solidFill>
            <a:srgbClr val="D7A7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사칙연산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+, -, *, /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79064" y="4837810"/>
            <a:ext cx="1738974" cy="5963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숫자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79064" y="6296496"/>
            <a:ext cx="1738974" cy="5963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=</a:t>
            </a:r>
          </a:p>
        </p:txBody>
      </p:sp>
      <p:cxnSp>
        <p:nvCxnSpPr>
          <p:cNvPr id="12" name="꺾인 연결선 11"/>
          <p:cNvCxnSpPr>
            <a:stCxn id="6" idx="3"/>
            <a:endCxn id="5" idx="3"/>
          </p:cNvCxnSpPr>
          <p:nvPr/>
        </p:nvCxnSpPr>
        <p:spPr>
          <a:xfrm flipV="1">
            <a:off x="3918038" y="3517766"/>
            <a:ext cx="12700" cy="1618199"/>
          </a:xfrm>
          <a:prstGeom prst="bentConnector3">
            <a:avLst>
              <a:gd name="adj1" fmla="val 9114291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572963" y="9674093"/>
            <a:ext cx="6567384" cy="21502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974" dirty="0" err="1" smtClean="0">
                <a:solidFill>
                  <a:schemeClr val="tx1"/>
                </a:solidFill>
              </a:rPr>
              <a:t>결과창</a:t>
            </a:r>
            <a:endParaRPr lang="ko-KR" altLang="en-US" sz="2974" dirty="0">
              <a:solidFill>
                <a:schemeClr val="tx1"/>
              </a:solidFill>
            </a:endParaRPr>
          </a:p>
        </p:txBody>
      </p:sp>
      <p:cxnSp>
        <p:nvCxnSpPr>
          <p:cNvPr id="17" name="꺾인 연결선 16"/>
          <p:cNvCxnSpPr>
            <a:stCxn id="8" idx="2"/>
            <a:endCxn id="16" idx="0"/>
          </p:cNvCxnSpPr>
          <p:nvPr/>
        </p:nvCxnSpPr>
        <p:spPr>
          <a:xfrm rot="16200000" flipH="1">
            <a:off x="6061960" y="3879397"/>
            <a:ext cx="2781287" cy="8808104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277675" y="2797643"/>
            <a:ext cx="1724459" cy="734840"/>
          </a:xfrm>
          <a:prstGeom prst="rect">
            <a:avLst/>
          </a:prstGeom>
          <a:solidFill>
            <a:srgbClr val="D7A7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제곱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cxnSp>
        <p:nvCxnSpPr>
          <p:cNvPr id="31" name="꺾인 연결선 30"/>
          <p:cNvCxnSpPr>
            <a:stCxn id="4" idx="2"/>
            <a:endCxn id="30" idx="0"/>
          </p:cNvCxnSpPr>
          <p:nvPr/>
        </p:nvCxnSpPr>
        <p:spPr>
          <a:xfrm rot="5400000">
            <a:off x="8222145" y="-1275182"/>
            <a:ext cx="1990586" cy="6155065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279281" y="4843185"/>
            <a:ext cx="1738974" cy="5963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숫자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cxnSp>
        <p:nvCxnSpPr>
          <p:cNvPr id="36" name="꺾인 연결선 35"/>
          <p:cNvCxnSpPr>
            <a:stCxn id="30" idx="2"/>
            <a:endCxn id="35" idx="0"/>
          </p:cNvCxnSpPr>
          <p:nvPr/>
        </p:nvCxnSpPr>
        <p:spPr>
          <a:xfrm rot="16200000" flipH="1">
            <a:off x="5488985" y="4183402"/>
            <a:ext cx="1310702" cy="8863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5" idx="3"/>
            <a:endCxn id="30" idx="3"/>
          </p:cNvCxnSpPr>
          <p:nvPr/>
        </p:nvCxnSpPr>
        <p:spPr>
          <a:xfrm flipH="1" flipV="1">
            <a:off x="7002134" y="3165063"/>
            <a:ext cx="16121" cy="1976277"/>
          </a:xfrm>
          <a:prstGeom prst="bentConnector3">
            <a:avLst>
              <a:gd name="adj1" fmla="val -2588462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43" idx="2"/>
            <a:endCxn id="16" idx="0"/>
          </p:cNvCxnSpPr>
          <p:nvPr/>
        </p:nvCxnSpPr>
        <p:spPr>
          <a:xfrm rot="16200000" flipH="1">
            <a:off x="7602465" y="5419903"/>
            <a:ext cx="2784372" cy="5724008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263160" y="6293411"/>
            <a:ext cx="1738974" cy="5963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=</a:t>
            </a:r>
          </a:p>
        </p:txBody>
      </p:sp>
      <p:cxnSp>
        <p:nvCxnSpPr>
          <p:cNvPr id="48" name="꺾인 연결선 47"/>
          <p:cNvCxnSpPr>
            <a:stCxn id="35" idx="2"/>
            <a:endCxn id="43" idx="0"/>
          </p:cNvCxnSpPr>
          <p:nvPr/>
        </p:nvCxnSpPr>
        <p:spPr>
          <a:xfrm rot="5400000">
            <a:off x="5713750" y="5858393"/>
            <a:ext cx="853916" cy="1612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7855500" y="2827870"/>
            <a:ext cx="1724459" cy="734840"/>
          </a:xfrm>
          <a:prstGeom prst="rect">
            <a:avLst/>
          </a:prstGeom>
          <a:solidFill>
            <a:srgbClr val="D7A7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루트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cxnSp>
        <p:nvCxnSpPr>
          <p:cNvPr id="52" name="꺾인 연결선 51"/>
          <p:cNvCxnSpPr>
            <a:stCxn id="4" idx="2"/>
            <a:endCxn id="51" idx="0"/>
          </p:cNvCxnSpPr>
          <p:nvPr/>
        </p:nvCxnSpPr>
        <p:spPr>
          <a:xfrm rot="5400000">
            <a:off x="9495944" y="28843"/>
            <a:ext cx="2020813" cy="3577240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51" idx="2"/>
            <a:endCxn id="16" idx="0"/>
          </p:cNvCxnSpPr>
          <p:nvPr/>
        </p:nvCxnSpPr>
        <p:spPr>
          <a:xfrm rot="16200000" flipH="1">
            <a:off x="7231501" y="5048938"/>
            <a:ext cx="6111383" cy="3138925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9884961" y="2827869"/>
            <a:ext cx="1724459" cy="734840"/>
          </a:xfrm>
          <a:prstGeom prst="rect">
            <a:avLst/>
          </a:prstGeom>
          <a:solidFill>
            <a:srgbClr val="D7A7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tx1"/>
                </a:solidFill>
              </a:rPr>
              <a:t>팩토리얼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cxnSp>
        <p:nvCxnSpPr>
          <p:cNvPr id="60" name="꺾인 연결선 59"/>
          <p:cNvCxnSpPr>
            <a:stCxn id="4" idx="2"/>
            <a:endCxn id="59" idx="0"/>
          </p:cNvCxnSpPr>
          <p:nvPr/>
        </p:nvCxnSpPr>
        <p:spPr>
          <a:xfrm rot="5400000">
            <a:off x="10510675" y="1043574"/>
            <a:ext cx="2020812" cy="1547779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59" idx="2"/>
            <a:endCxn id="16" idx="0"/>
          </p:cNvCxnSpPr>
          <p:nvPr/>
        </p:nvCxnSpPr>
        <p:spPr>
          <a:xfrm rot="16200000" flipH="1">
            <a:off x="8246231" y="6063669"/>
            <a:ext cx="6111384" cy="1109464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9004553" y="2827868"/>
            <a:ext cx="1724459" cy="734840"/>
          </a:xfrm>
          <a:prstGeom prst="rect">
            <a:avLst/>
          </a:prstGeom>
          <a:solidFill>
            <a:srgbClr val="D7A7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괄호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cxnSp>
        <p:nvCxnSpPr>
          <p:cNvPr id="68" name="꺾인 연결선 67"/>
          <p:cNvCxnSpPr>
            <a:stCxn id="4" idx="2"/>
            <a:endCxn id="67" idx="0"/>
          </p:cNvCxnSpPr>
          <p:nvPr/>
        </p:nvCxnSpPr>
        <p:spPr>
          <a:xfrm rot="16200000" flipH="1">
            <a:off x="15070471" y="-1968445"/>
            <a:ext cx="2020811" cy="7571813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67" idx="2"/>
            <a:endCxn id="4" idx="3"/>
          </p:cNvCxnSpPr>
          <p:nvPr/>
        </p:nvCxnSpPr>
        <p:spPr>
          <a:xfrm rot="5400000" flipH="1">
            <a:off x="14988717" y="-1315358"/>
            <a:ext cx="3053806" cy="6702326"/>
          </a:xfrm>
          <a:prstGeom prst="bentConnector4">
            <a:avLst>
              <a:gd name="adj1" fmla="val -7486"/>
              <a:gd name="adj2" fmla="val -15464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17124131" y="9306672"/>
            <a:ext cx="1724459" cy="734840"/>
          </a:xfrm>
          <a:prstGeom prst="rect">
            <a:avLst/>
          </a:prstGeom>
          <a:solidFill>
            <a:srgbClr val="D7A7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초기화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cxnSp>
        <p:nvCxnSpPr>
          <p:cNvPr id="81" name="꺾인 연결선 80"/>
          <p:cNvCxnSpPr>
            <a:endCxn id="80" idx="0"/>
          </p:cNvCxnSpPr>
          <p:nvPr/>
        </p:nvCxnSpPr>
        <p:spPr>
          <a:xfrm>
            <a:off x="11856655" y="8718649"/>
            <a:ext cx="6129706" cy="588023"/>
          </a:xfrm>
          <a:prstGeom prst="bentConnector2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16790357" y="10764011"/>
            <a:ext cx="2392006" cy="5880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식 초기화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cxnSp>
        <p:nvCxnSpPr>
          <p:cNvPr id="93" name="꺾인 연결선 92"/>
          <p:cNvCxnSpPr>
            <a:stCxn id="80" idx="2"/>
            <a:endCxn id="92" idx="0"/>
          </p:cNvCxnSpPr>
          <p:nvPr/>
        </p:nvCxnSpPr>
        <p:spPr>
          <a:xfrm rot="5400000">
            <a:off x="17625112" y="10402761"/>
            <a:ext cx="722499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/>
          <p:cNvGrpSpPr/>
          <p:nvPr/>
        </p:nvGrpSpPr>
        <p:grpSpPr>
          <a:xfrm>
            <a:off x="255076" y="317486"/>
            <a:ext cx="2793475" cy="1765357"/>
            <a:chOff x="381490" y="439057"/>
            <a:chExt cx="1968986" cy="1131493"/>
          </a:xfrm>
        </p:grpSpPr>
        <p:sp>
          <p:nvSpPr>
            <p:cNvPr id="105" name="직사각형 104"/>
            <p:cNvSpPr/>
            <p:nvPr/>
          </p:nvSpPr>
          <p:spPr>
            <a:xfrm>
              <a:off x="381490" y="466025"/>
              <a:ext cx="1256361" cy="279989"/>
            </a:xfrm>
            <a:prstGeom prst="rect">
              <a:avLst/>
            </a:prstGeom>
            <a:solidFill>
              <a:srgbClr val="D7A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680232" y="439057"/>
              <a:ext cx="670244" cy="295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: </a:t>
              </a:r>
              <a:r>
                <a:rPr lang="ko-KR" altLang="en-US" sz="2400" dirty="0"/>
                <a:t>기능</a:t>
              </a: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81490" y="884521"/>
              <a:ext cx="1256361" cy="27998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680232" y="857554"/>
              <a:ext cx="670244" cy="295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: </a:t>
              </a:r>
              <a:r>
                <a:rPr lang="ko-KR" altLang="en-US" sz="2400" dirty="0"/>
                <a:t>입력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81490" y="1290561"/>
              <a:ext cx="1256361" cy="2799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680232" y="1263593"/>
              <a:ext cx="670244" cy="295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: </a:t>
              </a:r>
              <a:r>
                <a:rPr lang="ko-KR" altLang="en-US" sz="2400" dirty="0"/>
                <a:t>출력</a:t>
              </a: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4240298" y="437726"/>
            <a:ext cx="5721657" cy="900246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250" dirty="0" smtClean="0"/>
              <a:t>계산기 프로그램</a:t>
            </a:r>
            <a:endParaRPr lang="en-US" altLang="ko-KR" sz="5250" dirty="0" smtClean="0"/>
          </a:p>
        </p:txBody>
      </p:sp>
      <p:sp>
        <p:nvSpPr>
          <p:cNvPr id="55" name="직사각형 54"/>
          <p:cNvSpPr/>
          <p:nvPr/>
        </p:nvSpPr>
        <p:spPr>
          <a:xfrm>
            <a:off x="14222777" y="2844806"/>
            <a:ext cx="2131171" cy="734840"/>
          </a:xfrm>
          <a:prstGeom prst="rect">
            <a:avLst/>
          </a:prstGeom>
          <a:solidFill>
            <a:srgbClr val="D7A7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</a:rPr>
              <a:t>양수음수 변환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6717419" y="2820957"/>
            <a:ext cx="2131171" cy="734840"/>
          </a:xfrm>
          <a:prstGeom prst="rect">
            <a:avLst/>
          </a:prstGeom>
          <a:solidFill>
            <a:srgbClr val="D7A7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소수점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cxnSp>
        <p:nvCxnSpPr>
          <p:cNvPr id="62" name="꺾인 연결선 61"/>
          <p:cNvCxnSpPr>
            <a:stCxn id="4" idx="2"/>
            <a:endCxn id="55" idx="0"/>
          </p:cNvCxnSpPr>
          <p:nvPr/>
        </p:nvCxnSpPr>
        <p:spPr>
          <a:xfrm rot="16200000" flipH="1">
            <a:off x="12772792" y="329234"/>
            <a:ext cx="2037749" cy="2993393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4" idx="2"/>
            <a:endCxn id="61" idx="0"/>
          </p:cNvCxnSpPr>
          <p:nvPr/>
        </p:nvCxnSpPr>
        <p:spPr>
          <a:xfrm rot="16200000" flipH="1">
            <a:off x="14032037" y="-930011"/>
            <a:ext cx="2013900" cy="5488035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55" idx="2"/>
            <a:endCxn id="4" idx="3"/>
          </p:cNvCxnSpPr>
          <p:nvPr/>
        </p:nvCxnSpPr>
        <p:spPr>
          <a:xfrm rot="5400000" flipH="1">
            <a:off x="12691038" y="982321"/>
            <a:ext cx="3070744" cy="2123906"/>
          </a:xfrm>
          <a:prstGeom prst="bentConnector4">
            <a:avLst>
              <a:gd name="adj1" fmla="val -82125"/>
              <a:gd name="adj2" fmla="val -289154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 rot="5400000" flipH="1">
            <a:off x="13950284" y="-276924"/>
            <a:ext cx="3046895" cy="4618548"/>
          </a:xfrm>
          <a:prstGeom prst="bentConnector4">
            <a:avLst>
              <a:gd name="adj1" fmla="val -54187"/>
              <a:gd name="adj2" fmla="val -72969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14418875" y="4264375"/>
            <a:ext cx="1738974" cy="5963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양수</a:t>
            </a:r>
            <a:r>
              <a:rPr lang="en-US" altLang="ko-KR" sz="2000" dirty="0" smtClean="0">
                <a:solidFill>
                  <a:schemeClr val="tx1"/>
                </a:solidFill>
              </a:rPr>
              <a:t>/</a:t>
            </a:r>
            <a:r>
              <a:rPr lang="ko-KR" altLang="en-US" sz="2000" dirty="0" smtClean="0">
                <a:solidFill>
                  <a:schemeClr val="tx1"/>
                </a:solidFill>
              </a:rPr>
              <a:t>음수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913517" y="3970389"/>
            <a:ext cx="1738974" cy="5963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소수점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2060279" y="2820957"/>
            <a:ext cx="1840484" cy="734840"/>
          </a:xfrm>
          <a:prstGeom prst="rect">
            <a:avLst/>
          </a:prstGeom>
          <a:solidFill>
            <a:srgbClr val="D7A7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</a:rPr>
              <a:t>퍼센트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cxnSp>
        <p:nvCxnSpPr>
          <p:cNvPr id="112" name="꺾인 연결선 111"/>
          <p:cNvCxnSpPr>
            <a:stCxn id="100" idx="2"/>
            <a:endCxn id="16" idx="0"/>
          </p:cNvCxnSpPr>
          <p:nvPr/>
        </p:nvCxnSpPr>
        <p:spPr>
          <a:xfrm rot="5400000">
            <a:off x="9359440" y="6053012"/>
            <a:ext cx="6118296" cy="1123866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4" idx="2"/>
            <a:endCxn id="100" idx="0"/>
          </p:cNvCxnSpPr>
          <p:nvPr/>
        </p:nvCxnSpPr>
        <p:spPr>
          <a:xfrm rot="16200000" flipH="1">
            <a:off x="11630795" y="1471231"/>
            <a:ext cx="2013900" cy="68555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219093" y="9253002"/>
            <a:ext cx="1724459" cy="734840"/>
          </a:xfrm>
          <a:prstGeom prst="rect">
            <a:avLst/>
          </a:prstGeom>
          <a:solidFill>
            <a:srgbClr val="D7A7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백스페이스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275450" y="9328985"/>
            <a:ext cx="2392006" cy="5880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마지막 입력 숫자 삭제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cxnSp>
        <p:nvCxnSpPr>
          <p:cNvPr id="122" name="꺾인 연결선 121"/>
          <p:cNvCxnSpPr>
            <a:stCxn id="120" idx="3"/>
            <a:endCxn id="121" idx="1"/>
          </p:cNvCxnSpPr>
          <p:nvPr/>
        </p:nvCxnSpPr>
        <p:spPr>
          <a:xfrm>
            <a:off x="2943552" y="9620422"/>
            <a:ext cx="1331898" cy="2575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12154400" y="4214376"/>
            <a:ext cx="1738974" cy="5963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숫자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2136038" y="5445416"/>
            <a:ext cx="1738974" cy="5963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88706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886</TotalTime>
  <Words>41</Words>
  <Application>Microsoft Office PowerPoint</Application>
  <PresentationFormat>사용자 지정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35</cp:revision>
  <dcterms:created xsi:type="dcterms:W3CDTF">2023-12-01T03:53:39Z</dcterms:created>
  <dcterms:modified xsi:type="dcterms:W3CDTF">2023-12-15T04:11:12Z</dcterms:modified>
</cp:coreProperties>
</file>