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4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6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5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8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7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500C-E873-4955-9FFB-9219CBF5FEB2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1760-2D48-45D3-83F8-18D2F095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18660" y="1255222"/>
            <a:ext cx="2751515" cy="348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51664" y="1371601"/>
            <a:ext cx="2480596" cy="9026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246404"/>
                  </p:ext>
                </p:extLst>
              </p:nvPr>
            </p:nvGraphicFramePr>
            <p:xfrm>
              <a:off x="6051661" y="2369131"/>
              <a:ext cx="2480600" cy="22194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6120"/>
                    <a:gridCol w="496120"/>
                    <a:gridCol w="496120"/>
                    <a:gridCol w="496120"/>
                    <a:gridCol w="496120"/>
                  </a:tblGrid>
                  <a:tr h="3374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(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6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%</a:t>
                          </a:r>
                          <a:endParaRPr lang="ko-KR" altLang="en-US" sz="14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*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33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10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+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566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+/-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=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246404"/>
                  </p:ext>
                </p:extLst>
              </p:nvPr>
            </p:nvGraphicFramePr>
            <p:xfrm>
              <a:off x="6051661" y="2369131"/>
              <a:ext cx="2480600" cy="22194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6120"/>
                    <a:gridCol w="496120"/>
                    <a:gridCol w="496120"/>
                    <a:gridCol w="496120"/>
                    <a:gridCol w="496120"/>
                  </a:tblGrid>
                  <a:tr h="3374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C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(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98780" t="-1818" r="-2439" b="-567273"/>
                          </a:stretch>
                        </a:blipFill>
                      </a:tcPr>
                    </a:tc>
                  </a:tr>
                  <a:tr h="4569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%</a:t>
                          </a:r>
                          <a:endParaRPr lang="ko-KR" altLang="en-US" sz="14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*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3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20" t="-180822" r="-400000" b="-223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310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20" t="-232955" r="-400000" b="-85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+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566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20" t="-401370" r="-40000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+/-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=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8" name="Picture 4" descr="백 스페이스 컴퓨터 아이콘 화살표, 화살표, 각도, 텍스트, 사각형 png | PNGW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52" y1="45313" x2="54783" y2="4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52" t="15222" r="21846" b="15232"/>
          <a:stretch/>
        </p:blipFill>
        <p:spPr bwMode="auto">
          <a:xfrm>
            <a:off x="7622769" y="2460567"/>
            <a:ext cx="280739" cy="19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2769" y="137160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 + 1 =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51122" y="4999343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Calculator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868" y="1255222"/>
            <a:ext cx="2751515" cy="35064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0570" y="146099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 + 1 =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48065" y="1750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6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2023-12-11T04:52:53Z</dcterms:created>
  <dcterms:modified xsi:type="dcterms:W3CDTF">2023-12-15T04:11:15Z</dcterms:modified>
</cp:coreProperties>
</file>