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21599525" cy="12599988"/>
  <p:notesSz cx="6858000" cy="9144000"/>
  <p:defaultTextStyle>
    <a:defPPr>
      <a:defRPr lang="ko-KR"/>
    </a:defPPr>
    <a:lvl1pPr marL="0" algn="l" defTabSz="1727798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1pPr>
    <a:lvl2pPr marL="863899" algn="l" defTabSz="1727798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2pPr>
    <a:lvl3pPr marL="1727798" algn="l" defTabSz="1727798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3pPr>
    <a:lvl4pPr marL="2591698" algn="l" defTabSz="1727798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4pPr>
    <a:lvl5pPr marL="3455596" algn="l" defTabSz="1727798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5pPr>
    <a:lvl6pPr marL="4319494" algn="l" defTabSz="1727798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6pPr>
    <a:lvl7pPr marL="5183393" algn="l" defTabSz="1727798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7pPr>
    <a:lvl8pPr marL="6047292" algn="l" defTabSz="1727798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8pPr>
    <a:lvl9pPr marL="6911191" algn="l" defTabSz="1727798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D7A7FF"/>
    <a:srgbClr val="FDCBFB"/>
    <a:srgbClr val="FAC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1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3" y="2062084"/>
            <a:ext cx="16199644" cy="438666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3" y="6617911"/>
            <a:ext cx="16199644" cy="3042080"/>
          </a:xfrm>
        </p:spPr>
        <p:txBody>
          <a:bodyPr/>
          <a:lstStyle>
            <a:lvl1pPr marL="0" indent="0" algn="ctr">
              <a:buNone/>
              <a:defRPr sz="4251"/>
            </a:lvl1pPr>
            <a:lvl2pPr marL="809945" indent="0" algn="ctr">
              <a:buNone/>
              <a:defRPr sz="3543"/>
            </a:lvl2pPr>
            <a:lvl3pPr marL="1619889" indent="0" algn="ctr">
              <a:buNone/>
              <a:defRPr sz="3189"/>
            </a:lvl3pPr>
            <a:lvl4pPr marL="2429834" indent="0" algn="ctr">
              <a:buNone/>
              <a:defRPr sz="2835"/>
            </a:lvl4pPr>
            <a:lvl5pPr marL="3239780" indent="0" algn="ctr">
              <a:buNone/>
              <a:defRPr sz="2835"/>
            </a:lvl5pPr>
            <a:lvl6pPr marL="4049724" indent="0" algn="ctr">
              <a:buNone/>
              <a:defRPr sz="2835"/>
            </a:lvl6pPr>
            <a:lvl7pPr marL="4859669" indent="0" algn="ctr">
              <a:buNone/>
              <a:defRPr sz="2835"/>
            </a:lvl7pPr>
            <a:lvl8pPr marL="5669613" indent="0" algn="ctr">
              <a:buNone/>
              <a:defRPr sz="2835"/>
            </a:lvl8pPr>
            <a:lvl9pPr marL="6479558" indent="0" algn="ctr">
              <a:buNone/>
              <a:defRPr sz="2835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327D-26F9-4DB4-9438-E6229361F69F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5E7-857C-46A7-B7BB-FCD98F85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98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327D-26F9-4DB4-9438-E6229361F69F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5E7-857C-46A7-B7BB-FCD98F85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6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59" y="670836"/>
            <a:ext cx="4657398" cy="1067790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70" y="670836"/>
            <a:ext cx="13702198" cy="106779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327D-26F9-4DB4-9438-E6229361F69F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5E7-857C-46A7-B7BB-FCD98F85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4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327D-26F9-4DB4-9438-E6229361F69F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5E7-857C-46A7-B7BB-FCD98F85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19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3141251"/>
            <a:ext cx="18629591" cy="5241245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8432078"/>
            <a:ext cx="18629591" cy="2756246"/>
          </a:xfrm>
        </p:spPr>
        <p:txBody>
          <a:bodyPr/>
          <a:lstStyle>
            <a:lvl1pPr marL="0" indent="0">
              <a:buNone/>
              <a:defRPr sz="4251">
                <a:solidFill>
                  <a:schemeClr val="tx1">
                    <a:tint val="75000"/>
                  </a:schemeClr>
                </a:solidFill>
              </a:defRPr>
            </a:lvl1pPr>
            <a:lvl2pPr marL="809945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19889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2983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3978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4972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5966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69613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79558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327D-26F9-4DB4-9438-E6229361F69F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5E7-857C-46A7-B7BB-FCD98F85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14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8" y="3354164"/>
            <a:ext cx="9179797" cy="799457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354164"/>
            <a:ext cx="9179797" cy="799457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327D-26F9-4DB4-9438-E6229361F69F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5E7-857C-46A7-B7BB-FCD98F85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68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0" y="670837"/>
            <a:ext cx="18629591" cy="24354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088749"/>
            <a:ext cx="9137610" cy="1513748"/>
          </a:xfrm>
        </p:spPr>
        <p:txBody>
          <a:bodyPr anchor="b"/>
          <a:lstStyle>
            <a:lvl1pPr marL="0" indent="0">
              <a:buNone/>
              <a:defRPr sz="4251" b="1"/>
            </a:lvl1pPr>
            <a:lvl2pPr marL="809945" indent="0">
              <a:buNone/>
              <a:defRPr sz="3543" b="1"/>
            </a:lvl2pPr>
            <a:lvl3pPr marL="1619889" indent="0">
              <a:buNone/>
              <a:defRPr sz="3189" b="1"/>
            </a:lvl3pPr>
            <a:lvl4pPr marL="2429834" indent="0">
              <a:buNone/>
              <a:defRPr sz="2835" b="1"/>
            </a:lvl4pPr>
            <a:lvl5pPr marL="3239780" indent="0">
              <a:buNone/>
              <a:defRPr sz="2835" b="1"/>
            </a:lvl5pPr>
            <a:lvl6pPr marL="4049724" indent="0">
              <a:buNone/>
              <a:defRPr sz="2835" b="1"/>
            </a:lvl6pPr>
            <a:lvl7pPr marL="4859669" indent="0">
              <a:buNone/>
              <a:defRPr sz="2835" b="1"/>
            </a:lvl7pPr>
            <a:lvl8pPr marL="5669613" indent="0">
              <a:buNone/>
              <a:defRPr sz="2835" b="1"/>
            </a:lvl8pPr>
            <a:lvl9pPr marL="6479558" indent="0">
              <a:buNone/>
              <a:defRPr sz="283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4602497"/>
            <a:ext cx="9137610" cy="676957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088749"/>
            <a:ext cx="9182611" cy="1513748"/>
          </a:xfrm>
        </p:spPr>
        <p:txBody>
          <a:bodyPr anchor="b"/>
          <a:lstStyle>
            <a:lvl1pPr marL="0" indent="0">
              <a:buNone/>
              <a:defRPr sz="4251" b="1"/>
            </a:lvl1pPr>
            <a:lvl2pPr marL="809945" indent="0">
              <a:buNone/>
              <a:defRPr sz="3543" b="1"/>
            </a:lvl2pPr>
            <a:lvl3pPr marL="1619889" indent="0">
              <a:buNone/>
              <a:defRPr sz="3189" b="1"/>
            </a:lvl3pPr>
            <a:lvl4pPr marL="2429834" indent="0">
              <a:buNone/>
              <a:defRPr sz="2835" b="1"/>
            </a:lvl4pPr>
            <a:lvl5pPr marL="3239780" indent="0">
              <a:buNone/>
              <a:defRPr sz="2835" b="1"/>
            </a:lvl5pPr>
            <a:lvl6pPr marL="4049724" indent="0">
              <a:buNone/>
              <a:defRPr sz="2835" b="1"/>
            </a:lvl6pPr>
            <a:lvl7pPr marL="4859669" indent="0">
              <a:buNone/>
              <a:defRPr sz="2835" b="1"/>
            </a:lvl7pPr>
            <a:lvl8pPr marL="5669613" indent="0">
              <a:buNone/>
              <a:defRPr sz="2835" b="1"/>
            </a:lvl8pPr>
            <a:lvl9pPr marL="6479558" indent="0">
              <a:buNone/>
              <a:defRPr sz="283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4602497"/>
            <a:ext cx="9182611" cy="676957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327D-26F9-4DB4-9438-E6229361F69F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5E7-857C-46A7-B7BB-FCD98F85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69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327D-26F9-4DB4-9438-E6229361F69F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5E7-857C-46A7-B7BB-FCD98F85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02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327D-26F9-4DB4-9438-E6229361F69F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5E7-857C-46A7-B7BB-FCD98F85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0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4" y="839999"/>
            <a:ext cx="6966408" cy="2939998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814169"/>
            <a:ext cx="10934760" cy="8954157"/>
          </a:xfrm>
        </p:spPr>
        <p:txBody>
          <a:bodyPr/>
          <a:lstStyle>
            <a:lvl1pPr>
              <a:defRPr sz="5670"/>
            </a:lvl1pPr>
            <a:lvl2pPr>
              <a:defRPr sz="4960"/>
            </a:lvl2pPr>
            <a:lvl3pPr>
              <a:defRPr sz="4251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4" y="3779998"/>
            <a:ext cx="6966408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09945" indent="0">
              <a:buNone/>
              <a:defRPr sz="2479"/>
            </a:lvl2pPr>
            <a:lvl3pPr marL="1619889" indent="0">
              <a:buNone/>
              <a:defRPr sz="2125"/>
            </a:lvl3pPr>
            <a:lvl4pPr marL="2429834" indent="0">
              <a:buNone/>
              <a:defRPr sz="1771"/>
            </a:lvl4pPr>
            <a:lvl5pPr marL="3239780" indent="0">
              <a:buNone/>
              <a:defRPr sz="1771"/>
            </a:lvl5pPr>
            <a:lvl6pPr marL="4049724" indent="0">
              <a:buNone/>
              <a:defRPr sz="1771"/>
            </a:lvl6pPr>
            <a:lvl7pPr marL="4859669" indent="0">
              <a:buNone/>
              <a:defRPr sz="1771"/>
            </a:lvl7pPr>
            <a:lvl8pPr marL="5669613" indent="0">
              <a:buNone/>
              <a:defRPr sz="1771"/>
            </a:lvl8pPr>
            <a:lvl9pPr marL="6479558" indent="0">
              <a:buNone/>
              <a:defRPr sz="177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327D-26F9-4DB4-9438-E6229361F69F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5E7-857C-46A7-B7BB-FCD98F85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6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4" y="839999"/>
            <a:ext cx="6966408" cy="2939998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814169"/>
            <a:ext cx="10934760" cy="8954157"/>
          </a:xfrm>
        </p:spPr>
        <p:txBody>
          <a:bodyPr anchor="t"/>
          <a:lstStyle>
            <a:lvl1pPr marL="0" indent="0">
              <a:buNone/>
              <a:defRPr sz="5670"/>
            </a:lvl1pPr>
            <a:lvl2pPr marL="809945" indent="0">
              <a:buNone/>
              <a:defRPr sz="4960"/>
            </a:lvl2pPr>
            <a:lvl3pPr marL="1619889" indent="0">
              <a:buNone/>
              <a:defRPr sz="4251"/>
            </a:lvl3pPr>
            <a:lvl4pPr marL="2429834" indent="0">
              <a:buNone/>
              <a:defRPr sz="3543"/>
            </a:lvl4pPr>
            <a:lvl5pPr marL="3239780" indent="0">
              <a:buNone/>
              <a:defRPr sz="3543"/>
            </a:lvl5pPr>
            <a:lvl6pPr marL="4049724" indent="0">
              <a:buNone/>
              <a:defRPr sz="3543"/>
            </a:lvl6pPr>
            <a:lvl7pPr marL="4859669" indent="0">
              <a:buNone/>
              <a:defRPr sz="3543"/>
            </a:lvl7pPr>
            <a:lvl8pPr marL="5669613" indent="0">
              <a:buNone/>
              <a:defRPr sz="3543"/>
            </a:lvl8pPr>
            <a:lvl9pPr marL="6479558" indent="0">
              <a:buNone/>
              <a:defRPr sz="354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4" y="3779998"/>
            <a:ext cx="6966408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09945" indent="0">
              <a:buNone/>
              <a:defRPr sz="2479"/>
            </a:lvl2pPr>
            <a:lvl3pPr marL="1619889" indent="0">
              <a:buNone/>
              <a:defRPr sz="2125"/>
            </a:lvl3pPr>
            <a:lvl4pPr marL="2429834" indent="0">
              <a:buNone/>
              <a:defRPr sz="1771"/>
            </a:lvl4pPr>
            <a:lvl5pPr marL="3239780" indent="0">
              <a:buNone/>
              <a:defRPr sz="1771"/>
            </a:lvl5pPr>
            <a:lvl6pPr marL="4049724" indent="0">
              <a:buNone/>
              <a:defRPr sz="1771"/>
            </a:lvl6pPr>
            <a:lvl7pPr marL="4859669" indent="0">
              <a:buNone/>
              <a:defRPr sz="1771"/>
            </a:lvl7pPr>
            <a:lvl8pPr marL="5669613" indent="0">
              <a:buNone/>
              <a:defRPr sz="1771"/>
            </a:lvl8pPr>
            <a:lvl9pPr marL="6479558" indent="0">
              <a:buNone/>
              <a:defRPr sz="177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327D-26F9-4DB4-9438-E6229361F69F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5E7-857C-46A7-B7BB-FCD98F85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21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670837"/>
            <a:ext cx="18629591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354164"/>
            <a:ext cx="18629591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8" y="11678325"/>
            <a:ext cx="4859893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327D-26F9-4DB4-9438-E6229361F69F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1678325"/>
            <a:ext cx="728984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7" y="11678325"/>
            <a:ext cx="4859893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575E7-857C-46A7-B7BB-FCD98F85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19889" rtl="0" eaLnBrk="1" latinLnBrk="1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4972" indent="-404972" algn="l" defTabSz="1619889" rtl="0" eaLnBrk="1" latinLnBrk="1" hangingPunct="1">
        <a:lnSpc>
          <a:spcPct val="90000"/>
        </a:lnSpc>
        <a:spcBef>
          <a:spcPts val="1771"/>
        </a:spcBef>
        <a:buFont typeface="Arial" panose="020B0604020202020204" pitchFamily="34" charset="0"/>
        <a:buChar char="•"/>
        <a:defRPr sz="4960" kern="1200">
          <a:solidFill>
            <a:schemeClr val="tx1"/>
          </a:solidFill>
          <a:latin typeface="+mn-lt"/>
          <a:ea typeface="+mn-ea"/>
          <a:cs typeface="+mn-cs"/>
        </a:defRPr>
      </a:lvl1pPr>
      <a:lvl2pPr marL="1214916" indent="-404972" algn="l" defTabSz="1619889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1" kern="1200">
          <a:solidFill>
            <a:schemeClr val="tx1"/>
          </a:solidFill>
          <a:latin typeface="+mn-lt"/>
          <a:ea typeface="+mn-ea"/>
          <a:cs typeface="+mn-cs"/>
        </a:defRPr>
      </a:lvl2pPr>
      <a:lvl3pPr marL="2024861" indent="-404972" algn="l" defTabSz="1619889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4805" indent="-404972" algn="l" defTabSz="1619889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4751" indent="-404972" algn="l" defTabSz="1619889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4696" indent="-404972" algn="l" defTabSz="1619889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4640" indent="-404972" algn="l" defTabSz="1619889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4585" indent="-404972" algn="l" defTabSz="1619889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4529" indent="-404972" algn="l" defTabSz="1619889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19889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09945" algn="l" defTabSz="1619889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19889" algn="l" defTabSz="1619889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29834" algn="l" defTabSz="1619889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0" algn="l" defTabSz="1619889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49724" algn="l" defTabSz="1619889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59669" algn="l" defTabSz="1619889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69613" algn="l" defTabSz="1619889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79558" algn="l" defTabSz="1619889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꺾인 연결선 66"/>
          <p:cNvCxnSpPr>
            <a:stCxn id="15" idx="3"/>
            <a:endCxn id="63" idx="1"/>
          </p:cNvCxnSpPr>
          <p:nvPr/>
        </p:nvCxnSpPr>
        <p:spPr>
          <a:xfrm flipV="1">
            <a:off x="4911804" y="2929678"/>
            <a:ext cx="4394102" cy="719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7" idx="3"/>
            <a:endCxn id="66" idx="1"/>
          </p:cNvCxnSpPr>
          <p:nvPr/>
        </p:nvCxnSpPr>
        <p:spPr>
          <a:xfrm flipV="1">
            <a:off x="4877001" y="4408823"/>
            <a:ext cx="4283390" cy="2608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227411" y="2684209"/>
            <a:ext cx="1684393" cy="505318"/>
          </a:xfrm>
          <a:prstGeom prst="rect">
            <a:avLst/>
          </a:prstGeom>
          <a:solidFill>
            <a:srgbClr val="D7A7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75" dirty="0">
                <a:solidFill>
                  <a:schemeClr val="tx1"/>
                </a:solidFill>
              </a:rPr>
              <a:t>책 추가</a:t>
            </a:r>
          </a:p>
        </p:txBody>
      </p:sp>
      <p:sp>
        <p:nvSpPr>
          <p:cNvPr id="20" name="직사각형 19"/>
          <p:cNvSpPr/>
          <p:nvPr/>
        </p:nvSpPr>
        <p:spPr>
          <a:xfrm rot="18253319">
            <a:off x="5621930" y="2738421"/>
            <a:ext cx="1038710" cy="3368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75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1" name="직사각형 20"/>
          <p:cNvSpPr/>
          <p:nvPr/>
        </p:nvSpPr>
        <p:spPr>
          <a:xfrm rot="18253319">
            <a:off x="6234887" y="2731715"/>
            <a:ext cx="1038710" cy="3368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75" dirty="0">
                <a:solidFill>
                  <a:schemeClr val="tx1"/>
                </a:solidFill>
              </a:rPr>
              <a:t>Number</a:t>
            </a:r>
          </a:p>
        </p:txBody>
      </p:sp>
      <p:sp>
        <p:nvSpPr>
          <p:cNvPr id="22" name="직사각형 21"/>
          <p:cNvSpPr/>
          <p:nvPr/>
        </p:nvSpPr>
        <p:spPr>
          <a:xfrm rot="18253319">
            <a:off x="6792789" y="2756594"/>
            <a:ext cx="1038710" cy="3368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75" dirty="0">
                <a:solidFill>
                  <a:schemeClr val="tx1"/>
                </a:solidFill>
              </a:rPr>
              <a:t>Price</a:t>
            </a:r>
          </a:p>
        </p:txBody>
      </p:sp>
      <p:grpSp>
        <p:nvGrpSpPr>
          <p:cNvPr id="83" name="그룹 82"/>
          <p:cNvGrpSpPr/>
          <p:nvPr/>
        </p:nvGrpSpPr>
        <p:grpSpPr>
          <a:xfrm>
            <a:off x="271190" y="215886"/>
            <a:ext cx="2793475" cy="1765357"/>
            <a:chOff x="381490" y="439057"/>
            <a:chExt cx="1968986" cy="1131493"/>
          </a:xfrm>
        </p:grpSpPr>
        <p:sp>
          <p:nvSpPr>
            <p:cNvPr id="24" name="직사각형 23"/>
            <p:cNvSpPr/>
            <p:nvPr/>
          </p:nvSpPr>
          <p:spPr>
            <a:xfrm>
              <a:off x="381490" y="466025"/>
              <a:ext cx="1256361" cy="279989"/>
            </a:xfrm>
            <a:prstGeom prst="rect">
              <a:avLst/>
            </a:prstGeom>
            <a:solidFill>
              <a:srgbClr val="D7A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80232" y="439057"/>
              <a:ext cx="670244" cy="295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: </a:t>
              </a:r>
              <a:r>
                <a:rPr lang="ko-KR" altLang="en-US" sz="2400" dirty="0"/>
                <a:t>기능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81490" y="884521"/>
              <a:ext cx="1256361" cy="27998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80232" y="857554"/>
              <a:ext cx="670244" cy="295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: </a:t>
              </a:r>
              <a:r>
                <a:rPr lang="ko-KR" altLang="en-US" sz="2400" dirty="0"/>
                <a:t>입력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81490" y="1290561"/>
              <a:ext cx="1256361" cy="2799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80232" y="1263593"/>
              <a:ext cx="670244" cy="295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: </a:t>
              </a:r>
              <a:r>
                <a:rPr lang="ko-KR" altLang="en-US" sz="2400" dirty="0"/>
                <a:t>출력</a:t>
              </a: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3192608" y="4158772"/>
            <a:ext cx="1684393" cy="505318"/>
          </a:xfrm>
          <a:prstGeom prst="rect">
            <a:avLst/>
          </a:prstGeom>
          <a:solidFill>
            <a:srgbClr val="D7A7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75" dirty="0">
                <a:solidFill>
                  <a:schemeClr val="tx1"/>
                </a:solidFill>
              </a:rPr>
              <a:t>책 삭제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519655" y="4280490"/>
            <a:ext cx="1038710" cy="3368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75" dirty="0">
                <a:solidFill>
                  <a:schemeClr val="tx1"/>
                </a:solidFill>
              </a:rPr>
              <a:t>Number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5583316" y="591091"/>
            <a:ext cx="1684393" cy="505318"/>
          </a:xfrm>
          <a:prstGeom prst="rect">
            <a:avLst/>
          </a:prstGeom>
          <a:solidFill>
            <a:srgbClr val="D7A7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75" dirty="0">
                <a:solidFill>
                  <a:schemeClr val="tx1"/>
                </a:solidFill>
              </a:rPr>
              <a:t>책 검색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8176540" y="2397353"/>
            <a:ext cx="1889187" cy="505318"/>
          </a:xfrm>
          <a:prstGeom prst="rect">
            <a:avLst/>
          </a:prstGeom>
          <a:solidFill>
            <a:srgbClr val="D7A7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75" dirty="0">
                <a:solidFill>
                  <a:schemeClr val="tx1"/>
                </a:solidFill>
              </a:rPr>
              <a:t>번호로 검색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611313" y="287863"/>
            <a:ext cx="5721657" cy="900246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250" dirty="0"/>
              <a:t>Book Store Program</a:t>
            </a:r>
            <a:endParaRPr lang="ko-KR" altLang="en-US" sz="5250" dirty="0"/>
          </a:p>
        </p:txBody>
      </p:sp>
      <p:cxnSp>
        <p:nvCxnSpPr>
          <p:cNvPr id="61" name="꺾인 연결선 60"/>
          <p:cNvCxnSpPr>
            <a:stCxn id="53" idx="2"/>
            <a:endCxn id="59" idx="0"/>
          </p:cNvCxnSpPr>
          <p:nvPr/>
        </p:nvCxnSpPr>
        <p:spPr>
          <a:xfrm rot="16200000" flipH="1">
            <a:off x="17122851" y="399070"/>
            <a:ext cx="1300944" cy="269562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3086930" y="2420175"/>
            <a:ext cx="1564336" cy="505318"/>
          </a:xfrm>
          <a:prstGeom prst="rect">
            <a:avLst/>
          </a:prstGeom>
          <a:solidFill>
            <a:srgbClr val="D7A7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75">
                <a:solidFill>
                  <a:schemeClr val="tx1"/>
                </a:solidFill>
              </a:rPr>
              <a:t>전체 목록 확인</a:t>
            </a:r>
            <a:endParaRPr lang="ko-KR" altLang="en-US" sz="1575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5472609" y="2397353"/>
            <a:ext cx="1905812" cy="505318"/>
          </a:xfrm>
          <a:prstGeom prst="rect">
            <a:avLst/>
          </a:prstGeom>
          <a:solidFill>
            <a:srgbClr val="D7A7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75" dirty="0">
                <a:solidFill>
                  <a:schemeClr val="tx1"/>
                </a:solidFill>
              </a:rPr>
              <a:t>이름으로 검색</a:t>
            </a:r>
          </a:p>
        </p:txBody>
      </p:sp>
      <p:cxnSp>
        <p:nvCxnSpPr>
          <p:cNvPr id="106" name="꺾인 연결선 105"/>
          <p:cNvCxnSpPr>
            <a:stCxn id="53" idx="2"/>
            <a:endCxn id="57" idx="0"/>
          </p:cNvCxnSpPr>
          <p:nvPr/>
        </p:nvCxnSpPr>
        <p:spPr>
          <a:xfrm rot="5400000">
            <a:off x="14485423" y="480085"/>
            <a:ext cx="1323766" cy="2556415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53" idx="2"/>
            <a:endCxn id="58" idx="0"/>
          </p:cNvCxnSpPr>
          <p:nvPr/>
        </p:nvCxnSpPr>
        <p:spPr>
          <a:xfrm rot="16200000" flipH="1">
            <a:off x="15775042" y="1746878"/>
            <a:ext cx="1300946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15193839" y="4035175"/>
            <a:ext cx="2463346" cy="3368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75" dirty="0">
                <a:solidFill>
                  <a:schemeClr val="tx1"/>
                </a:solidFill>
              </a:rPr>
              <a:t>Book / Comic / Novel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5391378" y="1570550"/>
            <a:ext cx="2192282" cy="3368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75" dirty="0">
                <a:solidFill>
                  <a:schemeClr val="tx1"/>
                </a:solidFill>
              </a:rPr>
              <a:t>All / Name / Number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5583314" y="5576535"/>
            <a:ext cx="1684393" cy="505318"/>
          </a:xfrm>
          <a:prstGeom prst="rect">
            <a:avLst/>
          </a:prstGeom>
          <a:solidFill>
            <a:srgbClr val="D7A7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75" dirty="0">
                <a:solidFill>
                  <a:schemeClr val="tx1"/>
                </a:solidFill>
              </a:rPr>
              <a:t>Comic</a:t>
            </a:r>
            <a:r>
              <a:rPr lang="ko-KR" altLang="en-US" sz="1575" dirty="0">
                <a:solidFill>
                  <a:schemeClr val="tx1"/>
                </a:solidFill>
              </a:rPr>
              <a:t>에서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18282565" y="5492317"/>
            <a:ext cx="1684393" cy="505318"/>
          </a:xfrm>
          <a:prstGeom prst="rect">
            <a:avLst/>
          </a:prstGeom>
          <a:solidFill>
            <a:srgbClr val="D7A7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75" dirty="0">
                <a:solidFill>
                  <a:schemeClr val="tx1"/>
                </a:solidFill>
              </a:rPr>
              <a:t>Novel</a:t>
            </a:r>
            <a:r>
              <a:rPr lang="ko-KR" altLang="en-US" sz="1575" dirty="0">
                <a:solidFill>
                  <a:schemeClr val="tx1"/>
                </a:solidFill>
              </a:rPr>
              <a:t>에서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12966872" y="5506723"/>
            <a:ext cx="1684393" cy="505318"/>
          </a:xfrm>
          <a:prstGeom prst="rect">
            <a:avLst/>
          </a:prstGeom>
          <a:solidFill>
            <a:srgbClr val="D7A7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75" dirty="0">
                <a:solidFill>
                  <a:schemeClr val="tx1"/>
                </a:solidFill>
              </a:rPr>
              <a:t>전체에서</a:t>
            </a:r>
          </a:p>
        </p:txBody>
      </p:sp>
      <p:cxnSp>
        <p:nvCxnSpPr>
          <p:cNvPr id="149" name="꺾인 연결선 148"/>
          <p:cNvCxnSpPr>
            <a:stCxn id="57" idx="2"/>
            <a:endCxn id="116" idx="0"/>
          </p:cNvCxnSpPr>
          <p:nvPr/>
        </p:nvCxnSpPr>
        <p:spPr>
          <a:xfrm rot="16200000" flipH="1">
            <a:off x="14592464" y="2202127"/>
            <a:ext cx="1109682" cy="2556414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152"/>
          <p:cNvCxnSpPr>
            <a:stCxn id="58" idx="2"/>
            <a:endCxn id="116" idx="0"/>
          </p:cNvCxnSpPr>
          <p:nvPr/>
        </p:nvCxnSpPr>
        <p:spPr>
          <a:xfrm rot="5400000">
            <a:off x="15859261" y="3468922"/>
            <a:ext cx="1132506" cy="4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>
            <a:stCxn id="59" idx="2"/>
            <a:endCxn id="116" idx="0"/>
          </p:cNvCxnSpPr>
          <p:nvPr/>
        </p:nvCxnSpPr>
        <p:spPr>
          <a:xfrm rot="5400000">
            <a:off x="17207071" y="2121112"/>
            <a:ext cx="1132504" cy="2695622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15906157" y="2974789"/>
            <a:ext cx="1038710" cy="3368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75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18600995" y="3004412"/>
            <a:ext cx="1038710" cy="3368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75" dirty="0">
                <a:solidFill>
                  <a:schemeClr val="tx1"/>
                </a:solidFill>
              </a:rPr>
              <a:t>Number</a:t>
            </a:r>
          </a:p>
        </p:txBody>
      </p:sp>
      <p:cxnSp>
        <p:nvCxnSpPr>
          <p:cNvPr id="166" name="꺾인 연결선 165"/>
          <p:cNvCxnSpPr>
            <a:stCxn id="116" idx="2"/>
            <a:endCxn id="140" idx="0"/>
          </p:cNvCxnSpPr>
          <p:nvPr/>
        </p:nvCxnSpPr>
        <p:spPr>
          <a:xfrm rot="16200000" flipH="1">
            <a:off x="17215006" y="3582560"/>
            <a:ext cx="1120263" cy="269925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66"/>
          <p:cNvCxnSpPr>
            <a:stCxn id="116" idx="2"/>
            <a:endCxn id="146" idx="0"/>
          </p:cNvCxnSpPr>
          <p:nvPr/>
        </p:nvCxnSpPr>
        <p:spPr>
          <a:xfrm rot="5400000">
            <a:off x="14549957" y="3631167"/>
            <a:ext cx="1134669" cy="2616443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116" idx="2"/>
            <a:endCxn id="132" idx="0"/>
          </p:cNvCxnSpPr>
          <p:nvPr/>
        </p:nvCxnSpPr>
        <p:spPr>
          <a:xfrm rot="5400000">
            <a:off x="15823272" y="4974294"/>
            <a:ext cx="1204481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직사각형 217"/>
          <p:cNvSpPr/>
          <p:nvPr/>
        </p:nvSpPr>
        <p:spPr>
          <a:xfrm>
            <a:off x="7122996" y="9746665"/>
            <a:ext cx="6567384" cy="21502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974"/>
          </a:p>
        </p:txBody>
      </p:sp>
      <p:sp>
        <p:nvSpPr>
          <p:cNvPr id="219" name="TextBox 218"/>
          <p:cNvSpPr txBox="1"/>
          <p:nvPr/>
        </p:nvSpPr>
        <p:spPr>
          <a:xfrm>
            <a:off x="9003967" y="10577156"/>
            <a:ext cx="2805441" cy="630814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99" dirty="0" smtClean="0"/>
              <a:t>CMD / WPF</a:t>
            </a:r>
            <a:endParaRPr lang="ko-KR" altLang="en-US" sz="3499" dirty="0"/>
          </a:p>
        </p:txBody>
      </p:sp>
      <p:sp>
        <p:nvSpPr>
          <p:cNvPr id="228" name="직사각형 227"/>
          <p:cNvSpPr/>
          <p:nvPr/>
        </p:nvSpPr>
        <p:spPr>
          <a:xfrm>
            <a:off x="15444869" y="7445451"/>
            <a:ext cx="1961284" cy="514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/>
              <a:t>Book Info</a:t>
            </a:r>
            <a:endParaRPr lang="ko-KR" altLang="en-US" sz="2800" dirty="0"/>
          </a:p>
        </p:txBody>
      </p:sp>
      <p:sp>
        <p:nvSpPr>
          <p:cNvPr id="256" name="직사각형 255"/>
          <p:cNvSpPr/>
          <p:nvPr/>
        </p:nvSpPr>
        <p:spPr>
          <a:xfrm>
            <a:off x="2856840" y="5803910"/>
            <a:ext cx="1798680" cy="505318"/>
          </a:xfrm>
          <a:prstGeom prst="rect">
            <a:avLst/>
          </a:prstGeom>
          <a:solidFill>
            <a:srgbClr val="D7A7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75" dirty="0">
                <a:solidFill>
                  <a:schemeClr val="tx1"/>
                </a:solidFill>
              </a:rPr>
              <a:t>책 전체 재고 가격</a:t>
            </a:r>
          </a:p>
        </p:txBody>
      </p:sp>
      <p:cxnSp>
        <p:nvCxnSpPr>
          <p:cNvPr id="264" name="꺾인 연결선 263"/>
          <p:cNvCxnSpPr>
            <a:stCxn id="256" idx="2"/>
            <a:endCxn id="218" idx="0"/>
          </p:cNvCxnSpPr>
          <p:nvPr/>
        </p:nvCxnSpPr>
        <p:spPr>
          <a:xfrm rot="16200000" flipH="1">
            <a:off x="5362716" y="4702692"/>
            <a:ext cx="3437437" cy="6650508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직사각형 282"/>
          <p:cNvSpPr/>
          <p:nvPr/>
        </p:nvSpPr>
        <p:spPr>
          <a:xfrm>
            <a:off x="6134769" y="7770874"/>
            <a:ext cx="1961284" cy="514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 smtClean="0"/>
              <a:t>총 가격</a:t>
            </a:r>
            <a:endParaRPr lang="ko-KR" altLang="en-US" sz="2800" dirty="0"/>
          </a:p>
        </p:txBody>
      </p:sp>
      <p:sp>
        <p:nvSpPr>
          <p:cNvPr id="81" name="직사각형 80"/>
          <p:cNvSpPr/>
          <p:nvPr/>
        </p:nvSpPr>
        <p:spPr>
          <a:xfrm rot="18253319">
            <a:off x="7392468" y="2730792"/>
            <a:ext cx="1038710" cy="3368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75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9305906" y="2635666"/>
            <a:ext cx="2392006" cy="5880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</a:rPr>
              <a:t>bookList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요소 추가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160391" y="4114811"/>
            <a:ext cx="2392006" cy="5880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</a:rPr>
              <a:t>bookList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요소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제거</a:t>
            </a:r>
          </a:p>
        </p:txBody>
      </p:sp>
      <p:cxnSp>
        <p:nvCxnSpPr>
          <p:cNvPr id="82" name="꺾인 연결선 81"/>
          <p:cNvCxnSpPr>
            <a:stCxn id="146" idx="2"/>
            <a:endCxn id="228" idx="0"/>
          </p:cNvCxnSpPr>
          <p:nvPr/>
        </p:nvCxnSpPr>
        <p:spPr>
          <a:xfrm rot="16200000" flipH="1">
            <a:off x="14400585" y="5420525"/>
            <a:ext cx="1433410" cy="2616442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32" idx="2"/>
            <a:endCxn id="228" idx="0"/>
          </p:cNvCxnSpPr>
          <p:nvPr/>
        </p:nvCxnSpPr>
        <p:spPr>
          <a:xfrm rot="5400000">
            <a:off x="15743712" y="6763652"/>
            <a:ext cx="1363598" cy="1270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140" idx="2"/>
            <a:endCxn id="228" idx="0"/>
          </p:cNvCxnSpPr>
          <p:nvPr/>
        </p:nvCxnSpPr>
        <p:spPr>
          <a:xfrm rot="5400000">
            <a:off x="17051229" y="5371918"/>
            <a:ext cx="1447816" cy="269925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228" idx="2"/>
            <a:endCxn id="218" idx="0"/>
          </p:cNvCxnSpPr>
          <p:nvPr/>
        </p:nvCxnSpPr>
        <p:spPr>
          <a:xfrm rot="5400000">
            <a:off x="12522736" y="5843890"/>
            <a:ext cx="1786728" cy="6018823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163077" y="6056569"/>
            <a:ext cx="1754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type = Novel</a:t>
            </a:r>
            <a:endParaRPr lang="ko-KR" altLang="en-US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16425510" y="6056569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type = Comic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56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19742" y="894519"/>
            <a:ext cx="4133238" cy="900246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250" dirty="0"/>
              <a:t>Class Diagram</a:t>
            </a:r>
            <a:endParaRPr lang="ko-KR" altLang="en-US" sz="525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457677"/>
              </p:ext>
            </p:extLst>
          </p:nvPr>
        </p:nvGraphicFramePr>
        <p:xfrm>
          <a:off x="5832816" y="3213022"/>
          <a:ext cx="4573851" cy="3876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3851"/>
              </a:tblGrid>
              <a:tr h="642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dirty="0" smtClean="0"/>
                        <a:t>Book</a:t>
                      </a:r>
                      <a:endParaRPr lang="ko-KR" altLang="en-US" sz="3100" dirty="0"/>
                    </a:p>
                  </a:txBody>
                  <a:tcPr/>
                </a:tc>
              </a:tr>
              <a:tr h="22647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100" dirty="0" smtClean="0"/>
                        <a:t>+ name : string</a:t>
                      </a:r>
                    </a:p>
                    <a:p>
                      <a:pPr algn="l" latinLnBrk="1"/>
                      <a:r>
                        <a:rPr lang="en-US" altLang="ko-KR" sz="3100" dirty="0" smtClean="0"/>
                        <a:t>+ number : </a:t>
                      </a:r>
                      <a:r>
                        <a:rPr lang="en-US" altLang="ko-KR" sz="3100" dirty="0" err="1" smtClean="0"/>
                        <a:t>int</a:t>
                      </a:r>
                      <a:endParaRPr lang="en-US" altLang="ko-KR" sz="3100" dirty="0" smtClean="0"/>
                    </a:p>
                    <a:p>
                      <a:pPr algn="l" latinLnBrk="1"/>
                      <a:r>
                        <a:rPr lang="en-US" altLang="ko-KR" sz="3100" dirty="0" smtClean="0"/>
                        <a:t>+ price</a:t>
                      </a:r>
                      <a:r>
                        <a:rPr lang="en-US" altLang="ko-KR" sz="3100" baseline="0" dirty="0" smtClean="0"/>
                        <a:t> : </a:t>
                      </a:r>
                      <a:r>
                        <a:rPr lang="en-US" altLang="ko-KR" sz="3100" baseline="0" dirty="0" err="1" smtClean="0"/>
                        <a:t>int</a:t>
                      </a:r>
                      <a:endParaRPr lang="en-US" altLang="ko-KR" sz="3100" baseline="0" dirty="0" smtClean="0"/>
                    </a:p>
                    <a:p>
                      <a:pPr algn="l" latinLnBrk="1"/>
                      <a:r>
                        <a:rPr lang="en-US" altLang="ko-KR" sz="3100" baseline="0" dirty="0" smtClean="0"/>
                        <a:t>+ type : </a:t>
                      </a:r>
                      <a:r>
                        <a:rPr lang="en-US" altLang="ko-KR" sz="3100" baseline="0" dirty="0" err="1" smtClean="0"/>
                        <a:t>int</a:t>
                      </a:r>
                      <a:endParaRPr lang="en-US" altLang="ko-KR" sz="3100" baseline="0" dirty="0" smtClean="0"/>
                    </a:p>
                  </a:txBody>
                  <a:tcPr/>
                </a:tc>
              </a:tr>
              <a:tr h="969198">
                <a:tc>
                  <a:txBody>
                    <a:bodyPr/>
                    <a:lstStyle/>
                    <a:p>
                      <a:pPr marL="0" marR="0" indent="0" algn="l" defTabSz="16199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100" baseline="0" dirty="0" smtClean="0"/>
                        <a:t>+ </a:t>
                      </a:r>
                      <a:r>
                        <a:rPr lang="en-US" altLang="ko-KR" sz="3100" baseline="0" dirty="0" err="1" smtClean="0"/>
                        <a:t>BookInfo</a:t>
                      </a:r>
                      <a:r>
                        <a:rPr lang="en-US" altLang="ko-KR" sz="3100" baseline="0" dirty="0" smtClean="0"/>
                        <a:t>() : void</a:t>
                      </a:r>
                      <a:endParaRPr lang="en-US" altLang="ko-KR" sz="31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043800"/>
              </p:ext>
            </p:extLst>
          </p:nvPr>
        </p:nvGraphicFramePr>
        <p:xfrm>
          <a:off x="4832364" y="8614934"/>
          <a:ext cx="3184423" cy="2319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4423"/>
              </a:tblGrid>
              <a:tr h="577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dirty="0" smtClean="0"/>
                        <a:t>Comic</a:t>
                      </a:r>
                      <a:endParaRPr lang="ko-KR" altLang="en-US" sz="3100" dirty="0"/>
                    </a:p>
                  </a:txBody>
                  <a:tcPr/>
                </a:tc>
              </a:tr>
              <a:tr h="1742208">
                <a:tc>
                  <a:txBody>
                    <a:bodyPr/>
                    <a:lstStyle/>
                    <a:p>
                      <a:pPr algn="ctr" latinLnBrk="1"/>
                      <a:endParaRPr lang="en-US" altLang="ko-KR" sz="31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57110"/>
              </p:ext>
            </p:extLst>
          </p:nvPr>
        </p:nvGraphicFramePr>
        <p:xfrm>
          <a:off x="8461389" y="8614934"/>
          <a:ext cx="3184423" cy="2319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4423"/>
              </a:tblGrid>
              <a:tr h="577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dirty="0" smtClean="0"/>
                        <a:t>Novel</a:t>
                      </a:r>
                      <a:endParaRPr lang="ko-KR" altLang="en-US" sz="3100" dirty="0"/>
                    </a:p>
                  </a:txBody>
                  <a:tcPr/>
                </a:tc>
              </a:tr>
              <a:tr h="1742208">
                <a:tc>
                  <a:txBody>
                    <a:bodyPr/>
                    <a:lstStyle/>
                    <a:p>
                      <a:pPr algn="ctr" latinLnBrk="1"/>
                      <a:endParaRPr lang="en-US" altLang="ko-KR" sz="31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꺾인 연결선 7"/>
          <p:cNvCxnSpPr>
            <a:stCxn id="7" idx="0"/>
            <a:endCxn id="5" idx="2"/>
          </p:cNvCxnSpPr>
          <p:nvPr/>
        </p:nvCxnSpPr>
        <p:spPr>
          <a:xfrm rot="16200000" flipV="1">
            <a:off x="8323953" y="6885286"/>
            <a:ext cx="1525436" cy="193385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/>
          <p:nvPr/>
        </p:nvCxnSpPr>
        <p:spPr>
          <a:xfrm rot="5400000" flipH="1" flipV="1">
            <a:off x="6509442" y="7004634"/>
            <a:ext cx="1525433" cy="169516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85627"/>
              </p:ext>
            </p:extLst>
          </p:nvPr>
        </p:nvGraphicFramePr>
        <p:xfrm>
          <a:off x="13097217" y="4874175"/>
          <a:ext cx="4573851" cy="3876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3851"/>
              </a:tblGrid>
              <a:tr h="642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dirty="0" err="1" smtClean="0"/>
                        <a:t>bookList</a:t>
                      </a:r>
                      <a:endParaRPr lang="ko-KR" altLang="en-US" sz="3100" dirty="0"/>
                    </a:p>
                  </a:txBody>
                  <a:tcPr/>
                </a:tc>
              </a:tr>
              <a:tr h="22647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100" dirty="0" smtClean="0"/>
                        <a:t>+ List&lt;Book&gt;</a:t>
                      </a:r>
                      <a:r>
                        <a:rPr lang="en-US" altLang="ko-KR" sz="3100" baseline="0" dirty="0" smtClean="0"/>
                        <a:t> : Book</a:t>
                      </a:r>
                    </a:p>
                  </a:txBody>
                  <a:tcPr/>
                </a:tc>
              </a:tr>
              <a:tr h="969198">
                <a:tc>
                  <a:txBody>
                    <a:bodyPr/>
                    <a:lstStyle/>
                    <a:p>
                      <a:pPr marL="0" marR="0" indent="0" algn="l" defTabSz="16199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31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97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99</Words>
  <Application>Microsoft Office PowerPoint</Application>
  <PresentationFormat>사용자 지정</PresentationFormat>
  <Paragraphs>41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</cp:revision>
  <dcterms:created xsi:type="dcterms:W3CDTF">2023-12-01T03:53:39Z</dcterms:created>
  <dcterms:modified xsi:type="dcterms:W3CDTF">2023-12-11T04:39:32Z</dcterms:modified>
</cp:coreProperties>
</file>