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8000663" cy="10799763"/>
  <p:notesSz cx="6858000" cy="9144000"/>
  <p:defaultTextStyle>
    <a:defPPr>
      <a:defRPr lang="ko-KR"/>
    </a:defPPr>
    <a:lvl1pPr marL="0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0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1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0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6251-4276-4A0F-95F6-49503DB5DF9F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9BC3-8FDC-4EFD-A249-F97E8D8F3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32230" y="221488"/>
            <a:ext cx="4157472" cy="3194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21810" y="168639"/>
            <a:ext cx="4157472" cy="3790881"/>
            <a:chOff x="1421810" y="168639"/>
            <a:chExt cx="4157472" cy="3790881"/>
          </a:xfrm>
        </p:grpSpPr>
        <p:sp>
          <p:nvSpPr>
            <p:cNvPr id="4" name="직사각형 3"/>
            <p:cNvSpPr/>
            <p:nvPr/>
          </p:nvSpPr>
          <p:spPr>
            <a:xfrm>
              <a:off x="1421810" y="168639"/>
              <a:ext cx="4157472" cy="3194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08995" y="335009"/>
              <a:ext cx="2783101" cy="532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</a:rPr>
                <a:t>BOOK STORE PROGRAM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06491" y="1765791"/>
              <a:ext cx="1155330" cy="3410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Search Book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22881" y="1765791"/>
              <a:ext cx="1155330" cy="3410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Insert Book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39270" y="1765791"/>
              <a:ext cx="1155330" cy="3410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Delete Book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39914" y="3005248"/>
              <a:ext cx="929848" cy="2412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Exit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06491" y="2294016"/>
              <a:ext cx="1593411" cy="3410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Price of All Book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8067" y="3448483"/>
              <a:ext cx="1944956" cy="51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Screen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38488" y="3501332"/>
            <a:ext cx="1926810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Book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74162" y="949960"/>
            <a:ext cx="132588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해리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32841" y="957580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검색할 단어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번호를 입력하세요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9300972" y="2709611"/>
            <a:ext cx="1435816" cy="499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Search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11512" y="317025"/>
            <a:ext cx="1070056" cy="26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Go to Main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970" y="1904102"/>
            <a:ext cx="265862" cy="233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939465" y="1904101"/>
            <a:ext cx="265862" cy="233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33805" y="1914278"/>
            <a:ext cx="265862" cy="233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18087" y="21912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All Book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583862" y="219891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Comic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811512" y="2201098"/>
            <a:ext cx="544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Novel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831728" y="152810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검색할 영역을 선택해주세요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7583803" y="1944646"/>
            <a:ext cx="166193" cy="1526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21810" y="4261341"/>
            <a:ext cx="4157472" cy="3194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28068" y="7541185"/>
            <a:ext cx="1798890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Book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22492" y="4909218"/>
            <a:ext cx="132588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1171" y="4909234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책 제목을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890552" y="6749464"/>
            <a:ext cx="1435816" cy="499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ADD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01092" y="4356878"/>
            <a:ext cx="1070056" cy="26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Go to Main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38917" y="6323938"/>
            <a:ext cx="265862" cy="233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71981" y="6325634"/>
            <a:ext cx="265862" cy="233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927276" y="656301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Comic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99466" y="6563010"/>
            <a:ext cx="544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Novel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237288" y="629147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책의 장르를 선택해주세요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2121062" y="6375162"/>
            <a:ext cx="185020" cy="1526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22492" y="5340404"/>
            <a:ext cx="132588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281171" y="5348024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책 번호를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1922492" y="5764769"/>
            <a:ext cx="132588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1171" y="577238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책 가격을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832230" y="4314190"/>
            <a:ext cx="4157472" cy="3194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7938488" y="7594034"/>
            <a:ext cx="1905522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Book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9300972" y="6802313"/>
            <a:ext cx="1435816" cy="499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Delete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811512" y="4409727"/>
            <a:ext cx="1070056" cy="26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Go to Main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00701" y="5885216"/>
            <a:ext cx="132588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10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1955" y="5391475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삭제할 책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 번호를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900387" y="4331494"/>
            <a:ext cx="1905522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Book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438398" y="4251989"/>
            <a:ext cx="1798890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Book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45334" y="214323"/>
            <a:ext cx="1926810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Book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2657514" y="7334139"/>
            <a:ext cx="4157472" cy="1541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3464347" y="9163767"/>
            <a:ext cx="2491388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Price of All Book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5217603" y="8476323"/>
            <a:ext cx="1446069" cy="309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212154" y="7911559"/>
            <a:ext cx="302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전체 재고의 총 가격은 </a:t>
            </a:r>
            <a:r>
              <a:rPr lang="en-US" altLang="ko-KR" sz="1200" dirty="0" smtClean="0"/>
              <a:t>1234</a:t>
            </a:r>
            <a:r>
              <a:rPr lang="ko-KR" altLang="en-US" sz="1200" dirty="0" smtClean="0"/>
              <a:t>원입니다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2657514" y="725359"/>
            <a:ext cx="4157472" cy="2178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13862547" y="2977474"/>
            <a:ext cx="1531445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 Info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842502" y="774363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에 대한 검색결과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5289187" y="2428390"/>
            <a:ext cx="1266855" cy="340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확인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931408" y="1112164"/>
            <a:ext cx="3630663" cy="1181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2999525" y="1180777"/>
            <a:ext cx="3473449" cy="211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해리포터   </a:t>
            </a:r>
            <a:r>
              <a:rPr lang="en-US" altLang="ko-KR" sz="1200" dirty="0" smtClean="0">
                <a:solidFill>
                  <a:schemeClr val="tx1"/>
                </a:solidFill>
              </a:rPr>
              <a:t>/   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/    3000</a:t>
            </a:r>
            <a:r>
              <a:rPr lang="ko-KR" altLang="en-US" sz="1200" dirty="0" smtClean="0">
                <a:solidFill>
                  <a:schemeClr val="tx1"/>
                </a:solidFill>
              </a:rPr>
              <a:t>원    </a:t>
            </a:r>
            <a:r>
              <a:rPr lang="en-US" altLang="ko-KR" sz="1200" dirty="0" smtClean="0">
                <a:solidFill>
                  <a:schemeClr val="tx1"/>
                </a:solidFill>
              </a:rPr>
              <a:t>/    </a:t>
            </a:r>
            <a:r>
              <a:rPr lang="ko-KR" altLang="en-US" sz="1200" dirty="0" smtClean="0">
                <a:solidFill>
                  <a:schemeClr val="tx1"/>
                </a:solidFill>
              </a:rPr>
              <a:t>소설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>
            <a:off x="11479341" y="1568698"/>
            <a:ext cx="694151" cy="67080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2657514" y="4331494"/>
            <a:ext cx="4157472" cy="1541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0" name="직사각형 99"/>
          <p:cNvSpPr/>
          <p:nvPr/>
        </p:nvSpPr>
        <p:spPr>
          <a:xfrm>
            <a:off x="15890076" y="5477179"/>
            <a:ext cx="836339" cy="309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458684" y="4663070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 </a:t>
            </a:r>
            <a:r>
              <a:rPr lang="ko-KR" altLang="en-US" sz="1200" dirty="0" smtClean="0"/>
              <a:t>해리포터 </a:t>
            </a:r>
            <a:r>
              <a:rPr lang="en-US" altLang="ko-KR" sz="1200" dirty="0" smtClean="0"/>
              <a:t>/ 10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/ 3000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소설 </a:t>
            </a:r>
            <a:r>
              <a:rPr lang="en-US" altLang="ko-KR" sz="1200" dirty="0" smtClean="0"/>
              <a:t>“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4083852" y="5067898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삭제하시겠습니까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14978521" y="5479271"/>
            <a:ext cx="836339" cy="309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오른쪽 화살표 103"/>
          <p:cNvSpPr/>
          <p:nvPr/>
        </p:nvSpPr>
        <p:spPr>
          <a:xfrm>
            <a:off x="11488804" y="4707164"/>
            <a:ext cx="629257" cy="67080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444076" y="8692361"/>
            <a:ext cx="4157472" cy="1541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4676638" y="9838046"/>
            <a:ext cx="836339" cy="309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45246" y="9023937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 </a:t>
            </a:r>
            <a:r>
              <a:rPr lang="ko-KR" altLang="en-US" sz="1200" dirty="0" smtClean="0"/>
              <a:t>해리포터 </a:t>
            </a:r>
            <a:r>
              <a:rPr lang="en-US" altLang="ko-KR" sz="1200" dirty="0" smtClean="0"/>
              <a:t>/ 10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/ 3000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소설 </a:t>
            </a:r>
            <a:r>
              <a:rPr lang="en-US" altLang="ko-KR" sz="1200" dirty="0" smtClean="0"/>
              <a:t>“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870414" y="942876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추가되었습니다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7" name="오른쪽 화살표 86"/>
          <p:cNvSpPr/>
          <p:nvPr/>
        </p:nvSpPr>
        <p:spPr>
          <a:xfrm rot="5400000">
            <a:off x="1656050" y="7755245"/>
            <a:ext cx="629257" cy="67080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13778" y="992106"/>
            <a:ext cx="8280000" cy="7683327"/>
            <a:chOff x="3567602" y="1138410"/>
            <a:chExt cx="8280000" cy="7683327"/>
          </a:xfrm>
        </p:grpSpPr>
        <p:grpSp>
          <p:nvGrpSpPr>
            <p:cNvPr id="4" name="그룹 3"/>
            <p:cNvGrpSpPr/>
            <p:nvPr/>
          </p:nvGrpSpPr>
          <p:grpSpPr>
            <a:xfrm>
              <a:off x="3567602" y="1138410"/>
              <a:ext cx="8280000" cy="7683327"/>
              <a:chOff x="1421810" y="168639"/>
              <a:chExt cx="4157472" cy="367759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421810" y="168639"/>
                <a:ext cx="4157472" cy="31943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314432" y="941484"/>
                <a:ext cx="1155330" cy="3410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Search Book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314432" y="1436502"/>
                <a:ext cx="1155330" cy="3410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Insert Book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314432" y="1931519"/>
                <a:ext cx="1155330" cy="3410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Delete Book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39914" y="3005248"/>
                <a:ext cx="929848" cy="2412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Exit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314432" y="2426537"/>
                <a:ext cx="1155330" cy="3410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Price of All Book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28067" y="3448483"/>
                <a:ext cx="1654133" cy="397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/>
                  <a:t>Main Screen</a:t>
                </a:r>
                <a:endParaRPr lang="ko-KR" altLang="en-US" sz="4800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013200" y="1599068"/>
              <a:ext cx="4843209" cy="58034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276254" y="1977274"/>
              <a:ext cx="1080000" cy="1360557"/>
              <a:chOff x="4107204" y="1823591"/>
              <a:chExt cx="1560576" cy="1928448"/>
            </a:xfrm>
          </p:grpSpPr>
          <p:pic>
            <p:nvPicPr>
              <p:cNvPr id="1026" name="Picture 2" descr="Book Icon png images | PNGWi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37609" y1="33804" x2="59239" y2="356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379" y="1823591"/>
                <a:ext cx="1038225" cy="1038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107204" y="2923181"/>
                <a:ext cx="1560576" cy="828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해리포터</a:t>
                </a:r>
                <a:endParaRPr lang="en-US" altLang="ko-KR" sz="1600" dirty="0" smtClean="0"/>
              </a:p>
              <a:p>
                <a:pPr algn="ctr"/>
                <a:r>
                  <a:rPr lang="en-US" altLang="ko-KR" sz="1600" dirty="0" smtClean="0"/>
                  <a:t>2000</a:t>
                </a:r>
                <a:r>
                  <a:rPr lang="ko-KR" altLang="en-US" sz="1600" dirty="0" smtClean="0"/>
                  <a:t>원</a:t>
                </a:r>
                <a:endParaRPr lang="ko-KR" altLang="en-US" sz="16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52684" y="1955341"/>
              <a:ext cx="1080000" cy="1382491"/>
              <a:chOff x="4107204" y="1792503"/>
              <a:chExt cx="1560576" cy="1959536"/>
            </a:xfrm>
          </p:grpSpPr>
          <p:pic>
            <p:nvPicPr>
              <p:cNvPr id="22" name="Picture 2" descr="Book Icon png images | PNGWi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37609" y1="33804" x2="59239" y2="356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380" y="1792503"/>
                <a:ext cx="1038225" cy="1038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107204" y="2923182"/>
                <a:ext cx="1560576" cy="82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책이름</a:t>
                </a:r>
                <a:endParaRPr lang="en-US" altLang="ko-KR" sz="1600" dirty="0"/>
              </a:p>
              <a:p>
                <a:pPr algn="ctr"/>
                <a:r>
                  <a:rPr lang="ko-KR" altLang="en-US" sz="1600" dirty="0" smtClean="0"/>
                  <a:t>가격</a:t>
                </a:r>
                <a:endParaRPr lang="ko-KR" altLang="en-US" sz="16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429114" y="1955341"/>
              <a:ext cx="1080000" cy="1382491"/>
              <a:chOff x="4107204" y="1792503"/>
              <a:chExt cx="1560576" cy="1959536"/>
            </a:xfrm>
          </p:grpSpPr>
          <p:pic>
            <p:nvPicPr>
              <p:cNvPr id="25" name="Picture 2" descr="Book Icon png images | PNGWi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37609" y1="33804" x2="59239" y2="356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380" y="1792503"/>
                <a:ext cx="1038225" cy="1038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107204" y="2923182"/>
                <a:ext cx="1560576" cy="82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책이름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가격</a:t>
                </a:r>
                <a:endParaRPr lang="ko-KR" altLang="en-US" sz="20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328533" y="1276682"/>
              <a:ext cx="2300949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Book Store </a:t>
              </a:r>
            </a:p>
            <a:p>
              <a:pPr algn="ctr"/>
              <a:r>
                <a:rPr lang="en-US" altLang="ko-KR" sz="3200" dirty="0" smtClean="0"/>
                <a:t>Program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4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1714418" y="656318"/>
            <a:ext cx="13086670" cy="9780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5" name="직사각형 74"/>
          <p:cNvSpPr/>
          <p:nvPr/>
        </p:nvSpPr>
        <p:spPr>
          <a:xfrm>
            <a:off x="11993382" y="2710321"/>
            <a:ext cx="1155330" cy="341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Search 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993382" y="1657349"/>
            <a:ext cx="1155330" cy="341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Insert 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993382" y="3253912"/>
            <a:ext cx="1155330" cy="341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Delete 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993382" y="2166730"/>
            <a:ext cx="1593411" cy="341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Price of All 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5260" y="1071870"/>
            <a:ext cx="8717280" cy="8948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80539" y="1716957"/>
            <a:ext cx="1560576" cy="204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book</a:t>
            </a:r>
          </a:p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3760" y="3840480"/>
            <a:ext cx="156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책이름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가격</a:t>
            </a:r>
            <a:endParaRPr lang="ko-KR" altLang="en-US" sz="2000" dirty="0"/>
          </a:p>
        </p:txBody>
      </p:sp>
      <p:sp>
        <p:nvSpPr>
          <p:cNvPr id="82" name="직사각형 81"/>
          <p:cNvSpPr/>
          <p:nvPr/>
        </p:nvSpPr>
        <p:spPr>
          <a:xfrm>
            <a:off x="5431536" y="1657349"/>
            <a:ext cx="1560576" cy="204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31536" y="3812018"/>
            <a:ext cx="156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책이름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가격</a:t>
            </a:r>
            <a:endParaRPr lang="ko-KR" altLang="en-US" sz="2000" dirty="0"/>
          </a:p>
        </p:txBody>
      </p:sp>
      <p:sp>
        <p:nvSpPr>
          <p:cNvPr id="87" name="직사각형 86"/>
          <p:cNvSpPr/>
          <p:nvPr/>
        </p:nvSpPr>
        <p:spPr>
          <a:xfrm>
            <a:off x="7449312" y="1685811"/>
            <a:ext cx="1560576" cy="204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449312" y="3840480"/>
            <a:ext cx="156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책이름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가격</a:t>
            </a:r>
            <a:endParaRPr lang="ko-KR" altLang="en-US" sz="2000" dirty="0"/>
          </a:p>
        </p:txBody>
      </p:sp>
      <p:sp>
        <p:nvSpPr>
          <p:cNvPr id="89" name="직사각형 88"/>
          <p:cNvSpPr/>
          <p:nvPr/>
        </p:nvSpPr>
        <p:spPr>
          <a:xfrm>
            <a:off x="3413760" y="4315094"/>
            <a:ext cx="1560576" cy="204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13760" y="6500909"/>
            <a:ext cx="156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책이름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가격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0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191</Words>
  <Application>Microsoft Office PowerPoint</Application>
  <PresentationFormat>사용자 지정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2023-12-01T05:24:47Z</dcterms:created>
  <dcterms:modified xsi:type="dcterms:W3CDTF">2023-12-07T07:07:11Z</dcterms:modified>
</cp:coreProperties>
</file>