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0C41-6DA9-4407-BD5B-E1FDB1A37F41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D00D-4D38-4AF9-A4AD-8D29DFD01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51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0C41-6DA9-4407-BD5B-E1FDB1A37F41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D00D-4D38-4AF9-A4AD-8D29DFD01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66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0C41-6DA9-4407-BD5B-E1FDB1A37F41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D00D-4D38-4AF9-A4AD-8D29DFD01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80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0C41-6DA9-4407-BD5B-E1FDB1A37F41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D00D-4D38-4AF9-A4AD-8D29DFD01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57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0C41-6DA9-4407-BD5B-E1FDB1A37F41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D00D-4D38-4AF9-A4AD-8D29DFD01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57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0C41-6DA9-4407-BD5B-E1FDB1A37F41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D00D-4D38-4AF9-A4AD-8D29DFD01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07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0C41-6DA9-4407-BD5B-E1FDB1A37F41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D00D-4D38-4AF9-A4AD-8D29DFD01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54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0C41-6DA9-4407-BD5B-E1FDB1A37F41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D00D-4D38-4AF9-A4AD-8D29DFD01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32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0C41-6DA9-4407-BD5B-E1FDB1A37F41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D00D-4D38-4AF9-A4AD-8D29DFD01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5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0C41-6DA9-4407-BD5B-E1FDB1A37F41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D00D-4D38-4AF9-A4AD-8D29DFD01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07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0C41-6DA9-4407-BD5B-E1FDB1A37F41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D00D-4D38-4AF9-A4AD-8D29DFD01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8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90C41-6DA9-4407-BD5B-E1FDB1A37F41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0D00D-4D38-4AF9-A4AD-8D29DFD01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Book Store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사용매뉴얼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5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메인 화면 소개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책 추가 기능 소개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책 삭제 기능 소개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책 검색 기능 소개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664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154" y="326004"/>
            <a:ext cx="5268921" cy="2969633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8485" y="142489"/>
            <a:ext cx="3980290" cy="56589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메인 화면 소개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97811" y="3801575"/>
            <a:ext cx="96747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Main Page </a:t>
            </a:r>
            <a:r>
              <a:rPr lang="ko-KR" altLang="en-US" dirty="0" smtClean="0"/>
              <a:t>리스트에서 원하는 책을 더블클릭 할 시 책의 정보가 담긴 창이 표시됩니다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2. Main Page </a:t>
            </a:r>
            <a:r>
              <a:rPr lang="ko-KR" altLang="en-US" dirty="0" smtClean="0"/>
              <a:t>우측 버튼을 선택 시 원하는 페이지로 이동이 가능합니다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3. [Price of All Book] </a:t>
            </a:r>
            <a:r>
              <a:rPr lang="ko-KR" altLang="en-US" dirty="0" smtClean="0"/>
              <a:t>버튼을 선택 시 현재 프로그램에 있는 모든 책의 총 가격을 표시합니다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4. Main Page </a:t>
            </a:r>
            <a:r>
              <a:rPr lang="ko-KR" altLang="en-US" dirty="0" smtClean="0"/>
              <a:t>우측 하단 </a:t>
            </a:r>
            <a:r>
              <a:rPr lang="en-US" altLang="ko-KR" dirty="0" smtClean="0"/>
              <a:t>[Exit] </a:t>
            </a:r>
            <a:r>
              <a:rPr lang="ko-KR" altLang="en-US" dirty="0" smtClean="0"/>
              <a:t>버튼을 선택하면 프로그램을 종료합니다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760473" y="899214"/>
            <a:ext cx="1160602" cy="11868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760473" y="899214"/>
            <a:ext cx="31130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44493" y="985962"/>
            <a:ext cx="1152939" cy="1033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144493" y="985962"/>
            <a:ext cx="31130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063" y="1040469"/>
            <a:ext cx="1295581" cy="201005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4" name="직사각형 13"/>
          <p:cNvSpPr/>
          <p:nvPr/>
        </p:nvSpPr>
        <p:spPr>
          <a:xfrm flipV="1">
            <a:off x="8071777" y="2797587"/>
            <a:ext cx="762122" cy="4147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833899" y="2780817"/>
            <a:ext cx="31130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7" name="직선 화살표 연결선 16"/>
          <p:cNvCxnSpPr>
            <a:stCxn id="8" idx="1"/>
            <a:endCxn id="13" idx="3"/>
          </p:cNvCxnSpPr>
          <p:nvPr/>
        </p:nvCxnSpPr>
        <p:spPr>
          <a:xfrm flipH="1">
            <a:off x="2364644" y="1502797"/>
            <a:ext cx="2779849" cy="5427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 flipV="1">
            <a:off x="7760473" y="2098013"/>
            <a:ext cx="1160602" cy="4145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449169" y="2092717"/>
            <a:ext cx="31130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3" name="직선 화살표 연결선 22"/>
          <p:cNvCxnSpPr>
            <a:stCxn id="21" idx="3"/>
            <a:endCxn id="26" idx="1"/>
          </p:cNvCxnSpPr>
          <p:nvPr/>
        </p:nvCxnSpPr>
        <p:spPr>
          <a:xfrm flipV="1">
            <a:off x="8921075" y="1363748"/>
            <a:ext cx="483415" cy="9415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490" y="361606"/>
            <a:ext cx="2640455" cy="200428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6007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720" y="142489"/>
            <a:ext cx="5268919" cy="2969633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8485" y="142489"/>
            <a:ext cx="3980290" cy="56589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책 추가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8528" y="3573933"/>
            <a:ext cx="924163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입력하려는 책의 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장르를 입력합니다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입력하려는 책의 정보를 모두 작성하였으면 </a:t>
            </a:r>
            <a:r>
              <a:rPr lang="en-US" altLang="ko-KR" dirty="0" smtClean="0"/>
              <a:t>[ADD] </a:t>
            </a:r>
            <a:r>
              <a:rPr lang="ko-KR" altLang="en-US" dirty="0" smtClean="0"/>
              <a:t>버튼을 선택하여 책을 추가합니다</a:t>
            </a:r>
            <a:r>
              <a:rPr lang="en-US" altLang="ko-KR" dirty="0" smtClean="0"/>
              <a:t>.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책의 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가격에 잘못된 값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문자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범위를 벗어난 숫자</a:t>
            </a:r>
            <a:r>
              <a:rPr lang="en-US" altLang="ko-KR" sz="1400" dirty="0" smtClean="0"/>
              <a:t>, 0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입력하면 </a:t>
            </a:r>
            <a:r>
              <a:rPr lang="en-US" altLang="ko-KR" sz="1400" dirty="0" smtClean="0"/>
              <a:t>[ADD] </a:t>
            </a:r>
            <a:r>
              <a:rPr lang="ko-KR" altLang="en-US" sz="1400" dirty="0" smtClean="0"/>
              <a:t>버튼은 동작하지 않습니다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책의 번호가 이미 있는 숫자라면 중복된 숫자라는 창을 표시합니다</a:t>
            </a:r>
            <a:r>
              <a:rPr lang="en-US" altLang="ko-KR" sz="1400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페이지 우측 상단 </a:t>
            </a:r>
            <a:r>
              <a:rPr lang="en-US" altLang="ko-KR" dirty="0" smtClean="0"/>
              <a:t>[Main] </a:t>
            </a:r>
            <a:r>
              <a:rPr lang="ko-KR" altLang="en-US" dirty="0" smtClean="0"/>
              <a:t>버튼으로 </a:t>
            </a:r>
            <a:r>
              <a:rPr lang="en-US" altLang="ko-KR" dirty="0" smtClean="0"/>
              <a:t>Main Page</a:t>
            </a:r>
            <a:r>
              <a:rPr lang="ko-KR" altLang="en-US" dirty="0" smtClean="0"/>
              <a:t>로 돌아갈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★</a:t>
            </a:r>
            <a:r>
              <a:rPr lang="en-US" altLang="ko-KR" dirty="0" smtClean="0"/>
              <a:t> :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추가한 책은 </a:t>
            </a:r>
            <a:r>
              <a:rPr lang="en-US" altLang="ko-KR" dirty="0" smtClean="0"/>
              <a:t>Main Page </a:t>
            </a:r>
            <a:r>
              <a:rPr lang="ko-KR" altLang="en-US" dirty="0" smtClean="0"/>
              <a:t>리스트에서 확인 할 수 있으며 번호 순서대로 정렬됩니다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038333" y="2296575"/>
            <a:ext cx="1002300" cy="5334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038333" y="2296575"/>
            <a:ext cx="31130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16340" y="853499"/>
            <a:ext cx="1502797" cy="20480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16340" y="853499"/>
            <a:ext cx="31130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flipV="1">
            <a:off x="8357277" y="370129"/>
            <a:ext cx="961361" cy="4147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318638" y="350580"/>
            <a:ext cx="31130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660" y="2566718"/>
            <a:ext cx="2334988" cy="1772414"/>
          </a:xfrm>
          <a:prstGeom prst="rect">
            <a:avLst/>
          </a:prstGeom>
        </p:spPr>
      </p:pic>
      <p:cxnSp>
        <p:nvCxnSpPr>
          <p:cNvPr id="16" name="직선 화살표 연결선 15"/>
          <p:cNvCxnSpPr>
            <a:endCxn id="3" idx="1"/>
          </p:cNvCxnSpPr>
          <p:nvPr/>
        </p:nvCxnSpPr>
        <p:spPr>
          <a:xfrm>
            <a:off x="9040633" y="2566718"/>
            <a:ext cx="609027" cy="8862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28" y="1153221"/>
            <a:ext cx="3221495" cy="181567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319354" y="1153221"/>
            <a:ext cx="41549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★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98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5" y="855393"/>
            <a:ext cx="5268919" cy="2969633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8485" y="142489"/>
            <a:ext cx="3980290" cy="56589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책 삭제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2417" y="4291142"/>
            <a:ext cx="108202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삭제할 책의 번호를 입력합니다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2. [Delete] </a:t>
            </a:r>
            <a:r>
              <a:rPr lang="ko-KR" altLang="en-US" dirty="0" smtClean="0"/>
              <a:t>버튼을 선택 시 해당 번호의 책의 정보를 표시하며 </a:t>
            </a:r>
            <a:r>
              <a:rPr lang="en-US" altLang="ko-KR" dirty="0" smtClean="0"/>
              <a:t>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</a:t>
            </a:r>
            <a:r>
              <a:rPr lang="ko-KR" altLang="en-US" dirty="0" smtClean="0"/>
              <a:t> 버튼을 선택하면 책이 삭제됩니다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페이지 우측 상단 </a:t>
            </a:r>
            <a:r>
              <a:rPr lang="en-US" altLang="ko-KR" dirty="0" smtClean="0"/>
              <a:t>[Main] </a:t>
            </a:r>
            <a:r>
              <a:rPr lang="ko-KR" altLang="en-US" dirty="0" smtClean="0"/>
              <a:t>버튼으로 </a:t>
            </a:r>
            <a:r>
              <a:rPr lang="en-US" altLang="ko-KR" dirty="0" smtClean="0"/>
              <a:t>Main Page</a:t>
            </a:r>
            <a:r>
              <a:rPr lang="ko-KR" altLang="en-US" dirty="0" smtClean="0"/>
              <a:t>로 돌아갈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삭제된 책은 </a:t>
            </a:r>
            <a:r>
              <a:rPr lang="en-US" altLang="ko-KR" dirty="0" smtClean="0"/>
              <a:t>Main Page </a:t>
            </a:r>
            <a:r>
              <a:rPr lang="ko-KR" altLang="en-US" dirty="0" smtClean="0"/>
              <a:t>리스트에서 제거됩니다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617390" y="3256686"/>
            <a:ext cx="1040718" cy="5625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17390" y="3250902"/>
            <a:ext cx="31130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98718" y="2461203"/>
            <a:ext cx="1521421" cy="5728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98718" y="2461203"/>
            <a:ext cx="31130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flipV="1">
            <a:off x="5791872" y="1083634"/>
            <a:ext cx="961361" cy="4147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753233" y="1071453"/>
            <a:ext cx="31130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884" y="1807819"/>
            <a:ext cx="2574124" cy="1953934"/>
          </a:xfrm>
          <a:prstGeom prst="rect">
            <a:avLst/>
          </a:prstGeom>
        </p:spPr>
      </p:pic>
      <p:cxnSp>
        <p:nvCxnSpPr>
          <p:cNvPr id="16" name="직선 화살표 연결선 15"/>
          <p:cNvCxnSpPr>
            <a:stCxn id="6" idx="3"/>
            <a:endCxn id="3" idx="1"/>
          </p:cNvCxnSpPr>
          <p:nvPr/>
        </p:nvCxnSpPr>
        <p:spPr>
          <a:xfrm flipV="1">
            <a:off x="6658108" y="2784786"/>
            <a:ext cx="1592776" cy="7531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06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5" y="855393"/>
            <a:ext cx="5268919" cy="2969632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8485" y="142489"/>
            <a:ext cx="3980290" cy="56589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책 검색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84315" y="4634098"/>
            <a:ext cx="94018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검색할 책의 제목에 포함된 단어나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장르를 입력합니다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2. [Search] </a:t>
            </a:r>
            <a:r>
              <a:rPr lang="ko-KR" altLang="en-US" dirty="0" smtClean="0"/>
              <a:t>버튼을 선택하면 해당 장르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번호에 해당하는 책들의 목록을 표시합니다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페이지 우측 상단 </a:t>
            </a:r>
            <a:r>
              <a:rPr lang="en-US" altLang="ko-KR" dirty="0" smtClean="0"/>
              <a:t>[Main] </a:t>
            </a:r>
            <a:r>
              <a:rPr lang="ko-KR" altLang="en-US" dirty="0" smtClean="0"/>
              <a:t>버튼으로 </a:t>
            </a:r>
            <a:r>
              <a:rPr lang="en-US" altLang="ko-KR" dirty="0" smtClean="0"/>
              <a:t>Main Page</a:t>
            </a:r>
            <a:r>
              <a:rPr lang="ko-KR" altLang="en-US" dirty="0" smtClean="0"/>
              <a:t>로 돌아갈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617390" y="3256686"/>
            <a:ext cx="1040718" cy="5625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17390" y="3250902"/>
            <a:ext cx="31130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88600" y="1716861"/>
            <a:ext cx="3233664" cy="1670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288600" y="1716861"/>
            <a:ext cx="31130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flipV="1">
            <a:off x="5791872" y="1083634"/>
            <a:ext cx="961361" cy="4147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753233" y="1071453"/>
            <a:ext cx="31130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16" y="1226930"/>
            <a:ext cx="3362045" cy="2644911"/>
          </a:xfrm>
          <a:prstGeom prst="rect">
            <a:avLst/>
          </a:prstGeom>
        </p:spPr>
      </p:pic>
      <p:cxnSp>
        <p:nvCxnSpPr>
          <p:cNvPr id="16" name="직선 화살표 연결선 15"/>
          <p:cNvCxnSpPr>
            <a:stCxn id="6" idx="3"/>
            <a:endCxn id="3" idx="1"/>
          </p:cNvCxnSpPr>
          <p:nvPr/>
        </p:nvCxnSpPr>
        <p:spPr>
          <a:xfrm flipV="1">
            <a:off x="6658108" y="2549386"/>
            <a:ext cx="1316208" cy="9885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7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310</Words>
  <Application>Microsoft Office PowerPoint</Application>
  <PresentationFormat>와이드스크린</PresentationFormat>
  <Paragraphs>53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Book Store</vt:lpstr>
      <vt:lpstr>목차</vt:lpstr>
      <vt:lpstr>메인 화면 소개</vt:lpstr>
      <vt:lpstr>책 추가 기능</vt:lpstr>
      <vt:lpstr>책 삭제 기능</vt:lpstr>
      <vt:lpstr>책 검색 기능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Store</dc:title>
  <dc:creator>user</dc:creator>
  <cp:lastModifiedBy>user</cp:lastModifiedBy>
  <cp:revision>7</cp:revision>
  <dcterms:created xsi:type="dcterms:W3CDTF">2023-12-11T00:06:03Z</dcterms:created>
  <dcterms:modified xsi:type="dcterms:W3CDTF">2023-12-11T04:15:09Z</dcterms:modified>
</cp:coreProperties>
</file>