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88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2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2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9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3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7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5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8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1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2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C484-861A-44E7-8953-6075BD93CE1F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8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완료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4360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Book Store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97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최종 프로그램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53" y="1108316"/>
            <a:ext cx="5739901" cy="3235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54" y="753389"/>
            <a:ext cx="3669606" cy="28868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81568" y="5380393"/>
            <a:ext cx="919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책을 검색하는 </a:t>
            </a:r>
            <a:r>
              <a:rPr lang="en-US" altLang="ko-KR" dirty="0" smtClean="0"/>
              <a:t>Search Page.</a:t>
            </a:r>
          </a:p>
          <a:p>
            <a:r>
              <a:rPr lang="ko-KR" altLang="en-US" dirty="0" smtClean="0"/>
              <a:t>책에 포함된 단어나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장르를 입력하면 그에 해당되는 책들의 리스트를 표시한다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7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사용자 매뉴얼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4" y="1843059"/>
            <a:ext cx="5817497" cy="325734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31" y="253076"/>
            <a:ext cx="5455444" cy="3070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74" y="3177132"/>
            <a:ext cx="5965401" cy="33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 일정표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시스템 구조도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화면 설계서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최종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사용 매뉴얼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2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 일정표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60474"/>
              </p:ext>
            </p:extLst>
          </p:nvPr>
        </p:nvGraphicFramePr>
        <p:xfrm>
          <a:off x="838200" y="2766207"/>
          <a:ext cx="10515598" cy="1746273"/>
        </p:xfrm>
        <a:graphic>
          <a:graphicData uri="http://schemas.openxmlformats.org/drawingml/2006/table">
            <a:tbl>
              <a:tblPr/>
              <a:tblGrid>
                <a:gridCol w="1202054"/>
                <a:gridCol w="1164193"/>
                <a:gridCol w="1164193"/>
                <a:gridCol w="1164193"/>
                <a:gridCol w="1164193"/>
                <a:gridCol w="1164193"/>
                <a:gridCol w="1164193"/>
                <a:gridCol w="1164193"/>
                <a:gridCol w="1164193"/>
              </a:tblGrid>
              <a:tr h="2657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491" marR="9491" marT="94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2023-12-04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491" marR="9491" marT="94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2023-12-05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2023-12-06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2023-12-07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2023-12-08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2023-12-09 </a:t>
                      </a:r>
                      <a:r>
                        <a:rPr lang="ko-KR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2023-12-10 </a:t>
                      </a:r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2023-12-11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701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설계</a:t>
                      </a:r>
                    </a:p>
                  </a:txBody>
                  <a:tcPr marL="9491" marR="9491" marT="94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01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구현</a:t>
                      </a:r>
                    </a:p>
                  </a:txBody>
                  <a:tcPr marL="9491" marR="9491" marT="94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1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테스트</a:t>
                      </a:r>
                    </a:p>
                  </a:txBody>
                  <a:tcPr marL="9491" marR="9491" marT="94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3701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수정</a:t>
                      </a:r>
                    </a:p>
                  </a:txBody>
                  <a:tcPr marL="9491" marR="9491" marT="94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6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41" y="1966913"/>
            <a:ext cx="9833618" cy="2727989"/>
          </a:xfrm>
        </p:spPr>
      </p:pic>
    </p:spTree>
    <p:extLst>
      <p:ext uri="{BB962C8B-B14F-4D97-AF65-F5344CB8AC3E}">
        <p14:creationId xmlns:p14="http://schemas.microsoft.com/office/powerpoint/2010/main" val="41649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시스템 구조도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" r="2570"/>
          <a:stretch/>
        </p:blipFill>
        <p:spPr>
          <a:xfrm>
            <a:off x="1409699" y="1056481"/>
            <a:ext cx="9629961" cy="5691188"/>
          </a:xfrm>
        </p:spPr>
      </p:pic>
    </p:spTree>
    <p:extLst>
      <p:ext uri="{BB962C8B-B14F-4D97-AF65-F5344CB8AC3E}">
        <p14:creationId xmlns:p14="http://schemas.microsoft.com/office/powerpoint/2010/main" val="516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11" y="967581"/>
            <a:ext cx="9686157" cy="579199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화면설계서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8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최종 프로그램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13" y="1101822"/>
            <a:ext cx="6800061" cy="3832605"/>
          </a:xfrm>
        </p:spPr>
      </p:pic>
      <p:sp>
        <p:nvSpPr>
          <p:cNvPr id="9" name="TextBox 8"/>
          <p:cNvSpPr txBox="1"/>
          <p:nvPr/>
        </p:nvSpPr>
        <p:spPr>
          <a:xfrm>
            <a:off x="2667393" y="5389918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프로그램의 메인 페이지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우측에 버튼을 누르면 그에 해당되는 페이지로 이동된다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3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최종 프로그램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63" y="1067864"/>
            <a:ext cx="7332663" cy="4132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8426" y="5494693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책을 추가하는 </a:t>
            </a:r>
            <a:r>
              <a:rPr lang="en-US" altLang="ko-KR" dirty="0" smtClean="0"/>
              <a:t>Insert Page.</a:t>
            </a:r>
          </a:p>
          <a:p>
            <a:r>
              <a:rPr lang="ko-KR" altLang="en-US" dirty="0" smtClean="0"/>
              <a:t>책의 정보를 입력하고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버튼을 선택하면 책이 추가된다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최종 프로그램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85" y="1080249"/>
            <a:ext cx="7057190" cy="3977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393" y="5389918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책을 삭제하는 </a:t>
            </a:r>
            <a:r>
              <a:rPr lang="en-US" altLang="ko-KR" dirty="0" smtClean="0"/>
              <a:t>Delete Page.</a:t>
            </a:r>
          </a:p>
          <a:p>
            <a:r>
              <a:rPr lang="ko-KR" altLang="en-US" dirty="0" smtClean="0"/>
              <a:t>지울 책의 번호를 입력하면 책이 삭제된다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116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프로젝트 완료 보고서</vt:lpstr>
      <vt:lpstr>목차</vt:lpstr>
      <vt:lpstr>개발 일정표</vt:lpstr>
      <vt:lpstr>요구사항</vt:lpstr>
      <vt:lpstr>시스템 구조도</vt:lpstr>
      <vt:lpstr>화면설계서</vt:lpstr>
      <vt:lpstr>최종 프로그램</vt:lpstr>
      <vt:lpstr>최종 프로그램</vt:lpstr>
      <vt:lpstr>최종 프로그램</vt:lpstr>
      <vt:lpstr>최종 프로그램</vt:lpstr>
      <vt:lpstr>사용자 매뉴얼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완료 보고서</dc:title>
  <dc:creator>user</dc:creator>
  <cp:lastModifiedBy>user</cp:lastModifiedBy>
  <cp:revision>9</cp:revision>
  <dcterms:created xsi:type="dcterms:W3CDTF">2023-12-11T01:55:25Z</dcterms:created>
  <dcterms:modified xsi:type="dcterms:W3CDTF">2023-12-11T04:17:30Z</dcterms:modified>
</cp:coreProperties>
</file>