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Radix Sort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rgbClr val="FFFFFF"/>
                </a:solidFill>
              </a:rPr>
              <a:t>CS 375</a:t>
            </a:r>
          </a:p>
          <a:p>
            <a:pPr algn="r"/>
            <a:r>
              <a:rPr lang="en-US" sz="2400" dirty="0" smtClean="0">
                <a:solidFill>
                  <a:srgbClr val="FFFFFF"/>
                </a:solidFill>
              </a:rPr>
              <a:t>Samuel </a:t>
            </a:r>
            <a:r>
              <a:rPr lang="en-US" sz="2400" dirty="0" err="1" smtClean="0">
                <a:solidFill>
                  <a:srgbClr val="FFFFFF"/>
                </a:solidFill>
              </a:rPr>
              <a:t>Bae</a:t>
            </a:r>
            <a:endParaRPr lang="en-US" sz="2400" dirty="0" smtClean="0">
              <a:solidFill>
                <a:srgbClr val="FFFFFF"/>
              </a:solidFill>
            </a:endParaRPr>
          </a:p>
          <a:p>
            <a:pPr algn="r"/>
            <a:r>
              <a:rPr lang="en-US" sz="2400" dirty="0" smtClean="0">
                <a:solidFill>
                  <a:srgbClr val="FFFFFF"/>
                </a:solidFill>
              </a:rPr>
              <a:t>Ho-On Yoshida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Basic Idea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Radix Sort</vt:lpstr>
      <vt:lpstr>Basic Idea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4</cp:revision>
  <dcterms:created xsi:type="dcterms:W3CDTF">2013-04-22T21:03:27Z</dcterms:created>
  <dcterms:modified xsi:type="dcterms:W3CDTF">2013-04-22T21:15:39Z</dcterms:modified>
</cp:coreProperties>
</file>