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alibri"/>
                <a:cs typeface="Calibri"/>
              </a:rPr>
              <a:t>Radix Sort</a:t>
            </a:r>
            <a:endParaRPr lang="en-US" sz="2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</a:rPr>
              <a:t>Bae</a:t>
            </a:r>
            <a:endParaRPr lang="en-US" sz="2000" dirty="0" smtClean="0">
              <a:solidFill>
                <a:srgbClr val="FFFFFF"/>
              </a:solidFill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</a:rPr>
              <a:t>Ho-On Yoshida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Basic Idea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Stable sorting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28790" y="6133107"/>
            <a:ext cx="192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After sorting LSD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68111" y="6119831"/>
            <a:ext cx="222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</a:rPr>
              <a:t>nd</a:t>
            </a:r>
            <a:r>
              <a:rPr lang="en-US" dirty="0" smtClean="0">
                <a:solidFill>
                  <a:srgbClr val="FFFFFF"/>
                </a:solidFill>
              </a:rPr>
              <a:t> LSD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199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After sorting MSD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Array to sort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</a:t>
            </a:r>
            <a:r>
              <a:rPr lang="en-US" dirty="0" smtClean="0">
                <a:solidFill>
                  <a:srgbClr val="FFFFFF"/>
                </a:solidFill>
              </a:rPr>
              <a:t>nderstanding </a:t>
            </a:r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Algorithm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Sort a “digit” at a 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Define a “digit” to include multiple digits, </a:t>
            </a:r>
            <a:r>
              <a:rPr lang="en-US" i="1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Pseudocode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radixSort</a:t>
            </a:r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i="1" dirty="0" smtClean="0">
                <a:solidFill>
                  <a:srgbClr val="FFFFFF"/>
                </a:solidFill>
              </a:rPr>
              <a:t>array, size, </a:t>
            </a:r>
            <a:r>
              <a:rPr lang="en-US" i="1" dirty="0" err="1" smtClean="0">
                <a:solidFill>
                  <a:srgbClr val="FFFFFF"/>
                </a:solidFill>
              </a:rPr>
              <a:t>maxLength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i="1" dirty="0" smtClean="0">
                <a:solidFill>
                  <a:srgbClr val="FFFFFF"/>
                </a:solidFill>
              </a:rPr>
              <a:t>mod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i="1" dirty="0" smtClean="0">
                <a:solidFill>
                  <a:srgbClr val="FFFFFF"/>
                </a:solidFill>
              </a:rPr>
              <a:t>div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create </a:t>
            </a:r>
            <a:r>
              <a:rPr lang="en-US" i="1" dirty="0" err="1" smtClean="0">
                <a:solidFill>
                  <a:srgbClr val="FFFFFF"/>
                </a:solidFill>
              </a:rPr>
              <a:t>adjacencyList</a:t>
            </a:r>
            <a:endParaRPr lang="en-US" i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for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 &lt; </a:t>
            </a:r>
            <a:r>
              <a:rPr lang="en-US" i="1" dirty="0" err="1" smtClean="0">
                <a:solidFill>
                  <a:srgbClr val="FFFFFF"/>
                </a:solidFill>
              </a:rPr>
              <a:t>maxLength</a:t>
            </a:r>
            <a:endParaRPr lang="en-US" i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for j &lt; 10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	</a:t>
            </a:r>
            <a:r>
              <a:rPr lang="en-US" dirty="0" err="1" smtClean="0">
                <a:solidFill>
                  <a:srgbClr val="FFFFFF"/>
                </a:solidFill>
              </a:rPr>
              <a:t>intialize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i="1" dirty="0" err="1" smtClean="0">
                <a:solidFill>
                  <a:srgbClr val="FFFFFF"/>
                </a:solidFill>
              </a:rPr>
              <a:t>adjacencyList</a:t>
            </a:r>
            <a:endParaRPr lang="en-US" i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populate </a:t>
            </a:r>
            <a:r>
              <a:rPr lang="en-US" i="1" dirty="0" err="1" smtClean="0">
                <a:solidFill>
                  <a:srgbClr val="FFFFFF"/>
                </a:solidFill>
              </a:rPr>
              <a:t>adjacencyList</a:t>
            </a:r>
            <a:endParaRPr lang="en-US" i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repopulate </a:t>
            </a:r>
            <a:r>
              <a:rPr lang="en-US" i="1" dirty="0" err="1" smtClean="0">
                <a:solidFill>
                  <a:srgbClr val="FFFFFF"/>
                </a:solidFill>
              </a:rPr>
              <a:t>arrray</a:t>
            </a:r>
            <a:endParaRPr lang="en-US" i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delete </a:t>
            </a:r>
            <a:r>
              <a:rPr lang="en-US" i="1" dirty="0" err="1" smtClean="0">
                <a:solidFill>
                  <a:srgbClr val="FFFFFF"/>
                </a:solidFill>
              </a:rPr>
              <a:t>adjacencyList</a:t>
            </a:r>
            <a:endParaRPr lang="en-US" i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update mod, div</a:t>
            </a:r>
            <a:endParaRPr lang="en-US" i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Complexity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O(</a:t>
            </a:r>
            <a:r>
              <a:rPr lang="en-US" dirty="0" err="1" smtClean="0">
                <a:solidFill>
                  <a:srgbClr val="FFFFFF"/>
                </a:solidFill>
              </a:rPr>
              <a:t>kn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Test Results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Best </a:t>
            </a:r>
            <a:r>
              <a:rPr lang="en-US" i="1" dirty="0" smtClean="0">
                <a:solidFill>
                  <a:srgbClr val="FFFFFF"/>
                </a:solidFill>
              </a:rPr>
              <a:t>d</a:t>
            </a:r>
            <a:r>
              <a:rPr lang="en-US" dirty="0" smtClean="0">
                <a:solidFill>
                  <a:srgbClr val="FFFFFF"/>
                </a:solidFill>
              </a:rPr>
              <a:t> for 100 digit decimal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Best </a:t>
            </a:r>
            <a:r>
              <a:rPr lang="en-US" i="1" dirty="0" smtClean="0">
                <a:solidFill>
                  <a:srgbClr val="FFFFFF"/>
                </a:solidFill>
              </a:rPr>
              <a:t>d</a:t>
            </a:r>
            <a:r>
              <a:rPr lang="en-US" dirty="0" smtClean="0">
                <a:solidFill>
                  <a:srgbClr val="FFFFFF"/>
                </a:solidFill>
              </a:rPr>
              <a:t> for 20 digit decimal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Best </a:t>
            </a:r>
            <a:r>
              <a:rPr lang="en-US" i="1" dirty="0" smtClean="0">
                <a:solidFill>
                  <a:srgbClr val="FFFFFF"/>
                </a:solidFill>
              </a:rPr>
              <a:t>d </a:t>
            </a:r>
            <a:r>
              <a:rPr lang="en-US" dirty="0" smtClean="0">
                <a:solidFill>
                  <a:srgbClr val="FFFFFF"/>
                </a:solidFill>
              </a:rPr>
              <a:t>for 10 digit decimal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1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47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Thank you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Questions/Comments?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2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123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Radix Sort</vt:lpstr>
      <vt:lpstr>Basic Idea</vt:lpstr>
      <vt:lpstr>Understanding the Algorithm</vt:lpstr>
      <vt:lpstr>Pseudocode</vt:lpstr>
      <vt:lpstr>Complexity</vt:lpstr>
      <vt:lpstr>Test Results</vt:lpstr>
      <vt:lpstr>Thank you  Questions/Comments?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27</cp:revision>
  <dcterms:created xsi:type="dcterms:W3CDTF">2013-04-22T21:03:27Z</dcterms:created>
  <dcterms:modified xsi:type="dcterms:W3CDTF">2013-04-24T20:28:46Z</dcterms:modified>
</cp:coreProperties>
</file>