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0" r:id="rId10"/>
    <p:sldId id="261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d for 100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decimal</a:t>
            </a:r>
            <a:endParaRPr lang="en-US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cont.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’s for 10d, 20d, 100d with bucket and counting.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//Summary of radix sort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Building the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We need to define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en-US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/log(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size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)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k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2</a:t>
            </a:r>
            <a:r>
              <a:rPr lang="en-US" i="1" baseline="30000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 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() - bucket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Light"/>
                <a:cs typeface="Avenir Light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maxLength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, digits, 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 	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j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dirty="0" smtClean="0">
                <a:solidFill>
                  <a:schemeClr val="bg1"/>
                </a:solidFill>
                <a:latin typeface="Avenir Light"/>
                <a:cs typeface="Avenir Light"/>
              </a:rPr>
              <a:t>empty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list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at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					 	 	 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repopulate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 	 	 	 	 	 							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delete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div)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empty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empty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%= mod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	 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append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)]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6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Node *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 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if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temp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while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 	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	 	 	 	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++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temp = temp-&gt;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getNext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1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  <a:p>
            <a:pPr marL="0" indent="0">
              <a:buNone/>
            </a:pP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//</a:t>
            </a:r>
            <a:r>
              <a:rPr lang="en-US" sz="2200" smtClean="0">
                <a:solidFill>
                  <a:srgbClr val="FFFFFF"/>
                </a:solidFill>
                <a:latin typeface="Avenir Light"/>
                <a:cs typeface="Avenir Light"/>
              </a:rPr>
              <a:t>Finish adding code.</a:t>
            </a:r>
            <a:endParaRPr lang="en-US" sz="22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buckets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Total time is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(2n+2*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)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 when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O(n) and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lg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307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Radix Sort</vt:lpstr>
      <vt:lpstr>Basic Idea</vt:lpstr>
      <vt:lpstr>Understanding the Algorithm</vt:lpstr>
      <vt:lpstr>Building the Pseudocode</vt:lpstr>
      <vt:lpstr>Pseudocode: radixSort() - bucket</vt:lpstr>
      <vt:lpstr>Pseudocode: popAdjList()</vt:lpstr>
      <vt:lpstr>Pseudocode: repopArray()</vt:lpstr>
      <vt:lpstr>Pseudocode: radixSort() - counting</vt:lpstr>
      <vt:lpstr>Complexity</vt:lpstr>
      <vt:lpstr>Test Results</vt:lpstr>
      <vt:lpstr>Test Result cont.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115</cp:revision>
  <dcterms:created xsi:type="dcterms:W3CDTF">2013-04-22T21:03:27Z</dcterms:created>
  <dcterms:modified xsi:type="dcterms:W3CDTF">2013-04-28T21:50:12Z</dcterms:modified>
</cp:coreProperties>
</file>