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Next Regular"/>
                <a:cs typeface="Avenir Next Regular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maxLength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venir Next Regular"/>
                <a:cs typeface="Avenir Next Regular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Avenir Next Regular"/>
                <a:cs typeface="Avenir Next Regular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Avenir Next Regular"/>
                <a:cs typeface="Avenir Next Regular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mod, div</a:t>
            </a: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’s for 10d and 20d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you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149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Understanding the Algorithm</vt:lpstr>
      <vt:lpstr>Pseudocode</vt:lpstr>
      <vt:lpstr>Complexity</vt:lpstr>
      <vt:lpstr>Test Results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49</cp:revision>
  <dcterms:created xsi:type="dcterms:W3CDTF">2013-04-22T21:03:27Z</dcterms:created>
  <dcterms:modified xsi:type="dcterms:W3CDTF">2013-04-26T00:10:44Z</dcterms:modified>
</cp:coreProperties>
</file>