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Define a “digit” to include multiple digits,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</a:p>
          <a:p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Next Regular"/>
                <a:cs typeface="Avenir Next Regular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maxLength</a:t>
            </a:r>
            <a:r>
              <a:rPr lang="en-US" sz="240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  <a:endParaRPr lang="en-US" sz="24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100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decimal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b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</a:b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</a:b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Questions/Comments?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123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Understanding the Algorithm</vt:lpstr>
      <vt:lpstr>Pseudocode</vt:lpstr>
      <vt:lpstr>Complexity</vt:lpstr>
      <vt:lpstr>Test Results</vt:lpstr>
      <vt:lpstr>Thank you  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39</cp:revision>
  <dcterms:created xsi:type="dcterms:W3CDTF">2013-04-22T21:03:27Z</dcterms:created>
  <dcterms:modified xsi:type="dcterms:W3CDTF">2013-04-24T22:32:11Z</dcterms:modified>
</cp:coreProperties>
</file>