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954"/>
            <a:ext cx="8229600" cy="24578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Thank you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a “digit” at a time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Choosing the optimal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digit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</a:p>
          <a:p>
            <a:pPr lvl="1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values with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Broke the values into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 digits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igit =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ceiling(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//estimate for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endParaRPr lang="en-US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Building the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We need to define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en-US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bytes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/log(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size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)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bytes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k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2</a:t>
            </a:r>
            <a:r>
              <a:rPr lang="en-US" i="1" baseline="30000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 </a:t>
            </a:r>
            <a:endParaRPr lang="en-US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()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35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Avenir Light"/>
                <a:cs typeface="Avenir Light"/>
              </a:rPr>
              <a:t>radixSort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array, size,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maxLength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, digits, 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	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dirty="0" smtClean="0">
                <a:solidFill>
                  <a:schemeClr val="bg1"/>
                </a:solidFill>
                <a:latin typeface="Avenir Light"/>
                <a:cs typeface="Avenir Light"/>
              </a:rPr>
              <a:t>empty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list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at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populate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			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 	 	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/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repopulate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	 	 	 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						//call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delete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div)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empty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empty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%= mod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	 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append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[(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)]</a:t>
            </a:r>
            <a:endParaRPr lang="en-US" sz="22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63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repopArray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Node *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 </a:t>
            </a:r>
            <a:r>
              <a:rPr lang="en-US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if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temp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while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 	 	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		 	 	 	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++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 	 	temp = temp-&gt;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getNext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5616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O(</a:t>
            </a:r>
            <a:r>
              <a:rPr lang="en-US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kn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)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Test Results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for 20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for 10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//Graphs of results of different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’s for 10d and 20d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221</Words>
  <Application>Microsoft Macintosh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Radix Sort</vt:lpstr>
      <vt:lpstr>Basic Idea</vt:lpstr>
      <vt:lpstr>Understanding the Algorithm</vt:lpstr>
      <vt:lpstr>Building the Pseudocode</vt:lpstr>
      <vt:lpstr>Pseudocode: radixSort()</vt:lpstr>
      <vt:lpstr>Pseudocode: popAdjList()</vt:lpstr>
      <vt:lpstr>Pseudocode: repopArray()</vt:lpstr>
      <vt:lpstr>Complexity</vt:lpstr>
      <vt:lpstr>Test Results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101</cp:revision>
  <dcterms:created xsi:type="dcterms:W3CDTF">2013-04-22T21:03:27Z</dcterms:created>
  <dcterms:modified xsi:type="dcterms:W3CDTF">2013-04-27T23:17:27Z</dcterms:modified>
</cp:coreProperties>
</file>