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Radix Sort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</a:rPr>
              <a:t>Bae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Ho-On Yoshida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</a:t>
            </a:r>
            <a:r>
              <a:rPr lang="en-US" dirty="0" smtClean="0">
                <a:solidFill>
                  <a:srgbClr val="FFFFFF"/>
                </a:solidFill>
              </a:rPr>
              <a:t>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Non-comparative sorting algorithm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from least significant digit to most significant digit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Stable sorting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5789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28790" y="6133107"/>
            <a:ext cx="192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LSD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0679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68111" y="6119831"/>
            <a:ext cx="22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</a:rPr>
              <a:t>nd</a:t>
            </a:r>
            <a:r>
              <a:rPr lang="en-US" dirty="0" smtClean="0">
                <a:solidFill>
                  <a:srgbClr val="FFFFFF"/>
                </a:solidFill>
              </a:rPr>
              <a:t> LSD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36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19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MSD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Array to sort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Pseudocode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//Understanding of 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Complexity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Test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7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Questions/Comments?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72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Pseudocode</vt:lpstr>
      <vt:lpstr>//Understanding of Algorithm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14</cp:revision>
  <dcterms:created xsi:type="dcterms:W3CDTF">2013-04-22T21:03:27Z</dcterms:created>
  <dcterms:modified xsi:type="dcterms:W3CDTF">2013-04-24T18:55:33Z</dcterms:modified>
</cp:coreProperties>
</file>