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bytes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bytes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Next Regular"/>
                <a:cs typeface="Avenir Next Regular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sz="24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Regular"/>
                <a:cs typeface="Avenir Next Regular"/>
              </a:rPr>
              <a:t>from 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0 </a:t>
            </a:r>
            <a:r>
              <a:rPr lang="en-US" sz="2400" dirty="0" smtClean="0">
                <a:solidFill>
                  <a:srgbClr val="C6D9F1"/>
                </a:solidFill>
                <a:latin typeface="Avenir Next Regular"/>
                <a:cs typeface="Avenir Next Regular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Regular"/>
                <a:cs typeface="Avenir Next Regular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0 </a:t>
            </a:r>
            <a:r>
              <a:rPr lang="en-US" sz="2400" dirty="0" smtClean="0">
                <a:solidFill>
                  <a:srgbClr val="C6D9F1"/>
                </a:solidFill>
                <a:latin typeface="Avenir Next Regular"/>
                <a:cs typeface="Avenir Next Regular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				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//call </a:t>
            </a:r>
            <a:r>
              <a:rPr lang="en-US" sz="24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	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Regular"/>
                <a:cs typeface="Avenir Next Regular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div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8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8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8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8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8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8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8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8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8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8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’s for 10d and 20d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221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</vt:lpstr>
      <vt:lpstr>Pseudocode: popAdjList()</vt:lpstr>
      <vt:lpstr>Pseudocode: repopArray()</vt:lpstr>
      <vt:lpstr>Complexity</vt:lpstr>
      <vt:lpstr>Test Results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98</cp:revision>
  <dcterms:created xsi:type="dcterms:W3CDTF">2013-04-22T21:03:27Z</dcterms:created>
  <dcterms:modified xsi:type="dcterms:W3CDTF">2013-04-27T22:34:17Z</dcterms:modified>
</cp:coreProperties>
</file>