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6" r:id="rId9"/>
    <p:sldId id="260" r:id="rId10"/>
    <p:sldId id="261" r:id="rId11"/>
    <p:sldId id="268" r:id="rId12"/>
    <p:sldId id="26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Test Results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d for 100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for 10 digit decimal</a:t>
            </a: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cont.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//Graphs of results of different </a:t>
            </a:r>
            <a:r>
              <a:rPr lang="en-US" i="1" dirty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’s for 10d, 20d, 100d with bucket and counting.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//Summary of radix sort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54"/>
            <a:ext cx="8229600" cy="2457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Thank you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time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Choosing the optimal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digit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lvl="1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values with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Broke the values into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 digits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igit =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ceiling(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//estimate for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endParaRPr lang="en-US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Building the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We need to define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en-US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/log(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size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)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k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2</a:t>
            </a:r>
            <a:r>
              <a:rPr lang="en-US" i="1" baseline="30000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 </a:t>
            </a:r>
            <a:endParaRPr lang="en-US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() - bucket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35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Light"/>
                <a:cs typeface="Avenir Light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maxLength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, digits, 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	 	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j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dirty="0" smtClean="0">
                <a:solidFill>
                  <a:schemeClr val="bg1"/>
                </a:solidFill>
                <a:latin typeface="Avenir Light"/>
                <a:cs typeface="Avenir Light"/>
              </a:rPr>
              <a:t>empty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list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at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populate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					 	 	 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repopulate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 	 	 	 	 	 							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delete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div)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empty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empty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%= mod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	 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append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[(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)]</a:t>
            </a:r>
            <a:endParaRPr lang="en-US" sz="22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63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repopArray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Node *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 </a:t>
            </a:r>
            <a:r>
              <a:rPr lang="en-US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if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temp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while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 	 	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	 	 	 	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++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 	temp = temp-&gt;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getNext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561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5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1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declare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0 to digits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]/div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+ 1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for j from 1 to 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[ j ] +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j-1 ]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for j from size down to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–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div,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buckets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counting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Total time is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(2n+2*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)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 when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O(n) and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lg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307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Radix Sort</vt:lpstr>
      <vt:lpstr>Basic Idea</vt:lpstr>
      <vt:lpstr>Understanding the Algorithm</vt:lpstr>
      <vt:lpstr>Building the Pseudocode</vt:lpstr>
      <vt:lpstr>Pseudocode: radixSort() - bucket</vt:lpstr>
      <vt:lpstr>Pseudocode: popAdjList()</vt:lpstr>
      <vt:lpstr>Pseudocode: repopArray()</vt:lpstr>
      <vt:lpstr>Pseudocode: radixSort() - counting</vt:lpstr>
      <vt:lpstr>Complexity</vt:lpstr>
      <vt:lpstr>Test Results</vt:lpstr>
      <vt:lpstr>Test Result cont.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121</cp:revision>
  <dcterms:created xsi:type="dcterms:W3CDTF">2013-04-22T21:03:27Z</dcterms:created>
  <dcterms:modified xsi:type="dcterms:W3CDTF">2013-05-07T23:18:29Z</dcterms:modified>
</cp:coreProperties>
</file>