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’s for 10d and 20d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 - bucket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endParaRPr lang="en-US" sz="22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284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 - bucket</vt:lpstr>
      <vt:lpstr>Pseudocode: popAdjList()</vt:lpstr>
      <vt:lpstr>Pseudocode: repopArray()</vt:lpstr>
      <vt:lpstr>Pseudocode: radixSort() - counting</vt:lpstr>
      <vt:lpstr>Complexity</vt:lpstr>
      <vt:lpstr>Test Results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111</cp:revision>
  <dcterms:created xsi:type="dcterms:W3CDTF">2013-04-22T21:03:27Z</dcterms:created>
  <dcterms:modified xsi:type="dcterms:W3CDTF">2013-04-28T00:02:29Z</dcterms:modified>
</cp:coreProperties>
</file>