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8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from the LSD to MSD using another sort.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Its complexity will be determined by the complexity of the </a:t>
            </a:r>
            <a:r>
              <a:rPr lang="en-US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it uses.</a:t>
            </a:r>
            <a:endParaRPr lang="en-US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5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1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declare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0 to digits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]/div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for j from 1 to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+ 1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for j from 1 to 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[ j ] +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j-1 ]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for j from size down to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j ] ] –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div,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buckets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counting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Total time is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(2n+2*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)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 when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O(n) and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lg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cont.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//Graphs of results of different </a:t>
            </a:r>
            <a:r>
              <a:rPr lang="en-US" i="1" dirty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’s for 10d, 20d, 100d with bucket and counting.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//Summary of radix sort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187</Words>
  <Application>Microsoft Macintosh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Radix Sort</vt:lpstr>
      <vt:lpstr>Basic Idea</vt:lpstr>
      <vt:lpstr>Understanding the Algorithm</vt:lpstr>
      <vt:lpstr>Pseudocode: radixSort() - counting</vt:lpstr>
      <vt:lpstr>Complexity</vt:lpstr>
      <vt:lpstr>Test Result cont.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124</cp:revision>
  <dcterms:created xsi:type="dcterms:W3CDTF">2013-04-22T21:03:27Z</dcterms:created>
  <dcterms:modified xsi:type="dcterms:W3CDTF">2013-05-09T00:01:58Z</dcterms:modified>
</cp:coreProperties>
</file>