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8" r:id="rId7"/>
    <p:sldId id="269" r:id="rId8"/>
    <p:sldId id="267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from the LSD to MSD using another sort.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Its complexity will be determined by the complexity of the sort it uses.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Use counting sort.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Keeps stable sorting property</a:t>
            </a:r>
            <a:endParaRPr lang="en-US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 - counting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50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radixSort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max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1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declare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0 to digits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j from 1 to size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]/div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j from 1 to size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+ 1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for j from 1 to 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[ j ] +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j-1 ]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for j from size down to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–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div,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0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sort using counting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Counting sort :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n+k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performs counting sort d times, where d is the number of digits.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So Radix sort has a running time of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dn+dk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But d will always be a constant for that run of radix sort and k is O(n)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Therefore the running time of Radix Sort:</a:t>
            </a:r>
          </a:p>
          <a:p>
            <a:pPr lvl="3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O(n) 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of 10d and 20d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pic>
        <p:nvPicPr>
          <p:cNvPr id="4" name="Content Placeholder 3" descr="sortGrap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7" b="5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894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of 50d and 100d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pic>
        <p:nvPicPr>
          <p:cNvPr id="4" name="Content Placeholder 3" descr="largeDGrap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6" b="5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627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Conclusion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Linear sort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Wingdings"/>
              </a:rPr>
              <a:t> O(n) running time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LSD to MSD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Stable 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Performance improvement as d decreases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But only to a certain point, then performance diminishes</a:t>
            </a:r>
          </a:p>
          <a:p>
            <a:pPr lvl="1"/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594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Thank You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72705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242</Words>
  <Application>Microsoft Macintosh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Radix Sort</vt:lpstr>
      <vt:lpstr>Basic Idea</vt:lpstr>
      <vt:lpstr>Understanding the Algorithm</vt:lpstr>
      <vt:lpstr>Pseudocode: radixSort() - counting</vt:lpstr>
      <vt:lpstr>Complexity</vt:lpstr>
      <vt:lpstr>Test Result of 10d and 20d</vt:lpstr>
      <vt:lpstr>Test Result of 50d and 100d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131</cp:revision>
  <dcterms:created xsi:type="dcterms:W3CDTF">2013-04-22T21:03:27Z</dcterms:created>
  <dcterms:modified xsi:type="dcterms:W3CDTF">2013-05-09T00:21:44Z</dcterms:modified>
</cp:coreProperties>
</file>