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04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7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AD20-43C2-CA44-8C28-8CAD34CDE910}" type="datetimeFigureOut">
              <a:rPr lang="en-US" smtClean="0"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alibri"/>
                <a:cs typeface="Calibri"/>
              </a:rPr>
              <a:t>Radix Sort</a:t>
            </a:r>
            <a:endParaRPr lang="en-US" sz="2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>
                <a:solidFill>
                  <a:srgbClr val="FFFFFF"/>
                </a:solidFill>
              </a:rPr>
              <a:t>CS 375</a:t>
            </a:r>
          </a:p>
          <a:p>
            <a:pPr algn="r"/>
            <a:r>
              <a:rPr lang="en-US" sz="2000" dirty="0" smtClean="0">
                <a:solidFill>
                  <a:srgbClr val="FFFFFF"/>
                </a:solidFill>
              </a:rPr>
              <a:t>Samuel </a:t>
            </a:r>
            <a:r>
              <a:rPr lang="en-US" sz="2000" dirty="0" err="1" smtClean="0">
                <a:solidFill>
                  <a:srgbClr val="FFFFFF"/>
                </a:solidFill>
              </a:rPr>
              <a:t>Bae</a:t>
            </a:r>
            <a:endParaRPr lang="en-US" sz="2000" dirty="0" smtClean="0">
              <a:solidFill>
                <a:srgbClr val="FFFFFF"/>
              </a:solidFill>
            </a:endParaRPr>
          </a:p>
          <a:p>
            <a:pPr algn="r"/>
            <a:r>
              <a:rPr lang="en-US" sz="2000" dirty="0" smtClean="0">
                <a:solidFill>
                  <a:srgbClr val="FFFFFF"/>
                </a:solidFill>
              </a:rPr>
              <a:t>Ho-On Yoshida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2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Basic Idea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7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Pseudocode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7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//Understanding of Algorithm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9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Complexity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8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Test Results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1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478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Thank you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/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Questions/Comments?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52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23</Words>
  <Application>Microsoft Macintosh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Radix Sort</vt:lpstr>
      <vt:lpstr>Basic Idea</vt:lpstr>
      <vt:lpstr>Pseudocode</vt:lpstr>
      <vt:lpstr>//Understanding of Algorithm</vt:lpstr>
      <vt:lpstr>Complexity</vt:lpstr>
      <vt:lpstr>Test Results</vt:lpstr>
      <vt:lpstr>Thank you  Questions/Comments?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 CS 375: Final Project </dc:title>
  <dc:creator>hoony</dc:creator>
  <cp:lastModifiedBy>hoony</cp:lastModifiedBy>
  <cp:revision>7</cp:revision>
  <dcterms:created xsi:type="dcterms:W3CDTF">2013-04-22T21:03:27Z</dcterms:created>
  <dcterms:modified xsi:type="dcterms:W3CDTF">2013-04-23T23:35:49Z</dcterms:modified>
</cp:coreProperties>
</file>