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from the LSD to MSD using another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Its complexity will be determined by the complexity of the sort it uses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counting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Keeps stable sorting property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it for each digit </a:t>
            </a:r>
            <a:r>
              <a:rPr lang="en-US" smtClean="0">
                <a:solidFill>
                  <a:schemeClr val="bg1"/>
                </a:solidFill>
                <a:latin typeface="Avenir Next Regular"/>
                <a:cs typeface="Avenir Next Regular"/>
              </a:rPr>
              <a:t>we sort</a:t>
            </a:r>
            <a:endParaRPr lang="en-US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declare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/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1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size	 	 	 	 	 	 	 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95B3D7"/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					 	 	 	 	 	 	 	//Counting Sort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+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95B3D7"/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95B3D7"/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from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down to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–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Counting sort: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n+k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performs counting sort d times, where d is the number of digits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 Radix sort has a running time of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dn+dk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d will always be a constant for that run of radix sort and k is O(n)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Therefore the running time of Radix Sort: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O(n) 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10d and 20d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sortGrap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b="2593"/>
          <a:stretch/>
        </p:blipFill>
        <p:spPr/>
      </p:pic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50d and 100d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largeDGrap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3285"/>
          <a:stretch/>
        </p:blipFill>
        <p:spPr/>
      </p:pic>
    </p:spTree>
    <p:extLst>
      <p:ext uri="{BB962C8B-B14F-4D97-AF65-F5344CB8AC3E}">
        <p14:creationId xmlns:p14="http://schemas.microsoft.com/office/powerpoint/2010/main" val="193627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Linear sort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Wingdings"/>
              </a:rPr>
              <a:t> O(n) running time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LSD to MSD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Stable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Performance improvement as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length of k increases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only to a certain point, then performance diminishes</a:t>
            </a:r>
          </a:p>
          <a:p>
            <a:pPr lvl="1"/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357"/>
            <a:ext cx="8229600" cy="4525963"/>
          </a:xfrm>
        </p:spPr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Thank You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0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247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Radix Sort</vt:lpstr>
      <vt:lpstr>Basic Idea</vt:lpstr>
      <vt:lpstr>Understanding the Algorithm</vt:lpstr>
      <vt:lpstr>Pseudocode: radixSort() - counting</vt:lpstr>
      <vt:lpstr>Complexity</vt:lpstr>
      <vt:lpstr>Test Result of 10d and 20d</vt:lpstr>
      <vt:lpstr>Test Result of 50d and 100d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sam</cp:lastModifiedBy>
  <cp:revision>143</cp:revision>
  <dcterms:created xsi:type="dcterms:W3CDTF">2013-04-22T21:03:27Z</dcterms:created>
  <dcterms:modified xsi:type="dcterms:W3CDTF">2013-05-09T17:33:17Z</dcterms:modified>
</cp:coreProperties>
</file>