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Radix Sort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Samuel </a:t>
            </a:r>
            <a:r>
              <a:rPr lang="en-US" sz="2400" dirty="0" err="1" smtClean="0">
                <a:solidFill>
                  <a:srgbClr val="FFFFFF"/>
                </a:solidFill>
              </a:rPr>
              <a:t>Bae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Ho-On Yoshida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Pseudocode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//Understanding of 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Complexity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Test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7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Questions/Comments?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Pseudocode</vt:lpstr>
      <vt:lpstr>//Understanding of Algorithm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6</cp:revision>
  <dcterms:created xsi:type="dcterms:W3CDTF">2013-04-22T21:03:27Z</dcterms:created>
  <dcterms:modified xsi:type="dcterms:W3CDTF">2013-04-23T23:24:49Z</dcterms:modified>
</cp:coreProperties>
</file>