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the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Define a “digit” to include multiple digits,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Next Regular"/>
                <a:cs typeface="Avenir Next Regular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maxLength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int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div</a:t>
            </a:r>
            <a:endParaRPr lang="en-US" sz="24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create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adjacencyList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8EB4E3"/>
                </a:solidFill>
                <a:latin typeface="Avenir Next Regular"/>
                <a:cs typeface="Avenir Next Regular"/>
              </a:rPr>
              <a:t>for </a:t>
            </a:r>
            <a:r>
              <a:rPr lang="en-US" sz="24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&lt;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maxLength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8EB4E3"/>
                </a:solidFill>
                <a:latin typeface="Avenir Next Regular"/>
                <a:cs typeface="Avenir Next Regular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j &lt;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10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	</a:t>
            </a:r>
            <a:r>
              <a:rPr lang="en-US" sz="24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intialize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adjacencyList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adjacencyList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venir Next Regular"/>
                <a:cs typeface="Avenir Next Regular"/>
              </a:rPr>
              <a:t>//Call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Avenir Next Regular"/>
                <a:cs typeface="Avenir Next Regular"/>
              </a:rPr>
              <a:t>popAdjList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venir Next Regular"/>
                <a:cs typeface="Avenir Next Regular"/>
              </a:rPr>
              <a:t>()</a:t>
            </a:r>
            <a:endParaRPr lang="en-US" sz="2400" i="1" dirty="0" smtClean="0">
              <a:solidFill>
                <a:schemeClr val="bg1">
                  <a:lumMod val="75000"/>
                </a:schemeClr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	repopulate 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			</a:t>
            </a:r>
            <a:r>
              <a:rPr lang="en-US" sz="2400" dirty="0" smtClean="0">
                <a:solidFill>
                  <a:srgbClr val="BFBFBF"/>
                </a:solidFill>
                <a:latin typeface="Avenir Next Regular"/>
                <a:cs typeface="Avenir Next Regular"/>
              </a:rPr>
              <a:t>//Call </a:t>
            </a:r>
            <a:r>
              <a:rPr lang="en-US" sz="2400" dirty="0" err="1" smtClean="0">
                <a:solidFill>
                  <a:srgbClr val="BFBFBF"/>
                </a:solidFill>
                <a:latin typeface="Avenir Next Regular"/>
                <a:cs typeface="Avenir Next Regular"/>
              </a:rPr>
              <a:t>repopArray</a:t>
            </a:r>
            <a:r>
              <a:rPr lang="en-US" sz="2400" dirty="0" smtClean="0">
                <a:solidFill>
                  <a:srgbClr val="BFBFBF"/>
                </a:solidFill>
                <a:latin typeface="Avenir Next Regular"/>
                <a:cs typeface="Avenir Next Regular"/>
              </a:rPr>
              <a:t>()</a:t>
            </a:r>
            <a:endParaRPr lang="en-US" sz="2400" i="1" dirty="0" smtClean="0">
              <a:solidFill>
                <a:srgbClr val="BFBFB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Next Regular"/>
                <a:cs typeface="Avenir Next Regular"/>
              </a:rPr>
              <a:t>delete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adjacencyList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update mod, div</a:t>
            </a:r>
            <a:endParaRPr lang="en-US" sz="2400" i="1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100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b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</a:b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</a:b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Questions/Comments?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123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36</cp:revision>
  <dcterms:created xsi:type="dcterms:W3CDTF">2013-04-22T21:03:27Z</dcterms:created>
  <dcterms:modified xsi:type="dcterms:W3CDTF">2013-04-24T20:42:32Z</dcterms:modified>
</cp:coreProperties>
</file>