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6" r:id="rId5"/>
    <p:sldId id="260" r:id="rId6"/>
    <p:sldId id="268" r:id="rId7"/>
    <p:sldId id="269" r:id="rId8"/>
    <p:sldId id="267" r:id="rId9"/>
    <p:sldId id="27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12" y="-8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6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8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0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02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0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5/8/13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4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5/8/13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98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5/8/13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7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5/8/13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6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5/8/13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08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5/8/13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2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FAD20-43C2-CA44-8C28-8CAD34CDE910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6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Radix Sort</a:t>
            </a:r>
            <a:endParaRPr lang="en-US" sz="20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0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CS 375</a:t>
            </a:r>
          </a:p>
          <a:p>
            <a:pPr algn="r"/>
            <a:r>
              <a:rPr lang="en-US" sz="20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Samuel </a:t>
            </a:r>
            <a:r>
              <a:rPr lang="en-US" sz="2000" dirty="0" err="1" smtClean="0">
                <a:solidFill>
                  <a:srgbClr val="FFFFFF"/>
                </a:solidFill>
                <a:latin typeface="Avenir Next Regular"/>
                <a:cs typeface="Avenir Next Regular"/>
              </a:rPr>
              <a:t>Bae</a:t>
            </a:r>
            <a:endParaRPr lang="en-US" sz="2000" dirty="0" smtClean="0">
              <a:solidFill>
                <a:srgbClr val="FFFFFF"/>
              </a:solidFill>
              <a:latin typeface="Avenir Next Regular"/>
              <a:cs typeface="Avenir Next Regular"/>
            </a:endParaRPr>
          </a:p>
          <a:p>
            <a:pPr algn="r"/>
            <a:r>
              <a:rPr lang="en-US" sz="20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Ho-On Yoshida</a:t>
            </a:r>
            <a:endParaRPr lang="en-US" sz="20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70527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Basic Idea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247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Non-comparative sorting algorithm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Sorts in linear time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Sort from least significant digit to most significant digit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Stable sorting</a:t>
            </a:r>
            <a:endParaRPr lang="en-US" sz="2800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813306"/>
              </p:ext>
            </p:extLst>
          </p:nvPr>
        </p:nvGraphicFramePr>
        <p:xfrm>
          <a:off x="688116" y="4151747"/>
          <a:ext cx="911823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118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238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123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934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344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377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11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853" y="4785426"/>
            <a:ext cx="325116" cy="325116"/>
          </a:xfrm>
          <a:prstGeom prst="rect">
            <a:avLst/>
          </a:prstGeom>
        </p:spPr>
      </p:pic>
      <p:pic>
        <p:nvPicPr>
          <p:cNvPr id="13" name="Picture 12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737" y="4785426"/>
            <a:ext cx="325116" cy="325116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385640"/>
              </p:ext>
            </p:extLst>
          </p:nvPr>
        </p:nvGraphicFramePr>
        <p:xfrm>
          <a:off x="2772234" y="4151747"/>
          <a:ext cx="922475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224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12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93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4</a:t>
                      </a:r>
                      <a:endParaRPr lang="en-US" b="1" cap="none" spc="0" dirty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" name="Picture 15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418" y="4785426"/>
            <a:ext cx="325116" cy="325116"/>
          </a:xfrm>
          <a:prstGeom prst="rect">
            <a:avLst/>
          </a:prstGeom>
        </p:spPr>
      </p:pic>
      <p:pic>
        <p:nvPicPr>
          <p:cNvPr id="17" name="Picture 16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468" y="4785426"/>
            <a:ext cx="325116" cy="32511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195853" y="6133107"/>
            <a:ext cx="215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After sorting LSD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954460"/>
              </p:ext>
            </p:extLst>
          </p:nvPr>
        </p:nvGraphicFramePr>
        <p:xfrm>
          <a:off x="5004289" y="4150452"/>
          <a:ext cx="904790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047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2</a:t>
                      </a:r>
                      <a:r>
                        <a:rPr lang="en-US" b="0" dirty="0" smtClean="0"/>
                        <a:t>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</a:t>
                      </a: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</a:t>
                      </a:r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4</a:t>
                      </a: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7</a:t>
                      </a:r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355584" y="6119831"/>
            <a:ext cx="234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After sorting 2</a:t>
            </a:r>
            <a:r>
              <a:rPr lang="en-US" baseline="300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nd</a:t>
            </a:r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 LSD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pic>
        <p:nvPicPr>
          <p:cNvPr id="22" name="Picture 21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762" y="4785426"/>
            <a:ext cx="325116" cy="325116"/>
          </a:xfrm>
          <a:prstGeom prst="rect">
            <a:avLst/>
          </a:prstGeom>
        </p:spPr>
      </p:pic>
      <p:pic>
        <p:nvPicPr>
          <p:cNvPr id="23" name="Picture 22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111" y="4785426"/>
            <a:ext cx="325116" cy="325116"/>
          </a:xfrm>
          <a:prstGeom prst="rect">
            <a:avLst/>
          </a:prstGeom>
        </p:spPr>
      </p:pic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461500"/>
              </p:ext>
            </p:extLst>
          </p:nvPr>
        </p:nvGraphicFramePr>
        <p:xfrm>
          <a:off x="7165034" y="4150452"/>
          <a:ext cx="904790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047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1</a:t>
                      </a:r>
                      <a:r>
                        <a:rPr lang="en-US" b="0" dirty="0" smtClean="0"/>
                        <a:t>23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2</a:t>
                      </a:r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</a:t>
                      </a:r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</a:t>
                      </a:r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9</a:t>
                      </a:r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696669" y="6133107"/>
            <a:ext cx="212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After sorting MSD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0056" y="6133107"/>
            <a:ext cx="154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Array to sort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63074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Avenir Next Regular"/>
                <a:cs typeface="Avenir Next Regular"/>
              </a:rPr>
              <a:t>U</a:t>
            </a:r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nderstanding the Algorithm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Sorts from the LSD to MSD using another sort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Its complexity will be determined by the complexity of the sort it uses</a:t>
            </a:r>
          </a:p>
          <a:p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Use counting sort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Keeps stable sorting property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Use it for each digit </a:t>
            </a:r>
            <a:r>
              <a:rPr lang="en-US" smtClean="0">
                <a:solidFill>
                  <a:schemeClr val="bg1"/>
                </a:solidFill>
                <a:latin typeface="Avenir Next Regular"/>
                <a:cs typeface="Avenir Next Regular"/>
              </a:rPr>
              <a:t>we sort</a:t>
            </a:r>
            <a:endParaRPr lang="en-US" dirty="0" smtClean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08498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Avenir Light"/>
                <a:cs typeface="Avenir Light"/>
              </a:rPr>
              <a:t>Pseudocode</a:t>
            </a:r>
            <a:r>
              <a:rPr lang="en-US" dirty="0" smtClean="0">
                <a:solidFill>
                  <a:schemeClr val="bg1"/>
                </a:solidFill>
                <a:latin typeface="Avenir Light"/>
                <a:cs typeface="Avenir Light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Avenir Light"/>
                <a:cs typeface="Avenir Light"/>
              </a:rPr>
              <a:t>radixSort</a:t>
            </a:r>
            <a:r>
              <a:rPr lang="en-US" dirty="0" smtClean="0">
                <a:solidFill>
                  <a:schemeClr val="bg1"/>
                </a:solidFill>
                <a:latin typeface="Avenir Light"/>
                <a:cs typeface="Avenir Light"/>
              </a:rPr>
              <a:t>() - counting</a:t>
            </a:r>
            <a:endParaRPr lang="en-US" dirty="0">
              <a:solidFill>
                <a:schemeClr val="bg1"/>
              </a:solidFill>
              <a:latin typeface="Avenir Light"/>
              <a:cs typeface="Avenir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650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radixSort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(</a:t>
            </a:r>
            <a:r>
              <a:rPr lang="en-US" sz="22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size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max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digits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k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venir Light"/>
                <a:cs typeface="Avenir Light"/>
              </a:rPr>
              <a:t>int</a:t>
            </a:r>
            <a:r>
              <a:rPr lang="en-US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venir Light"/>
                <a:cs typeface="Avenir Light"/>
              </a:rPr>
              <a:t>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mod</a:t>
            </a: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=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k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div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= 1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declare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dVect</a:t>
            </a:r>
            <a:endParaRPr lang="en-US" sz="22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0" indent="0">
              <a:buNone/>
            </a:pPr>
            <a:r>
              <a:rPr lang="en-US" sz="22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for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from 0 to digits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 	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for j from 1 to size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FFFFFF"/>
                </a:solidFill>
                <a:latin typeface="Avenir Light"/>
                <a:cs typeface="Avenir Light"/>
              </a:rPr>
              <a:t>		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 	 	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j ] =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j ]/div</a:t>
            </a:r>
            <a:endParaRPr lang="en-US" sz="2200" i="1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0" indent="0">
              <a:buNone/>
            </a:pPr>
            <a:r>
              <a:rPr lang="en-US" sz="22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 	 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for j from 1 to size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	 	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j ] ] =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j ] ] + 1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	 for j from 1 to k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	 	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j ] =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[ j ] +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j-1 ]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 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	for j from size down to 1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	 	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sVect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j ] ] ] =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j ]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	 	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j ] ] =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j ] ] – 1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>
                <a:solidFill>
                  <a:schemeClr val="tx2">
                    <a:lumMod val="20000"/>
                    <a:lumOff val="80000"/>
                  </a:schemeClr>
                </a:solidFill>
                <a:latin typeface="Avenir Light"/>
                <a:cs typeface="Avenir Light"/>
              </a:rPr>
              <a:t>update</a:t>
            </a: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i="1" dirty="0">
                <a:solidFill>
                  <a:srgbClr val="FFFFFF"/>
                </a:solidFill>
                <a:latin typeface="Avenir Light"/>
                <a:cs typeface="Avenir Light"/>
              </a:rPr>
              <a:t>mod</a:t>
            </a: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div, 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and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with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sVect</a:t>
            </a:r>
            <a:endParaRPr lang="en-US" sz="2200" i="1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0" indent="0">
              <a:buNone/>
            </a:pPr>
            <a:endParaRPr lang="en-US" sz="2200" dirty="0" smtClean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45503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Complexity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Radix 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sort using counting 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sort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Counting sort: O(</a:t>
            </a:r>
            <a:r>
              <a:rPr lang="en-US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n+k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)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Radix sort performs counting sort d times, where d is the number of digits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So Radix sort has a running time of O(</a:t>
            </a:r>
            <a:r>
              <a:rPr lang="en-US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dn+dk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)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But d will always be a constant for that run of radix sort and k is O(n)</a:t>
            </a:r>
          </a:p>
          <a:p>
            <a:pPr lvl="2"/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Therefore the running time of Radix Sort:</a:t>
            </a:r>
          </a:p>
          <a:p>
            <a:pPr lvl="3"/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O(n) </a:t>
            </a:r>
            <a:endParaRPr lang="en-US" dirty="0" smtClean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098785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venir Light"/>
                <a:cs typeface="Avenir Light"/>
              </a:rPr>
              <a:t>Test Result of 10d and 20d</a:t>
            </a:r>
            <a:endParaRPr lang="en-US" dirty="0">
              <a:solidFill>
                <a:schemeClr val="bg1"/>
              </a:solidFill>
              <a:latin typeface="Avenir Light"/>
              <a:cs typeface="Avenir Light"/>
            </a:endParaRPr>
          </a:p>
        </p:txBody>
      </p:sp>
      <p:pic>
        <p:nvPicPr>
          <p:cNvPr id="4" name="Content Placeholder 3" descr="sortGraph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7" b="55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38949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venir Light"/>
                <a:cs typeface="Avenir Light"/>
              </a:rPr>
              <a:t>Test Result of 50d and 100d</a:t>
            </a:r>
            <a:endParaRPr lang="en-US" dirty="0">
              <a:solidFill>
                <a:schemeClr val="bg1"/>
              </a:solidFill>
              <a:latin typeface="Avenir Light"/>
              <a:cs typeface="Avenir Light"/>
            </a:endParaRPr>
          </a:p>
        </p:txBody>
      </p:sp>
      <p:pic>
        <p:nvPicPr>
          <p:cNvPr id="4" name="Content Placeholder 3" descr="largeDGraph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96" b="59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36273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venir Light"/>
                <a:cs typeface="Avenir Light"/>
              </a:rPr>
              <a:t>Conclusion</a:t>
            </a:r>
            <a:endParaRPr lang="en-US" dirty="0">
              <a:solidFill>
                <a:schemeClr val="bg1"/>
              </a:solidFill>
              <a:latin typeface="Avenir Light"/>
              <a:cs typeface="Avenir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Radix sort 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Linear sort 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  <a:sym typeface="Wingdings"/>
              </a:rPr>
              <a:t> O(n) running time</a:t>
            </a:r>
            <a:endParaRPr lang="en-US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lvl="1"/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LSD to MSD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Stable Sort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Performance improvement as d decreases</a:t>
            </a:r>
          </a:p>
          <a:p>
            <a:pPr lvl="2"/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But only to a certain point, then performance diminishes</a:t>
            </a:r>
          </a:p>
          <a:p>
            <a:pPr lvl="1"/>
            <a:endParaRPr lang="en-US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4275949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Thank You</a:t>
            </a:r>
            <a:endParaRPr lang="en-US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727053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245</Words>
  <Application>Microsoft Macintosh PowerPoint</Application>
  <PresentationFormat>On-screen Show (4:3)</PresentationFormat>
  <Paragraphs>75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Radix Sort</vt:lpstr>
      <vt:lpstr>Basic Idea</vt:lpstr>
      <vt:lpstr>Understanding the Algorithm</vt:lpstr>
      <vt:lpstr>Pseudocode: radixSort() - counting</vt:lpstr>
      <vt:lpstr>Complexity</vt:lpstr>
      <vt:lpstr>Test Result of 10d and 20d</vt:lpstr>
      <vt:lpstr>Test Result of 50d and 100d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Radix Sort CS 375: Final Project </dc:title>
  <dc:creator>hoony</dc:creator>
  <cp:lastModifiedBy>hoony</cp:lastModifiedBy>
  <cp:revision>135</cp:revision>
  <dcterms:created xsi:type="dcterms:W3CDTF">2013-04-22T21:03:27Z</dcterms:created>
  <dcterms:modified xsi:type="dcterms:W3CDTF">2013-05-09T00:28:09Z</dcterms:modified>
</cp:coreProperties>
</file>