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E3B5-F665-1E38-CD55-6448FC2C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033D-9AF0-0386-51D9-C4057789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C450-2966-26CC-3025-2570089C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73F9-3B5B-9CE4-280C-B925B89A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17AE-91E4-D0A4-BD78-38E0C26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4643-9EF6-C568-A01E-AD7C127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CFC3A-763E-DE2B-4757-4857404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55AA-8DD8-ED0E-DA47-06F8B769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E956-18AD-F8C8-B95B-956F2265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F2B5-D196-B17B-6BB2-B8D657D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FE6FB-5356-5850-0C1C-B0A4CDD1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7A7B-4A81-2874-4655-612978BB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5FF-BA46-9A7A-69FC-259CC88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9114-BBF1-24E7-7B80-31E48EFC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BB6E-7508-3417-B0DE-5398386E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47A-3E14-D7B9-C57F-B20E7BCF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9B9F-D1DD-E767-498A-B2284178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6A3C-21B7-7F9A-ECAA-9530B5CB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3084-4F68-F1A1-F516-7CC2B3E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1CFB-3D54-1680-5F99-4FF66816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34B-F3D7-C170-7A59-C5645496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9C1B-2E9A-4719-8A5D-F1BF7912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763E-1F03-629D-9D7E-B22C87C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A0DA-2583-B9A2-C976-5B54F38B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641D-8DA0-D444-6608-0ED0FE43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6B4F-7FE7-1143-DA64-786432E7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64CC-1FF1-1ABE-0C19-E5B705779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F337D-AC54-E567-4B96-2AFDD4DD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5EA1-3518-0731-0B9D-D2AFF2D5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CF87A-24C0-40F8-5EA2-ECE81B1B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4467-B953-BAC3-6631-9719F2B2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3DCB-AB66-D018-6AE8-E13F55C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033E-C304-10B8-9791-5F37AE58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D0F07-8924-F273-FAFC-EBB63496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9076C-4C3D-E746-4FA1-E921D30E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0700-8607-731A-04B1-DE1684D2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78A4B-7BA5-70B1-7DE0-55157813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C9309-2C52-D5C4-8710-7571817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8E61-7EB5-A77F-8C51-D7ACF29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9AB6-C398-A5E6-7A6A-BC2DE5FF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A70DC-6E81-5AAC-4167-7C3E43BF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8E208-1E5C-7BB5-F78F-4E720608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B6BFC-C543-0A14-7315-36DBEC4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D4548-5517-FC53-4F2E-ECF32B0D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58CEF-7503-1BB7-1E7B-4D91C723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ACC2-0503-9B91-0622-1476AA83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C982-E915-1F3F-D437-FC2BFE03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E758-FD29-F0B7-EED3-9343C6AA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F34C-B232-AA0F-2341-8048F6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F630-0ADE-8439-54CA-98E094F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E48B-2093-A239-AD2C-980AFDA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38AB-8D33-251E-B9AC-CF784D65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13E0-4819-ADEE-0020-5FEC3799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64458-ADCC-DA7C-03AA-91AE51EE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B76F-C095-DE2C-0CDB-672B6CDF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33EC6-BCE8-DFC6-60AE-D5181519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FC67-60B5-5649-479D-CFA4114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DF1B5-53AA-9E06-1FCA-E81BF350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7322-5C71-F6A4-D240-7965785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64D2-CD08-2292-DBA6-5C1D19F5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1405-3F9F-7C7B-C9E6-B323D8A8F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5BBA-0E10-9A4C-BC92-6F624D574C70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3EF2-6F50-5C7E-73B3-A2AA97E86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2531-7FA0-95BF-04A1-AAE8780A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05AEC-74B4-74F6-1F9D-5EA734B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87600"/>
            <a:ext cx="3810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5C557-CADD-058E-91A0-53DFA5B1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39" y="2221881"/>
            <a:ext cx="2432121" cy="24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7119D4-69CA-9EBD-E60D-73FD8B83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120900"/>
            <a:ext cx="5346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75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70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Hyosub</dc:creator>
  <cp:lastModifiedBy>Kim, Hyosub</cp:lastModifiedBy>
  <cp:revision>1</cp:revision>
  <dcterms:created xsi:type="dcterms:W3CDTF">2023-12-20T19:16:59Z</dcterms:created>
  <dcterms:modified xsi:type="dcterms:W3CDTF">2023-12-21T02:22:32Z</dcterms:modified>
</cp:coreProperties>
</file>