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E3B5-F665-1E38-CD55-6448FC2C7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3033D-9AF0-0386-51D9-C40577892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4C450-2966-26CC-3025-2570089C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A73F9-3B5B-9CE4-280C-B925B89A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E17AE-91E4-D0A4-BD78-38E0C26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0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4643-9EF6-C568-A01E-AD7C1273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CFC3A-763E-DE2B-4757-4857404BD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D55AA-8DD8-ED0E-DA47-06F8B769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E956-18AD-F8C8-B95B-956F2265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9F2B5-D196-B17B-6BB2-B8D657D2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8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FE6FB-5356-5850-0C1C-B0A4CDD14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C7A7B-4A81-2874-4655-612978BB6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215FF-BA46-9A7A-69FC-259CC886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A9114-BBF1-24E7-7B80-31E48EFC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CBB6E-7508-3417-B0DE-5398386E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0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C47A-3E14-D7B9-C57F-B20E7BCF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9B9F-D1DD-E767-498A-B22841781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16A3C-21B7-7F9A-ECAA-9530B5CB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13084-4F68-F1A1-F516-7CC2B3EF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D1CFB-3D54-1680-5F99-4FF66816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1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E34B-F3D7-C170-7A59-C5645496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9C1B-2E9A-4719-8A5D-F1BF79125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5763E-1F03-629D-9D7E-B22C87C6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9A0DA-2583-B9A2-C976-5B54F38B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E641D-8DA0-D444-6608-0ED0FE43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9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6B4F-7FE7-1143-DA64-786432E7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64CC-1FF1-1ABE-0C19-E5B705779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F337D-AC54-E567-4B96-2AFDD4DD6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15EA1-3518-0731-0B9D-D2AFF2D5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CF87A-24C0-40F8-5EA2-ECE81B1B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24467-B953-BAC3-6631-9719F2B2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3DCB-AB66-D018-6AE8-E13F55C6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D033E-C304-10B8-9791-5F37AE582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D0F07-8924-F273-FAFC-EBB63496B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9076C-4C3D-E746-4FA1-E921D30E3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B0700-8607-731A-04B1-DE1684D2F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78A4B-7BA5-70B1-7DE0-55157813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C9309-2C52-D5C4-8710-7571817D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C8E61-7EB5-A77F-8C51-D7ACF290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9AB6-C398-A5E6-7A6A-BC2DE5FF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A70DC-6E81-5AAC-4167-7C3E43BF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8E208-1E5C-7BB5-F78F-4E720608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B6BFC-C543-0A14-7315-36DBEC41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D4548-5517-FC53-4F2E-ECF32B0D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58CEF-7503-1BB7-1E7B-4D91C723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0ACC2-0503-9B91-0622-1476AA83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8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C982-E915-1F3F-D437-FC2BFE03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E758-FD29-F0B7-EED3-9343C6AA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9F34C-B232-AA0F-2341-8048F63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1F630-0ADE-8439-54CA-98E094FC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EE48B-2093-A239-AD2C-980AFDAE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C38AB-8D33-251E-B9AC-CF784D65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8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13E0-4819-ADEE-0020-5FEC3799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64458-ADCC-DA7C-03AA-91AE51EEB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BB76F-C095-DE2C-0CDB-672B6CDFB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33EC6-BCE8-DFC6-60AE-D5181519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EFC67-60B5-5649-479D-CFA41144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DF1B5-53AA-9E06-1FCA-E81BF350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4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C7322-5C71-F6A4-D240-79657853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364D2-CD08-2292-DBA6-5C1D19F5B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A1405-3F9F-7C7B-C9E6-B323D8A8F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25BBA-0E10-9A4C-BC92-6F624D574C70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73EF2-6F50-5C7E-73B3-A2AA97E86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22531-7FA0-95BF-04A1-AAE8780AB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05AEC-74B4-74F6-1F9D-5EA734B1F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387600"/>
            <a:ext cx="38100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8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55C557-CADD-058E-91A0-53DFA5B1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939" y="2221881"/>
            <a:ext cx="2432121" cy="241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7119D4-69CA-9EBD-E60D-73FD8B83E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0" y="2120900"/>
            <a:ext cx="53467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5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F593FC-D9B2-3494-B3F5-31EDA9262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1854200"/>
            <a:ext cx="4445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5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BC98921-BD91-4FBC-3DCE-96598D4511F3}"/>
              </a:ext>
            </a:extLst>
          </p:cNvPr>
          <p:cNvGrpSpPr/>
          <p:nvPr/>
        </p:nvGrpSpPr>
        <p:grpSpPr>
          <a:xfrm>
            <a:off x="1906925" y="816420"/>
            <a:ext cx="7315200" cy="4942688"/>
            <a:chOff x="1906925" y="816420"/>
            <a:chExt cx="7315200" cy="494268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364699-2773-D750-B2F4-540D3CE12A98}"/>
                </a:ext>
              </a:extLst>
            </p:cNvPr>
            <p:cNvSpPr txBox="1"/>
            <p:nvPr/>
          </p:nvSpPr>
          <p:spPr>
            <a:xfrm>
              <a:off x="6908664" y="5497498"/>
              <a:ext cx="18245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(http://ethen8181.github.io)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B2A890-7238-AF93-4D2C-25527832C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6925" y="816420"/>
              <a:ext cx="7315200" cy="4389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470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718AAC-6DAE-46A6-FCEC-EC0E8076A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271" y="2024009"/>
            <a:ext cx="4043043" cy="265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8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9</Words>
  <Application>Microsoft Macintosh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Hyosub</dc:creator>
  <cp:lastModifiedBy>Kim, Hyosub</cp:lastModifiedBy>
  <cp:revision>3</cp:revision>
  <dcterms:created xsi:type="dcterms:W3CDTF">2023-12-20T19:16:59Z</dcterms:created>
  <dcterms:modified xsi:type="dcterms:W3CDTF">2024-02-10T00:03:58Z</dcterms:modified>
</cp:coreProperties>
</file>