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2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E3B5-F665-1E38-CD55-6448FC2C7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3033D-9AF0-0386-51D9-C40577892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4C450-2966-26CC-3025-2570089C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5BBA-0E10-9A4C-BC92-6F624D574C70}" type="datetimeFigureOut">
              <a:rPr lang="en-US" smtClean="0"/>
              <a:t>3/23/24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A73F9-3B5B-9CE4-280C-B925B89A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E17AE-91E4-D0A4-BD78-38E0C264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77F1-6F84-9B4A-8A28-9A3FBDDA1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05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D4643-9EF6-C568-A01E-AD7C1273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CFC3A-763E-DE2B-4757-4857404BD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D55AA-8DD8-ED0E-DA47-06F8B769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5BBA-0E10-9A4C-BC92-6F624D574C70}" type="datetimeFigureOut">
              <a:rPr lang="en-US" smtClean="0"/>
              <a:t>3/23/24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E956-18AD-F8C8-B95B-956F22655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9F2B5-D196-B17B-6BB2-B8D657D2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77F1-6F84-9B4A-8A28-9A3FBDDA1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8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BFE6FB-5356-5850-0C1C-B0A4CDD14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C7A7B-4A81-2874-4655-612978BB6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215FF-BA46-9A7A-69FC-259CC886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5BBA-0E10-9A4C-BC92-6F624D574C70}" type="datetimeFigureOut">
              <a:rPr lang="en-US" smtClean="0"/>
              <a:t>3/23/24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A9114-BBF1-24E7-7B80-31E48EFC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CBB6E-7508-3417-B0DE-5398386E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77F1-6F84-9B4A-8A28-9A3FBDDA1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0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7C47A-3E14-D7B9-C57F-B20E7BCF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B9B9F-D1DD-E767-498A-B22841781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16A3C-21B7-7F9A-ECAA-9530B5CB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5BBA-0E10-9A4C-BC92-6F624D574C70}" type="datetimeFigureOut">
              <a:rPr lang="en-US" smtClean="0"/>
              <a:t>3/23/24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13084-4F68-F1A1-F516-7CC2B3EF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D1CFB-3D54-1680-5F99-4FF668161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77F1-6F84-9B4A-8A28-9A3FBDDA1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1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CE34B-F3D7-C170-7A59-C56454964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29C1B-2E9A-4719-8A5D-F1BF79125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5763E-1F03-629D-9D7E-B22C87C6A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5BBA-0E10-9A4C-BC92-6F624D574C70}" type="datetimeFigureOut">
              <a:rPr lang="en-US" smtClean="0"/>
              <a:t>3/23/24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9A0DA-2583-B9A2-C976-5B54F38B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E641D-8DA0-D444-6608-0ED0FE43B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77F1-6F84-9B4A-8A28-9A3FBDDA1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94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16B4F-7FE7-1143-DA64-786432E77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B64CC-1FF1-1ABE-0C19-E5B705779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F337D-AC54-E567-4B96-2AFDD4DD6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15EA1-3518-0731-0B9D-D2AFF2D5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5BBA-0E10-9A4C-BC92-6F624D574C70}" type="datetimeFigureOut">
              <a:rPr lang="en-US" smtClean="0"/>
              <a:t>3/23/24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CF87A-24C0-40F8-5EA2-ECE81B1B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24467-B953-BAC3-6631-9719F2B2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77F1-6F84-9B4A-8A28-9A3FBDDA1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3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D3DCB-AB66-D018-6AE8-E13F55C6C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D033E-C304-10B8-9791-5F37AE582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D0F07-8924-F273-FAFC-EBB63496B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59076C-4C3D-E746-4FA1-E921D30E3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B0700-8607-731A-04B1-DE1684D2F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678A4B-7BA5-70B1-7DE0-55157813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5BBA-0E10-9A4C-BC92-6F624D574C70}" type="datetimeFigureOut">
              <a:rPr lang="en-US" smtClean="0"/>
              <a:t>3/23/24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2C9309-2C52-D5C4-8710-7571817D7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2C8E61-7EB5-A77F-8C51-D7ACF290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77F1-6F84-9B4A-8A28-9A3FBDDA1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9AB6-C398-A5E6-7A6A-BC2DE5FF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7A70DC-6E81-5AAC-4167-7C3E43BF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5BBA-0E10-9A4C-BC92-6F624D574C70}" type="datetimeFigureOut">
              <a:rPr lang="en-US" smtClean="0"/>
              <a:t>3/23/24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8E208-1E5C-7BB5-F78F-4E720608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B6BFC-C543-0A14-7315-36DBEC41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77F1-6F84-9B4A-8A28-9A3FBDDA1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7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FD4548-5517-FC53-4F2E-ECF32B0D9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5BBA-0E10-9A4C-BC92-6F624D574C70}" type="datetimeFigureOut">
              <a:rPr lang="en-US" smtClean="0"/>
              <a:t>3/23/24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558CEF-7503-1BB7-1E7B-4D91C723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0ACC2-0503-9B91-0622-1476AA830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77F1-6F84-9B4A-8A28-9A3FBDDA1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8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9C982-E915-1F3F-D437-FC2BFE03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4E758-FD29-F0B7-EED3-9343C6AAD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9F34C-B232-AA0F-2341-8048F63A7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1F630-0ADE-8439-54CA-98E094FC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5BBA-0E10-9A4C-BC92-6F624D574C70}" type="datetimeFigureOut">
              <a:rPr lang="en-US" smtClean="0"/>
              <a:t>3/23/24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EE48B-2093-A239-AD2C-980AFDAE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C38AB-8D33-251E-B9AC-CF784D65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77F1-6F84-9B4A-8A28-9A3FBDDA1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8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013E0-4819-ADEE-0020-5FEC37997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C64458-ADCC-DA7C-03AA-91AE51EEB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BB76F-C095-DE2C-0CDB-672B6CDFB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33EC6-BCE8-DFC6-60AE-D5181519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25BBA-0E10-9A4C-BC92-6F624D574C70}" type="datetimeFigureOut">
              <a:rPr lang="en-US" smtClean="0"/>
              <a:t>3/23/24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EFC67-60B5-5649-479D-CFA411445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DF1B5-53AA-9E06-1FCA-E81BF350F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77F1-6F84-9B4A-8A28-9A3FBDDA1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4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AC7322-5C71-F6A4-D240-79657853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364D2-CD08-2292-DBA6-5C1D19F5B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A1405-3F9F-7C7B-C9E6-B323D8A8F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25BBA-0E10-9A4C-BC92-6F624D574C70}" type="datetimeFigureOut">
              <a:rPr lang="en-US" smtClean="0"/>
              <a:t>3/23/24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73EF2-6F50-5C7E-73B3-A2AA97E86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22531-7FA0-95BF-04A1-AAE8780AB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77F1-6F84-9B4A-8A28-9A3FBDDA1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6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805AEC-74B4-74F6-1F9D-5EA734B1F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387600"/>
            <a:ext cx="38100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82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343AAF-A923-7773-68C1-8B3D655FF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10280"/>
            <a:ext cx="7772400" cy="243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644FE6-B39A-DA9E-71AE-FB6A966B3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41932"/>
            <a:ext cx="7772400" cy="337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19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724BBC-2BCF-88C3-FCB0-6ECD80D9E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14659"/>
            <a:ext cx="7772400" cy="302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12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656F4A-1725-7282-DE61-0CBAE2829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61964"/>
            <a:ext cx="7772400" cy="373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84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0A0472-871E-C930-D7BD-D846B338E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57044"/>
            <a:ext cx="7772400" cy="49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72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B3EE5D-7ED1-AAA5-5E71-7935C161C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48904"/>
            <a:ext cx="7772400" cy="256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17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0CAC48-6F1D-A2EC-FE3F-C9D3285B4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41740"/>
            <a:ext cx="7772400" cy="61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87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551350-111B-E9A7-09A1-9E45B9C2B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873250"/>
            <a:ext cx="19812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120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F412FF-0D5C-B39E-AEE7-CC3DD2F1C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0" y="2514600"/>
            <a:ext cx="6604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3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55C557-CADD-058E-91A0-53DFA5B15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939" y="2221881"/>
            <a:ext cx="2432121" cy="241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7119D4-69CA-9EBD-E60D-73FD8B83E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650" y="2120900"/>
            <a:ext cx="53467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57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F593FC-D9B2-3494-B3F5-31EDA9262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0" y="1854200"/>
            <a:ext cx="44450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58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BC98921-BD91-4FBC-3DCE-96598D4511F3}"/>
              </a:ext>
            </a:extLst>
          </p:cNvPr>
          <p:cNvGrpSpPr/>
          <p:nvPr/>
        </p:nvGrpSpPr>
        <p:grpSpPr>
          <a:xfrm>
            <a:off x="1906925" y="816420"/>
            <a:ext cx="7315200" cy="4942688"/>
            <a:chOff x="1906925" y="816420"/>
            <a:chExt cx="7315200" cy="494268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9364699-2773-D750-B2F4-540D3CE12A98}"/>
                </a:ext>
              </a:extLst>
            </p:cNvPr>
            <p:cNvSpPr txBox="1"/>
            <p:nvPr/>
          </p:nvSpPr>
          <p:spPr>
            <a:xfrm>
              <a:off x="6908664" y="5497498"/>
              <a:ext cx="18245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(http://ethen8181.github.io)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6B2A890-7238-AF93-4D2C-25527832C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6925" y="816420"/>
              <a:ext cx="7315200" cy="43891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470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718AAC-6DAE-46A6-FCEC-EC0E8076A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271" y="2024009"/>
            <a:ext cx="4043043" cy="265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86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F3689B-D291-290A-0C95-2D577289D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428" y="0"/>
            <a:ext cx="4609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90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75E7E0-DA33-4442-C75D-F8BE07E2B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521467"/>
            <a:ext cx="7772400" cy="181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69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5DAECF8-14EE-C749-858E-8AECC2FB6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0" y="2044700"/>
            <a:ext cx="4305300" cy="276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00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16661</TotalTime>
  <Words>9</Words>
  <Application>Microsoft Macintosh PowerPoint</Application>
  <PresentationFormat>Widescreen</PresentationFormat>
  <Paragraphs>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Hyosub</dc:creator>
  <cp:lastModifiedBy>Kim, Hyosub</cp:lastModifiedBy>
  <cp:revision>6</cp:revision>
  <dcterms:created xsi:type="dcterms:W3CDTF">2023-12-20T19:16:59Z</dcterms:created>
  <dcterms:modified xsi:type="dcterms:W3CDTF">2024-03-23T21:54:21Z</dcterms:modified>
</cp:coreProperties>
</file>