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22/04/2021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22/04/2021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22/04/2021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22/04/2021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22/04/2021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22/04/2021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22/04/2021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22/04/2021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22/04/2021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22/04/2021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22/04/2021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1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22/04/2021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1940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2" r:id="rId5"/>
    <p:sldLayoutId id="2147483677" r:id="rId6"/>
    <p:sldLayoutId id="2147483673" r:id="rId7"/>
    <p:sldLayoutId id="2147483674" r:id="rId8"/>
    <p:sldLayoutId id="2147483675" r:id="rId9"/>
    <p:sldLayoutId id="2147483676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5B5E2-2358-4833-8750-F75545A1D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67" y="1230054"/>
            <a:ext cx="4500561" cy="915711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Understanding Climate Change through Data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3B532-6455-4089-9623-F75ABC8EE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412" y="2883600"/>
            <a:ext cx="4500561" cy="132024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By: Hasnain Younas</a:t>
            </a:r>
          </a:p>
          <a:p>
            <a:pPr algn="ctr"/>
            <a:r>
              <a:rPr lang="en-GB" dirty="0"/>
              <a:t>27016428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3" descr="A cloudy mountain top">
            <a:extLst>
              <a:ext uri="{FF2B5EF4-FFF2-40B4-BE49-F238E27FC236}">
                <a16:creationId xmlns:a16="http://schemas.microsoft.com/office/drawing/2014/main" id="{C52893BB-AAC0-4AB4-80CD-9DE2F1DF6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98" r="4651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4317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2B10-E3D5-4D75-A654-DC16027B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524250"/>
            <a:ext cx="11101135" cy="1809500"/>
          </a:xfrm>
        </p:spPr>
        <p:txBody>
          <a:bodyPr/>
          <a:lstStyle/>
          <a:p>
            <a:pPr algn="ctr"/>
            <a:r>
              <a:rPr lang="en-GB" dirty="0"/>
              <a:t>Thank you for listening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8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DEF9-0FAA-4CDD-AB7C-B5F1BDCEB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9" y="2264928"/>
            <a:ext cx="6691311" cy="2919467"/>
          </a:xfrm>
        </p:spPr>
        <p:txBody>
          <a:bodyPr/>
          <a:lstStyle/>
          <a:p>
            <a:r>
              <a:rPr lang="en-GB" dirty="0"/>
              <a:t>Climate worsening by the year</a:t>
            </a:r>
          </a:p>
          <a:p>
            <a:r>
              <a:rPr lang="en-GB" dirty="0"/>
              <a:t>Threatening the way we live and the future of our planet</a:t>
            </a:r>
          </a:p>
          <a:p>
            <a:r>
              <a:rPr lang="en-GB" dirty="0"/>
              <a:t>US is the third largest country in the world</a:t>
            </a:r>
          </a:p>
          <a:p>
            <a:r>
              <a:rPr lang="en-GB" dirty="0"/>
              <a:t>Roughly half of them believe that it is a threat to our planet</a:t>
            </a:r>
          </a:p>
          <a:p>
            <a:r>
              <a:rPr lang="en-GB" dirty="0"/>
              <a:t>Japan</a:t>
            </a:r>
          </a:p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3F0C05-8E17-4748-9AFD-51B73DD8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486695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AIM AND PURPOSE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754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5A26-C22B-4B24-90DE-232DA65F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486695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Different Methodologies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2FA6A-908D-4261-B681-5B44F8FC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444" y="1283821"/>
            <a:ext cx="242887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AAF02-3947-47D9-9B16-12A86BD8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444" y="2579172"/>
            <a:ext cx="2428875" cy="7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3632C-3F58-460D-A73C-90EC3A1D3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443" y="4017397"/>
            <a:ext cx="2428876" cy="733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BA3B05-097D-4EEA-A1BB-7C05C17C90DB}"/>
              </a:ext>
            </a:extLst>
          </p:cNvPr>
          <p:cNvSpPr txBox="1"/>
          <p:nvPr/>
        </p:nvSpPr>
        <p:spPr>
          <a:xfrm>
            <a:off x="938737" y="2017246"/>
            <a:ext cx="3265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Mining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compiled in excel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cleansing</a:t>
            </a:r>
          </a:p>
        </p:txBody>
      </p:sp>
    </p:spTree>
    <p:extLst>
      <p:ext uri="{BB962C8B-B14F-4D97-AF65-F5344CB8AC3E}">
        <p14:creationId xmlns:p14="http://schemas.microsoft.com/office/powerpoint/2010/main" val="23020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54AA-D80C-4669-93EF-072AF882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441512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Data Cleansing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54EE2-E589-4956-A4D1-4B3331B0A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464906"/>
            <a:ext cx="5366823" cy="3928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B9587-2D39-442A-9534-53C63B116347}"/>
              </a:ext>
            </a:extLst>
          </p:cNvPr>
          <p:cNvSpPr txBox="1"/>
          <p:nvPr/>
        </p:nvSpPr>
        <p:spPr>
          <a:xfrm>
            <a:off x="1669864" y="1012498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Original from source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5AF90-45E5-467D-AE87-4428A7B27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79" y="1464906"/>
            <a:ext cx="5366823" cy="3928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D072E1-7C83-4CED-8ADA-FA0030F9CD52}"/>
              </a:ext>
            </a:extLst>
          </p:cNvPr>
          <p:cNvSpPr txBox="1"/>
          <p:nvPr/>
        </p:nvSpPr>
        <p:spPr>
          <a:xfrm>
            <a:off x="7415042" y="1012498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After Cleansing</a:t>
            </a:r>
          </a:p>
        </p:txBody>
      </p:sp>
    </p:spTree>
    <p:extLst>
      <p:ext uri="{BB962C8B-B14F-4D97-AF65-F5344CB8AC3E}">
        <p14:creationId xmlns:p14="http://schemas.microsoft.com/office/powerpoint/2010/main" val="15749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3A90-FFE6-43D5-B9A6-5DDA135C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549276"/>
            <a:ext cx="11101135" cy="39117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A1F2-EFE5-41A5-808C-CD61D495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396373"/>
            <a:ext cx="11101136" cy="3779837"/>
          </a:xfrm>
        </p:spPr>
        <p:txBody>
          <a:bodyPr/>
          <a:lstStyle/>
          <a:p>
            <a:r>
              <a:rPr lang="en-GB" dirty="0"/>
              <a:t>Tool used: Tableau</a:t>
            </a:r>
          </a:p>
          <a:p>
            <a:r>
              <a:rPr lang="en-GB" dirty="0"/>
              <a:t>Data sources: Severe winds, Average Temperatures Rising, Tornadoes, Hailstorm</a:t>
            </a:r>
          </a:p>
          <a:p>
            <a:r>
              <a:rPr lang="en-GB" dirty="0"/>
              <a:t>Injuries/fatalities</a:t>
            </a:r>
          </a:p>
          <a:p>
            <a:r>
              <a:rPr lang="en-GB" dirty="0"/>
              <a:t>Earthquake Magnitude, wind speed in knots etc implemented</a:t>
            </a:r>
          </a:p>
          <a:p>
            <a:r>
              <a:rPr lang="en-GB" dirty="0"/>
              <a:t>Tests performed</a:t>
            </a:r>
          </a:p>
          <a:p>
            <a:r>
              <a:rPr lang="en-GB" dirty="0"/>
              <a:t>Navigation buttons were also added into the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5510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FBC5-C33D-4C88-9821-FDB39A86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42473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dirty="0"/>
              <a:t>Testing data for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40B68-760C-412B-B845-5E5F66BBB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9" t="14696" r="21098" b="36734"/>
          <a:stretch/>
        </p:blipFill>
        <p:spPr>
          <a:xfrm>
            <a:off x="540000" y="2048070"/>
            <a:ext cx="5500514" cy="2761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3917F-7B28-44EA-A6AD-4F78A4185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31" y="2048070"/>
            <a:ext cx="4640330" cy="27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59373-684E-44CE-A639-682EF7C0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Test 2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8F509ED-8A0C-44EE-983D-38870D29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93" y="549274"/>
            <a:ext cx="5242301" cy="279152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08CBC61-86BA-40E3-8EF5-1E146062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55" y="4109780"/>
            <a:ext cx="6049715" cy="15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03EB-CBA3-4411-B07C-1454A7AE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433123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Screenshots of some calculations performed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FB1AD-3E5C-417B-B96F-2B48614F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1685924"/>
            <a:ext cx="4978101" cy="3216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175C2-E9C3-476E-B4C4-79B6E62CB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46" y="1685924"/>
            <a:ext cx="5224189" cy="32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A4AC-69E5-4454-9478-64F2D582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39117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2349-3E07-49CB-AD8A-E1759DBE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387985"/>
            <a:ext cx="11101136" cy="3779837"/>
          </a:xfrm>
        </p:spPr>
        <p:txBody>
          <a:bodyPr/>
          <a:lstStyle/>
          <a:p>
            <a:r>
              <a:rPr lang="en-GB" dirty="0"/>
              <a:t>Learned how to use Tableau</a:t>
            </a:r>
          </a:p>
          <a:p>
            <a:r>
              <a:rPr lang="en-GB" dirty="0"/>
              <a:t>Enhanced my analytical skills and research</a:t>
            </a:r>
          </a:p>
          <a:p>
            <a:r>
              <a:rPr lang="en-GB" dirty="0"/>
              <a:t>Change people’s thoughts</a:t>
            </a:r>
          </a:p>
          <a:p>
            <a:r>
              <a:rPr lang="en-GB" dirty="0"/>
              <a:t>Visualisation easily understandable</a:t>
            </a:r>
          </a:p>
          <a:p>
            <a:r>
              <a:rPr lang="en-GB" dirty="0"/>
              <a:t>Professional looking</a:t>
            </a:r>
          </a:p>
          <a:p>
            <a:r>
              <a:rPr lang="en-GB" dirty="0"/>
              <a:t>Help organisation and data analysts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94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35371F"/>
      </a:dk2>
      <a:lt2>
        <a:srgbClr val="E2E8E5"/>
      </a:lt2>
      <a:accent1>
        <a:srgbClr val="D28AAC"/>
      </a:accent1>
      <a:accent2>
        <a:srgbClr val="C970BE"/>
      </a:accent2>
      <a:accent3>
        <a:srgbClr val="BD8AD2"/>
      </a:accent3>
      <a:accent4>
        <a:srgbClr val="8970C9"/>
      </a:accent4>
      <a:accent5>
        <a:srgbClr val="8A93D2"/>
      </a:accent5>
      <a:accent6>
        <a:srgbClr val="70A1C9"/>
      </a:accent6>
      <a:hlink>
        <a:srgbClr val="579075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156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Bell MT</vt:lpstr>
      <vt:lpstr>GlowVTI</vt:lpstr>
      <vt:lpstr>Understanding Climate Change through Data Visualisation</vt:lpstr>
      <vt:lpstr>AIM AND PURPOSE OF THE PROJECT</vt:lpstr>
      <vt:lpstr>Different Methodologies Used</vt:lpstr>
      <vt:lpstr>Data Cleansing</vt:lpstr>
      <vt:lpstr>Implementation</vt:lpstr>
      <vt:lpstr>Testing data for accuracy</vt:lpstr>
      <vt:lpstr>Test 2</vt:lpstr>
      <vt:lpstr>Screenshots of some calculations performed</vt:lpstr>
      <vt:lpstr>Conclusion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Climate Change through Data Visualisation</dc:title>
  <dc:creator>IamMarkMan Iam</dc:creator>
  <cp:lastModifiedBy>IamMarkMan Iam</cp:lastModifiedBy>
  <cp:revision>16</cp:revision>
  <dcterms:created xsi:type="dcterms:W3CDTF">2021-04-22T08:28:33Z</dcterms:created>
  <dcterms:modified xsi:type="dcterms:W3CDTF">2021-04-22T13:31:21Z</dcterms:modified>
</cp:coreProperties>
</file>