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44: Andrew Soltesz, Mark Sprouse, Raja Petroff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Projector Mounting</a:t>
            </a:r>
            <a:r>
              <a:rPr lang="en"/>
              <a:t>- Problem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Projector image is shifted up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Projector projects “up”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With Vertical positioning, it is shifted off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Projector Mounting</a:t>
            </a:r>
            <a:r>
              <a:rPr lang="en"/>
              <a:t>- Solution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Alternate mounting options needed to be implemented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Instead of mounting projector onto central beam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Different plank is extended from central plank which offsets the projector from the center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meeting times</a:t>
            </a:r>
            <a:r>
              <a:rPr lang="en"/>
              <a:t>- Problem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With this term’s class schedules, the majority of meeting times conflict with at least one person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available time for all of us used to meet with client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Wanted to demo progress </a:t>
            </a:r>
            <a:r>
              <a:rPr lang="en" sz="2400"/>
              <a:t>thus far</a:t>
            </a:r>
            <a:r>
              <a:rPr lang="en" sz="2400"/>
              <a:t> and get input on directions we are headed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meeting times</a:t>
            </a:r>
            <a:r>
              <a:rPr lang="en"/>
              <a:t>- Solution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Additional online meetings were used to discuss things when people were not able to physically meet up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Less-ideal times and shorter meeting lengths were used to get as much meeting time as we could get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Illness and Other classwork</a:t>
            </a:r>
            <a:r>
              <a:rPr lang="en"/>
              <a:t>- Problem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got ill at least once from cold weather or general school reasons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had a period of time where they were swamped with additional schoolwork and unable to find time for the sandbox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Illness and Other classwork </a:t>
            </a:r>
            <a:r>
              <a:rPr lang="en"/>
              <a:t>-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Made everyone’s work as self-contained as possible to reduce dependencies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Were able to assist others if they requested 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Entered into some “crunch-times” to compensate and get work done in the same amount of time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much we can do to prevent but can react as best we can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 Petroff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8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Purpose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collaboration and planning for engineers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 students cut and fill concepts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Augmented Reality</a:t>
            </a:r>
            <a:r>
              <a:rPr lang="en"/>
              <a:t> sandbox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terrain via sand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Visualize terrain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 editing feature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cut and fill of road automatically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345400" y="4289425"/>
            <a:ext cx="3787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Our current AR sandbox. Testing depth mode.</a:t>
            </a:r>
            <a:endParaRPr sz="10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00" y="1752675"/>
            <a:ext cx="3787200" cy="2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Soltesz</a:t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Position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Terrain generation implemented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 mesh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in near real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implemented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UI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Editable roads implemented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Cut/Fill mode implemented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Calibration mode implemented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sandbox created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Sprouse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47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Problems &amp; Solutions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Construction</a:t>
            </a:r>
            <a:r>
              <a:rPr lang="en"/>
              <a:t> of the Box</a:t>
            </a:r>
            <a:r>
              <a:rPr lang="en"/>
              <a:t>- Problem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Construction</a:t>
            </a:r>
            <a:r>
              <a:rPr lang="en" sz="2400"/>
              <a:t> of Sandbox was directed primarily by client to 3rd party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pressured for </a:t>
            </a:r>
            <a:r>
              <a:rPr lang="en" sz="2400"/>
              <a:t>construction</a:t>
            </a:r>
            <a:r>
              <a:rPr lang="en" sz="2400"/>
              <a:t> to happen as soon as possible, but some things are out of our control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Construction of the Box</a:t>
            </a:r>
            <a:r>
              <a:rPr lang="en"/>
              <a:t>- Solution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Continued development for the software of the system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Tested anything with a static, dummy test image on the system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Were unable to completely test anything because we did not have the sandbox as input to the system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