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 Report 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44: Andrew Soltesz, Mark Sprouse, Raja Petroff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unable to find time to meet with us - Problem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Either because of scheduling conflicts or miscommunications we were unable to meet with Joe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Wanted to demo progress </a:t>
            </a:r>
            <a:r>
              <a:rPr lang="en" sz="2400"/>
              <a:t>thus far</a:t>
            </a:r>
            <a:r>
              <a:rPr lang="en" sz="2400"/>
              <a:t> and get input on directions we are headed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unable to find time to meet with us - Solution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nobody was able to reschedule to have the meeting, we would create an email to with a synopsis of what was accomplished this week and any questions we had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someone could make it, we would send them and have them fill the others in on what was stated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&amp; Fill lowering performance of system - Problem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Cut &amp; Fill calculations very expensive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Had to traverse road for input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 calculations on that input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tandem with standard system operations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&amp; Fill lowering performance of system - Solution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Created timer to create interval between calculations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Calculations only need to be done again if there is a change to the terrain or road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Still tweaking to achieve best performance with best responsiveness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Periods of time sick or swamped</a:t>
            </a:r>
            <a:r>
              <a:rPr lang="en"/>
              <a:t> - Problem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got ill at least once from cold weather or general school reasons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had a period of time where they were swamped with additional schoolwork and unable to find time for the sandbox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Periods of time sick or swamped - Solution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Made everyone’s work as self-contained as possible to reduce dependencies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Were able to assist others if they requested it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much we can do to prevent but can react as best we can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 Petroff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Tasks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●"/>
            </a:pPr>
            <a:r>
              <a:rPr lang="en" sz="3000"/>
              <a:t>Fix root control point of road in design mode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cut and fill mode calculations more efficient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Save state of calibration mode so we don’t have to change it every time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Completed beta release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Implemented required features on time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Created project roadmap</a:t>
            </a:r>
            <a:endParaRPr sz="30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Shows what we</a:t>
            </a:r>
            <a:r>
              <a:rPr lang="en" sz="3000"/>
              <a:t> have </a:t>
            </a:r>
            <a:r>
              <a:rPr lang="en" sz="3000"/>
              <a:t>left to do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Need to document code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Need to track and create list of bugs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Beta Level Functionality</a:t>
            </a:r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 Petroff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8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Purpose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collaboration and planning for engineers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 students cut and fill concepts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Goals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Augmented Reality</a:t>
            </a:r>
            <a:r>
              <a:rPr lang="en"/>
              <a:t> sandbox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terrain via sand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Visualize terrain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Road editing feature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cut and fill of road automatically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345400" y="4289425"/>
            <a:ext cx="3787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ADADAD"/>
                </a:solidFill>
              </a:rPr>
              <a:t>Our temporary setup for testing the software</a:t>
            </a:r>
            <a:endParaRPr sz="10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00" y="1170125"/>
            <a:ext cx="3928199" cy="2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Soltesz</a:t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Position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Terrain generation implemented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Triangle mesh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in near real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sensor integrated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Quarter resolution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implemented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UI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Editable roads implemented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Cut/Fill mode implemented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Calibration mode implemented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Sprouse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47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Problems &amp; Solutions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Crashes without Kinect connected - Problem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Crashes if Kinect unplugged while running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 can only be run by whoever has Kinect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Developers without Kinect were unable to test their code with the rest of the system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Crashes without Kinect connected - Solution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an interface for the system to tell if there is a Kinect connected or not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there is no Kinect, set the input to be a static image to simulate a terrain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a Kinect is connected while system is running, switch back to normal mode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