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0000"/>
    <a:srgbClr val="957013"/>
    <a:srgbClr val="A44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27"/>
    <p:restoredTop sz="96327"/>
  </p:normalViewPr>
  <p:slideViewPr>
    <p:cSldViewPr snapToGrid="0" snapToObjects="1" showGuides="1">
      <p:cViewPr>
        <p:scale>
          <a:sx n="137" d="100"/>
          <a:sy n="137" d="100"/>
        </p:scale>
        <p:origin x="52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May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May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8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May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1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May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May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4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May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4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May 16,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9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May 16,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3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May 16,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7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May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2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May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0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May 16,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2870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BFCC535-F368-497D-9E47-898F8F0D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39D8FA4-0BB1-EA4A-8A9E-840207507432}"/>
              </a:ext>
            </a:extLst>
          </p:cNvPr>
          <p:cNvSpPr/>
          <p:nvPr/>
        </p:nvSpPr>
        <p:spPr>
          <a:xfrm>
            <a:off x="2574592" y="1039661"/>
            <a:ext cx="7640876" cy="4446740"/>
          </a:xfrm>
          <a:prstGeom prst="roundRect">
            <a:avLst>
              <a:gd name="adj" fmla="val 4883"/>
            </a:avLst>
          </a:prstGeom>
          <a:solidFill>
            <a:schemeClr val="accent1">
              <a:lumMod val="20000"/>
              <a:lumOff val="80000"/>
              <a:alpha val="6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3B6BE206-F72C-8D49-B567-57463ECDF96F}"/>
              </a:ext>
            </a:extLst>
          </p:cNvPr>
          <p:cNvSpPr/>
          <p:nvPr/>
        </p:nvSpPr>
        <p:spPr>
          <a:xfrm>
            <a:off x="2847279" y="1272436"/>
            <a:ext cx="3303000" cy="3981189"/>
          </a:xfrm>
          <a:prstGeom prst="roundRect">
            <a:avLst>
              <a:gd name="adj" fmla="val 4883"/>
            </a:avLst>
          </a:prstGeom>
          <a:solidFill>
            <a:schemeClr val="accent5">
              <a:lumMod val="20000"/>
              <a:lumOff val="80000"/>
              <a:alpha val="6000"/>
            </a:schemeClr>
          </a:solidFill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604A74D5-5C1B-EE47-9E7A-A369CE23675C}"/>
              </a:ext>
            </a:extLst>
          </p:cNvPr>
          <p:cNvSpPr/>
          <p:nvPr/>
        </p:nvSpPr>
        <p:spPr>
          <a:xfrm>
            <a:off x="6619702" y="1272435"/>
            <a:ext cx="3303000" cy="3981189"/>
          </a:xfrm>
          <a:prstGeom prst="roundRect">
            <a:avLst>
              <a:gd name="adj" fmla="val 4883"/>
            </a:avLst>
          </a:prstGeom>
          <a:solidFill>
            <a:schemeClr val="accent6">
              <a:lumMod val="20000"/>
              <a:lumOff val="80000"/>
              <a:alpha val="6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FBBA6A-2D1F-5B41-8938-145AB0190CC1}"/>
              </a:ext>
            </a:extLst>
          </p:cNvPr>
          <p:cNvSpPr txBox="1"/>
          <p:nvPr/>
        </p:nvSpPr>
        <p:spPr>
          <a:xfrm>
            <a:off x="2943617" y="669902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VPC: 10.0.0.0/16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57FCA17-1B45-0A43-B1C5-2B56EF105207}"/>
              </a:ext>
            </a:extLst>
          </p:cNvPr>
          <p:cNvSpPr txBox="1"/>
          <p:nvPr/>
        </p:nvSpPr>
        <p:spPr>
          <a:xfrm>
            <a:off x="3188924" y="4816015"/>
            <a:ext cx="253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Public Subnet: 10.0.0.0/24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E3376D7-972E-4149-BA5E-378C1EDC68A8}"/>
              </a:ext>
            </a:extLst>
          </p:cNvPr>
          <p:cNvSpPr txBox="1"/>
          <p:nvPr/>
        </p:nvSpPr>
        <p:spPr>
          <a:xfrm>
            <a:off x="6968505" y="4816015"/>
            <a:ext cx="260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Private Subnet: 10.0.1.0/24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54176E2-489A-F44D-994A-1F06B8D62594}"/>
              </a:ext>
            </a:extLst>
          </p:cNvPr>
          <p:cNvCxnSpPr>
            <a:cxnSpLocks/>
          </p:cNvCxnSpPr>
          <p:nvPr/>
        </p:nvCxnSpPr>
        <p:spPr>
          <a:xfrm>
            <a:off x="1215025" y="2116899"/>
            <a:ext cx="215447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C86845F-C5E5-5C49-AF2D-FF21FFD47882}"/>
              </a:ext>
            </a:extLst>
          </p:cNvPr>
          <p:cNvCxnSpPr>
            <a:cxnSpLocks/>
          </p:cNvCxnSpPr>
          <p:nvPr/>
        </p:nvCxnSpPr>
        <p:spPr>
          <a:xfrm flipH="1">
            <a:off x="1215025" y="2269299"/>
            <a:ext cx="2154477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8B82E8C-DCEE-4644-A008-3201643B33BE}"/>
              </a:ext>
            </a:extLst>
          </p:cNvPr>
          <p:cNvSpPr txBox="1"/>
          <p:nvPr/>
        </p:nvSpPr>
        <p:spPr>
          <a:xfrm>
            <a:off x="1351180" y="1671022"/>
            <a:ext cx="12234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Incoming traffic </a:t>
            </a:r>
          </a:p>
          <a:p>
            <a:pPr algn="ctr"/>
            <a:r>
              <a:rPr lang="en-US" sz="1100"/>
              <a:t>(Internet)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8892827-C97D-9F4A-B0B7-37E1576B6805}"/>
              </a:ext>
            </a:extLst>
          </p:cNvPr>
          <p:cNvSpPr txBox="1"/>
          <p:nvPr/>
        </p:nvSpPr>
        <p:spPr>
          <a:xfrm>
            <a:off x="1316213" y="2299279"/>
            <a:ext cx="1245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Outgoing traffic </a:t>
            </a:r>
          </a:p>
          <a:p>
            <a:pPr algn="ctr"/>
            <a:r>
              <a:rPr lang="en-US" sz="1100"/>
              <a:t>(Internet)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A11D8F-3AFF-9F44-AD3B-9438826C57C4}"/>
              </a:ext>
            </a:extLst>
          </p:cNvPr>
          <p:cNvCxnSpPr/>
          <p:nvPr/>
        </p:nvCxnSpPr>
        <p:spPr>
          <a:xfrm>
            <a:off x="5924811" y="2101909"/>
            <a:ext cx="10436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2C692DE-17B7-5E4E-861E-A945C118791E}"/>
              </a:ext>
            </a:extLst>
          </p:cNvPr>
          <p:cNvCxnSpPr>
            <a:cxnSpLocks/>
          </p:cNvCxnSpPr>
          <p:nvPr/>
        </p:nvCxnSpPr>
        <p:spPr>
          <a:xfrm flipH="1">
            <a:off x="5924811" y="2286376"/>
            <a:ext cx="10436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CE527A1-66E4-1A4D-8A8F-2115BF125278}"/>
              </a:ext>
            </a:extLst>
          </p:cNvPr>
          <p:cNvSpPr txBox="1"/>
          <p:nvPr/>
        </p:nvSpPr>
        <p:spPr>
          <a:xfrm>
            <a:off x="5831979" y="1657574"/>
            <a:ext cx="12234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Incoming traffic </a:t>
            </a:r>
          </a:p>
          <a:p>
            <a:pPr algn="ctr"/>
            <a:r>
              <a:rPr lang="en-US" sz="1100"/>
              <a:t>(Local)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52DE959-FEA5-8946-94FD-27C24656E994}"/>
              </a:ext>
            </a:extLst>
          </p:cNvPr>
          <p:cNvSpPr txBox="1"/>
          <p:nvPr/>
        </p:nvSpPr>
        <p:spPr>
          <a:xfrm>
            <a:off x="5820758" y="2295893"/>
            <a:ext cx="1245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Outgoing traffic </a:t>
            </a:r>
          </a:p>
          <a:p>
            <a:pPr algn="ctr"/>
            <a:r>
              <a:rPr lang="en-US" sz="1100"/>
              <a:t>(Local)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86A465CB-693D-6C44-B439-253E58CF9F64}"/>
              </a:ext>
            </a:extLst>
          </p:cNvPr>
          <p:cNvCxnSpPr>
            <a:cxnSpLocks/>
          </p:cNvCxnSpPr>
          <p:nvPr/>
        </p:nvCxnSpPr>
        <p:spPr>
          <a:xfrm flipH="1">
            <a:off x="1962886" y="3240440"/>
            <a:ext cx="503275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547ADD3D-D6A2-BA4B-A682-84DCF19799B5}"/>
              </a:ext>
            </a:extLst>
          </p:cNvPr>
          <p:cNvSpPr txBox="1"/>
          <p:nvPr/>
        </p:nvSpPr>
        <p:spPr>
          <a:xfrm>
            <a:off x="3920825" y="3298068"/>
            <a:ext cx="1245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Outgoing traffic </a:t>
            </a:r>
          </a:p>
          <a:p>
            <a:pPr algn="ctr"/>
            <a:r>
              <a:rPr lang="en-US" sz="1100"/>
              <a:t>(Internet)</a:t>
            </a:r>
          </a:p>
        </p:txBody>
      </p:sp>
    </p:spTree>
    <p:extLst>
      <p:ext uri="{BB962C8B-B14F-4D97-AF65-F5344CB8AC3E}">
        <p14:creationId xmlns:p14="http://schemas.microsoft.com/office/powerpoint/2010/main" val="77121629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1F3F0"/>
      </a:lt2>
      <a:accent1>
        <a:srgbClr val="A44DC3"/>
      </a:accent1>
      <a:accent2>
        <a:srgbClr val="633EB3"/>
      </a:accent2>
      <a:accent3>
        <a:srgbClr val="4D59C3"/>
      </a:accent3>
      <a:accent4>
        <a:srgbClr val="3B78B1"/>
      </a:accent4>
      <a:accent5>
        <a:srgbClr val="4DBBC3"/>
      </a:accent5>
      <a:accent6>
        <a:srgbClr val="3BB188"/>
      </a:accent6>
      <a:hlink>
        <a:srgbClr val="3B95B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5583</TotalTime>
  <Words>36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Avenir Next LT Pro</vt:lpstr>
      <vt:lpstr>GradientRiseVTI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Vecchiola</dc:creator>
  <cp:lastModifiedBy>Christian Vecchiola</cp:lastModifiedBy>
  <cp:revision>14</cp:revision>
  <dcterms:created xsi:type="dcterms:W3CDTF">2021-05-16T05:30:13Z</dcterms:created>
  <dcterms:modified xsi:type="dcterms:W3CDTF">2021-05-20T02:33:21Z</dcterms:modified>
</cp:coreProperties>
</file>