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9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002C-6754-D536-2111-AE9F2368AC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E1C5E4-6CE8-7C3E-7329-04803578C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6C3DF6-BD37-413B-D369-B41DB48F9BC4}"/>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5" name="Footer Placeholder 4">
            <a:extLst>
              <a:ext uri="{FF2B5EF4-FFF2-40B4-BE49-F238E27FC236}">
                <a16:creationId xmlns:a16="http://schemas.microsoft.com/office/drawing/2014/main" id="{86AF7133-43FB-6FA1-CBA3-F876B008D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91D28-6E2C-B3D5-1B33-533A8A5AC688}"/>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61618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6579-9A98-3412-4627-BEE31805E5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E102F5-B190-6F83-FE39-AA573DA6F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C4ACD-E097-6732-4A36-0B31627B66EC}"/>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5" name="Footer Placeholder 4">
            <a:extLst>
              <a:ext uri="{FF2B5EF4-FFF2-40B4-BE49-F238E27FC236}">
                <a16:creationId xmlns:a16="http://schemas.microsoft.com/office/drawing/2014/main" id="{53A533E0-0409-261E-E4C6-7B64D0B4F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44683-C878-E024-7C8F-692D6B8AFC33}"/>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63668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D9617-E7DC-A6D7-F873-51FAA37119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864289-920F-6958-64D0-49D3D7E0D8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0CAEF-EEF9-33F3-3FBD-1451F101CD50}"/>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5" name="Footer Placeholder 4">
            <a:extLst>
              <a:ext uri="{FF2B5EF4-FFF2-40B4-BE49-F238E27FC236}">
                <a16:creationId xmlns:a16="http://schemas.microsoft.com/office/drawing/2014/main" id="{B38E1D60-9045-7522-F0BE-9337E4625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D2062-1978-46FF-B108-DDF05F6A0B84}"/>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96839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546E-227C-AF3B-295A-651B187C4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637814-ECB5-9EFD-5D03-694CF2AB1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EAB73-D720-7227-42FF-F341BD9F2248}"/>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5" name="Footer Placeholder 4">
            <a:extLst>
              <a:ext uri="{FF2B5EF4-FFF2-40B4-BE49-F238E27FC236}">
                <a16:creationId xmlns:a16="http://schemas.microsoft.com/office/drawing/2014/main" id="{FD1A24DB-36D3-EC3C-94DE-A8C3B7D0B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1E879-D151-E147-01AA-0E2B9B026345}"/>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70951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E6D5-3BD1-2171-23CE-57FE85564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5BDFB2-1C68-073B-F567-6F61F0F20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3EC114-0E65-D670-F854-BDED9A1A0614}"/>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5" name="Footer Placeholder 4">
            <a:extLst>
              <a:ext uri="{FF2B5EF4-FFF2-40B4-BE49-F238E27FC236}">
                <a16:creationId xmlns:a16="http://schemas.microsoft.com/office/drawing/2014/main" id="{605D4112-CCB0-2096-B43E-B0E09CFC2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1E946-8854-19B6-FFFD-AFEBDA8ECFE1}"/>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81293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6133-B1F1-713C-F690-6276B1C76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3EED6-FDCD-9825-8870-34347B43C1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3F115B-B38E-069E-64F0-749EAA591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86D0C-970A-D6C2-8045-1B8E84D46345}"/>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6" name="Footer Placeholder 5">
            <a:extLst>
              <a:ext uri="{FF2B5EF4-FFF2-40B4-BE49-F238E27FC236}">
                <a16:creationId xmlns:a16="http://schemas.microsoft.com/office/drawing/2014/main" id="{5B81BA6C-1B9D-029D-AD87-1CEE1AAC1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B7475-6FC7-5DD3-9EC9-5FB48973CF67}"/>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62636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DE65-E942-5644-1402-AB925A35BF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5D5EB-16F1-50E8-6A59-AB090CBE1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60C2A-F2E7-72F6-DFD8-365AB06BD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44D26-2EB6-07FD-2CA3-215F837B2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1F977F-5D15-D63F-07FF-81B5197840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59831D-1A13-D98D-3D92-DE7ABAC39AEE}"/>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8" name="Footer Placeholder 7">
            <a:extLst>
              <a:ext uri="{FF2B5EF4-FFF2-40B4-BE49-F238E27FC236}">
                <a16:creationId xmlns:a16="http://schemas.microsoft.com/office/drawing/2014/main" id="{B8936578-7EA0-21AE-1E6E-59989521E2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F5B1DB-B42A-362D-A449-EDA0B9AA36C1}"/>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25943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96D1-C53F-6621-71A9-E8463F7F3A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76F34-1033-07E5-119A-EB278A0FCC2C}"/>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4" name="Footer Placeholder 3">
            <a:extLst>
              <a:ext uri="{FF2B5EF4-FFF2-40B4-BE49-F238E27FC236}">
                <a16:creationId xmlns:a16="http://schemas.microsoft.com/office/drawing/2014/main" id="{933DBA8D-3705-F713-543D-7FE76D77B1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50D42E-56D3-0EB8-2F0C-E6D8C5AF8352}"/>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24871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718B6-99DF-235D-BF09-DF09F5C59137}"/>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3" name="Footer Placeholder 2">
            <a:extLst>
              <a:ext uri="{FF2B5EF4-FFF2-40B4-BE49-F238E27FC236}">
                <a16:creationId xmlns:a16="http://schemas.microsoft.com/office/drawing/2014/main" id="{7C02C83A-4AC1-A9D8-AA76-A250612789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F97878-0527-6481-C420-E8A668C3F10B}"/>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429151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3C85-04B1-4471-E6BF-A74B2641B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7BE263-1023-7DA9-59F3-2FD9833ECA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F3DBEC-6704-0588-47FB-CACC07D85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1B3AF-4CC1-C327-8D3F-C9C74A4841D6}"/>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6" name="Footer Placeholder 5">
            <a:extLst>
              <a:ext uri="{FF2B5EF4-FFF2-40B4-BE49-F238E27FC236}">
                <a16:creationId xmlns:a16="http://schemas.microsoft.com/office/drawing/2014/main" id="{11E3ED57-1B5E-9DD7-C7FF-453D494F5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60305-E017-0CAE-1980-365686DC7233}"/>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93825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DA73-75C9-7B66-BB84-DB95047B5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246F8F-5F67-CF47-2258-170A35329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1FE066-8DC0-14BE-C485-E47F5A720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6A5BC-72B5-BE4F-01BD-73C45E9A8171}"/>
              </a:ext>
            </a:extLst>
          </p:cNvPr>
          <p:cNvSpPr>
            <a:spLocks noGrp="1"/>
          </p:cNvSpPr>
          <p:nvPr>
            <p:ph type="dt" sz="half" idx="10"/>
          </p:nvPr>
        </p:nvSpPr>
        <p:spPr/>
        <p:txBody>
          <a:bodyPr/>
          <a:lstStyle/>
          <a:p>
            <a:fld id="{663FCB29-2676-426F-A85E-B379AF0D74C8}" type="datetimeFigureOut">
              <a:rPr lang="en-US" smtClean="0"/>
              <a:t>11/17/2024</a:t>
            </a:fld>
            <a:endParaRPr lang="en-US"/>
          </a:p>
        </p:txBody>
      </p:sp>
      <p:sp>
        <p:nvSpPr>
          <p:cNvPr id="6" name="Footer Placeholder 5">
            <a:extLst>
              <a:ext uri="{FF2B5EF4-FFF2-40B4-BE49-F238E27FC236}">
                <a16:creationId xmlns:a16="http://schemas.microsoft.com/office/drawing/2014/main" id="{523BC871-540C-54DA-2217-AF63E88C5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F5064-66DF-53AB-0B83-257B7D2CA878}"/>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404085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F4B4B-432D-8512-D9B0-C6E19327E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F65E7-43E4-F1B1-8479-16813CF0C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A0B69-DD96-7FC0-4160-919ABDCB8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FCB29-2676-426F-A85E-B379AF0D74C8}" type="datetimeFigureOut">
              <a:rPr lang="en-US" smtClean="0"/>
              <a:t>11/17/2024</a:t>
            </a:fld>
            <a:endParaRPr lang="en-US"/>
          </a:p>
        </p:txBody>
      </p:sp>
      <p:sp>
        <p:nvSpPr>
          <p:cNvPr id="5" name="Footer Placeholder 4">
            <a:extLst>
              <a:ext uri="{FF2B5EF4-FFF2-40B4-BE49-F238E27FC236}">
                <a16:creationId xmlns:a16="http://schemas.microsoft.com/office/drawing/2014/main" id="{3B8984B4-A412-80E3-2059-A5D0D8FCB9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0583BE-E3A3-8997-13DF-724950234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84B07-303D-4DC2-B322-589C04FA8E39}" type="slidenum">
              <a:rPr lang="en-US" smtClean="0"/>
              <a:t>‹#›</a:t>
            </a:fld>
            <a:endParaRPr lang="en-US"/>
          </a:p>
        </p:txBody>
      </p:sp>
    </p:spTree>
    <p:extLst>
      <p:ext uri="{BB962C8B-B14F-4D97-AF65-F5344CB8AC3E}">
        <p14:creationId xmlns:p14="http://schemas.microsoft.com/office/powerpoint/2010/main" val="2190639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F5D1-5AD2-A644-6C97-40B9B8A73473}"/>
              </a:ext>
            </a:extLst>
          </p:cNvPr>
          <p:cNvSpPr>
            <a:spLocks noGrp="1"/>
          </p:cNvSpPr>
          <p:nvPr>
            <p:ph type="ctrTitle"/>
          </p:nvPr>
        </p:nvSpPr>
        <p:spPr/>
        <p:txBody>
          <a:bodyPr/>
          <a:lstStyle/>
          <a:p>
            <a:r>
              <a:rPr lang="en-US" dirty="0"/>
              <a:t>Dungeon Destroyer</a:t>
            </a:r>
          </a:p>
        </p:txBody>
      </p:sp>
      <p:sp>
        <p:nvSpPr>
          <p:cNvPr id="3" name="Subtitle 2">
            <a:extLst>
              <a:ext uri="{FF2B5EF4-FFF2-40B4-BE49-F238E27FC236}">
                <a16:creationId xmlns:a16="http://schemas.microsoft.com/office/drawing/2014/main" id="{E19D5BA4-9FD0-B278-598F-E521A6CA00C6}"/>
              </a:ext>
            </a:extLst>
          </p:cNvPr>
          <p:cNvSpPr>
            <a:spLocks noGrp="1"/>
          </p:cNvSpPr>
          <p:nvPr>
            <p:ph type="subTitle" idx="1"/>
          </p:nvPr>
        </p:nvSpPr>
        <p:spPr/>
        <p:txBody>
          <a:bodyPr/>
          <a:lstStyle/>
          <a:p>
            <a:r>
              <a:rPr lang="en-US" dirty="0"/>
              <a:t>Husain </a:t>
            </a:r>
            <a:r>
              <a:rPr lang="en-US" dirty="0" err="1"/>
              <a:t>Patanwala</a:t>
            </a:r>
            <a:r>
              <a:rPr lang="en-US" dirty="0"/>
              <a:t> (CS210)</a:t>
            </a:r>
          </a:p>
        </p:txBody>
      </p:sp>
    </p:spTree>
    <p:extLst>
      <p:ext uri="{BB962C8B-B14F-4D97-AF65-F5344CB8AC3E}">
        <p14:creationId xmlns:p14="http://schemas.microsoft.com/office/powerpoint/2010/main" val="193028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225B-1DAE-B83B-6B13-0E0D35039DA4}"/>
              </a:ext>
            </a:extLst>
          </p:cNvPr>
          <p:cNvSpPr>
            <a:spLocks noGrp="1"/>
          </p:cNvSpPr>
          <p:nvPr>
            <p:ph type="title"/>
          </p:nvPr>
        </p:nvSpPr>
        <p:spPr/>
        <p:txBody>
          <a:bodyPr/>
          <a:lstStyle/>
          <a:p>
            <a:r>
              <a:rPr lang="en-US" dirty="0"/>
              <a:t>General Overview</a:t>
            </a:r>
          </a:p>
        </p:txBody>
      </p:sp>
      <p:sp>
        <p:nvSpPr>
          <p:cNvPr id="3" name="Content Placeholder 2">
            <a:extLst>
              <a:ext uri="{FF2B5EF4-FFF2-40B4-BE49-F238E27FC236}">
                <a16:creationId xmlns:a16="http://schemas.microsoft.com/office/drawing/2014/main" id="{DB6A0B4D-9B1F-0227-C636-EFD839FA45BA}"/>
              </a:ext>
            </a:extLst>
          </p:cNvPr>
          <p:cNvSpPr>
            <a:spLocks noGrp="1"/>
          </p:cNvSpPr>
          <p:nvPr>
            <p:ph idx="1"/>
          </p:nvPr>
        </p:nvSpPr>
        <p:spPr/>
        <p:txBody>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a:t>
            </a:r>
            <a:r>
              <a:rPr lang="en-US" sz="1800" kern="100" dirty="0">
                <a:latin typeface="Calibri" panose="020F0502020204030204" pitchFamily="34" charset="0"/>
                <a:ea typeface="Calibri" panose="020F0502020204030204" pitchFamily="34" charset="0"/>
                <a:cs typeface="Times New Roman" panose="02020603050405020304" pitchFamily="18" charset="0"/>
              </a:rPr>
              <a:t>am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considering making a turn-based RPG style game called “</a:t>
            </a:r>
            <a:r>
              <a:rPr lang="en-US" sz="1800" kern="100" dirty="0">
                <a:latin typeface="Calibri" panose="020F0502020204030204" pitchFamily="34" charset="0"/>
                <a:ea typeface="Calibri" panose="020F0502020204030204" pitchFamily="34" charset="0"/>
                <a:cs typeface="Times New Roman" panose="02020603050405020304" pitchFamily="18" charset="0"/>
              </a:rPr>
              <a:t>Dungeon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Destroyer”. The main premise of the game is to traverse through the map which will be implemented using a graph, and the player has to battle monsters in turn-base combat. To learn new skills, players must unlock items on the skill with loot/gold earned from fights. Certain skills will be more effective against certain monsters, and thus, players will have to focus on unlocking different parts of the skill tree to ensure they can pass levels. Also, user related info will be stored using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hashmaps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lists</a:t>
            </a:r>
            <a:r>
              <a:rPr lang="en-US" sz="1800" kern="100" dirty="0">
                <a:latin typeface="Calibri" panose="020F0502020204030204" pitchFamily="34" charset="0"/>
                <a:ea typeface="Calibri" panose="020F0502020204030204" pitchFamily="34" charset="0"/>
                <a:cs typeface="Times New Roman" panose="02020603050405020304" pitchFamily="18" charset="0"/>
              </a:rPr>
              <a:t>, and the turn based system between player and ai enemies will be implemented using a queue.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end goal of the game is to reach the end of the map and defeat the boss. The story is still somewhat incomplete, but these are the general mechanics I would like to implement. </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5564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27A1-7AF4-8C94-6EE4-46DE593BB918}"/>
              </a:ext>
            </a:extLst>
          </p:cNvPr>
          <p:cNvSpPr>
            <a:spLocks noGrp="1"/>
          </p:cNvSpPr>
          <p:nvPr>
            <p:ph type="title"/>
          </p:nvPr>
        </p:nvSpPr>
        <p:spPr/>
        <p:txBody>
          <a:bodyPr/>
          <a:lstStyle/>
          <a:p>
            <a:r>
              <a:rPr lang="en-US" dirty="0"/>
              <a:t>Initial game &amp; assets</a:t>
            </a:r>
          </a:p>
        </p:txBody>
      </p:sp>
      <p:pic>
        <p:nvPicPr>
          <p:cNvPr id="4" name="Picture 3">
            <a:extLst>
              <a:ext uri="{FF2B5EF4-FFF2-40B4-BE49-F238E27FC236}">
                <a16:creationId xmlns:a16="http://schemas.microsoft.com/office/drawing/2014/main" id="{9F220634-2A89-1D0D-544C-07B25612FA66}"/>
              </a:ext>
            </a:extLst>
          </p:cNvPr>
          <p:cNvPicPr>
            <a:picLocks noChangeAspect="1"/>
          </p:cNvPicPr>
          <p:nvPr/>
        </p:nvPicPr>
        <p:blipFill>
          <a:blip r:embed="rId2"/>
          <a:stretch>
            <a:fillRect/>
          </a:stretch>
        </p:blipFill>
        <p:spPr>
          <a:xfrm>
            <a:off x="1119297" y="1771351"/>
            <a:ext cx="6338396" cy="4524927"/>
          </a:xfrm>
          <a:prstGeom prst="rect">
            <a:avLst/>
          </a:prstGeom>
        </p:spPr>
      </p:pic>
      <p:pic>
        <p:nvPicPr>
          <p:cNvPr id="6" name="Picture 5">
            <a:extLst>
              <a:ext uri="{FF2B5EF4-FFF2-40B4-BE49-F238E27FC236}">
                <a16:creationId xmlns:a16="http://schemas.microsoft.com/office/drawing/2014/main" id="{C5019AC7-FC12-441A-EC81-0D7CB40A1EAF}"/>
              </a:ext>
            </a:extLst>
          </p:cNvPr>
          <p:cNvPicPr>
            <a:picLocks noChangeAspect="1"/>
          </p:cNvPicPr>
          <p:nvPr/>
        </p:nvPicPr>
        <p:blipFill>
          <a:blip r:embed="rId3"/>
          <a:stretch>
            <a:fillRect/>
          </a:stretch>
        </p:blipFill>
        <p:spPr>
          <a:xfrm>
            <a:off x="7761233" y="1758773"/>
            <a:ext cx="2855674" cy="2182736"/>
          </a:xfrm>
          <a:prstGeom prst="rect">
            <a:avLst/>
          </a:prstGeom>
        </p:spPr>
      </p:pic>
      <p:pic>
        <p:nvPicPr>
          <p:cNvPr id="8" name="Picture 7">
            <a:extLst>
              <a:ext uri="{FF2B5EF4-FFF2-40B4-BE49-F238E27FC236}">
                <a16:creationId xmlns:a16="http://schemas.microsoft.com/office/drawing/2014/main" id="{55D127CC-4E89-0952-99CF-51EFC7996B62}"/>
              </a:ext>
            </a:extLst>
          </p:cNvPr>
          <p:cNvPicPr>
            <a:picLocks noChangeAspect="1"/>
          </p:cNvPicPr>
          <p:nvPr/>
        </p:nvPicPr>
        <p:blipFill>
          <a:blip r:embed="rId4"/>
          <a:stretch>
            <a:fillRect/>
          </a:stretch>
        </p:blipFill>
        <p:spPr>
          <a:xfrm>
            <a:off x="7761233" y="3900848"/>
            <a:ext cx="2855675" cy="2410161"/>
          </a:xfrm>
          <a:prstGeom prst="rect">
            <a:avLst/>
          </a:prstGeom>
        </p:spPr>
      </p:pic>
    </p:spTree>
    <p:extLst>
      <p:ext uri="{BB962C8B-B14F-4D97-AF65-F5344CB8AC3E}">
        <p14:creationId xmlns:p14="http://schemas.microsoft.com/office/powerpoint/2010/main" val="1028499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179</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Dungeon Destroyer</vt:lpstr>
      <vt:lpstr>General Overview</vt:lpstr>
      <vt:lpstr>Initial game &amp; assets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Joe</dc:creator>
  <cp:lastModifiedBy>Joe Joe</cp:lastModifiedBy>
  <cp:revision>2</cp:revision>
  <dcterms:created xsi:type="dcterms:W3CDTF">2024-11-17T00:07:12Z</dcterms:created>
  <dcterms:modified xsi:type="dcterms:W3CDTF">2024-11-17T19:18:20Z</dcterms:modified>
</cp:coreProperties>
</file>