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2"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AE5AAA-F5B3-4093-918B-9F622B1253C7}" type="doc">
      <dgm:prSet loTypeId="urn:microsoft.com/office/officeart/2009/layout/CirclePictureHierarchy" loCatId="hierarchy" qsTypeId="urn:microsoft.com/office/officeart/2005/8/quickstyle/simple1" qsCatId="simple" csTypeId="urn:microsoft.com/office/officeart/2005/8/colors/accent6_2" csCatId="accent6" phldr="1"/>
      <dgm:spPr/>
      <dgm:t>
        <a:bodyPr/>
        <a:lstStyle/>
        <a:p>
          <a:endParaRPr lang="en-US"/>
        </a:p>
      </dgm:t>
    </dgm:pt>
    <dgm:pt modelId="{EE6E13BC-2A9D-44B8-97C4-92FB90B8D2F4}">
      <dgm:prSet phldrT="[Text]" custT="1"/>
      <dgm:spPr/>
      <dgm:t>
        <a:bodyPr/>
        <a:lstStyle/>
        <a:p>
          <a:r>
            <a:rPr lang="en-US" sz="1600" dirty="0"/>
            <a:t>Root</a:t>
          </a:r>
        </a:p>
      </dgm:t>
    </dgm:pt>
    <dgm:pt modelId="{9CE24046-CEFF-4A2A-9B01-D653AEA0F6AA}" type="parTrans" cxnId="{033AFA67-B0D9-4D32-B5F3-766D49B4DBF6}">
      <dgm:prSet/>
      <dgm:spPr/>
      <dgm:t>
        <a:bodyPr/>
        <a:lstStyle/>
        <a:p>
          <a:endParaRPr lang="en-US"/>
        </a:p>
      </dgm:t>
    </dgm:pt>
    <dgm:pt modelId="{194941C0-F157-4968-BF21-1A7EFA86FEFE}" type="sibTrans" cxnId="{033AFA67-B0D9-4D32-B5F3-766D49B4DBF6}">
      <dgm:prSet/>
      <dgm:spPr/>
      <dgm:t>
        <a:bodyPr/>
        <a:lstStyle/>
        <a:p>
          <a:endParaRPr lang="en-US"/>
        </a:p>
      </dgm:t>
    </dgm:pt>
    <dgm:pt modelId="{4E7D870B-96A1-4201-91AE-B982DD8B3E62}">
      <dgm:prSet phldrT="[Text]" custT="1"/>
      <dgm:spPr/>
      <dgm:t>
        <a:bodyPr/>
        <a:lstStyle/>
        <a:p>
          <a:r>
            <a:rPr lang="en-US" sz="1600" dirty="0"/>
            <a:t>Slash</a:t>
          </a:r>
        </a:p>
      </dgm:t>
    </dgm:pt>
    <dgm:pt modelId="{AC16F1AC-BFA0-4CA0-8378-34A48471D30C}" type="parTrans" cxnId="{BC0CC619-BC30-4901-9661-DD52D8C7E9E8}">
      <dgm:prSet/>
      <dgm:spPr/>
      <dgm:t>
        <a:bodyPr/>
        <a:lstStyle/>
        <a:p>
          <a:endParaRPr lang="en-US"/>
        </a:p>
      </dgm:t>
    </dgm:pt>
    <dgm:pt modelId="{B0BB0B66-9D20-45F9-9FC6-1AEF1388B971}" type="sibTrans" cxnId="{BC0CC619-BC30-4901-9661-DD52D8C7E9E8}">
      <dgm:prSet/>
      <dgm:spPr/>
      <dgm:t>
        <a:bodyPr/>
        <a:lstStyle/>
        <a:p>
          <a:endParaRPr lang="en-US"/>
        </a:p>
      </dgm:t>
    </dgm:pt>
    <dgm:pt modelId="{51000F28-7202-4FF9-8095-1D4677121CDE}">
      <dgm:prSet phldrT="[Text]" custT="1"/>
      <dgm:spPr/>
      <dgm:t>
        <a:bodyPr/>
        <a:lstStyle/>
        <a:p>
          <a:r>
            <a:rPr lang="en-US" sz="1600" dirty="0"/>
            <a:t>Hammer</a:t>
          </a:r>
        </a:p>
      </dgm:t>
    </dgm:pt>
    <dgm:pt modelId="{6217FD9D-AC8F-4E52-A1A9-64E1CC7BB2F3}" type="parTrans" cxnId="{76EA031F-B17D-493C-B498-3AB599EA0D7C}">
      <dgm:prSet/>
      <dgm:spPr/>
      <dgm:t>
        <a:bodyPr/>
        <a:lstStyle/>
        <a:p>
          <a:endParaRPr lang="en-US"/>
        </a:p>
      </dgm:t>
    </dgm:pt>
    <dgm:pt modelId="{1E65B8BE-8588-4B51-982B-127C91A1E40A}" type="sibTrans" cxnId="{76EA031F-B17D-493C-B498-3AB599EA0D7C}">
      <dgm:prSet/>
      <dgm:spPr/>
      <dgm:t>
        <a:bodyPr/>
        <a:lstStyle/>
        <a:p>
          <a:endParaRPr lang="en-US"/>
        </a:p>
      </dgm:t>
    </dgm:pt>
    <dgm:pt modelId="{B7DBAF4D-6999-4A2E-8975-287E5404E1EE}">
      <dgm:prSet phldrT="[Text]" custT="1"/>
      <dgm:spPr/>
      <dgm:t>
        <a:bodyPr/>
        <a:lstStyle/>
        <a:p>
          <a:r>
            <a:rPr lang="en-US" sz="1600" dirty="0"/>
            <a:t>Sweeping edge</a:t>
          </a:r>
        </a:p>
      </dgm:t>
    </dgm:pt>
    <dgm:pt modelId="{450BCA9F-0917-4296-81B3-08866D124CB6}" type="parTrans" cxnId="{407542F4-855B-4061-B0B4-2CE4FB1C68F7}">
      <dgm:prSet/>
      <dgm:spPr/>
      <dgm:t>
        <a:bodyPr/>
        <a:lstStyle/>
        <a:p>
          <a:endParaRPr lang="en-US"/>
        </a:p>
      </dgm:t>
    </dgm:pt>
    <dgm:pt modelId="{B0C646C6-4145-4B7C-891B-06840C3CF33C}" type="sibTrans" cxnId="{407542F4-855B-4061-B0B4-2CE4FB1C68F7}">
      <dgm:prSet/>
      <dgm:spPr/>
      <dgm:t>
        <a:bodyPr/>
        <a:lstStyle/>
        <a:p>
          <a:endParaRPr lang="en-US"/>
        </a:p>
      </dgm:t>
    </dgm:pt>
    <dgm:pt modelId="{44CAD7DF-AAAB-4BD5-A953-79F1ACE9F058}">
      <dgm:prSet phldrT="[Text]" custT="1"/>
      <dgm:spPr/>
      <dgm:t>
        <a:bodyPr/>
        <a:lstStyle/>
        <a:p>
          <a:r>
            <a:rPr lang="en-US" sz="1600" dirty="0"/>
            <a:t>Shield</a:t>
          </a:r>
        </a:p>
      </dgm:t>
    </dgm:pt>
    <dgm:pt modelId="{A56E63A4-E154-456B-98D9-0BCCE5AFE0D8}" type="parTrans" cxnId="{F00C11B2-AA47-4C60-B776-A95BD34284F2}">
      <dgm:prSet/>
      <dgm:spPr/>
      <dgm:t>
        <a:bodyPr/>
        <a:lstStyle/>
        <a:p>
          <a:endParaRPr lang="en-US"/>
        </a:p>
      </dgm:t>
    </dgm:pt>
    <dgm:pt modelId="{0857C38D-8F37-46CF-8396-9805496EDABC}" type="sibTrans" cxnId="{F00C11B2-AA47-4C60-B776-A95BD34284F2}">
      <dgm:prSet/>
      <dgm:spPr/>
      <dgm:t>
        <a:bodyPr/>
        <a:lstStyle/>
        <a:p>
          <a:endParaRPr lang="en-US"/>
        </a:p>
      </dgm:t>
    </dgm:pt>
    <dgm:pt modelId="{0A2916EC-7727-4F51-B9AF-23246CD63774}">
      <dgm:prSet phldrT="[Text]" custT="1"/>
      <dgm:spPr/>
      <dgm:t>
        <a:bodyPr/>
        <a:lstStyle/>
        <a:p>
          <a:r>
            <a:rPr lang="en-US" sz="1600" dirty="0"/>
            <a:t>None</a:t>
          </a:r>
        </a:p>
      </dgm:t>
    </dgm:pt>
    <dgm:pt modelId="{761C2B21-78B3-4C97-8AC8-95F647E67183}" type="parTrans" cxnId="{7AEB84BD-2676-4047-B118-67BA3EA567FC}">
      <dgm:prSet/>
      <dgm:spPr/>
      <dgm:t>
        <a:bodyPr/>
        <a:lstStyle/>
        <a:p>
          <a:endParaRPr lang="en-US"/>
        </a:p>
      </dgm:t>
    </dgm:pt>
    <dgm:pt modelId="{DF86E112-2931-4760-A118-923021DDD94D}" type="sibTrans" cxnId="{7AEB84BD-2676-4047-B118-67BA3EA567FC}">
      <dgm:prSet/>
      <dgm:spPr/>
      <dgm:t>
        <a:bodyPr/>
        <a:lstStyle/>
        <a:p>
          <a:endParaRPr lang="en-US"/>
        </a:p>
      </dgm:t>
    </dgm:pt>
    <dgm:pt modelId="{A2403E65-0481-4DB3-9BAB-DD6DE4C9E7C1}" type="pres">
      <dgm:prSet presAssocID="{1CAE5AAA-F5B3-4093-918B-9F622B1253C7}" presName="hierChild1" presStyleCnt="0">
        <dgm:presLayoutVars>
          <dgm:chPref val="1"/>
          <dgm:dir/>
          <dgm:animOne val="branch"/>
          <dgm:animLvl val="lvl"/>
          <dgm:resizeHandles/>
        </dgm:presLayoutVars>
      </dgm:prSet>
      <dgm:spPr/>
    </dgm:pt>
    <dgm:pt modelId="{34E7DBAA-B3BD-490F-832F-106F363F2BD1}" type="pres">
      <dgm:prSet presAssocID="{EE6E13BC-2A9D-44B8-97C4-92FB90B8D2F4}" presName="hierRoot1" presStyleCnt="0"/>
      <dgm:spPr/>
    </dgm:pt>
    <dgm:pt modelId="{E15030C2-378E-4632-858A-55F9DB688285}" type="pres">
      <dgm:prSet presAssocID="{EE6E13BC-2A9D-44B8-97C4-92FB90B8D2F4}" presName="composite" presStyleCnt="0"/>
      <dgm:spPr/>
    </dgm:pt>
    <dgm:pt modelId="{69B07B9A-3AFB-4061-ADFA-3C6D2D76D84A}" type="pres">
      <dgm:prSet presAssocID="{EE6E13BC-2A9D-44B8-97C4-92FB90B8D2F4}" presName="image" presStyleLbl="node0" presStyleIdx="0" presStyleCnt="1"/>
      <dgm:spPr/>
    </dgm:pt>
    <dgm:pt modelId="{9924660B-F71E-4FC1-983E-3FB24D37EB4B}" type="pres">
      <dgm:prSet presAssocID="{EE6E13BC-2A9D-44B8-97C4-92FB90B8D2F4}" presName="text" presStyleLbl="revTx" presStyleIdx="0" presStyleCnt="6">
        <dgm:presLayoutVars>
          <dgm:chPref val="3"/>
        </dgm:presLayoutVars>
      </dgm:prSet>
      <dgm:spPr/>
    </dgm:pt>
    <dgm:pt modelId="{68AFF4F6-C1B7-4D73-95D1-002C28CEC3F4}" type="pres">
      <dgm:prSet presAssocID="{EE6E13BC-2A9D-44B8-97C4-92FB90B8D2F4}" presName="hierChild2" presStyleCnt="0"/>
      <dgm:spPr/>
    </dgm:pt>
    <dgm:pt modelId="{20D433FA-BCE0-4842-81DE-E2A971DC67F6}" type="pres">
      <dgm:prSet presAssocID="{AC16F1AC-BFA0-4CA0-8378-34A48471D30C}" presName="Name10" presStyleLbl="parChTrans1D2" presStyleIdx="0" presStyleCnt="2"/>
      <dgm:spPr/>
    </dgm:pt>
    <dgm:pt modelId="{B49AB504-4EF1-4946-9885-7E81B151798E}" type="pres">
      <dgm:prSet presAssocID="{4E7D870B-96A1-4201-91AE-B982DD8B3E62}" presName="hierRoot2" presStyleCnt="0"/>
      <dgm:spPr/>
    </dgm:pt>
    <dgm:pt modelId="{10BE24EC-81E4-4B97-BF6A-7B27FE3A932C}" type="pres">
      <dgm:prSet presAssocID="{4E7D870B-96A1-4201-91AE-B982DD8B3E62}" presName="composite2" presStyleCnt="0"/>
      <dgm:spPr/>
    </dgm:pt>
    <dgm:pt modelId="{A683C0AB-3321-4200-A1F0-E18A80BF4DDF}" type="pres">
      <dgm:prSet presAssocID="{4E7D870B-96A1-4201-91AE-B982DD8B3E62}" presName="image2" presStyleLbl="node2"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1302F56-8149-487D-8425-7B8E2AB57AE6}" type="pres">
      <dgm:prSet presAssocID="{4E7D870B-96A1-4201-91AE-B982DD8B3E62}" presName="text2" presStyleLbl="revTx" presStyleIdx="1" presStyleCnt="6">
        <dgm:presLayoutVars>
          <dgm:chPref val="3"/>
        </dgm:presLayoutVars>
      </dgm:prSet>
      <dgm:spPr/>
    </dgm:pt>
    <dgm:pt modelId="{3B1DD847-A385-4D04-952D-F854C86B92E7}" type="pres">
      <dgm:prSet presAssocID="{4E7D870B-96A1-4201-91AE-B982DD8B3E62}" presName="hierChild3" presStyleCnt="0"/>
      <dgm:spPr/>
    </dgm:pt>
    <dgm:pt modelId="{8643EBBD-398A-4860-BA1E-F84DB66D4A05}" type="pres">
      <dgm:prSet presAssocID="{6217FD9D-AC8F-4E52-A1A9-64E1CC7BB2F3}" presName="Name17" presStyleLbl="parChTrans1D3" presStyleIdx="0" presStyleCnt="3"/>
      <dgm:spPr/>
    </dgm:pt>
    <dgm:pt modelId="{0913F70E-3274-4601-945A-5458D1425CA2}" type="pres">
      <dgm:prSet presAssocID="{51000F28-7202-4FF9-8095-1D4677121CDE}" presName="hierRoot3" presStyleCnt="0"/>
      <dgm:spPr/>
    </dgm:pt>
    <dgm:pt modelId="{A2C8F9C7-D18B-4F90-8CAF-07C64C8EA82C}" type="pres">
      <dgm:prSet presAssocID="{51000F28-7202-4FF9-8095-1D4677121CDE}" presName="composite3" presStyleCnt="0"/>
      <dgm:spPr/>
    </dgm:pt>
    <dgm:pt modelId="{4C895340-6DE7-43EE-BBF4-4B028FA27D37}" type="pres">
      <dgm:prSet presAssocID="{51000F28-7202-4FF9-8095-1D4677121CDE}" presName="image3" presStyleLbl="node3" presStyleIdx="0" presStyleCnt="3"/>
      <dgm:spPr>
        <a:blipFill>
          <a:blip xmlns:r="http://schemas.openxmlformats.org/officeDocument/2006/relationships" r:embed="rId2">
            <a:extLst>
              <a:ext uri="{96DAC541-7B7A-43D3-8B79-37D633B846F1}">
                <asvg:svgBlip xmlns:asvg="http://schemas.microsoft.com/office/drawing/2016/SVG/main" r:embed="rId3"/>
              </a:ext>
            </a:extLst>
          </a:blip>
          <a:srcRect/>
          <a:stretch>
            <a:fillRect/>
          </a:stretch>
        </a:blipFill>
      </dgm:spPr>
    </dgm:pt>
    <dgm:pt modelId="{7ECE6B30-DB29-403E-B8DD-6F7CCCCDBD75}" type="pres">
      <dgm:prSet presAssocID="{51000F28-7202-4FF9-8095-1D4677121CDE}" presName="text3" presStyleLbl="revTx" presStyleIdx="2" presStyleCnt="6">
        <dgm:presLayoutVars>
          <dgm:chPref val="3"/>
        </dgm:presLayoutVars>
      </dgm:prSet>
      <dgm:spPr/>
    </dgm:pt>
    <dgm:pt modelId="{23F487AD-B482-49BD-816D-C3192BC290B4}" type="pres">
      <dgm:prSet presAssocID="{51000F28-7202-4FF9-8095-1D4677121CDE}" presName="hierChild4" presStyleCnt="0"/>
      <dgm:spPr/>
    </dgm:pt>
    <dgm:pt modelId="{60962319-FCF7-403A-900B-615EF5EDD081}" type="pres">
      <dgm:prSet presAssocID="{450BCA9F-0917-4296-81B3-08866D124CB6}" presName="Name17" presStyleLbl="parChTrans1D3" presStyleIdx="1" presStyleCnt="3"/>
      <dgm:spPr/>
    </dgm:pt>
    <dgm:pt modelId="{21A89886-3F43-47FD-B1F9-E9FF27CED98A}" type="pres">
      <dgm:prSet presAssocID="{B7DBAF4D-6999-4A2E-8975-287E5404E1EE}" presName="hierRoot3" presStyleCnt="0"/>
      <dgm:spPr/>
    </dgm:pt>
    <dgm:pt modelId="{7000CFD3-0CF6-4700-9755-58300304B1B6}" type="pres">
      <dgm:prSet presAssocID="{B7DBAF4D-6999-4A2E-8975-287E5404E1EE}" presName="composite3" presStyleCnt="0"/>
      <dgm:spPr/>
    </dgm:pt>
    <dgm:pt modelId="{C3A539DE-8F8C-4719-900B-8F7927466912}" type="pres">
      <dgm:prSet presAssocID="{B7DBAF4D-6999-4A2E-8975-287E5404E1EE}" presName="image3" presStyleLbl="node3" presStyleIdx="1" presStyleCnt="3"/>
      <dgm:spPr>
        <a:blipFill>
          <a:blip xmlns:r="http://schemas.openxmlformats.org/officeDocument/2006/relationships" r:embed="rId4">
            <a:extLst>
              <a:ext uri="{28A0092B-C50C-407E-A947-70E740481C1C}">
                <a14:useLocalDpi xmlns:a14="http://schemas.microsoft.com/office/drawing/2010/main" val="0"/>
              </a:ext>
            </a:extLst>
          </a:blip>
          <a:srcRect/>
          <a:stretch>
            <a:fillRect t="-21000" b="-21000"/>
          </a:stretch>
        </a:blipFill>
      </dgm:spPr>
    </dgm:pt>
    <dgm:pt modelId="{2FFB5A23-CFCE-4D1C-8492-DDC88AED0514}" type="pres">
      <dgm:prSet presAssocID="{B7DBAF4D-6999-4A2E-8975-287E5404E1EE}" presName="text3" presStyleLbl="revTx" presStyleIdx="3" presStyleCnt="6">
        <dgm:presLayoutVars>
          <dgm:chPref val="3"/>
        </dgm:presLayoutVars>
      </dgm:prSet>
      <dgm:spPr/>
    </dgm:pt>
    <dgm:pt modelId="{8B89E3E9-5C1F-4720-A572-83BD55904218}" type="pres">
      <dgm:prSet presAssocID="{B7DBAF4D-6999-4A2E-8975-287E5404E1EE}" presName="hierChild4" presStyleCnt="0"/>
      <dgm:spPr/>
    </dgm:pt>
    <dgm:pt modelId="{C6FD2A9A-7FA5-4652-AC43-FA486E882B6A}" type="pres">
      <dgm:prSet presAssocID="{A56E63A4-E154-456B-98D9-0BCCE5AFE0D8}" presName="Name10" presStyleLbl="parChTrans1D2" presStyleIdx="1" presStyleCnt="2"/>
      <dgm:spPr/>
    </dgm:pt>
    <dgm:pt modelId="{8E5FB5BD-F729-4872-A49E-F8E55CC49CDB}" type="pres">
      <dgm:prSet presAssocID="{44CAD7DF-AAAB-4BD5-A953-79F1ACE9F058}" presName="hierRoot2" presStyleCnt="0"/>
      <dgm:spPr/>
    </dgm:pt>
    <dgm:pt modelId="{A6249718-0A9D-4353-8A85-8A578D8CDED1}" type="pres">
      <dgm:prSet presAssocID="{44CAD7DF-AAAB-4BD5-A953-79F1ACE9F058}" presName="composite2" presStyleCnt="0"/>
      <dgm:spPr/>
    </dgm:pt>
    <dgm:pt modelId="{FB4312BC-C8CC-43D5-BFB6-7AB3972A09D9}" type="pres">
      <dgm:prSet presAssocID="{44CAD7DF-AAAB-4BD5-A953-79F1ACE9F058}" presName="image2" presStyleLbl="node2" presStyleIdx="1" presStyleCnt="2"/>
      <dgm:spPr>
        <a:blipFill>
          <a:blip xmlns:r="http://schemas.openxmlformats.org/officeDocument/2006/relationships" r:embed="rId5">
            <a:extLst>
              <a:ext uri="{28A0092B-C50C-407E-A947-70E740481C1C}">
                <a14:useLocalDpi xmlns:a14="http://schemas.microsoft.com/office/drawing/2010/main" val="0"/>
              </a:ext>
            </a:extLst>
          </a:blip>
          <a:srcRect/>
          <a:stretch>
            <a:fillRect l="-6000" r="-6000"/>
          </a:stretch>
        </a:blipFill>
      </dgm:spPr>
    </dgm:pt>
    <dgm:pt modelId="{338A9773-841F-4134-86E3-522B8598C56F}" type="pres">
      <dgm:prSet presAssocID="{44CAD7DF-AAAB-4BD5-A953-79F1ACE9F058}" presName="text2" presStyleLbl="revTx" presStyleIdx="4" presStyleCnt="6">
        <dgm:presLayoutVars>
          <dgm:chPref val="3"/>
        </dgm:presLayoutVars>
      </dgm:prSet>
      <dgm:spPr/>
    </dgm:pt>
    <dgm:pt modelId="{FCE0B04A-27C9-4869-91D3-DFDF965D3C70}" type="pres">
      <dgm:prSet presAssocID="{44CAD7DF-AAAB-4BD5-A953-79F1ACE9F058}" presName="hierChild3" presStyleCnt="0"/>
      <dgm:spPr/>
    </dgm:pt>
    <dgm:pt modelId="{ABA5E69C-C848-4937-95B6-AF805A91AF6E}" type="pres">
      <dgm:prSet presAssocID="{761C2B21-78B3-4C97-8AC8-95F647E67183}" presName="Name17" presStyleLbl="parChTrans1D3" presStyleIdx="2" presStyleCnt="3"/>
      <dgm:spPr/>
    </dgm:pt>
    <dgm:pt modelId="{6F7A6795-F4CB-4887-A5EF-2DB5EDF4F44D}" type="pres">
      <dgm:prSet presAssocID="{0A2916EC-7727-4F51-B9AF-23246CD63774}" presName="hierRoot3" presStyleCnt="0"/>
      <dgm:spPr/>
    </dgm:pt>
    <dgm:pt modelId="{0EBB64E4-79FB-4F0C-8B26-AAD3E732EEBB}" type="pres">
      <dgm:prSet presAssocID="{0A2916EC-7727-4F51-B9AF-23246CD63774}" presName="composite3" presStyleCnt="0"/>
      <dgm:spPr/>
    </dgm:pt>
    <dgm:pt modelId="{277E236C-85DC-4EA6-9D73-032BFED71BF1}" type="pres">
      <dgm:prSet presAssocID="{0A2916EC-7727-4F51-B9AF-23246CD63774}" presName="image3" presStyleLbl="node3" presStyleIdx="2" presStyleCnt="3"/>
      <dgm:spPr/>
    </dgm:pt>
    <dgm:pt modelId="{10E3B4A4-A7D6-4B87-AC12-B258CFDD1AB9}" type="pres">
      <dgm:prSet presAssocID="{0A2916EC-7727-4F51-B9AF-23246CD63774}" presName="text3" presStyleLbl="revTx" presStyleIdx="5" presStyleCnt="6">
        <dgm:presLayoutVars>
          <dgm:chPref val="3"/>
        </dgm:presLayoutVars>
      </dgm:prSet>
      <dgm:spPr/>
    </dgm:pt>
    <dgm:pt modelId="{E133266A-648B-4C51-859B-4F46A3333A5C}" type="pres">
      <dgm:prSet presAssocID="{0A2916EC-7727-4F51-B9AF-23246CD63774}" presName="hierChild4" presStyleCnt="0"/>
      <dgm:spPr/>
    </dgm:pt>
  </dgm:ptLst>
  <dgm:cxnLst>
    <dgm:cxn modelId="{69CE5D03-D45F-4934-BFD8-806D5B9A72EB}" type="presOf" srcId="{44CAD7DF-AAAB-4BD5-A953-79F1ACE9F058}" destId="{338A9773-841F-4134-86E3-522B8598C56F}" srcOrd="0" destOrd="0" presId="urn:microsoft.com/office/officeart/2009/layout/CirclePictureHierarchy"/>
    <dgm:cxn modelId="{8C882618-05BF-4CBC-887A-CA1C6B1D9059}" type="presOf" srcId="{4E7D870B-96A1-4201-91AE-B982DD8B3E62}" destId="{E1302F56-8149-487D-8425-7B8E2AB57AE6}" srcOrd="0" destOrd="0" presId="urn:microsoft.com/office/officeart/2009/layout/CirclePictureHierarchy"/>
    <dgm:cxn modelId="{BC0CC619-BC30-4901-9661-DD52D8C7E9E8}" srcId="{EE6E13BC-2A9D-44B8-97C4-92FB90B8D2F4}" destId="{4E7D870B-96A1-4201-91AE-B982DD8B3E62}" srcOrd="0" destOrd="0" parTransId="{AC16F1AC-BFA0-4CA0-8378-34A48471D30C}" sibTransId="{B0BB0B66-9D20-45F9-9FC6-1AEF1388B971}"/>
    <dgm:cxn modelId="{76EA031F-B17D-493C-B498-3AB599EA0D7C}" srcId="{4E7D870B-96A1-4201-91AE-B982DD8B3E62}" destId="{51000F28-7202-4FF9-8095-1D4677121CDE}" srcOrd="0" destOrd="0" parTransId="{6217FD9D-AC8F-4E52-A1A9-64E1CC7BB2F3}" sibTransId="{1E65B8BE-8588-4B51-982B-127C91A1E40A}"/>
    <dgm:cxn modelId="{880C3D3D-8089-4AD7-97DD-7940DC858504}" type="presOf" srcId="{6217FD9D-AC8F-4E52-A1A9-64E1CC7BB2F3}" destId="{8643EBBD-398A-4860-BA1E-F84DB66D4A05}" srcOrd="0" destOrd="0" presId="urn:microsoft.com/office/officeart/2009/layout/CirclePictureHierarchy"/>
    <dgm:cxn modelId="{D28BCB66-6F1F-4131-9887-BBED89C21BBD}" type="presOf" srcId="{1CAE5AAA-F5B3-4093-918B-9F622B1253C7}" destId="{A2403E65-0481-4DB3-9BAB-DD6DE4C9E7C1}" srcOrd="0" destOrd="0" presId="urn:microsoft.com/office/officeart/2009/layout/CirclePictureHierarchy"/>
    <dgm:cxn modelId="{033AFA67-B0D9-4D32-B5F3-766D49B4DBF6}" srcId="{1CAE5AAA-F5B3-4093-918B-9F622B1253C7}" destId="{EE6E13BC-2A9D-44B8-97C4-92FB90B8D2F4}" srcOrd="0" destOrd="0" parTransId="{9CE24046-CEFF-4A2A-9B01-D653AEA0F6AA}" sibTransId="{194941C0-F157-4968-BF21-1A7EFA86FEFE}"/>
    <dgm:cxn modelId="{C346FB4E-8BA3-4390-B3E4-CCA9568C094B}" type="presOf" srcId="{761C2B21-78B3-4C97-8AC8-95F647E67183}" destId="{ABA5E69C-C848-4937-95B6-AF805A91AF6E}" srcOrd="0" destOrd="0" presId="urn:microsoft.com/office/officeart/2009/layout/CirclePictureHierarchy"/>
    <dgm:cxn modelId="{D7D2CA58-08C2-4C27-8497-482DC6A4C270}" type="presOf" srcId="{AC16F1AC-BFA0-4CA0-8378-34A48471D30C}" destId="{20D433FA-BCE0-4842-81DE-E2A971DC67F6}" srcOrd="0" destOrd="0" presId="urn:microsoft.com/office/officeart/2009/layout/CirclePictureHierarchy"/>
    <dgm:cxn modelId="{EAD13B7B-2F00-4941-B0F9-4EF530863274}" type="presOf" srcId="{51000F28-7202-4FF9-8095-1D4677121CDE}" destId="{7ECE6B30-DB29-403E-B8DD-6F7CCCCDBD75}" srcOrd="0" destOrd="0" presId="urn:microsoft.com/office/officeart/2009/layout/CirclePictureHierarchy"/>
    <dgm:cxn modelId="{FC0C617E-15BB-4C72-8B0D-3989A79281D8}" type="presOf" srcId="{B7DBAF4D-6999-4A2E-8975-287E5404E1EE}" destId="{2FFB5A23-CFCE-4D1C-8492-DDC88AED0514}" srcOrd="0" destOrd="0" presId="urn:microsoft.com/office/officeart/2009/layout/CirclePictureHierarchy"/>
    <dgm:cxn modelId="{A6FE8298-CDED-418A-AADB-5CC6E34A6A3B}" type="presOf" srcId="{EE6E13BC-2A9D-44B8-97C4-92FB90B8D2F4}" destId="{9924660B-F71E-4FC1-983E-3FB24D37EB4B}" srcOrd="0" destOrd="0" presId="urn:microsoft.com/office/officeart/2009/layout/CirclePictureHierarchy"/>
    <dgm:cxn modelId="{F00C11B2-AA47-4C60-B776-A95BD34284F2}" srcId="{EE6E13BC-2A9D-44B8-97C4-92FB90B8D2F4}" destId="{44CAD7DF-AAAB-4BD5-A953-79F1ACE9F058}" srcOrd="1" destOrd="0" parTransId="{A56E63A4-E154-456B-98D9-0BCCE5AFE0D8}" sibTransId="{0857C38D-8F37-46CF-8396-9805496EDABC}"/>
    <dgm:cxn modelId="{E79FEEB2-0765-4C9F-A060-90C9947812E2}" type="presOf" srcId="{0A2916EC-7727-4F51-B9AF-23246CD63774}" destId="{10E3B4A4-A7D6-4B87-AC12-B258CFDD1AB9}" srcOrd="0" destOrd="0" presId="urn:microsoft.com/office/officeart/2009/layout/CirclePictureHierarchy"/>
    <dgm:cxn modelId="{9A172FB9-E304-4BE0-AB5A-41234E4C4387}" type="presOf" srcId="{450BCA9F-0917-4296-81B3-08866D124CB6}" destId="{60962319-FCF7-403A-900B-615EF5EDD081}" srcOrd="0" destOrd="0" presId="urn:microsoft.com/office/officeart/2009/layout/CirclePictureHierarchy"/>
    <dgm:cxn modelId="{7AEB84BD-2676-4047-B118-67BA3EA567FC}" srcId="{44CAD7DF-AAAB-4BD5-A953-79F1ACE9F058}" destId="{0A2916EC-7727-4F51-B9AF-23246CD63774}" srcOrd="0" destOrd="0" parTransId="{761C2B21-78B3-4C97-8AC8-95F647E67183}" sibTransId="{DF86E112-2931-4760-A118-923021DDD94D}"/>
    <dgm:cxn modelId="{407542F4-855B-4061-B0B4-2CE4FB1C68F7}" srcId="{4E7D870B-96A1-4201-91AE-B982DD8B3E62}" destId="{B7DBAF4D-6999-4A2E-8975-287E5404E1EE}" srcOrd="1" destOrd="0" parTransId="{450BCA9F-0917-4296-81B3-08866D124CB6}" sibTransId="{B0C646C6-4145-4B7C-891B-06840C3CF33C}"/>
    <dgm:cxn modelId="{88CE9BF9-503C-496A-AF22-598E893FF00B}" type="presOf" srcId="{A56E63A4-E154-456B-98D9-0BCCE5AFE0D8}" destId="{C6FD2A9A-7FA5-4652-AC43-FA486E882B6A}" srcOrd="0" destOrd="0" presId="urn:microsoft.com/office/officeart/2009/layout/CirclePictureHierarchy"/>
    <dgm:cxn modelId="{743318D7-4E75-4EA8-BBD2-7F6D3E62C82E}" type="presParOf" srcId="{A2403E65-0481-4DB3-9BAB-DD6DE4C9E7C1}" destId="{34E7DBAA-B3BD-490F-832F-106F363F2BD1}" srcOrd="0" destOrd="0" presId="urn:microsoft.com/office/officeart/2009/layout/CirclePictureHierarchy"/>
    <dgm:cxn modelId="{7CC6A583-4FC7-4040-9553-2BE96D1B6590}" type="presParOf" srcId="{34E7DBAA-B3BD-490F-832F-106F363F2BD1}" destId="{E15030C2-378E-4632-858A-55F9DB688285}" srcOrd="0" destOrd="0" presId="urn:microsoft.com/office/officeart/2009/layout/CirclePictureHierarchy"/>
    <dgm:cxn modelId="{CDA8658C-0AAC-49C1-AB77-1BC1B208732F}" type="presParOf" srcId="{E15030C2-378E-4632-858A-55F9DB688285}" destId="{69B07B9A-3AFB-4061-ADFA-3C6D2D76D84A}" srcOrd="0" destOrd="0" presId="urn:microsoft.com/office/officeart/2009/layout/CirclePictureHierarchy"/>
    <dgm:cxn modelId="{0AE4A50E-F58B-40F4-8752-78C4B2E130D8}" type="presParOf" srcId="{E15030C2-378E-4632-858A-55F9DB688285}" destId="{9924660B-F71E-4FC1-983E-3FB24D37EB4B}" srcOrd="1" destOrd="0" presId="urn:microsoft.com/office/officeart/2009/layout/CirclePictureHierarchy"/>
    <dgm:cxn modelId="{B93DD2CB-8509-4C20-83F1-1C39D156EF17}" type="presParOf" srcId="{34E7DBAA-B3BD-490F-832F-106F363F2BD1}" destId="{68AFF4F6-C1B7-4D73-95D1-002C28CEC3F4}" srcOrd="1" destOrd="0" presId="urn:microsoft.com/office/officeart/2009/layout/CirclePictureHierarchy"/>
    <dgm:cxn modelId="{FB379E83-AB15-410C-9D9B-67D144BCDF6B}" type="presParOf" srcId="{68AFF4F6-C1B7-4D73-95D1-002C28CEC3F4}" destId="{20D433FA-BCE0-4842-81DE-E2A971DC67F6}" srcOrd="0" destOrd="0" presId="urn:microsoft.com/office/officeart/2009/layout/CirclePictureHierarchy"/>
    <dgm:cxn modelId="{70E18324-902D-4134-8102-13D65CABBE9D}" type="presParOf" srcId="{68AFF4F6-C1B7-4D73-95D1-002C28CEC3F4}" destId="{B49AB504-4EF1-4946-9885-7E81B151798E}" srcOrd="1" destOrd="0" presId="urn:microsoft.com/office/officeart/2009/layout/CirclePictureHierarchy"/>
    <dgm:cxn modelId="{8CDAE372-C633-466A-A057-88216008EC8B}" type="presParOf" srcId="{B49AB504-4EF1-4946-9885-7E81B151798E}" destId="{10BE24EC-81E4-4B97-BF6A-7B27FE3A932C}" srcOrd="0" destOrd="0" presId="urn:microsoft.com/office/officeart/2009/layout/CirclePictureHierarchy"/>
    <dgm:cxn modelId="{F91B7194-B7F3-40FF-9C51-06848A400EE6}" type="presParOf" srcId="{10BE24EC-81E4-4B97-BF6A-7B27FE3A932C}" destId="{A683C0AB-3321-4200-A1F0-E18A80BF4DDF}" srcOrd="0" destOrd="0" presId="urn:microsoft.com/office/officeart/2009/layout/CirclePictureHierarchy"/>
    <dgm:cxn modelId="{9A3AA88D-4EE4-41FA-88AB-C18C3448FB5A}" type="presParOf" srcId="{10BE24EC-81E4-4B97-BF6A-7B27FE3A932C}" destId="{E1302F56-8149-487D-8425-7B8E2AB57AE6}" srcOrd="1" destOrd="0" presId="urn:microsoft.com/office/officeart/2009/layout/CirclePictureHierarchy"/>
    <dgm:cxn modelId="{CB708EF0-97E6-49C3-8017-C72284AA3D47}" type="presParOf" srcId="{B49AB504-4EF1-4946-9885-7E81B151798E}" destId="{3B1DD847-A385-4D04-952D-F854C86B92E7}" srcOrd="1" destOrd="0" presId="urn:microsoft.com/office/officeart/2009/layout/CirclePictureHierarchy"/>
    <dgm:cxn modelId="{DE0BE4D4-E9BA-4B77-AE10-8A7A06D9A86C}" type="presParOf" srcId="{3B1DD847-A385-4D04-952D-F854C86B92E7}" destId="{8643EBBD-398A-4860-BA1E-F84DB66D4A05}" srcOrd="0" destOrd="0" presId="urn:microsoft.com/office/officeart/2009/layout/CirclePictureHierarchy"/>
    <dgm:cxn modelId="{C304B355-3E39-45AF-84F6-4422F440A261}" type="presParOf" srcId="{3B1DD847-A385-4D04-952D-F854C86B92E7}" destId="{0913F70E-3274-4601-945A-5458D1425CA2}" srcOrd="1" destOrd="0" presId="urn:microsoft.com/office/officeart/2009/layout/CirclePictureHierarchy"/>
    <dgm:cxn modelId="{C51B0AC5-796F-4C52-885D-16BC901D2916}" type="presParOf" srcId="{0913F70E-3274-4601-945A-5458D1425CA2}" destId="{A2C8F9C7-D18B-4F90-8CAF-07C64C8EA82C}" srcOrd="0" destOrd="0" presId="urn:microsoft.com/office/officeart/2009/layout/CirclePictureHierarchy"/>
    <dgm:cxn modelId="{3F0A800E-0500-40E8-8153-5BE77810D1A6}" type="presParOf" srcId="{A2C8F9C7-D18B-4F90-8CAF-07C64C8EA82C}" destId="{4C895340-6DE7-43EE-BBF4-4B028FA27D37}" srcOrd="0" destOrd="0" presId="urn:microsoft.com/office/officeart/2009/layout/CirclePictureHierarchy"/>
    <dgm:cxn modelId="{49FD4114-897D-42A6-84C7-CA3C19A6D9D1}" type="presParOf" srcId="{A2C8F9C7-D18B-4F90-8CAF-07C64C8EA82C}" destId="{7ECE6B30-DB29-403E-B8DD-6F7CCCCDBD75}" srcOrd="1" destOrd="0" presId="urn:microsoft.com/office/officeart/2009/layout/CirclePictureHierarchy"/>
    <dgm:cxn modelId="{BA92863F-9645-4CCA-8177-586D0D666130}" type="presParOf" srcId="{0913F70E-3274-4601-945A-5458D1425CA2}" destId="{23F487AD-B482-49BD-816D-C3192BC290B4}" srcOrd="1" destOrd="0" presId="urn:microsoft.com/office/officeart/2009/layout/CirclePictureHierarchy"/>
    <dgm:cxn modelId="{FA22DC41-2801-4071-8AD0-51F43FB07BC9}" type="presParOf" srcId="{3B1DD847-A385-4D04-952D-F854C86B92E7}" destId="{60962319-FCF7-403A-900B-615EF5EDD081}" srcOrd="2" destOrd="0" presId="urn:microsoft.com/office/officeart/2009/layout/CirclePictureHierarchy"/>
    <dgm:cxn modelId="{D8DD8A1D-643D-4ED1-80C3-4D258B10EFC6}" type="presParOf" srcId="{3B1DD847-A385-4D04-952D-F854C86B92E7}" destId="{21A89886-3F43-47FD-B1F9-E9FF27CED98A}" srcOrd="3" destOrd="0" presId="urn:microsoft.com/office/officeart/2009/layout/CirclePictureHierarchy"/>
    <dgm:cxn modelId="{5CD2BE04-6162-46CE-970A-ACD0A7419A58}" type="presParOf" srcId="{21A89886-3F43-47FD-B1F9-E9FF27CED98A}" destId="{7000CFD3-0CF6-4700-9755-58300304B1B6}" srcOrd="0" destOrd="0" presId="urn:microsoft.com/office/officeart/2009/layout/CirclePictureHierarchy"/>
    <dgm:cxn modelId="{8CC9E4D4-A176-404E-933B-255237E6A4FF}" type="presParOf" srcId="{7000CFD3-0CF6-4700-9755-58300304B1B6}" destId="{C3A539DE-8F8C-4719-900B-8F7927466912}" srcOrd="0" destOrd="0" presId="urn:microsoft.com/office/officeart/2009/layout/CirclePictureHierarchy"/>
    <dgm:cxn modelId="{C463F837-CB84-43CC-B637-8A7307BA54BF}" type="presParOf" srcId="{7000CFD3-0CF6-4700-9755-58300304B1B6}" destId="{2FFB5A23-CFCE-4D1C-8492-DDC88AED0514}" srcOrd="1" destOrd="0" presId="urn:microsoft.com/office/officeart/2009/layout/CirclePictureHierarchy"/>
    <dgm:cxn modelId="{DAF56B51-1A48-46D9-8195-B47048D17254}" type="presParOf" srcId="{21A89886-3F43-47FD-B1F9-E9FF27CED98A}" destId="{8B89E3E9-5C1F-4720-A572-83BD55904218}" srcOrd="1" destOrd="0" presId="urn:microsoft.com/office/officeart/2009/layout/CirclePictureHierarchy"/>
    <dgm:cxn modelId="{1721A540-3A8A-4D24-A25C-484EA3F3253D}" type="presParOf" srcId="{68AFF4F6-C1B7-4D73-95D1-002C28CEC3F4}" destId="{C6FD2A9A-7FA5-4652-AC43-FA486E882B6A}" srcOrd="2" destOrd="0" presId="urn:microsoft.com/office/officeart/2009/layout/CirclePictureHierarchy"/>
    <dgm:cxn modelId="{10ABD798-F9A4-4971-B1B8-6252C8A1015A}" type="presParOf" srcId="{68AFF4F6-C1B7-4D73-95D1-002C28CEC3F4}" destId="{8E5FB5BD-F729-4872-A49E-F8E55CC49CDB}" srcOrd="3" destOrd="0" presId="urn:microsoft.com/office/officeart/2009/layout/CirclePictureHierarchy"/>
    <dgm:cxn modelId="{77AD0A75-DB31-45A7-A215-F1F857B5A185}" type="presParOf" srcId="{8E5FB5BD-F729-4872-A49E-F8E55CC49CDB}" destId="{A6249718-0A9D-4353-8A85-8A578D8CDED1}" srcOrd="0" destOrd="0" presId="urn:microsoft.com/office/officeart/2009/layout/CirclePictureHierarchy"/>
    <dgm:cxn modelId="{C773132B-2085-4E70-B05A-EB1390EF1BE4}" type="presParOf" srcId="{A6249718-0A9D-4353-8A85-8A578D8CDED1}" destId="{FB4312BC-C8CC-43D5-BFB6-7AB3972A09D9}" srcOrd="0" destOrd="0" presId="urn:microsoft.com/office/officeart/2009/layout/CirclePictureHierarchy"/>
    <dgm:cxn modelId="{A21F6D50-DA51-4786-9933-2127CE9709EC}" type="presParOf" srcId="{A6249718-0A9D-4353-8A85-8A578D8CDED1}" destId="{338A9773-841F-4134-86E3-522B8598C56F}" srcOrd="1" destOrd="0" presId="urn:microsoft.com/office/officeart/2009/layout/CirclePictureHierarchy"/>
    <dgm:cxn modelId="{0720E995-4F7E-414F-912B-38F330243FED}" type="presParOf" srcId="{8E5FB5BD-F729-4872-A49E-F8E55CC49CDB}" destId="{FCE0B04A-27C9-4869-91D3-DFDF965D3C70}" srcOrd="1" destOrd="0" presId="urn:microsoft.com/office/officeart/2009/layout/CirclePictureHierarchy"/>
    <dgm:cxn modelId="{4F383335-796C-435C-B3B5-3E2E17425849}" type="presParOf" srcId="{FCE0B04A-27C9-4869-91D3-DFDF965D3C70}" destId="{ABA5E69C-C848-4937-95B6-AF805A91AF6E}" srcOrd="0" destOrd="0" presId="urn:microsoft.com/office/officeart/2009/layout/CirclePictureHierarchy"/>
    <dgm:cxn modelId="{470A445D-B6D7-434D-8636-5E31EFF9EFB6}" type="presParOf" srcId="{FCE0B04A-27C9-4869-91D3-DFDF965D3C70}" destId="{6F7A6795-F4CB-4887-A5EF-2DB5EDF4F44D}" srcOrd="1" destOrd="0" presId="urn:microsoft.com/office/officeart/2009/layout/CirclePictureHierarchy"/>
    <dgm:cxn modelId="{502B6840-AC7F-4AEB-9699-C1950EBA0583}" type="presParOf" srcId="{6F7A6795-F4CB-4887-A5EF-2DB5EDF4F44D}" destId="{0EBB64E4-79FB-4F0C-8B26-AAD3E732EEBB}" srcOrd="0" destOrd="0" presId="urn:microsoft.com/office/officeart/2009/layout/CirclePictureHierarchy"/>
    <dgm:cxn modelId="{DFF8657F-6BE1-4AFB-B781-003AD2883900}" type="presParOf" srcId="{0EBB64E4-79FB-4F0C-8B26-AAD3E732EEBB}" destId="{277E236C-85DC-4EA6-9D73-032BFED71BF1}" srcOrd="0" destOrd="0" presId="urn:microsoft.com/office/officeart/2009/layout/CirclePictureHierarchy"/>
    <dgm:cxn modelId="{97A84B39-706C-42D6-B0E1-9359ECC8E88E}" type="presParOf" srcId="{0EBB64E4-79FB-4F0C-8B26-AAD3E732EEBB}" destId="{10E3B4A4-A7D6-4B87-AC12-B258CFDD1AB9}" srcOrd="1" destOrd="0" presId="urn:microsoft.com/office/officeart/2009/layout/CirclePictureHierarchy"/>
    <dgm:cxn modelId="{1BEB2B2C-F92D-4715-BF36-B1C27D59DB8C}" type="presParOf" srcId="{6F7A6795-F4CB-4887-A5EF-2DB5EDF4F44D}" destId="{E133266A-648B-4C51-859B-4F46A3333A5C}"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A5E69C-C848-4937-95B6-AF805A91AF6E}">
      <dsp:nvSpPr>
        <dsp:cNvPr id="0" name=""/>
        <dsp:cNvSpPr/>
      </dsp:nvSpPr>
      <dsp:spPr>
        <a:xfrm>
          <a:off x="4454091" y="1841992"/>
          <a:ext cx="91440" cy="236240"/>
        </a:xfrm>
        <a:custGeom>
          <a:avLst/>
          <a:gdLst/>
          <a:ahLst/>
          <a:cxnLst/>
          <a:rect l="0" t="0" r="0" b="0"/>
          <a:pathLst>
            <a:path>
              <a:moveTo>
                <a:pt x="45720" y="0"/>
              </a:moveTo>
              <a:lnTo>
                <a:pt x="45720" y="236240"/>
              </a:lnTo>
            </a:path>
          </a:pathLst>
        </a:custGeom>
        <a:noFill/>
        <a:ln w="1397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FD2A9A-7FA5-4652-AC43-FA486E882B6A}">
      <dsp:nvSpPr>
        <dsp:cNvPr id="0" name=""/>
        <dsp:cNvSpPr/>
      </dsp:nvSpPr>
      <dsp:spPr>
        <a:xfrm>
          <a:off x="2953000" y="855784"/>
          <a:ext cx="1546810" cy="236240"/>
        </a:xfrm>
        <a:custGeom>
          <a:avLst/>
          <a:gdLst/>
          <a:ahLst/>
          <a:cxnLst/>
          <a:rect l="0" t="0" r="0" b="0"/>
          <a:pathLst>
            <a:path>
              <a:moveTo>
                <a:pt x="0" y="0"/>
              </a:moveTo>
              <a:lnTo>
                <a:pt x="0" y="119057"/>
              </a:lnTo>
              <a:lnTo>
                <a:pt x="1546810" y="119057"/>
              </a:lnTo>
              <a:lnTo>
                <a:pt x="1546810" y="236240"/>
              </a:lnTo>
            </a:path>
          </a:pathLst>
        </a:custGeom>
        <a:noFill/>
        <a:ln w="1397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62319-FCF7-403A-900B-615EF5EDD081}">
      <dsp:nvSpPr>
        <dsp:cNvPr id="0" name=""/>
        <dsp:cNvSpPr/>
      </dsp:nvSpPr>
      <dsp:spPr>
        <a:xfrm>
          <a:off x="1406190" y="1841992"/>
          <a:ext cx="1031206" cy="236240"/>
        </a:xfrm>
        <a:custGeom>
          <a:avLst/>
          <a:gdLst/>
          <a:ahLst/>
          <a:cxnLst/>
          <a:rect l="0" t="0" r="0" b="0"/>
          <a:pathLst>
            <a:path>
              <a:moveTo>
                <a:pt x="0" y="0"/>
              </a:moveTo>
              <a:lnTo>
                <a:pt x="0" y="119057"/>
              </a:lnTo>
              <a:lnTo>
                <a:pt x="1031206" y="119057"/>
              </a:lnTo>
              <a:lnTo>
                <a:pt x="1031206" y="236240"/>
              </a:lnTo>
            </a:path>
          </a:pathLst>
        </a:custGeom>
        <a:noFill/>
        <a:ln w="1397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43EBBD-398A-4860-BA1E-F84DB66D4A05}">
      <dsp:nvSpPr>
        <dsp:cNvPr id="0" name=""/>
        <dsp:cNvSpPr/>
      </dsp:nvSpPr>
      <dsp:spPr>
        <a:xfrm>
          <a:off x="374984" y="1841992"/>
          <a:ext cx="1031206" cy="236240"/>
        </a:xfrm>
        <a:custGeom>
          <a:avLst/>
          <a:gdLst/>
          <a:ahLst/>
          <a:cxnLst/>
          <a:rect l="0" t="0" r="0" b="0"/>
          <a:pathLst>
            <a:path>
              <a:moveTo>
                <a:pt x="1031206" y="0"/>
              </a:moveTo>
              <a:lnTo>
                <a:pt x="1031206" y="119057"/>
              </a:lnTo>
              <a:lnTo>
                <a:pt x="0" y="119057"/>
              </a:lnTo>
              <a:lnTo>
                <a:pt x="0" y="236240"/>
              </a:lnTo>
            </a:path>
          </a:pathLst>
        </a:custGeom>
        <a:noFill/>
        <a:ln w="1397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D433FA-BCE0-4842-81DE-E2A971DC67F6}">
      <dsp:nvSpPr>
        <dsp:cNvPr id="0" name=""/>
        <dsp:cNvSpPr/>
      </dsp:nvSpPr>
      <dsp:spPr>
        <a:xfrm>
          <a:off x="1406190" y="855784"/>
          <a:ext cx="1546810" cy="236240"/>
        </a:xfrm>
        <a:custGeom>
          <a:avLst/>
          <a:gdLst/>
          <a:ahLst/>
          <a:cxnLst/>
          <a:rect l="0" t="0" r="0" b="0"/>
          <a:pathLst>
            <a:path>
              <a:moveTo>
                <a:pt x="1546810" y="0"/>
              </a:moveTo>
              <a:lnTo>
                <a:pt x="1546810" y="119057"/>
              </a:lnTo>
              <a:lnTo>
                <a:pt x="0" y="119057"/>
              </a:lnTo>
              <a:lnTo>
                <a:pt x="0" y="236240"/>
              </a:lnTo>
            </a:path>
          </a:pathLst>
        </a:custGeom>
        <a:noFill/>
        <a:ln w="1397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B07B9A-3AFB-4061-ADFA-3C6D2D76D84A}">
      <dsp:nvSpPr>
        <dsp:cNvPr id="0" name=""/>
        <dsp:cNvSpPr/>
      </dsp:nvSpPr>
      <dsp:spPr>
        <a:xfrm>
          <a:off x="2578016" y="105815"/>
          <a:ext cx="749968" cy="749968"/>
        </a:xfrm>
        <a:prstGeom prst="ellipse">
          <a:avLst/>
        </a:prstGeom>
        <a:solidFill>
          <a:schemeClr val="accent6">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24660B-F71E-4FC1-983E-3FB24D37EB4B}">
      <dsp:nvSpPr>
        <dsp:cNvPr id="0" name=""/>
        <dsp:cNvSpPr/>
      </dsp:nvSpPr>
      <dsp:spPr>
        <a:xfrm>
          <a:off x="3327985" y="103940"/>
          <a:ext cx="1124952" cy="749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Root</a:t>
          </a:r>
        </a:p>
      </dsp:txBody>
      <dsp:txXfrm>
        <a:off x="3327985" y="103940"/>
        <a:ext cx="1124952" cy="749968"/>
      </dsp:txXfrm>
    </dsp:sp>
    <dsp:sp modelId="{A683C0AB-3321-4200-A1F0-E18A80BF4DDF}">
      <dsp:nvSpPr>
        <dsp:cNvPr id="0" name=""/>
        <dsp:cNvSpPr/>
      </dsp:nvSpPr>
      <dsp:spPr>
        <a:xfrm>
          <a:off x="1031206" y="1092024"/>
          <a:ext cx="749968" cy="7499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302F56-8149-487D-8425-7B8E2AB57AE6}">
      <dsp:nvSpPr>
        <dsp:cNvPr id="0" name=""/>
        <dsp:cNvSpPr/>
      </dsp:nvSpPr>
      <dsp:spPr>
        <a:xfrm>
          <a:off x="1781175" y="1090149"/>
          <a:ext cx="1124952" cy="749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Slash</a:t>
          </a:r>
        </a:p>
      </dsp:txBody>
      <dsp:txXfrm>
        <a:off x="1781175" y="1090149"/>
        <a:ext cx="1124952" cy="749968"/>
      </dsp:txXfrm>
    </dsp:sp>
    <dsp:sp modelId="{4C895340-6DE7-43EE-BBF4-4B028FA27D37}">
      <dsp:nvSpPr>
        <dsp:cNvPr id="0" name=""/>
        <dsp:cNvSpPr/>
      </dsp:nvSpPr>
      <dsp:spPr>
        <a:xfrm>
          <a:off x="0" y="2078232"/>
          <a:ext cx="749968" cy="749968"/>
        </a:xfrm>
        <a:prstGeom prst="ellipse">
          <a:avLst/>
        </a:prstGeom>
        <a:blipFill>
          <a:blip xmlns:r="http://schemas.openxmlformats.org/officeDocument/2006/relationships" r:embed="rId2">
            <a:extLst>
              <a:ext uri="{96DAC541-7B7A-43D3-8B79-37D633B846F1}">
                <asvg:svgBlip xmlns:asvg="http://schemas.microsoft.com/office/drawing/2016/SVG/main" r:embed="rId3"/>
              </a:ext>
            </a:extLst>
          </a:blip>
          <a:srcRect/>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CE6B30-DB29-403E-B8DD-6F7CCCCDBD75}">
      <dsp:nvSpPr>
        <dsp:cNvPr id="0" name=""/>
        <dsp:cNvSpPr/>
      </dsp:nvSpPr>
      <dsp:spPr>
        <a:xfrm>
          <a:off x="749968" y="2076357"/>
          <a:ext cx="1124952" cy="749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Hammer</a:t>
          </a:r>
        </a:p>
      </dsp:txBody>
      <dsp:txXfrm>
        <a:off x="749968" y="2076357"/>
        <a:ext cx="1124952" cy="749968"/>
      </dsp:txXfrm>
    </dsp:sp>
    <dsp:sp modelId="{C3A539DE-8F8C-4719-900B-8F7927466912}">
      <dsp:nvSpPr>
        <dsp:cNvPr id="0" name=""/>
        <dsp:cNvSpPr/>
      </dsp:nvSpPr>
      <dsp:spPr>
        <a:xfrm>
          <a:off x="2062413" y="2078232"/>
          <a:ext cx="749968" cy="749968"/>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1000" b="-21000"/>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B5A23-CFCE-4D1C-8492-DDC88AED0514}">
      <dsp:nvSpPr>
        <dsp:cNvPr id="0" name=""/>
        <dsp:cNvSpPr/>
      </dsp:nvSpPr>
      <dsp:spPr>
        <a:xfrm>
          <a:off x="2812381" y="2076357"/>
          <a:ext cx="1124952" cy="749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Sweeping edge</a:t>
          </a:r>
        </a:p>
      </dsp:txBody>
      <dsp:txXfrm>
        <a:off x="2812381" y="2076357"/>
        <a:ext cx="1124952" cy="749968"/>
      </dsp:txXfrm>
    </dsp:sp>
    <dsp:sp modelId="{FB4312BC-C8CC-43D5-BFB6-7AB3972A09D9}">
      <dsp:nvSpPr>
        <dsp:cNvPr id="0" name=""/>
        <dsp:cNvSpPr/>
      </dsp:nvSpPr>
      <dsp:spPr>
        <a:xfrm>
          <a:off x="4124826" y="1092024"/>
          <a:ext cx="749968" cy="749968"/>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6000" r="-6000"/>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8A9773-841F-4134-86E3-522B8598C56F}">
      <dsp:nvSpPr>
        <dsp:cNvPr id="0" name=""/>
        <dsp:cNvSpPr/>
      </dsp:nvSpPr>
      <dsp:spPr>
        <a:xfrm>
          <a:off x="4874795" y="1090149"/>
          <a:ext cx="1124952" cy="749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Shield</a:t>
          </a:r>
        </a:p>
      </dsp:txBody>
      <dsp:txXfrm>
        <a:off x="4874795" y="1090149"/>
        <a:ext cx="1124952" cy="749968"/>
      </dsp:txXfrm>
    </dsp:sp>
    <dsp:sp modelId="{277E236C-85DC-4EA6-9D73-032BFED71BF1}">
      <dsp:nvSpPr>
        <dsp:cNvPr id="0" name=""/>
        <dsp:cNvSpPr/>
      </dsp:nvSpPr>
      <dsp:spPr>
        <a:xfrm>
          <a:off x="4124826" y="2078232"/>
          <a:ext cx="749968" cy="749968"/>
        </a:xfrm>
        <a:prstGeom prst="ellipse">
          <a:avLst/>
        </a:prstGeom>
        <a:solidFill>
          <a:schemeClr val="accent6">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E3B4A4-A7D6-4B87-AC12-B258CFDD1AB9}">
      <dsp:nvSpPr>
        <dsp:cNvPr id="0" name=""/>
        <dsp:cNvSpPr/>
      </dsp:nvSpPr>
      <dsp:spPr>
        <a:xfrm>
          <a:off x="4874795" y="2076357"/>
          <a:ext cx="1124952" cy="749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None</a:t>
          </a:r>
        </a:p>
      </dsp:txBody>
      <dsp:txXfrm>
        <a:off x="4874795" y="2076357"/>
        <a:ext cx="1124952" cy="749968"/>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63FCB29-2676-426F-A85E-B379AF0D74C8}" type="datetimeFigureOut">
              <a:rPr lang="en-US" smtClean="0"/>
              <a:t>11/25/2024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4E84B07-303D-4DC2-B322-589C04FA8E3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30855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FCB29-2676-426F-A85E-B379AF0D74C8}"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3116410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FCB29-2676-426F-A85E-B379AF0D74C8}"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1344296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FCB29-2676-426F-A85E-B379AF0D74C8}"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3493177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FCB29-2676-426F-A85E-B379AF0D74C8}"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84B07-303D-4DC2-B322-589C04FA8E3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4884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3FCB29-2676-426F-A85E-B379AF0D74C8}"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2271266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3FCB29-2676-426F-A85E-B379AF0D74C8}" type="datetimeFigureOut">
              <a:rPr lang="en-US" smtClean="0"/>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3438437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3FCB29-2676-426F-A85E-B379AF0D74C8}" type="datetimeFigureOut">
              <a:rPr lang="en-US" smtClean="0"/>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1659845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FCB29-2676-426F-A85E-B379AF0D74C8}" type="datetimeFigureOut">
              <a:rPr lang="en-US" smtClean="0"/>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1417053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3FCB29-2676-426F-A85E-B379AF0D74C8}"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1441593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3FCB29-2676-426F-A85E-B379AF0D74C8}"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1091317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63FCB29-2676-426F-A85E-B379AF0D74C8}" type="datetimeFigureOut">
              <a:rPr lang="en-US" smtClean="0"/>
              <a:t>11/25/2024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4E84B07-303D-4DC2-B322-589C04FA8E39}" type="slidenum">
              <a:rPr lang="en-US" smtClean="0"/>
              <a:t>‹#›</a:t>
            </a:fld>
            <a:endParaRPr lang="en-US"/>
          </a:p>
        </p:txBody>
      </p:sp>
    </p:spTree>
    <p:extLst>
      <p:ext uri="{BB962C8B-B14F-4D97-AF65-F5344CB8AC3E}">
        <p14:creationId xmlns:p14="http://schemas.microsoft.com/office/powerpoint/2010/main" val="27214460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1671259-444A-6977-0F3E-6D46F2C30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152" y="300924"/>
            <a:ext cx="10787184" cy="6067791"/>
          </a:xfrm>
          <a:prstGeom prst="rect">
            <a:avLst/>
          </a:prstGeom>
        </p:spPr>
      </p:pic>
      <p:sp>
        <p:nvSpPr>
          <p:cNvPr id="2" name="Title 1">
            <a:extLst>
              <a:ext uri="{FF2B5EF4-FFF2-40B4-BE49-F238E27FC236}">
                <a16:creationId xmlns:a16="http://schemas.microsoft.com/office/drawing/2014/main" id="{E28FF5D1-5AD2-A644-6C97-40B9B8A73473}"/>
              </a:ext>
            </a:extLst>
          </p:cNvPr>
          <p:cNvSpPr>
            <a:spLocks noGrp="1"/>
          </p:cNvSpPr>
          <p:nvPr>
            <p:ph type="ctrTitle"/>
          </p:nvPr>
        </p:nvSpPr>
        <p:spPr>
          <a:xfrm>
            <a:off x="2773680" y="2317749"/>
            <a:ext cx="9418320" cy="1012371"/>
          </a:xfrm>
        </p:spPr>
        <p:txBody>
          <a:bodyPr>
            <a:normAutofit fontScale="90000"/>
          </a:bodyPr>
          <a:lstStyle/>
          <a:p>
            <a:r>
              <a:rPr lang="en-US" dirty="0"/>
              <a:t>Dungeon Destroyer</a:t>
            </a:r>
          </a:p>
        </p:txBody>
      </p:sp>
      <p:sp>
        <p:nvSpPr>
          <p:cNvPr id="3" name="Subtitle 2">
            <a:extLst>
              <a:ext uri="{FF2B5EF4-FFF2-40B4-BE49-F238E27FC236}">
                <a16:creationId xmlns:a16="http://schemas.microsoft.com/office/drawing/2014/main" id="{E19D5BA4-9FD0-B278-598F-E521A6CA00C6}"/>
              </a:ext>
            </a:extLst>
          </p:cNvPr>
          <p:cNvSpPr>
            <a:spLocks noGrp="1"/>
          </p:cNvSpPr>
          <p:nvPr>
            <p:ph type="subTitle" idx="1"/>
          </p:nvPr>
        </p:nvSpPr>
        <p:spPr>
          <a:xfrm>
            <a:off x="4408417" y="3443659"/>
            <a:ext cx="9418320" cy="1691640"/>
          </a:xfrm>
        </p:spPr>
        <p:txBody>
          <a:bodyPr/>
          <a:lstStyle/>
          <a:p>
            <a:r>
              <a:rPr lang="en-US" dirty="0">
                <a:solidFill>
                  <a:schemeClr val="tx1"/>
                </a:solidFill>
              </a:rPr>
              <a:t>Husain </a:t>
            </a:r>
            <a:r>
              <a:rPr lang="en-US" dirty="0" err="1">
                <a:solidFill>
                  <a:schemeClr val="tx1"/>
                </a:solidFill>
              </a:rPr>
              <a:t>Patanwala</a:t>
            </a:r>
            <a:r>
              <a:rPr lang="en-US" dirty="0">
                <a:solidFill>
                  <a:schemeClr val="tx1"/>
                </a:solidFill>
              </a:rPr>
              <a:t> (CS210)</a:t>
            </a:r>
          </a:p>
        </p:txBody>
      </p:sp>
    </p:spTree>
    <p:extLst>
      <p:ext uri="{BB962C8B-B14F-4D97-AF65-F5344CB8AC3E}">
        <p14:creationId xmlns:p14="http://schemas.microsoft.com/office/powerpoint/2010/main" val="1930286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225B-1DAE-B83B-6B13-0E0D35039DA4}"/>
              </a:ext>
            </a:extLst>
          </p:cNvPr>
          <p:cNvSpPr>
            <a:spLocks noGrp="1"/>
          </p:cNvSpPr>
          <p:nvPr>
            <p:ph type="title"/>
          </p:nvPr>
        </p:nvSpPr>
        <p:spPr>
          <a:xfrm>
            <a:off x="1261872" y="365760"/>
            <a:ext cx="9692640" cy="1325562"/>
          </a:xfrm>
        </p:spPr>
        <p:txBody>
          <a:bodyPr/>
          <a:lstStyle/>
          <a:p>
            <a:r>
              <a:rPr lang="en-US" dirty="0"/>
              <a:t>General Overview</a:t>
            </a:r>
          </a:p>
        </p:txBody>
      </p:sp>
      <p:sp>
        <p:nvSpPr>
          <p:cNvPr id="3" name="Content Placeholder 2">
            <a:extLst>
              <a:ext uri="{FF2B5EF4-FFF2-40B4-BE49-F238E27FC236}">
                <a16:creationId xmlns:a16="http://schemas.microsoft.com/office/drawing/2014/main" id="{DB6A0B4D-9B1F-0227-C636-EFD839FA45BA}"/>
              </a:ext>
            </a:extLst>
          </p:cNvPr>
          <p:cNvSpPr>
            <a:spLocks noGrp="1"/>
          </p:cNvSpPr>
          <p:nvPr>
            <p:ph idx="1"/>
          </p:nvPr>
        </p:nvSpPr>
        <p:spPr>
          <a:xfrm>
            <a:off x="1261872" y="1828800"/>
            <a:ext cx="5113528" cy="4351337"/>
          </a:xfrm>
        </p:spPr>
        <p:txBody>
          <a:bodyPr>
            <a:normAutofit lnSpcReduction="10000"/>
          </a:bodyPr>
          <a:lstStyle/>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 </a:t>
            </a:r>
            <a:r>
              <a:rPr lang="en-US" sz="1800" kern="100" dirty="0">
                <a:latin typeface="Calibri" panose="020F0502020204030204" pitchFamily="34" charset="0"/>
                <a:ea typeface="Calibri" panose="020F0502020204030204" pitchFamily="34" charset="0"/>
                <a:cs typeface="Times New Roman" panose="02020603050405020304" pitchFamily="18" charset="0"/>
              </a:rPr>
              <a:t>am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considering making a turn-based RPG style game called “</a:t>
            </a:r>
            <a:r>
              <a:rPr lang="en-US" sz="1800" kern="100" dirty="0">
                <a:latin typeface="Calibri" panose="020F0502020204030204" pitchFamily="34" charset="0"/>
                <a:ea typeface="Calibri" panose="020F0502020204030204" pitchFamily="34" charset="0"/>
                <a:cs typeface="Times New Roman" panose="02020603050405020304" pitchFamily="18" charset="0"/>
              </a:rPr>
              <a:t>Dungeon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Destroyer”. The main premise of the game is to traverse through the map which will be implemented using a graph, and the player has to battle monsters in turn-base combat. To learn new skills, players must gain experience and work their way through the map. Certain skills will be more effective against certain monsters, and thus, players will have to focus on unlocking different parts of the skill tree to ensure they can pass levels. Also, user related info will be stored using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hashmaps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lists</a:t>
            </a:r>
            <a:r>
              <a:rPr lang="en-US" sz="1800" kern="100" dirty="0">
                <a:latin typeface="Calibri" panose="020F0502020204030204" pitchFamily="34" charset="0"/>
                <a:ea typeface="Calibri" panose="020F0502020204030204" pitchFamily="34" charset="0"/>
                <a:cs typeface="Times New Roman" panose="02020603050405020304" pitchFamily="18" charset="0"/>
              </a:rPr>
              <a:t>, and the turn based system between player and ai enemies will be implemented using a queue.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end goal of the game is to reach the end of the map and defeat the boss. The story is still somewhat incomplete, but these are the general mechanics I would like to implement. </a:t>
            </a: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Content Placeholder 2">
            <a:extLst>
              <a:ext uri="{FF2B5EF4-FFF2-40B4-BE49-F238E27FC236}">
                <a16:creationId xmlns:a16="http://schemas.microsoft.com/office/drawing/2014/main" id="{A829879C-1F13-FD87-1862-612217896F42}"/>
              </a:ext>
            </a:extLst>
          </p:cNvPr>
          <p:cNvSpPr txBox="1">
            <a:spLocks/>
          </p:cNvSpPr>
          <p:nvPr/>
        </p:nvSpPr>
        <p:spPr>
          <a:xfrm>
            <a:off x="6375400" y="1828799"/>
            <a:ext cx="4420616" cy="4351337"/>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kern="100" dirty="0">
                <a:latin typeface="Calibri" panose="020F0502020204030204" pitchFamily="34" charset="0"/>
                <a:ea typeface="Calibri" panose="020F0502020204030204" pitchFamily="34" charset="0"/>
                <a:cs typeface="Times New Roman" panose="02020603050405020304" pitchFamily="18" charset="0"/>
              </a:rPr>
              <a:t>Data Structures:</a:t>
            </a:r>
          </a:p>
          <a:p>
            <a:r>
              <a:rPr lang="en-US" kern="100" dirty="0" err="1">
                <a:latin typeface="Calibri" panose="020F0502020204030204" pitchFamily="34" charset="0"/>
                <a:ea typeface="Calibri" panose="020F0502020204030204" pitchFamily="34" charset="0"/>
                <a:cs typeface="Times New Roman" panose="02020603050405020304" pitchFamily="18" charset="0"/>
              </a:rPr>
              <a:t>Hashmap</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lvl="1"/>
            <a:r>
              <a:rPr lang="en-US" kern="100" dirty="0">
                <a:latin typeface="Calibri" panose="020F0502020204030204" pitchFamily="34" charset="0"/>
                <a:ea typeface="Calibri" panose="020F0502020204030204" pitchFamily="34" charset="0"/>
                <a:cs typeface="Times New Roman" panose="02020603050405020304" pitchFamily="18" charset="0"/>
              </a:rPr>
              <a:t>Entity animations </a:t>
            </a:r>
          </a:p>
          <a:p>
            <a:pPr lvl="1"/>
            <a:r>
              <a:rPr lang="en-US" kern="100" dirty="0">
                <a:latin typeface="Calibri" panose="020F0502020204030204" pitchFamily="34" charset="0"/>
                <a:ea typeface="Calibri" panose="020F0502020204030204" pitchFamily="34" charset="0"/>
                <a:cs typeface="Times New Roman" panose="02020603050405020304" pitchFamily="18" charset="0"/>
              </a:rPr>
              <a:t>Game colors</a:t>
            </a:r>
          </a:p>
          <a:p>
            <a:r>
              <a:rPr lang="en-US" kern="100" dirty="0">
                <a:latin typeface="Calibri" panose="020F0502020204030204" pitchFamily="34" charset="0"/>
                <a:ea typeface="Calibri" panose="020F0502020204030204" pitchFamily="34" charset="0"/>
                <a:cs typeface="Times New Roman" panose="02020603050405020304" pitchFamily="18" charset="0"/>
              </a:rPr>
              <a:t>Queue</a:t>
            </a:r>
          </a:p>
          <a:p>
            <a:pPr lvl="1"/>
            <a:r>
              <a:rPr lang="en-US" kern="100" dirty="0">
                <a:latin typeface="Calibri" panose="020F0502020204030204" pitchFamily="34" charset="0"/>
                <a:ea typeface="Calibri" panose="020F0502020204030204" pitchFamily="34" charset="0"/>
                <a:cs typeface="Times New Roman" panose="02020603050405020304" pitchFamily="18" charset="0"/>
              </a:rPr>
              <a:t>Each level has a queue to simulate turn based combat</a:t>
            </a:r>
          </a:p>
          <a:p>
            <a:r>
              <a:rPr lang="en-US" kern="100" dirty="0">
                <a:latin typeface="Calibri" panose="020F0502020204030204" pitchFamily="34" charset="0"/>
                <a:ea typeface="Calibri" panose="020F0502020204030204" pitchFamily="34" charset="0"/>
                <a:cs typeface="Times New Roman" panose="02020603050405020304" pitchFamily="18" charset="0"/>
              </a:rPr>
              <a:t>List</a:t>
            </a:r>
          </a:p>
          <a:p>
            <a:pPr lvl="1"/>
            <a:r>
              <a:rPr lang="en-US" kern="100" dirty="0">
                <a:latin typeface="Calibri" panose="020F0502020204030204" pitchFamily="34" charset="0"/>
                <a:ea typeface="Calibri" panose="020F0502020204030204" pitchFamily="34" charset="0"/>
                <a:cs typeface="Times New Roman" panose="02020603050405020304" pitchFamily="18" charset="0"/>
              </a:rPr>
              <a:t>Store frames for each animation sequence</a:t>
            </a:r>
          </a:p>
          <a:p>
            <a:r>
              <a:rPr lang="en-US" kern="100" dirty="0">
                <a:latin typeface="Calibri" panose="020F0502020204030204" pitchFamily="34" charset="0"/>
                <a:ea typeface="Calibri" panose="020F0502020204030204" pitchFamily="34" charset="0"/>
                <a:cs typeface="Times New Roman" panose="02020603050405020304" pitchFamily="18" charset="0"/>
              </a:rPr>
              <a:t>Tree</a:t>
            </a:r>
          </a:p>
          <a:p>
            <a:pPr lvl="1"/>
            <a:r>
              <a:rPr lang="en-US" kern="100" dirty="0">
                <a:latin typeface="Calibri" panose="020F0502020204030204" pitchFamily="34" charset="0"/>
                <a:ea typeface="Calibri" panose="020F0502020204030204" pitchFamily="34" charset="0"/>
                <a:cs typeface="Times New Roman" panose="02020603050405020304" pitchFamily="18" charset="0"/>
              </a:rPr>
              <a:t>A skill tree used to show player progression; new skill will unlock based on level completion</a:t>
            </a:r>
          </a:p>
          <a:p>
            <a:r>
              <a:rPr lang="en-US" kern="100" dirty="0">
                <a:latin typeface="Calibri" panose="020F0502020204030204" pitchFamily="34" charset="0"/>
                <a:ea typeface="Calibri" panose="020F0502020204030204" pitchFamily="34" charset="0"/>
                <a:cs typeface="Times New Roman" panose="02020603050405020304" pitchFamily="18" charset="0"/>
              </a:rPr>
              <a:t>Graph</a:t>
            </a:r>
          </a:p>
          <a:p>
            <a:pPr lvl="1"/>
            <a:r>
              <a:rPr lang="en-US" kern="100" dirty="0">
                <a:latin typeface="Calibri" panose="020F0502020204030204" pitchFamily="34" charset="0"/>
                <a:ea typeface="Calibri" panose="020F0502020204030204" pitchFamily="34" charset="0"/>
                <a:cs typeface="Times New Roman" panose="02020603050405020304" pitchFamily="18" charset="0"/>
              </a:rPr>
              <a:t>Used to represent the map structure </a:t>
            </a:r>
          </a:p>
          <a:p>
            <a:endParaRPr lang="en-US" dirty="0"/>
          </a:p>
        </p:txBody>
      </p:sp>
      <p:pic>
        <p:nvPicPr>
          <p:cNvPr id="8" name="Picture 7">
            <a:extLst>
              <a:ext uri="{FF2B5EF4-FFF2-40B4-BE49-F238E27FC236}">
                <a16:creationId xmlns:a16="http://schemas.microsoft.com/office/drawing/2014/main" id="{55D127CC-4E89-0952-99CF-51EFC7996B62}"/>
              </a:ext>
            </a:extLst>
          </p:cNvPr>
          <p:cNvPicPr>
            <a:picLocks noChangeAspect="1"/>
          </p:cNvPicPr>
          <p:nvPr/>
        </p:nvPicPr>
        <p:blipFill>
          <a:blip r:embed="rId2"/>
          <a:srcRect l="35917" t="25729" r="21952"/>
          <a:stretch/>
        </p:blipFill>
        <p:spPr>
          <a:xfrm>
            <a:off x="9779588" y="1224379"/>
            <a:ext cx="1203158" cy="1790051"/>
          </a:xfrm>
          <a:prstGeom prst="rect">
            <a:avLst/>
          </a:prstGeom>
        </p:spPr>
      </p:pic>
      <p:pic>
        <p:nvPicPr>
          <p:cNvPr id="5" name="Picture 4">
            <a:extLst>
              <a:ext uri="{FF2B5EF4-FFF2-40B4-BE49-F238E27FC236}">
                <a16:creationId xmlns:a16="http://schemas.microsoft.com/office/drawing/2014/main" id="{C5019AC7-FC12-441A-EC81-0D7CB40A1EAF}"/>
              </a:ext>
            </a:extLst>
          </p:cNvPr>
          <p:cNvPicPr>
            <a:picLocks noChangeAspect="1"/>
          </p:cNvPicPr>
          <p:nvPr/>
        </p:nvPicPr>
        <p:blipFill>
          <a:blip r:embed="rId3"/>
          <a:srcRect l="25519" t="31056" r="32349"/>
          <a:stretch/>
        </p:blipFill>
        <p:spPr>
          <a:xfrm>
            <a:off x="8499428" y="1691322"/>
            <a:ext cx="1203158" cy="1504872"/>
          </a:xfrm>
          <a:prstGeom prst="rect">
            <a:avLst/>
          </a:prstGeom>
        </p:spPr>
      </p:pic>
    </p:spTree>
    <p:extLst>
      <p:ext uri="{BB962C8B-B14F-4D97-AF65-F5344CB8AC3E}">
        <p14:creationId xmlns:p14="http://schemas.microsoft.com/office/powerpoint/2010/main" val="2455646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404F4AB-53ED-D90C-2C68-8F8153C3CF20}"/>
              </a:ext>
            </a:extLst>
          </p:cNvPr>
          <p:cNvPicPr>
            <a:picLocks noChangeAspect="1"/>
          </p:cNvPicPr>
          <p:nvPr/>
        </p:nvPicPr>
        <p:blipFill>
          <a:blip r:embed="rId2"/>
          <a:stretch>
            <a:fillRect/>
          </a:stretch>
        </p:blipFill>
        <p:spPr>
          <a:xfrm>
            <a:off x="545431" y="289199"/>
            <a:ext cx="6114221" cy="3641558"/>
          </a:xfrm>
          <a:prstGeom prst="rect">
            <a:avLst/>
          </a:prstGeom>
        </p:spPr>
      </p:pic>
      <p:pic>
        <p:nvPicPr>
          <p:cNvPr id="11" name="Picture 10">
            <a:extLst>
              <a:ext uri="{FF2B5EF4-FFF2-40B4-BE49-F238E27FC236}">
                <a16:creationId xmlns:a16="http://schemas.microsoft.com/office/drawing/2014/main" id="{5ED25FA4-3B3D-0D28-5941-4DB5093290B4}"/>
              </a:ext>
            </a:extLst>
          </p:cNvPr>
          <p:cNvPicPr>
            <a:picLocks noChangeAspect="1"/>
          </p:cNvPicPr>
          <p:nvPr/>
        </p:nvPicPr>
        <p:blipFill>
          <a:blip r:embed="rId3"/>
          <a:stretch>
            <a:fillRect/>
          </a:stretch>
        </p:blipFill>
        <p:spPr>
          <a:xfrm>
            <a:off x="4808792" y="2344735"/>
            <a:ext cx="6213872" cy="4512824"/>
          </a:xfrm>
          <a:prstGeom prst="rect">
            <a:avLst/>
          </a:prstGeom>
        </p:spPr>
      </p:pic>
      <p:sp>
        <p:nvSpPr>
          <p:cNvPr id="12" name="TextBox 11">
            <a:extLst>
              <a:ext uri="{FF2B5EF4-FFF2-40B4-BE49-F238E27FC236}">
                <a16:creationId xmlns:a16="http://schemas.microsoft.com/office/drawing/2014/main" id="{D9B84830-D18D-B1C1-C546-D200CA27207A}"/>
              </a:ext>
            </a:extLst>
          </p:cNvPr>
          <p:cNvSpPr txBox="1"/>
          <p:nvPr/>
        </p:nvSpPr>
        <p:spPr>
          <a:xfrm>
            <a:off x="7363327" y="1084616"/>
            <a:ext cx="4076432" cy="369332"/>
          </a:xfrm>
          <a:prstGeom prst="rect">
            <a:avLst/>
          </a:prstGeom>
          <a:noFill/>
        </p:spPr>
        <p:txBody>
          <a:bodyPr wrap="square" rtlCol="0">
            <a:spAutoFit/>
          </a:bodyPr>
          <a:lstStyle/>
          <a:p>
            <a:r>
              <a:rPr lang="en-US" dirty="0">
                <a:sym typeface="Wingdings" panose="05000000000000000000" pitchFamily="2" charset="2"/>
              </a:rPr>
              <a:t> </a:t>
            </a:r>
            <a:r>
              <a:rPr lang="en-US" dirty="0"/>
              <a:t>Main menu function</a:t>
            </a:r>
          </a:p>
        </p:txBody>
      </p:sp>
      <p:sp>
        <p:nvSpPr>
          <p:cNvPr id="13" name="TextBox 12">
            <a:extLst>
              <a:ext uri="{FF2B5EF4-FFF2-40B4-BE49-F238E27FC236}">
                <a16:creationId xmlns:a16="http://schemas.microsoft.com/office/drawing/2014/main" id="{9B74CCB5-9721-4446-3342-D1A8A9912F26}"/>
              </a:ext>
            </a:extLst>
          </p:cNvPr>
          <p:cNvSpPr txBox="1"/>
          <p:nvPr/>
        </p:nvSpPr>
        <p:spPr>
          <a:xfrm>
            <a:off x="1331494" y="5209492"/>
            <a:ext cx="4076432" cy="369332"/>
          </a:xfrm>
          <a:prstGeom prst="rect">
            <a:avLst/>
          </a:prstGeom>
          <a:noFill/>
        </p:spPr>
        <p:txBody>
          <a:bodyPr wrap="square" rtlCol="0">
            <a:spAutoFit/>
          </a:bodyPr>
          <a:lstStyle/>
          <a:p>
            <a:r>
              <a:rPr lang="en-US" dirty="0">
                <a:sym typeface="Wingdings" panose="05000000000000000000" pitchFamily="2" charset="2"/>
              </a:rPr>
              <a:t>Knight constructor  </a:t>
            </a:r>
            <a:endParaRPr lang="en-US" dirty="0"/>
          </a:p>
        </p:txBody>
      </p:sp>
    </p:spTree>
    <p:extLst>
      <p:ext uri="{BB962C8B-B14F-4D97-AF65-F5344CB8AC3E}">
        <p14:creationId xmlns:p14="http://schemas.microsoft.com/office/powerpoint/2010/main" val="3887201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63A0-0309-2ACE-B5F1-1F379175528F}"/>
              </a:ext>
            </a:extLst>
          </p:cNvPr>
          <p:cNvSpPr>
            <a:spLocks noGrp="1"/>
          </p:cNvSpPr>
          <p:nvPr>
            <p:ph type="title"/>
          </p:nvPr>
        </p:nvSpPr>
        <p:spPr>
          <a:xfrm>
            <a:off x="1261872" y="189298"/>
            <a:ext cx="9692640" cy="1325562"/>
          </a:xfrm>
        </p:spPr>
        <p:txBody>
          <a:bodyPr/>
          <a:lstStyle/>
          <a:p>
            <a:r>
              <a:rPr lang="en-US" dirty="0"/>
              <a:t>GUI Mockups + Progress so Far</a:t>
            </a:r>
          </a:p>
        </p:txBody>
      </p:sp>
      <p:pic>
        <p:nvPicPr>
          <p:cNvPr id="5" name="Picture 4">
            <a:extLst>
              <a:ext uri="{FF2B5EF4-FFF2-40B4-BE49-F238E27FC236}">
                <a16:creationId xmlns:a16="http://schemas.microsoft.com/office/drawing/2014/main" id="{DAF72C20-5321-AA9E-47C1-BF39073DA827}"/>
              </a:ext>
            </a:extLst>
          </p:cNvPr>
          <p:cNvPicPr>
            <a:picLocks noChangeAspect="1"/>
          </p:cNvPicPr>
          <p:nvPr/>
        </p:nvPicPr>
        <p:blipFill>
          <a:blip r:embed="rId2"/>
          <a:srcRect t="11860"/>
          <a:stretch/>
        </p:blipFill>
        <p:spPr>
          <a:xfrm>
            <a:off x="491851" y="1798784"/>
            <a:ext cx="5104503" cy="3111856"/>
          </a:xfrm>
          <a:prstGeom prst="rect">
            <a:avLst/>
          </a:prstGeom>
        </p:spPr>
      </p:pic>
      <p:pic>
        <p:nvPicPr>
          <p:cNvPr id="7" name="Picture 6">
            <a:extLst>
              <a:ext uri="{FF2B5EF4-FFF2-40B4-BE49-F238E27FC236}">
                <a16:creationId xmlns:a16="http://schemas.microsoft.com/office/drawing/2014/main" id="{B962C64B-C894-F1F5-36DA-FBBFDF51765A}"/>
              </a:ext>
            </a:extLst>
          </p:cNvPr>
          <p:cNvPicPr>
            <a:picLocks noChangeAspect="1"/>
          </p:cNvPicPr>
          <p:nvPr/>
        </p:nvPicPr>
        <p:blipFill>
          <a:blip r:embed="rId3"/>
          <a:stretch>
            <a:fillRect/>
          </a:stretch>
        </p:blipFill>
        <p:spPr>
          <a:xfrm>
            <a:off x="6096000" y="1775598"/>
            <a:ext cx="4748463" cy="3065798"/>
          </a:xfrm>
          <a:prstGeom prst="rect">
            <a:avLst/>
          </a:prstGeom>
        </p:spPr>
      </p:pic>
      <p:sp>
        <p:nvSpPr>
          <p:cNvPr id="8" name="TextBox 7">
            <a:extLst>
              <a:ext uri="{FF2B5EF4-FFF2-40B4-BE49-F238E27FC236}">
                <a16:creationId xmlns:a16="http://schemas.microsoft.com/office/drawing/2014/main" id="{0441C779-4F7D-B72C-1A4A-F5B3729AD3A4}"/>
              </a:ext>
            </a:extLst>
          </p:cNvPr>
          <p:cNvSpPr txBox="1"/>
          <p:nvPr/>
        </p:nvSpPr>
        <p:spPr>
          <a:xfrm>
            <a:off x="491851" y="5229727"/>
            <a:ext cx="5104503" cy="923330"/>
          </a:xfrm>
          <a:prstGeom prst="rect">
            <a:avLst/>
          </a:prstGeom>
          <a:noFill/>
        </p:spPr>
        <p:txBody>
          <a:bodyPr wrap="square" rtlCol="0">
            <a:spAutoFit/>
          </a:bodyPr>
          <a:lstStyle/>
          <a:p>
            <a:r>
              <a:rPr lang="en-US" dirty="0"/>
              <a:t>This is the main menu/start screen of the game. From here you can either view the game map (in progress) or the skill tree (</a:t>
            </a:r>
            <a:r>
              <a:rPr lang="en-US" dirty="0" err="1"/>
              <a:t>tbd</a:t>
            </a:r>
            <a:r>
              <a:rPr lang="en-US" dirty="0"/>
              <a:t>). </a:t>
            </a:r>
          </a:p>
        </p:txBody>
      </p:sp>
      <p:sp>
        <p:nvSpPr>
          <p:cNvPr id="9" name="TextBox 8">
            <a:extLst>
              <a:ext uri="{FF2B5EF4-FFF2-40B4-BE49-F238E27FC236}">
                <a16:creationId xmlns:a16="http://schemas.microsoft.com/office/drawing/2014/main" id="{977FC5B4-C519-9078-DB0E-9ABFF0D9E863}"/>
              </a:ext>
            </a:extLst>
          </p:cNvPr>
          <p:cNvSpPr txBox="1"/>
          <p:nvPr/>
        </p:nvSpPr>
        <p:spPr>
          <a:xfrm>
            <a:off x="6096000" y="5229727"/>
            <a:ext cx="5104503" cy="1200329"/>
          </a:xfrm>
          <a:prstGeom prst="rect">
            <a:avLst/>
          </a:prstGeom>
          <a:noFill/>
        </p:spPr>
        <p:txBody>
          <a:bodyPr wrap="square" rtlCol="0">
            <a:spAutoFit/>
          </a:bodyPr>
          <a:lstStyle/>
          <a:p>
            <a:r>
              <a:rPr lang="en-US" dirty="0"/>
              <a:t>This is an example of a possible level. The health bars are show in green, and adapt to damage changes. The red buttons are placeholders for attack input (they work btw). </a:t>
            </a:r>
          </a:p>
        </p:txBody>
      </p:sp>
    </p:spTree>
    <p:extLst>
      <p:ext uri="{BB962C8B-B14F-4D97-AF65-F5344CB8AC3E}">
        <p14:creationId xmlns:p14="http://schemas.microsoft.com/office/powerpoint/2010/main" val="4209410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a:extLst>
            <a:ext uri="{FF2B5EF4-FFF2-40B4-BE49-F238E27FC236}">
              <a16:creationId xmlns:a16="http://schemas.microsoft.com/office/drawing/2014/main" id="{D7330BF5-FE8A-8F87-4860-629293A692DE}"/>
            </a:ext>
          </a:extLst>
        </p:cNvPr>
        <p:cNvGrpSpPr/>
        <p:nvPr/>
      </p:nvGrpSpPr>
      <p:grpSpPr>
        <a:xfrm>
          <a:off x="0" y="0"/>
          <a:ext cx="0" cy="0"/>
          <a:chOff x="0" y="0"/>
          <a:chExt cx="0" cy="0"/>
        </a:xfrm>
      </p:grpSpPr>
      <p:sp>
        <p:nvSpPr>
          <p:cNvPr id="30" name="TextBox 29">
            <a:extLst>
              <a:ext uri="{FF2B5EF4-FFF2-40B4-BE49-F238E27FC236}">
                <a16:creationId xmlns:a16="http://schemas.microsoft.com/office/drawing/2014/main" id="{2CDAE1BA-01EA-859A-2F53-D8C12864A03B}"/>
              </a:ext>
            </a:extLst>
          </p:cNvPr>
          <p:cNvSpPr txBox="1"/>
          <p:nvPr/>
        </p:nvSpPr>
        <p:spPr>
          <a:xfrm>
            <a:off x="305312" y="1755504"/>
            <a:ext cx="6210287" cy="3302829"/>
          </a:xfrm>
          <a:prstGeom prst="rect">
            <a:avLst/>
          </a:prstGeom>
          <a:solidFill>
            <a:schemeClr val="accent4">
              <a:lumMod val="60000"/>
              <a:lumOff val="40000"/>
            </a:schemeClr>
          </a:solidFill>
        </p:spPr>
        <p:txBody>
          <a:bodyPr wrap="square" rtlCol="0">
            <a:spAutoFit/>
          </a:bodyPr>
          <a:lstStyle/>
          <a:p>
            <a:endParaRPr lang="en-US" dirty="0"/>
          </a:p>
        </p:txBody>
      </p:sp>
      <p:sp>
        <p:nvSpPr>
          <p:cNvPr id="29" name="TextBox 28">
            <a:extLst>
              <a:ext uri="{FF2B5EF4-FFF2-40B4-BE49-F238E27FC236}">
                <a16:creationId xmlns:a16="http://schemas.microsoft.com/office/drawing/2014/main" id="{DF2013E7-3412-F28B-35A0-88BBA2E19F62}"/>
              </a:ext>
            </a:extLst>
          </p:cNvPr>
          <p:cNvSpPr txBox="1"/>
          <p:nvPr/>
        </p:nvSpPr>
        <p:spPr>
          <a:xfrm>
            <a:off x="7033750" y="1786467"/>
            <a:ext cx="3909397" cy="3302829"/>
          </a:xfrm>
          <a:prstGeom prst="rect">
            <a:avLst/>
          </a:prstGeom>
          <a:solidFill>
            <a:schemeClr val="accent4">
              <a:lumMod val="60000"/>
              <a:lumOff val="40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59A3B6A2-A6EB-3BC1-A93D-6EDC0D837A47}"/>
              </a:ext>
            </a:extLst>
          </p:cNvPr>
          <p:cNvSpPr>
            <a:spLocks noGrp="1"/>
          </p:cNvSpPr>
          <p:nvPr>
            <p:ph type="title"/>
          </p:nvPr>
        </p:nvSpPr>
        <p:spPr>
          <a:xfrm>
            <a:off x="1021242" y="205340"/>
            <a:ext cx="9692640" cy="1325562"/>
          </a:xfrm>
        </p:spPr>
        <p:txBody>
          <a:bodyPr/>
          <a:lstStyle/>
          <a:p>
            <a:r>
              <a:rPr lang="en-US" dirty="0"/>
              <a:t>GUI Mockups + Progress so Far cont.</a:t>
            </a:r>
          </a:p>
        </p:txBody>
      </p:sp>
      <p:graphicFrame>
        <p:nvGraphicFramePr>
          <p:cNvPr id="3" name="Diagram 2">
            <a:extLst>
              <a:ext uri="{FF2B5EF4-FFF2-40B4-BE49-F238E27FC236}">
                <a16:creationId xmlns:a16="http://schemas.microsoft.com/office/drawing/2014/main" id="{C8AE787C-379F-131C-BD06-47AAB6AA3B31}"/>
              </a:ext>
            </a:extLst>
          </p:cNvPr>
          <p:cNvGraphicFramePr/>
          <p:nvPr>
            <p:extLst>
              <p:ext uri="{D42A27DB-BD31-4B8C-83A1-F6EECF244321}">
                <p14:modId xmlns:p14="http://schemas.microsoft.com/office/powerpoint/2010/main" val="3630738930"/>
              </p:ext>
            </p:extLst>
          </p:nvPr>
        </p:nvGraphicFramePr>
        <p:xfrm>
          <a:off x="401051" y="1802509"/>
          <a:ext cx="5999748" cy="29321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1FBF3BED-81C3-35A1-5561-5DBE3A0EC2D1}"/>
              </a:ext>
            </a:extLst>
          </p:cNvPr>
          <p:cNvSpPr txBox="1"/>
          <p:nvPr/>
        </p:nvSpPr>
        <p:spPr>
          <a:xfrm>
            <a:off x="644251" y="5398169"/>
            <a:ext cx="5104503" cy="923330"/>
          </a:xfrm>
          <a:prstGeom prst="rect">
            <a:avLst/>
          </a:prstGeom>
          <a:noFill/>
        </p:spPr>
        <p:txBody>
          <a:bodyPr wrap="square" rtlCol="0">
            <a:spAutoFit/>
          </a:bodyPr>
          <a:lstStyle/>
          <a:p>
            <a:r>
              <a:rPr lang="en-US" dirty="0"/>
              <a:t>This is a mockup of the skill tree. What I’m thinking is that for each level you can possibly unlock a new level on the skill tree…</a:t>
            </a:r>
          </a:p>
        </p:txBody>
      </p:sp>
      <p:sp>
        <p:nvSpPr>
          <p:cNvPr id="4" name="Oval 3">
            <a:extLst>
              <a:ext uri="{FF2B5EF4-FFF2-40B4-BE49-F238E27FC236}">
                <a16:creationId xmlns:a16="http://schemas.microsoft.com/office/drawing/2014/main" id="{0F8E0426-14B3-BED5-2257-6AE99D1A0D86}"/>
              </a:ext>
            </a:extLst>
          </p:cNvPr>
          <p:cNvSpPr/>
          <p:nvPr/>
        </p:nvSpPr>
        <p:spPr>
          <a:xfrm>
            <a:off x="8678779" y="2043139"/>
            <a:ext cx="619341" cy="61934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324CBE3-7DF8-A0A7-2769-AFE120D86252}"/>
              </a:ext>
            </a:extLst>
          </p:cNvPr>
          <p:cNvSpPr/>
          <p:nvPr/>
        </p:nvSpPr>
        <p:spPr>
          <a:xfrm>
            <a:off x="7676148" y="3132220"/>
            <a:ext cx="619341" cy="61934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639C59F-8742-7ABA-3952-C43BB9D7F362}"/>
              </a:ext>
            </a:extLst>
          </p:cNvPr>
          <p:cNvSpPr/>
          <p:nvPr/>
        </p:nvSpPr>
        <p:spPr>
          <a:xfrm>
            <a:off x="9577140" y="3132220"/>
            <a:ext cx="619341" cy="61934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AB79F63-9EB4-BBDC-04DC-AC2C44211395}"/>
              </a:ext>
            </a:extLst>
          </p:cNvPr>
          <p:cNvSpPr/>
          <p:nvPr/>
        </p:nvSpPr>
        <p:spPr>
          <a:xfrm>
            <a:off x="9601207" y="4236237"/>
            <a:ext cx="619341" cy="61934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852645D-AC55-1C79-9D4C-11754A925262}"/>
              </a:ext>
            </a:extLst>
          </p:cNvPr>
          <p:cNvSpPr txBox="1"/>
          <p:nvPr/>
        </p:nvSpPr>
        <p:spPr>
          <a:xfrm>
            <a:off x="8823158" y="2155252"/>
            <a:ext cx="619341" cy="369332"/>
          </a:xfrm>
          <a:prstGeom prst="rect">
            <a:avLst/>
          </a:prstGeom>
          <a:noFill/>
        </p:spPr>
        <p:txBody>
          <a:bodyPr wrap="square" rtlCol="0">
            <a:spAutoFit/>
          </a:bodyPr>
          <a:lstStyle/>
          <a:p>
            <a:r>
              <a:rPr lang="en-US" dirty="0">
                <a:solidFill>
                  <a:schemeClr val="bg1"/>
                </a:solidFill>
              </a:rPr>
              <a:t>1</a:t>
            </a:r>
          </a:p>
        </p:txBody>
      </p:sp>
      <p:sp>
        <p:nvSpPr>
          <p:cNvPr id="14" name="TextBox 13">
            <a:extLst>
              <a:ext uri="{FF2B5EF4-FFF2-40B4-BE49-F238E27FC236}">
                <a16:creationId xmlns:a16="http://schemas.microsoft.com/office/drawing/2014/main" id="{3C627B32-216B-867C-2A24-9D8EDC3E429F}"/>
              </a:ext>
            </a:extLst>
          </p:cNvPr>
          <p:cNvSpPr txBox="1"/>
          <p:nvPr/>
        </p:nvSpPr>
        <p:spPr>
          <a:xfrm>
            <a:off x="7852609" y="3242197"/>
            <a:ext cx="619341" cy="369332"/>
          </a:xfrm>
          <a:prstGeom prst="rect">
            <a:avLst/>
          </a:prstGeom>
          <a:noFill/>
        </p:spPr>
        <p:txBody>
          <a:bodyPr wrap="square" rtlCol="0">
            <a:spAutoFit/>
          </a:bodyPr>
          <a:lstStyle/>
          <a:p>
            <a:r>
              <a:rPr lang="en-US" dirty="0">
                <a:solidFill>
                  <a:schemeClr val="bg1"/>
                </a:solidFill>
              </a:rPr>
              <a:t>2</a:t>
            </a:r>
          </a:p>
        </p:txBody>
      </p:sp>
      <p:sp>
        <p:nvSpPr>
          <p:cNvPr id="15" name="TextBox 14">
            <a:extLst>
              <a:ext uri="{FF2B5EF4-FFF2-40B4-BE49-F238E27FC236}">
                <a16:creationId xmlns:a16="http://schemas.microsoft.com/office/drawing/2014/main" id="{95415945-10F4-1F80-70AD-7B0582349738}"/>
              </a:ext>
            </a:extLst>
          </p:cNvPr>
          <p:cNvSpPr txBox="1"/>
          <p:nvPr/>
        </p:nvSpPr>
        <p:spPr>
          <a:xfrm>
            <a:off x="9721517" y="3242286"/>
            <a:ext cx="619341" cy="369332"/>
          </a:xfrm>
          <a:prstGeom prst="rect">
            <a:avLst/>
          </a:prstGeom>
          <a:noFill/>
        </p:spPr>
        <p:txBody>
          <a:bodyPr wrap="square" rtlCol="0">
            <a:spAutoFit/>
          </a:bodyPr>
          <a:lstStyle/>
          <a:p>
            <a:r>
              <a:rPr lang="en-US" dirty="0">
                <a:solidFill>
                  <a:schemeClr val="bg1"/>
                </a:solidFill>
              </a:rPr>
              <a:t>3</a:t>
            </a:r>
          </a:p>
        </p:txBody>
      </p:sp>
      <p:sp>
        <p:nvSpPr>
          <p:cNvPr id="16" name="TextBox 15">
            <a:extLst>
              <a:ext uri="{FF2B5EF4-FFF2-40B4-BE49-F238E27FC236}">
                <a16:creationId xmlns:a16="http://schemas.microsoft.com/office/drawing/2014/main" id="{C61DDCD7-2D3D-955A-972D-385936350B05}"/>
              </a:ext>
            </a:extLst>
          </p:cNvPr>
          <p:cNvSpPr txBox="1"/>
          <p:nvPr/>
        </p:nvSpPr>
        <p:spPr>
          <a:xfrm>
            <a:off x="9769644" y="4331006"/>
            <a:ext cx="619341" cy="369332"/>
          </a:xfrm>
          <a:prstGeom prst="rect">
            <a:avLst/>
          </a:prstGeom>
          <a:noFill/>
        </p:spPr>
        <p:txBody>
          <a:bodyPr wrap="square" rtlCol="0">
            <a:spAutoFit/>
          </a:bodyPr>
          <a:lstStyle/>
          <a:p>
            <a:r>
              <a:rPr lang="en-US" dirty="0">
                <a:solidFill>
                  <a:schemeClr val="bg1"/>
                </a:solidFill>
              </a:rPr>
              <a:t>4</a:t>
            </a:r>
          </a:p>
        </p:txBody>
      </p:sp>
      <p:cxnSp>
        <p:nvCxnSpPr>
          <p:cNvPr id="18" name="Straight Connector 17">
            <a:extLst>
              <a:ext uri="{FF2B5EF4-FFF2-40B4-BE49-F238E27FC236}">
                <a16:creationId xmlns:a16="http://schemas.microsoft.com/office/drawing/2014/main" id="{FC50FEB8-DA1F-D9E3-5A1A-C59ABA3E29B9}"/>
              </a:ext>
            </a:extLst>
          </p:cNvPr>
          <p:cNvCxnSpPr>
            <a:stCxn id="4" idx="3"/>
            <a:endCxn id="14" idx="0"/>
          </p:cNvCxnSpPr>
          <p:nvPr/>
        </p:nvCxnSpPr>
        <p:spPr>
          <a:xfrm flipH="1">
            <a:off x="8162280" y="2571780"/>
            <a:ext cx="607199" cy="670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89733EA-4EF2-E517-3023-28CD63B8E95C}"/>
              </a:ext>
            </a:extLst>
          </p:cNvPr>
          <p:cNvCxnSpPr>
            <a:stCxn id="4" idx="5"/>
            <a:endCxn id="8" idx="1"/>
          </p:cNvCxnSpPr>
          <p:nvPr/>
        </p:nvCxnSpPr>
        <p:spPr>
          <a:xfrm>
            <a:off x="9207420" y="2571780"/>
            <a:ext cx="460420" cy="651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4FA467-3DBB-D47D-2E68-A6469C69DD8B}"/>
              </a:ext>
            </a:extLst>
          </p:cNvPr>
          <p:cNvCxnSpPr>
            <a:stCxn id="8" idx="2"/>
          </p:cNvCxnSpPr>
          <p:nvPr/>
        </p:nvCxnSpPr>
        <p:spPr>
          <a:xfrm flipH="1" flipV="1">
            <a:off x="8295489" y="3429000"/>
            <a:ext cx="1281651" cy="128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04DD06C-A21E-A036-B936-CBE5D5DF18A9}"/>
              </a:ext>
            </a:extLst>
          </p:cNvPr>
          <p:cNvCxnSpPr>
            <a:stCxn id="8" idx="4"/>
            <a:endCxn id="9" idx="0"/>
          </p:cNvCxnSpPr>
          <p:nvPr/>
        </p:nvCxnSpPr>
        <p:spPr>
          <a:xfrm>
            <a:off x="9886811" y="3751561"/>
            <a:ext cx="24067" cy="484676"/>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95F9841-50DC-9CF1-817D-BBAA1696DD37}"/>
              </a:ext>
            </a:extLst>
          </p:cNvPr>
          <p:cNvSpPr txBox="1"/>
          <p:nvPr/>
        </p:nvSpPr>
        <p:spPr>
          <a:xfrm>
            <a:off x="6981615" y="5340254"/>
            <a:ext cx="3909398" cy="1200329"/>
          </a:xfrm>
          <a:prstGeom prst="rect">
            <a:avLst/>
          </a:prstGeom>
          <a:noFill/>
        </p:spPr>
        <p:txBody>
          <a:bodyPr wrap="square" rtlCol="0">
            <a:spAutoFit/>
          </a:bodyPr>
          <a:lstStyle/>
          <a:p>
            <a:r>
              <a:rPr lang="en-US" dirty="0"/>
              <a:t>This is a simple graph, and this is how I want to lay it out. Although, I have to figure out how I’m going to implement it.</a:t>
            </a:r>
          </a:p>
        </p:txBody>
      </p:sp>
    </p:spTree>
    <p:extLst>
      <p:ext uri="{BB962C8B-B14F-4D97-AF65-F5344CB8AC3E}">
        <p14:creationId xmlns:p14="http://schemas.microsoft.com/office/powerpoint/2010/main" val="1066830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196096-B097-901E-B54C-9930C993E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28" y="290146"/>
            <a:ext cx="9238048" cy="6277707"/>
          </a:xfrm>
          <a:prstGeom prst="rect">
            <a:avLst/>
          </a:prstGeom>
        </p:spPr>
      </p:pic>
    </p:spTree>
    <p:extLst>
      <p:ext uri="{BB962C8B-B14F-4D97-AF65-F5344CB8AC3E}">
        <p14:creationId xmlns:p14="http://schemas.microsoft.com/office/powerpoint/2010/main" val="215691149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65</TotalTime>
  <Words>383</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Schoolbook</vt:lpstr>
      <vt:lpstr>Wingdings</vt:lpstr>
      <vt:lpstr>Wingdings 2</vt:lpstr>
      <vt:lpstr>View</vt:lpstr>
      <vt:lpstr>Dungeon Destroyer</vt:lpstr>
      <vt:lpstr>General Overview</vt:lpstr>
      <vt:lpstr>PowerPoint Presentation</vt:lpstr>
      <vt:lpstr>GUI Mockups + Progress so Far</vt:lpstr>
      <vt:lpstr>GUI Mockups + Progress so Far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Joe Joe</dc:creator>
  <cp:lastModifiedBy>Joe Joe</cp:lastModifiedBy>
  <cp:revision>6</cp:revision>
  <dcterms:created xsi:type="dcterms:W3CDTF">2024-11-17T00:07:12Z</dcterms:created>
  <dcterms:modified xsi:type="dcterms:W3CDTF">2024-11-26T04:20:55Z</dcterms:modified>
</cp:coreProperties>
</file>