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3" r:id="rId7"/>
    <p:sldId id="288" r:id="rId8"/>
    <p:sldId id="266" r:id="rId9"/>
    <p:sldId id="267" r:id="rId10"/>
    <p:sldId id="272" r:id="rId11"/>
    <p:sldId id="273" r:id="rId12"/>
    <p:sldId id="274" r:id="rId13"/>
    <p:sldId id="269" r:id="rId14"/>
    <p:sldId id="275" r:id="rId15"/>
    <p:sldId id="276" r:id="rId16"/>
    <p:sldId id="277" r:id="rId17"/>
    <p:sldId id="278" r:id="rId18"/>
    <p:sldId id="271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5" r:id="rId27"/>
    <p:sldId id="270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9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2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6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27AC-04D5-4B19-AC7F-B8D2B745B13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0126-4A15-46EE-8455-0DC7484A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5.gi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1.png"/><Relationship Id="rId9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Rendering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Skye </a:t>
            </a:r>
            <a:r>
              <a:rPr lang="en-US" dirty="0" err="1" smtClean="0"/>
              <a:t>Im</a:t>
            </a:r>
            <a:endParaRPr lang="en-US" dirty="0"/>
          </a:p>
          <a:p>
            <a:r>
              <a:rPr lang="en-US" dirty="0" smtClean="0"/>
              <a:t>Virgil </a:t>
            </a:r>
            <a:r>
              <a:rPr lang="en-US" dirty="0" err="1" smtClean="0"/>
              <a:t>Tataru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350261"/>
            <a:ext cx="2197132" cy="178333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3" y="2393951"/>
            <a:ext cx="2441718" cy="244171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4835669"/>
            <a:ext cx="2197132" cy="178333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350260"/>
            <a:ext cx="2197132" cy="1783339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4835670"/>
            <a:ext cx="2197132" cy="17833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5572" y="56110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77054" y="56110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572" y="5036127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7054" y="503612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88673" y="1870364"/>
            <a:ext cx="1953490" cy="1267691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16702" y="791940"/>
            <a:ext cx="254109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load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config.file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49165"/>
              </p:ext>
            </p:extLst>
          </p:nvPr>
        </p:nvGraphicFramePr>
        <p:xfrm>
          <a:off x="3308279" y="1831443"/>
          <a:ext cx="877513" cy="112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Image" r:id="rId5" imgW="990360" imgH="1269720" progId="Photoshop.Image.13">
                  <p:embed/>
                </p:oleObj>
              </mc:Choice>
              <mc:Fallback>
                <p:oleObj name="Image" r:id="rId5" imgW="990360" imgH="1269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8279" y="1831443"/>
                        <a:ext cx="877513" cy="1125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7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350261"/>
            <a:ext cx="2197132" cy="178333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3" y="2393951"/>
            <a:ext cx="2441718" cy="244171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4835669"/>
            <a:ext cx="2197132" cy="178333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350260"/>
            <a:ext cx="2197132" cy="1783339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4835670"/>
            <a:ext cx="2197132" cy="17833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5572" y="56110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77054" y="56110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572" y="5036127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7054" y="503612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88673" y="1870364"/>
            <a:ext cx="1953490" cy="1267691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16703" y="791940"/>
            <a:ext cx="1283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start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350261"/>
            <a:ext cx="2197132" cy="178333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3" y="2393951"/>
            <a:ext cx="2441718" cy="244171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4835669"/>
            <a:ext cx="2197132" cy="178333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350260"/>
            <a:ext cx="2197132" cy="1783339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4835670"/>
            <a:ext cx="2197132" cy="17833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5572" y="56110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77054" y="56110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572" y="5036127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7054" y="503612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7414460" y="4183933"/>
            <a:ext cx="1953490" cy="1267691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75291"/>
              </p:ext>
            </p:extLst>
          </p:nvPr>
        </p:nvGraphicFramePr>
        <p:xfrm>
          <a:off x="7676457" y="4105925"/>
          <a:ext cx="877513" cy="112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Image" r:id="rId5" imgW="990360" imgH="1269720" progId="Photoshop.Image.13">
                  <p:embed/>
                </p:oleObj>
              </mc:Choice>
              <mc:Fallback>
                <p:oleObj name="Image" r:id="rId5" imgW="990360" imgH="1269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76457" y="4105925"/>
                        <a:ext cx="877513" cy="1125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H="1" flipV="1">
            <a:off x="2838004" y="1743665"/>
            <a:ext cx="2004159" cy="1300572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35418"/>
              </p:ext>
            </p:extLst>
          </p:nvPr>
        </p:nvGraphicFramePr>
        <p:xfrm>
          <a:off x="3652823" y="1977312"/>
          <a:ext cx="877513" cy="112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Image" r:id="rId7" imgW="990360" imgH="1269720" progId="Photoshop.Image.13">
                  <p:embed/>
                </p:oleObj>
              </mc:Choice>
              <mc:Fallback>
                <p:oleObj name="Image" r:id="rId7" imgW="990360" imgH="1269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2823" y="1977312"/>
                        <a:ext cx="877513" cy="1125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flipH="1">
            <a:off x="2985625" y="4110759"/>
            <a:ext cx="1865317" cy="1410394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769456"/>
              </p:ext>
            </p:extLst>
          </p:nvPr>
        </p:nvGraphicFramePr>
        <p:xfrm>
          <a:off x="3679809" y="4110759"/>
          <a:ext cx="877513" cy="112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Image" r:id="rId8" imgW="990360" imgH="1269720" progId="Photoshop.Image.13">
                  <p:embed/>
                </p:oleObj>
              </mc:Choice>
              <mc:Fallback>
                <p:oleObj name="Image" r:id="rId8" imgW="990360" imgH="1269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9809" y="4110759"/>
                        <a:ext cx="877513" cy="1125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V="1">
            <a:off x="7182061" y="1743665"/>
            <a:ext cx="2293409" cy="1242082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717695"/>
              </p:ext>
            </p:extLst>
          </p:nvPr>
        </p:nvGraphicFramePr>
        <p:xfrm>
          <a:off x="7711789" y="1973515"/>
          <a:ext cx="877513" cy="112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Image" r:id="rId9" imgW="990360" imgH="1269720" progId="Photoshop.Image.13">
                  <p:embed/>
                </p:oleObj>
              </mc:Choice>
              <mc:Fallback>
                <p:oleObj name="Image" r:id="rId9" imgW="990360" imgH="1269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11789" y="1973515"/>
                        <a:ext cx="877513" cy="1125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93655" y="1507268"/>
            <a:ext cx="1283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M_START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9912" y="1507268"/>
            <a:ext cx="1283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M_START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9912" y="5293644"/>
            <a:ext cx="1283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M_START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525" y="5336487"/>
            <a:ext cx="1283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M_START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350261"/>
            <a:ext cx="2197132" cy="178333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3" y="2393951"/>
            <a:ext cx="2441718" cy="244171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4835669"/>
            <a:ext cx="2197132" cy="178333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350260"/>
            <a:ext cx="2197132" cy="1783339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4835670"/>
            <a:ext cx="2197132" cy="17833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77054" y="56110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572" y="5036127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7054" y="503612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572" y="56110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26" y="206685"/>
            <a:ext cx="1666096" cy="207048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94" y="63111"/>
            <a:ext cx="1666096" cy="20704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94" y="4692094"/>
            <a:ext cx="1666096" cy="207048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26" y="4691608"/>
            <a:ext cx="1666096" cy="20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350261"/>
            <a:ext cx="2197132" cy="178333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3" y="2393951"/>
            <a:ext cx="2441718" cy="244171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4835669"/>
            <a:ext cx="2197132" cy="178333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350260"/>
            <a:ext cx="2197132" cy="1783339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4835670"/>
            <a:ext cx="2197132" cy="17833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77054" y="56110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572" y="5036127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7054" y="503612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572" y="56110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26" y="206685"/>
            <a:ext cx="1666096" cy="207048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94" y="63111"/>
            <a:ext cx="1666096" cy="207048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26" y="4691608"/>
            <a:ext cx="1666096" cy="2070488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 flipV="1">
            <a:off x="7283881" y="4385840"/>
            <a:ext cx="2004159" cy="1300572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95586" y="5705255"/>
            <a:ext cx="119126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586" y="4810973"/>
            <a:ext cx="1179834" cy="66365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7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350261"/>
            <a:ext cx="2197132" cy="178333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3" y="2393951"/>
            <a:ext cx="2441718" cy="244171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4835669"/>
            <a:ext cx="2197132" cy="178333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350260"/>
            <a:ext cx="2197132" cy="1783339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4835670"/>
            <a:ext cx="2197132" cy="17833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77054" y="56110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572" y="5036127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7054" y="503612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572" y="56110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26" y="206685"/>
            <a:ext cx="1666096" cy="2070488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7283882" y="1805940"/>
            <a:ext cx="2237308" cy="1389514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47012" y="4415085"/>
            <a:ext cx="2293409" cy="1242082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6090" y="5390219"/>
            <a:ext cx="121335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0946" y="1621274"/>
            <a:ext cx="128735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8" y="2048494"/>
            <a:ext cx="1228290" cy="6909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22" y="4596922"/>
            <a:ext cx="1228290" cy="6909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75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350261"/>
            <a:ext cx="2197132" cy="178333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3" y="2393951"/>
            <a:ext cx="2441718" cy="244171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4835669"/>
            <a:ext cx="2197132" cy="178333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350260"/>
            <a:ext cx="2197132" cy="1783339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4835670"/>
            <a:ext cx="2197132" cy="17833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77054" y="56110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572" y="5036127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7054" y="503612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572" y="56110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888673" y="1870364"/>
            <a:ext cx="1953490" cy="1267691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7561" y="1685698"/>
            <a:ext cx="11932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25" y="2133599"/>
            <a:ext cx="1228290" cy="6909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4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350261"/>
            <a:ext cx="2197132" cy="178333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3" y="2393951"/>
            <a:ext cx="2441718" cy="244171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4835669"/>
            <a:ext cx="2197132" cy="1783339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350260"/>
            <a:ext cx="2197132" cy="1783339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26" y="4835670"/>
            <a:ext cx="2197132" cy="17833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5572" y="56110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77054" y="56110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572" y="5036127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7054" y="503612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7414460" y="4183933"/>
            <a:ext cx="1953490" cy="1267691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838004" y="1743665"/>
            <a:ext cx="2004159" cy="1300572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85625" y="4110759"/>
            <a:ext cx="1865317" cy="1410394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7182061" y="1743665"/>
            <a:ext cx="2293409" cy="1242082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3655" y="1507268"/>
            <a:ext cx="1283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9912" y="1507268"/>
            <a:ext cx="1283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9912" y="5293644"/>
            <a:ext cx="1283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525" y="5336487"/>
            <a:ext cx="1283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M_RESULT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95" y="4240597"/>
            <a:ext cx="1565910" cy="88082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08" y="1990761"/>
            <a:ext cx="1565910" cy="88082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6" y="2020006"/>
            <a:ext cx="1565910" cy="88082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6" y="4201176"/>
            <a:ext cx="1565910" cy="88082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73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341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32" y="1957475"/>
            <a:ext cx="2441718" cy="24417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22"/>
          <a:stretch/>
        </p:blipFill>
        <p:spPr>
          <a:xfrm>
            <a:off x="984061" y="2777490"/>
            <a:ext cx="1749421" cy="984049"/>
          </a:xfrm>
          <a:prstGeom prst="rect">
            <a:avLst/>
          </a:prstGeom>
          <a:ln w="25400">
            <a:noFill/>
          </a:ln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59" y="2638713"/>
            <a:ext cx="2197132" cy="1783339"/>
          </a:xfrm>
        </p:spPr>
      </p:pic>
      <p:cxnSp>
        <p:nvCxnSpPr>
          <p:cNvPr id="6" name="직선 화살표 연결선 5"/>
          <p:cNvCxnSpPr/>
          <p:nvPr/>
        </p:nvCxnSpPr>
        <p:spPr>
          <a:xfrm>
            <a:off x="3589020" y="3404653"/>
            <a:ext cx="5380212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9020" y="2874530"/>
            <a:ext cx="474345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BLACK,BLACK,WHITE,WHITE,GREY,WHITE…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46" y="3059196"/>
            <a:ext cx="1228290" cy="6909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Sending images over the chat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0" t="515" r="10156" b="20375"/>
          <a:stretch/>
        </p:blipFill>
        <p:spPr>
          <a:xfrm>
            <a:off x="4251325" y="1690688"/>
            <a:ext cx="7200433" cy="4296846"/>
          </a:xfrm>
        </p:spPr>
      </p:pic>
      <p:sp>
        <p:nvSpPr>
          <p:cNvPr id="6" name="TextBox 5"/>
          <p:cNvSpPr txBox="1"/>
          <p:nvPr/>
        </p:nvSpPr>
        <p:spPr>
          <a:xfrm>
            <a:off x="628650" y="1690688"/>
            <a:ext cx="546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 graphics…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7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22"/>
          <a:stretch/>
        </p:blipFill>
        <p:spPr>
          <a:xfrm>
            <a:off x="984061" y="2777490"/>
            <a:ext cx="1749421" cy="984049"/>
          </a:xfrm>
          <a:prstGeom prst="rect">
            <a:avLst/>
          </a:prstGeom>
          <a:ln w="25400"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32" y="1957475"/>
            <a:ext cx="2441718" cy="2441718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59" y="2638713"/>
            <a:ext cx="2197132" cy="1783339"/>
          </a:xfrm>
        </p:spPr>
      </p:pic>
      <p:cxnSp>
        <p:nvCxnSpPr>
          <p:cNvPr id="6" name="직선 화살표 연결선 5"/>
          <p:cNvCxnSpPr/>
          <p:nvPr/>
        </p:nvCxnSpPr>
        <p:spPr>
          <a:xfrm>
            <a:off x="3589020" y="3404653"/>
            <a:ext cx="5380212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Sending </a:t>
            </a:r>
            <a:r>
              <a:rPr lang="en-US" i="1" dirty="0" smtClean="0"/>
              <a:t>long</a:t>
            </a:r>
            <a:r>
              <a:rPr lang="en-US" dirty="0" smtClean="0"/>
              <a:t> messages</a:t>
            </a:r>
            <a:endParaRPr lang="en-US" i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79" y="3044471"/>
            <a:ext cx="1238521" cy="724764"/>
          </a:xfrm>
          <a:prstGeom prst="rect">
            <a:avLst/>
          </a:prstGeom>
          <a:ln w="25400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492860" y="1408583"/>
            <a:ext cx="1777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????</a:t>
            </a:r>
            <a:endParaRPr lang="en-US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9020" y="2874530"/>
            <a:ext cx="397764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BLACK,BLACK,WHITE,WHITE,GREY,W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22"/>
          <a:stretch/>
        </p:blipFill>
        <p:spPr>
          <a:xfrm>
            <a:off x="984061" y="2777490"/>
            <a:ext cx="1749421" cy="984049"/>
          </a:xfrm>
          <a:prstGeom prst="rect">
            <a:avLst/>
          </a:prstGeom>
          <a:ln w="25400"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32" y="1957475"/>
            <a:ext cx="2441718" cy="2441718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59" y="2638713"/>
            <a:ext cx="2197132" cy="1783339"/>
          </a:xfrm>
        </p:spPr>
      </p:pic>
      <p:cxnSp>
        <p:nvCxnSpPr>
          <p:cNvPr id="6" name="직선 화살표 연결선 5"/>
          <p:cNvCxnSpPr/>
          <p:nvPr/>
        </p:nvCxnSpPr>
        <p:spPr>
          <a:xfrm>
            <a:off x="3589020" y="3404653"/>
            <a:ext cx="5380212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Sending </a:t>
            </a:r>
            <a:r>
              <a:rPr lang="en-US" i="1" dirty="0" smtClean="0"/>
              <a:t>long</a:t>
            </a:r>
            <a:r>
              <a:rPr lang="en-US" dirty="0" smtClean="0"/>
              <a:t> messages</a:t>
            </a:r>
            <a:endParaRPr lang="en-US" i="1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240242"/>
              </p:ext>
            </p:extLst>
          </p:nvPr>
        </p:nvGraphicFramePr>
        <p:xfrm>
          <a:off x="3589020" y="2876633"/>
          <a:ext cx="15732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Image" r:id="rId6" imgW="1572840" imgH="365760" progId="Photoshop.Image.13">
                  <p:embed/>
                </p:oleObj>
              </mc:Choice>
              <mc:Fallback>
                <p:oleObj name="Image" r:id="rId6" imgW="1572840" imgH="365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9020" y="2876633"/>
                        <a:ext cx="1573213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15295"/>
              </p:ext>
            </p:extLst>
          </p:nvPr>
        </p:nvGraphicFramePr>
        <p:xfrm>
          <a:off x="5287137" y="2871388"/>
          <a:ext cx="15001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Image" r:id="rId8" imgW="1499400" imgH="365760" progId="Photoshop.Image.13">
                  <p:embed/>
                </p:oleObj>
              </mc:Choice>
              <mc:Fallback>
                <p:oleObj name="Image" r:id="rId8" imgW="1499400" imgH="365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87137" y="2871388"/>
                        <a:ext cx="1500187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73429"/>
              </p:ext>
            </p:extLst>
          </p:nvPr>
        </p:nvGraphicFramePr>
        <p:xfrm>
          <a:off x="6912228" y="2871388"/>
          <a:ext cx="14208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Image" r:id="rId10" imgW="1420200" imgH="365760" progId="Photoshop.Image.13">
                  <p:embed/>
                </p:oleObj>
              </mc:Choice>
              <mc:Fallback>
                <p:oleObj name="Image" r:id="rId10" imgW="1420200" imgH="365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12228" y="2871388"/>
                        <a:ext cx="1420813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46" y="3059196"/>
            <a:ext cx="1228290" cy="6909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35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/>
          <p:cNvCxnSpPr/>
          <p:nvPr/>
        </p:nvCxnSpPr>
        <p:spPr>
          <a:xfrm flipV="1">
            <a:off x="4900800" y="3551836"/>
            <a:ext cx="3799360" cy="11137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45" y="2944871"/>
            <a:ext cx="2197132" cy="17833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54" y="2194931"/>
            <a:ext cx="2441718" cy="244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502" y="315571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0" y="24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00" y="25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00" y="27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00" y="28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30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00" y="31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00" y="33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05" y="3279599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5" y="284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5" y="299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25" y="314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25" y="329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25" y="344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25" y="359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25" y="374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18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/>
          <p:cNvCxnSpPr/>
          <p:nvPr/>
        </p:nvCxnSpPr>
        <p:spPr>
          <a:xfrm flipV="1">
            <a:off x="4900800" y="3551836"/>
            <a:ext cx="3799360" cy="11137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45" y="2944871"/>
            <a:ext cx="2197132" cy="17833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54" y="2194931"/>
            <a:ext cx="2441718" cy="244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502" y="315571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0" y="24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00" y="25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00" y="27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00" y="28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30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00" y="31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00" y="33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5" y="284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5" y="299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25" y="31490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05" y="326846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74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/>
          <p:cNvCxnSpPr/>
          <p:nvPr/>
        </p:nvCxnSpPr>
        <p:spPr>
          <a:xfrm flipV="1">
            <a:off x="4900800" y="3551836"/>
            <a:ext cx="3799360" cy="11137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45" y="2944871"/>
            <a:ext cx="2197132" cy="17833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54" y="2194931"/>
            <a:ext cx="2441718" cy="244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502" y="315571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0" y="24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00" y="25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00" y="27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00" y="28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30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05" y="326846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11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/>
          <p:cNvCxnSpPr/>
          <p:nvPr/>
        </p:nvCxnSpPr>
        <p:spPr>
          <a:xfrm flipV="1">
            <a:off x="4900800" y="3551836"/>
            <a:ext cx="3799360" cy="11137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45" y="2944871"/>
            <a:ext cx="2197132" cy="17833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54" y="2194931"/>
            <a:ext cx="2441718" cy="244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502" y="315571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0" y="24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00" y="258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00" y="273649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05" y="3268462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60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/>
          <p:cNvCxnSpPr/>
          <p:nvPr/>
        </p:nvCxnSpPr>
        <p:spPr>
          <a:xfrm flipV="1">
            <a:off x="4900800" y="3551836"/>
            <a:ext cx="3799360" cy="11137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45" y="2944871"/>
            <a:ext cx="2197132" cy="17833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54" y="2194931"/>
            <a:ext cx="2441718" cy="244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502" y="315571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05" y="3287843"/>
            <a:ext cx="1007550" cy="566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08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Some parts of the image are very fast to draw</a:t>
            </a:r>
          </a:p>
          <a:p>
            <a:pPr lvl="1"/>
            <a:r>
              <a:rPr lang="en-US" sz="4000" dirty="0" err="1" smtClean="0"/>
              <a:t>eg</a:t>
            </a:r>
            <a:r>
              <a:rPr lang="en-US" sz="4000" dirty="0" smtClean="0"/>
              <a:t>, sky</a:t>
            </a:r>
          </a:p>
          <a:p>
            <a:r>
              <a:rPr lang="en-US" sz="4000" dirty="0" smtClean="0"/>
              <a:t>Other parts take longer</a:t>
            </a:r>
          </a:p>
          <a:p>
            <a:r>
              <a:rPr lang="en-US" sz="4000" dirty="0" smtClean="0"/>
              <a:t>More equal work distribution = faster results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6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2327" y="376700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0" t="515" r="10156" b="20375"/>
          <a:stretch/>
        </p:blipFill>
        <p:spPr>
          <a:xfrm>
            <a:off x="4251325" y="1690688"/>
            <a:ext cx="7200433" cy="429684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57" y="1690688"/>
            <a:ext cx="7887168" cy="4434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690688"/>
            <a:ext cx="546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full 3D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7714" y="6487886"/>
            <a:ext cx="943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http://forums.newtek.com/showthread.php?145511-Sofa-new-Node-test-in-Kray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84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2.bp.blogspot.com/-9JpihE-_5DE/T9f4DYhYuFI/AAAAAAAAAYI/VIRqKYHHUgE/s1600/photonPa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7"/>
          <a:stretch/>
        </p:blipFill>
        <p:spPr bwMode="auto">
          <a:xfrm>
            <a:off x="2504210" y="2171700"/>
            <a:ext cx="6854248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render?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534" y="130719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Approach 1: Photon mapping</a:t>
            </a:r>
          </a:p>
          <a:p>
            <a:pPr algn="ctr"/>
            <a:r>
              <a:rPr lang="en-US" sz="2400" dirty="0" smtClean="0"/>
              <a:t>Shoot out light rays from the light sources, and see which ones hit the camera</a:t>
            </a:r>
          </a:p>
        </p:txBody>
      </p:sp>
    </p:spTree>
    <p:extLst>
      <p:ext uri="{BB962C8B-B14F-4D97-AF65-F5344CB8AC3E}">
        <p14:creationId xmlns:p14="http://schemas.microsoft.com/office/powerpoint/2010/main" val="10791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78"/>
            <a:ext cx="6451600" cy="4050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34468" y="3021913"/>
            <a:ext cx="1855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720 rays, </a:t>
            </a:r>
          </a:p>
          <a:p>
            <a:r>
              <a:rPr lang="en-US" dirty="0" smtClean="0"/>
              <a:t>only 18 hit</a:t>
            </a:r>
          </a:p>
          <a:p>
            <a:r>
              <a:rPr lang="en-US" dirty="0" smtClean="0"/>
              <a:t>= 2.5% used, 97.5% wasted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03800" y="1536699"/>
            <a:ext cx="1295400" cy="1376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299200" y="1536700"/>
            <a:ext cx="3429000" cy="10031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03800" y="2913320"/>
            <a:ext cx="1534967" cy="3858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99200" y="2913320"/>
            <a:ext cx="239567" cy="2699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r="24630"/>
          <a:stretch/>
        </p:blipFill>
        <p:spPr>
          <a:xfrm>
            <a:off x="6543675" y="2539803"/>
            <a:ext cx="3179617" cy="423186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9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Raytracing!</a:t>
            </a:r>
            <a:endParaRPr lang="en-US" dirty="0"/>
          </a:p>
        </p:txBody>
      </p:sp>
      <p:pic>
        <p:nvPicPr>
          <p:cNvPr id="4" name="Picture 2" descr="http://blog.codinghorror.com/content/images/uploads/2008/03/6a0120a85dcdae970b0128777032c4970c-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90688"/>
            <a:ext cx="7229475" cy="50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7456" y="2355970"/>
            <a:ext cx="10515600" cy="1325563"/>
          </a:xfrm>
        </p:spPr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new “M_” codes: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M_CONFIG = ‘&amp;’</a:t>
            </a:r>
          </a:p>
          <a:p>
            <a:pPr marL="0" indent="0">
              <a:buNone/>
            </a:pPr>
            <a:r>
              <a:rPr lang="en-US" dirty="0" smtClean="0"/>
              <a:t>M_START = ‘$’</a:t>
            </a:r>
          </a:p>
          <a:p>
            <a:pPr marL="0" indent="0">
              <a:buNone/>
            </a:pPr>
            <a:r>
              <a:rPr lang="en-US" smtClean="0"/>
              <a:t>M_RESULT = ‘=‘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computer</a:t>
            </a:r>
            <a:endParaRPr lang="en-US" dirty="0"/>
          </a:p>
        </p:txBody>
      </p:sp>
      <p:pic>
        <p:nvPicPr>
          <p:cNvPr id="4098" name="Picture 2" descr="T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51797"/>
            <a:ext cx="9960651" cy="359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computers!</a:t>
            </a:r>
            <a:endParaRPr lang="en-US" dirty="0"/>
          </a:p>
        </p:txBody>
      </p:sp>
      <p:pic>
        <p:nvPicPr>
          <p:cNvPr id="4" name="Picture 4" descr="Goph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27575"/>
            <a:ext cx="10242467" cy="42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199</Words>
  <Application>Microsoft Office PowerPoint</Application>
  <PresentationFormat>와이드스크린</PresentationFormat>
  <Paragraphs>92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Consolas</vt:lpstr>
      <vt:lpstr>Office 테마</vt:lpstr>
      <vt:lpstr>Adobe Photoshop Image</vt:lpstr>
      <vt:lpstr>Parallel Rendering</vt:lpstr>
      <vt:lpstr>Computer graphics</vt:lpstr>
      <vt:lpstr>Computer graphics</vt:lpstr>
      <vt:lpstr>How to render?</vt:lpstr>
      <vt:lpstr>PowerPoint 프레젠테이션</vt:lpstr>
      <vt:lpstr>Approach 2: Raytracing!</vt:lpstr>
      <vt:lpstr>What we did</vt:lpstr>
      <vt:lpstr>Single computer</vt:lpstr>
      <vt:lpstr>Many computers!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Questions?</vt:lpstr>
      <vt:lpstr>Sending images over the chat system</vt:lpstr>
      <vt:lpstr>Sending long messages</vt:lpstr>
      <vt:lpstr>Sending long messages</vt:lpstr>
      <vt:lpstr>Future goals</vt:lpstr>
      <vt:lpstr>Future goals</vt:lpstr>
      <vt:lpstr>Future goals</vt:lpstr>
      <vt:lpstr>Future goals</vt:lpstr>
      <vt:lpstr>Future goals</vt:lpstr>
      <vt:lpstr>Future goals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(Render) Farm</dc:title>
  <dc:creator>youngsbest95@naver.com</dc:creator>
  <cp:lastModifiedBy>youngsbest95@naver.com</cp:lastModifiedBy>
  <cp:revision>28</cp:revision>
  <dcterms:created xsi:type="dcterms:W3CDTF">2015-12-06T10:06:18Z</dcterms:created>
  <dcterms:modified xsi:type="dcterms:W3CDTF">2015-12-08T07:26:20Z</dcterms:modified>
</cp:coreProperties>
</file>