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en-CA" sz="2400" b="1" dirty="0"/>
              <a:t>What are 3 key messages that resonated with you from today’s speakers?  Why?  </a:t>
            </a:r>
            <a:endParaRPr lang="en-CA" sz="2400" dirty="0"/>
          </a:p>
          <a:p>
            <a:pPr lvl="1"/>
            <a:r>
              <a:rPr lang="en-CA" sz="2000" i="1" dirty="0"/>
              <a:t>As a group, brainstorm the messages that “stuck with you”, pick 3 to share with the larger group, and explain why they were picked.</a:t>
            </a:r>
            <a:r>
              <a:rPr lang="en-CA" sz="2000" dirty="0"/>
              <a:t> </a:t>
            </a:r>
            <a:endParaRPr lang="en-CA" sz="2000" dirty="0" smtClean="0"/>
          </a:p>
          <a:p>
            <a:pPr lvl="0">
              <a:buFont typeface="+mj-lt"/>
              <a:buAutoNum type="arabicPeriod"/>
            </a:pPr>
            <a:r>
              <a:rPr lang="en-CA" sz="2400" b="1" dirty="0"/>
              <a:t>From what you heard today, were there any key lessons learned that could be applied to future value added land use planning policies for municipalities?  </a:t>
            </a:r>
            <a:endParaRPr lang="en-CA" sz="2400" dirty="0"/>
          </a:p>
          <a:p>
            <a:pPr lvl="1"/>
            <a:r>
              <a:rPr lang="en-CA" sz="2000" i="1" dirty="0"/>
              <a:t>Brainstorm and then as a group pick three key lessons learned to share with the larger group.</a:t>
            </a:r>
            <a:endParaRPr lang="en-CA" sz="2000" dirty="0" smtClean="0"/>
          </a:p>
          <a:p>
            <a:pPr>
              <a:buFont typeface="+mj-lt"/>
              <a:buAutoNum type="arabicPeriod" startAt="2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22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 startAt="3"/>
            </a:pPr>
            <a:r>
              <a:rPr lang="en-CA" sz="2400" b="1" dirty="0"/>
              <a:t>Uses of land in prime agricultural areas need to be compatible with surrounding agricultural operations</a:t>
            </a:r>
            <a:r>
              <a:rPr lang="en-CA" b="1" dirty="0"/>
              <a:t>.  </a:t>
            </a:r>
            <a:endParaRPr lang="en-CA" dirty="0"/>
          </a:p>
          <a:p>
            <a:pPr lvl="1"/>
            <a:r>
              <a:rPr lang="en-CA" sz="2000" b="1" dirty="0"/>
              <a:t>What does this mean to you? </a:t>
            </a:r>
            <a:endParaRPr lang="en-CA" sz="2000" dirty="0"/>
          </a:p>
          <a:p>
            <a:pPr lvl="1"/>
            <a:r>
              <a:rPr lang="en-CA" sz="2000" b="1" dirty="0"/>
              <a:t>How would this be demonstrated by a farmer applying for a value added processing facility? </a:t>
            </a:r>
            <a:endParaRPr lang="en-CA" sz="2000" dirty="0"/>
          </a:p>
          <a:p>
            <a:pPr lvl="1"/>
            <a:r>
              <a:rPr lang="en-CA" sz="2000" b="1" dirty="0"/>
              <a:t>How could a municipality evaluate this</a:t>
            </a:r>
            <a:r>
              <a:rPr lang="en-CA" sz="2000" b="1" dirty="0" smtClean="0"/>
              <a:t>?</a:t>
            </a:r>
          </a:p>
          <a:p>
            <a:pPr lvl="1"/>
            <a:endParaRPr lang="en-CA" sz="2000" b="1" dirty="0"/>
          </a:p>
          <a:p>
            <a:pPr lvl="1"/>
            <a:r>
              <a:rPr lang="en-CA" sz="2000" i="1" dirty="0"/>
              <a:t>Please answer these three questions and pick what you will share with the larger group.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42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400" b="1" dirty="0" smtClean="0"/>
              <a:t>From your experiences and what you heard today, what is one suggestion you have for implementing </a:t>
            </a:r>
            <a:r>
              <a:rPr lang="en-US" sz="2400" b="1" dirty="0"/>
              <a:t>more effective value added land use policies in </a:t>
            </a:r>
            <a:r>
              <a:rPr lang="en-US" sz="2400" b="1" dirty="0" smtClean="0"/>
              <a:t>municipalities</a:t>
            </a:r>
            <a:r>
              <a:rPr lang="en-US" sz="2400" b="1" dirty="0"/>
              <a:t>?</a:t>
            </a:r>
            <a:r>
              <a:rPr lang="en-US" dirty="0"/>
              <a:t>  </a:t>
            </a:r>
            <a:endParaRPr lang="en-CA" dirty="0"/>
          </a:p>
          <a:p>
            <a:pPr lvl="1"/>
            <a:r>
              <a:rPr lang="en-US" sz="2000" i="1" dirty="0"/>
              <a:t>Please discuss as a group and then based on consensus share one idea with the larger group.</a:t>
            </a:r>
            <a:r>
              <a:rPr lang="en-US" sz="2000" dirty="0"/>
              <a:t>   </a:t>
            </a:r>
            <a:endParaRPr lang="en-CA" sz="2000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1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Break-out Groups: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20" y="1404107"/>
            <a:ext cx="4185623" cy="576262"/>
          </a:xfrm>
        </p:spPr>
        <p:txBody>
          <a:bodyPr/>
          <a:lstStyle/>
          <a:p>
            <a:r>
              <a:rPr lang="en-CA" sz="2000" dirty="0" smtClean="0">
                <a:solidFill>
                  <a:schemeClr val="tx1"/>
                </a:solidFill>
              </a:rPr>
              <a:t>Group 1: Janet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980369"/>
            <a:ext cx="1602227" cy="330411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Joanne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Jamie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Henry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Kiersten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Kyle 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Eric 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Pam 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chemeClr val="tx1"/>
                </a:solidFill>
              </a:rPr>
              <a:t>Lidy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1479" y="1404107"/>
            <a:ext cx="2580978" cy="576262"/>
          </a:xfrm>
        </p:spPr>
        <p:txBody>
          <a:bodyPr/>
          <a:lstStyle/>
          <a:p>
            <a:r>
              <a:rPr lang="en-CA" sz="2000" dirty="0" smtClean="0">
                <a:solidFill>
                  <a:schemeClr val="tx1"/>
                </a:solidFill>
              </a:rPr>
              <a:t>Group 2: Kathy M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8581" y="1980369"/>
            <a:ext cx="1136341" cy="330411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Brian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Cathy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Larry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Sandra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Derek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Melanie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Hubert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tx1"/>
                </a:solidFill>
              </a:rPr>
              <a:t>Faye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975668" y="1580259"/>
            <a:ext cx="208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Group 3: </a:t>
            </a:r>
            <a:r>
              <a:rPr lang="en-CA" sz="2000" dirty="0" err="1" smtClean="0"/>
              <a:t>Helma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92457" y="2045348"/>
            <a:ext cx="17128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CA" dirty="0" smtClean="0"/>
              <a:t>Allan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Emily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Janet L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Lori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Meaghan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Ruth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Paul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345402" y="1580259"/>
            <a:ext cx="2223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Group 4: </a:t>
            </a:r>
            <a:r>
              <a:rPr lang="en-CA" sz="2000" dirty="0" err="1" smtClean="0"/>
              <a:t>Taskin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70960" y="1980369"/>
            <a:ext cx="1803042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CA" dirty="0" smtClean="0"/>
              <a:t>Lauren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Jeanne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Joel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Natasha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Peter L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Nancy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Robert</a:t>
            </a:r>
          </a:p>
          <a:p>
            <a:pPr>
              <a:spcBef>
                <a:spcPts val="1000"/>
              </a:spcBef>
            </a:pPr>
            <a:r>
              <a:rPr lang="en-CA" dirty="0" smtClean="0"/>
              <a:t>Tom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7981" y="5387951"/>
            <a:ext cx="210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Group 5: Janice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8390" y="5860748"/>
            <a:ext cx="385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Peter J		Ben			Nancy</a:t>
            </a:r>
          </a:p>
          <a:p>
            <a:r>
              <a:rPr lang="en-CA" dirty="0" smtClean="0"/>
              <a:t>Tracey		Jackie		Kelly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0068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261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Discussion Questions</vt:lpstr>
      <vt:lpstr>Discussion Questions</vt:lpstr>
      <vt:lpstr>Discussion Questions</vt:lpstr>
      <vt:lpstr>Break-out Groups: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Janiec</dc:creator>
  <cp:lastModifiedBy>Janice Janiec</cp:lastModifiedBy>
  <cp:revision>6</cp:revision>
  <dcterms:created xsi:type="dcterms:W3CDTF">2014-02-27T02:03:54Z</dcterms:created>
  <dcterms:modified xsi:type="dcterms:W3CDTF">2014-02-27T03:37:01Z</dcterms:modified>
</cp:coreProperties>
</file>