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94" autoAdjust="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E5D075-ABA8-4C7E-84CB-BCB64A05DF7B}" type="datetime1">
              <a:rPr lang="ru-RU" smtClean="0"/>
              <a:t>15.01.2022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6B297E-E64E-45A1-B633-5E623F46F5D1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C9007B-2342-418F-8E6B-2D8EBD53426B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82869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C9007B-2342-418F-8E6B-2D8EBD53426B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918362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C9007B-2342-418F-8E6B-2D8EBD53426B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967555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C9007B-2342-418F-8E6B-2D8EBD53426B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738691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C9007B-2342-418F-8E6B-2D8EBD53426B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49917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C9007B-2342-418F-8E6B-2D8EBD53426B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220922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pPr rtl="0"/>
            <a:fld id="{194D76A8-9696-4BD1-8F10-888AE4565942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7353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 rtl="0"/>
            <a:fld id="{07A9A7EC-BCE9-4E26-B46D-D2A26DE87954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034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FBDA54-F0C6-4C4C-9FB5-C11BA85998CD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164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1C49A3-85EE-4D26-A677-5E171E794212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6586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C9007B-2342-418F-8E6B-2D8EBD53426B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983056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41AE5D-6CB5-47DE-B7F0-96C894973190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8576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4935CA-B14A-4D1A-8457-1A95DB896A02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92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47DA8A-7054-4043-9E02-B6E55F5B3435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200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1ECF4-FC21-410C-9F47-BA73FFA982FA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8458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74B49E-92A4-4DA3-B4EF-715F456772E6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5310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FAC9007B-2342-418F-8E6B-2D8EBD53426B}" type="datetime1">
              <a:rPr lang="ru-RU" noProof="0" smtClean="0"/>
              <a:t>15.01.2022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CA8D9AD5-F248-4919-864A-CFD76CC027D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72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1828" y="1509529"/>
            <a:ext cx="8825658" cy="2677648"/>
          </a:xfrm>
        </p:spPr>
        <p:txBody>
          <a:bodyPr/>
          <a:lstStyle/>
          <a:p>
            <a:r>
              <a:rPr lang="en-US" dirty="0" smtClean="0"/>
              <a:t>Dark Knife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488873"/>
            <a:ext cx="8825658" cy="1432560"/>
          </a:xfrm>
        </p:spPr>
        <p:txBody>
          <a:bodyPr/>
          <a:lstStyle/>
          <a:p>
            <a:r>
              <a:rPr lang="ru-RU" dirty="0" smtClean="0"/>
              <a:t>игра </a:t>
            </a:r>
            <a:r>
              <a:rPr lang="ru-RU" dirty="0" err="1" smtClean="0"/>
              <a:t>РАЗРоБОТАНа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r>
              <a:rPr lang="ru-RU" dirty="0" err="1" smtClean="0"/>
              <a:t>Моряковым</a:t>
            </a:r>
            <a:r>
              <a:rPr lang="ru-RU" dirty="0" smtClean="0"/>
              <a:t> Владиславом</a:t>
            </a:r>
          </a:p>
          <a:p>
            <a:r>
              <a:rPr lang="ru-RU" dirty="0" smtClean="0"/>
              <a:t>ЦЕЛИЩЕВЫМ ЕГОРОМ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5535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596" y="2500469"/>
            <a:ext cx="5589069" cy="4127627"/>
          </a:xfrm>
        </p:spPr>
        <p:txBody>
          <a:bodyPr/>
          <a:lstStyle/>
          <a:p>
            <a:r>
              <a:rPr lang="en-US" dirty="0" smtClean="0"/>
              <a:t>Dark Knife – </a:t>
            </a:r>
            <a:r>
              <a:rPr lang="ru-RU" dirty="0" smtClean="0"/>
              <a:t>это игра </a:t>
            </a:r>
            <a:r>
              <a:rPr lang="ru-RU" dirty="0" err="1" smtClean="0"/>
              <a:t>экшен-платформер</a:t>
            </a:r>
            <a:endParaRPr lang="ru-RU" dirty="0" smtClean="0"/>
          </a:p>
          <a:p>
            <a:r>
              <a:rPr lang="ru-RU" dirty="0" smtClean="0"/>
              <a:t>В игре можно сражаться с противниками, исследовать игровой мир.</a:t>
            </a:r>
          </a:p>
          <a:p>
            <a:r>
              <a:rPr lang="ru-RU" dirty="0" smtClean="0"/>
              <a:t>Ставить рекорды, проходя игру все быстрее и быстрее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08" y="2628207"/>
            <a:ext cx="3493770" cy="34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нашей игре реализованы функции:</a:t>
            </a:r>
          </a:p>
          <a:p>
            <a:r>
              <a:rPr lang="ru-RU" dirty="0" smtClean="0"/>
              <a:t>Бросания ножей</a:t>
            </a:r>
          </a:p>
          <a:p>
            <a:r>
              <a:rPr lang="ru-RU" dirty="0" smtClean="0"/>
              <a:t>Передвижение с элементами </a:t>
            </a:r>
            <a:r>
              <a:rPr lang="ru-RU" dirty="0" err="1" smtClean="0"/>
              <a:t>паркура</a:t>
            </a:r>
            <a:endParaRPr lang="ru-RU" dirty="0" smtClean="0"/>
          </a:p>
          <a:p>
            <a:r>
              <a:rPr lang="ru-RU" dirty="0" smtClean="0"/>
              <a:t>Начальный, финальный экран и экран поражения</a:t>
            </a:r>
            <a:endParaRPr lang="ru-RU" dirty="0"/>
          </a:p>
          <a:p>
            <a:r>
              <a:rPr lang="ru-RU" dirty="0" smtClean="0"/>
              <a:t>Функциональная система создания собственного </a:t>
            </a:r>
            <a:r>
              <a:rPr lang="ru-RU" dirty="0" smtClean="0"/>
              <a:t>уровня</a:t>
            </a:r>
            <a:endParaRPr lang="en-US" dirty="0" smtClean="0"/>
          </a:p>
          <a:p>
            <a:r>
              <a:rPr lang="ru-RU" dirty="0" smtClean="0"/>
              <a:t>Возможность отслеживания времени потраченного на прохождение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04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вдохновлялись?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вдохновлялись примерами классических </a:t>
            </a:r>
            <a:r>
              <a:rPr lang="ru-RU" dirty="0" err="1" smtClean="0"/>
              <a:t>платформеров</a:t>
            </a:r>
            <a:r>
              <a:rPr lang="ru-RU" dirty="0" smtClean="0"/>
              <a:t> и решили привнести несколько своих идей в этот жанр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err="1" smtClean="0"/>
              <a:t>Геймплея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45" y="2560320"/>
            <a:ext cx="7064229" cy="3975476"/>
          </a:xfrm>
        </p:spPr>
      </p:pic>
    </p:spTree>
    <p:extLst>
      <p:ext uri="{BB962C8B-B14F-4D97-AF65-F5344CB8AC3E}">
        <p14:creationId xmlns:p14="http://schemas.microsoft.com/office/powerpoint/2010/main" val="16003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46" y="2585259"/>
            <a:ext cx="6974302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18" y="2990794"/>
            <a:ext cx="7021484" cy="345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2898648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64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40262f94-9f35-4ac3-9a90-690165a166b7"/>
    <ds:schemaRef ds:uri="http://purl.org/dc/elements/1.1/"/>
    <ds:schemaRef ds:uri="a4f35948-e619-41b3-aa29-22878b09cfd2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91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Совет директоров</vt:lpstr>
      <vt:lpstr>Dark Knife</vt:lpstr>
      <vt:lpstr>О игре</vt:lpstr>
      <vt:lpstr>Функциональность</vt:lpstr>
      <vt:lpstr>Чем вдохновлялись?</vt:lpstr>
      <vt:lpstr>Примеры Геймплея</vt:lpstr>
      <vt:lpstr>Презентация PowerPoint</vt:lpstr>
      <vt:lpstr>Презентация PowerPoint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Keybinder (DKB)</dc:title>
  <dc:creator>Firend</dc:creator>
  <cp:lastModifiedBy>jegorbasya@mail.ru</cp:lastModifiedBy>
  <cp:revision>18</cp:revision>
  <dcterms:created xsi:type="dcterms:W3CDTF">2021-11-04T16:12:59Z</dcterms:created>
  <dcterms:modified xsi:type="dcterms:W3CDTF">2022-01-15T09:28:32Z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