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2" r:id="rId4"/>
    <p:sldId id="310" r:id="rId5"/>
    <p:sldId id="260" r:id="rId6"/>
    <p:sldId id="315" r:id="rId7"/>
    <p:sldId id="313" r:id="rId8"/>
    <p:sldId id="323" r:id="rId9"/>
    <p:sldId id="314" r:id="rId10"/>
    <p:sldId id="324" r:id="rId11"/>
    <p:sldId id="264" r:id="rId12"/>
    <p:sldId id="311" r:id="rId13"/>
    <p:sldId id="309" r:id="rId14"/>
    <p:sldId id="326" r:id="rId15"/>
    <p:sldId id="325" r:id="rId16"/>
    <p:sldId id="327" r:id="rId17"/>
    <p:sldId id="328" r:id="rId18"/>
    <p:sldId id="329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sz="3200"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sz="2800" b="0">
                <a:latin typeface="+mj-lt"/>
                <a:ea typeface="+mj-ea"/>
                <a:cs typeface="+mj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 b="0">
                <a:latin typeface="+mj-lt"/>
                <a:ea typeface="+mj-ea"/>
                <a:cs typeface="+mj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sz="28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86" name="Shape 18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sz="3200" b="0">
                <a:latin typeface="+mj-lt"/>
                <a:ea typeface="+mj-ea"/>
                <a:cs typeface="+mj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 b="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sz="3200" b="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1" tIns="91421" rIns="91421" bIns="91421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1" tIns="91421" rIns="91421" bIns="91421"/>
          <a:lstStyle>
            <a:lvl1pPr marL="0" indent="0" algn="ctr" defTabSz="1219200">
              <a:buClrTx/>
              <a:buSzTx/>
              <a:buFontTx/>
              <a:buNone/>
              <a:defRPr sz="1800" b="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4pPr>
            <a:lvl5pPr marL="2100939" indent="-195939" algn="ctr" defTabSz="1219200">
              <a:buClrTx/>
              <a:buFontTx/>
              <a:defRPr sz="1800" b="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5175939" y="5543550"/>
            <a:ext cx="386662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sz="1200" i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half" idx="13"/>
          </p:nvPr>
        </p:nvSpPr>
        <p:spPr>
          <a:xfrm>
            <a:off x="457198" y="1124741"/>
            <a:ext cx="3008317" cy="50014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大標題文字</a:t>
            </a:r>
          </a:p>
        </p:txBody>
      </p:sp>
      <p:sp>
        <p:nvSpPr>
          <p:cNvPr id="87" name="Shape 87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6" cstate="print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i="1"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All Rights Reserved.  2015/1/10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61444" y="609600"/>
            <a:ext cx="330157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linebo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grok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grok.com/downloa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siness.line.me/zh-han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200" b="0"/>
            </a:lvl1pPr>
          </a:lstStyle>
          <a:p>
            <a:r>
              <a:rPr lang="en-US" altLang="zh-TW" dirty="0"/>
              <a:t>Line Bot </a:t>
            </a:r>
            <a:r>
              <a:rPr lang="zh-TW" altLang="en-US" dirty="0"/>
              <a:t>開發</a:t>
            </a:r>
            <a:r>
              <a:rPr lang="zh-TW" altLang="en-US" dirty="0" smtClean="0"/>
              <a:t>測試</a:t>
            </a:r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800"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/>
              <a:t>Nodejs &amp; Ngrok</a:t>
            </a:r>
          </a:p>
          <a:p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81143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Author:Jason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fontAlgn="base" latinLnBrk="1">
              <a:buFont typeface="+mj-lt"/>
              <a:buAutoNum type="arabicPeriod"/>
            </a:pPr>
            <a:r>
              <a:rPr lang="en-US" altLang="zh-TW" sz="2400" b="0" dirty="0" smtClean="0"/>
              <a:t>Node.js </a:t>
            </a:r>
            <a:r>
              <a:rPr lang="zh-TW" altLang="en-US" sz="2400" b="0" dirty="0"/>
              <a:t>來建構我的 </a:t>
            </a:r>
            <a:r>
              <a:rPr lang="en-US" altLang="zh-TW" sz="2400" b="0" dirty="0"/>
              <a:t>Webhook </a:t>
            </a:r>
            <a:r>
              <a:rPr lang="zh-TW" altLang="en-US" sz="2400" b="0" dirty="0"/>
              <a:t>頁面，首先我們要使用 「</a:t>
            </a:r>
            <a:r>
              <a:rPr lang="en-US" altLang="zh-TW" sz="2400" dirty="0" err="1"/>
              <a:t>linebot</a:t>
            </a:r>
            <a:r>
              <a:rPr lang="zh-TW" altLang="en-US" sz="2400" b="0" dirty="0"/>
              <a:t>」這個 </a:t>
            </a:r>
            <a:r>
              <a:rPr lang="en-US" altLang="zh-TW" sz="2400" b="0" dirty="0"/>
              <a:t>Node.js </a:t>
            </a:r>
            <a:r>
              <a:rPr lang="zh-TW" altLang="en-US" sz="2400" b="0" dirty="0"/>
              <a:t>模組 </a:t>
            </a:r>
            <a:r>
              <a:rPr lang="en-US" altLang="zh-TW" sz="2400" b="0" dirty="0"/>
              <a:t>( </a:t>
            </a:r>
            <a:r>
              <a:rPr lang="zh-TW" altLang="en-US" sz="2400" b="0" dirty="0"/>
              <a:t>參考 </a:t>
            </a:r>
            <a:r>
              <a:rPr lang="en-US" altLang="zh-TW" sz="2400" b="0" dirty="0">
                <a:hlinkClick r:id="rId2"/>
              </a:rPr>
              <a:t>https://www.npmjs.com/package/linebot</a:t>
            </a:r>
            <a:r>
              <a:rPr lang="en-US" altLang="zh-TW" sz="2400" b="0" dirty="0"/>
              <a:t> )</a:t>
            </a:r>
            <a:r>
              <a:rPr lang="zh-TW" altLang="en-US" sz="2400" b="0" dirty="0"/>
              <a:t>，然後伺服器端使用「</a:t>
            </a:r>
            <a:r>
              <a:rPr lang="en-US" altLang="zh-TW" sz="2400" dirty="0"/>
              <a:t>express</a:t>
            </a:r>
            <a:r>
              <a:rPr lang="zh-TW" altLang="en-US" sz="2400" b="0" dirty="0"/>
              <a:t>」這個模組</a:t>
            </a:r>
            <a:r>
              <a:rPr lang="zh-TW" altLang="en-US" sz="2400" b="0" dirty="0" smtClean="0"/>
              <a:t>。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en-US" altLang="zh-TW" sz="2400" dirty="0" err="1">
                <a:solidFill>
                  <a:schemeClr val="accent6"/>
                </a:solidFill>
              </a:rPr>
              <a:t>npm</a:t>
            </a:r>
            <a:r>
              <a:rPr lang="en-US" altLang="zh-TW" sz="2400" dirty="0">
                <a:solidFill>
                  <a:schemeClr val="accent6"/>
                </a:solidFill>
              </a:rPr>
              <a:t> install </a:t>
            </a:r>
            <a:r>
              <a:rPr lang="en-US" altLang="zh-TW" sz="2400" dirty="0" err="1" smtClean="0">
                <a:solidFill>
                  <a:schemeClr val="accent6"/>
                </a:solidFill>
              </a:rPr>
              <a:t>linebot</a:t>
            </a:r>
            <a:r>
              <a:rPr lang="zh-TW" altLang="en-US" sz="2400" dirty="0">
                <a:solidFill>
                  <a:schemeClr val="accent6"/>
                </a:solidFill>
              </a:rPr>
              <a:t> </a:t>
            </a:r>
            <a:r>
              <a:rPr lang="en-US" altLang="zh-TW" sz="2400" dirty="0" smtClean="0">
                <a:solidFill>
                  <a:schemeClr val="accent6"/>
                </a:solidFill>
              </a:rPr>
              <a:t>–save</a:t>
            </a:r>
            <a:br>
              <a:rPr lang="en-US" altLang="zh-TW" sz="2400" dirty="0" smtClean="0">
                <a:solidFill>
                  <a:schemeClr val="accent6"/>
                </a:solidFill>
              </a:rPr>
            </a:br>
            <a:endParaRPr lang="zh-TW" altLang="en-US" sz="2400" dirty="0">
              <a:solidFill>
                <a:schemeClr val="accent6"/>
              </a:solidFill>
            </a:endParaRPr>
          </a:p>
          <a:p>
            <a:pPr marL="457200" indent="-457200" fontAlgn="base" latinLnBrk="1">
              <a:buFont typeface="+mj-lt"/>
              <a:buAutoNum type="arabicPeriod"/>
            </a:pPr>
            <a:r>
              <a:rPr lang="zh-TW" altLang="en-US" sz="2400" b="0" dirty="0"/>
              <a:t>因為 </a:t>
            </a:r>
            <a:r>
              <a:rPr lang="en-US" altLang="zh-TW" sz="2400" b="0" dirty="0"/>
              <a:t>LINE BOT </a:t>
            </a:r>
            <a:r>
              <a:rPr lang="zh-TW" altLang="en-US" sz="2400" b="0" dirty="0"/>
              <a:t>要求要「</a:t>
            </a:r>
            <a:r>
              <a:rPr lang="en-US" altLang="zh-TW" sz="2400" b="0" dirty="0"/>
              <a:t>https</a:t>
            </a:r>
            <a:r>
              <a:rPr lang="zh-TW" altLang="en-US" sz="2400" b="0" dirty="0"/>
              <a:t>」，所以我選擇了</a:t>
            </a:r>
            <a:r>
              <a:rPr lang="zh-TW" altLang="en-US" sz="2400" b="0" dirty="0" smtClean="0"/>
              <a:t>「</a:t>
            </a:r>
            <a:r>
              <a:rPr lang="en-US" altLang="zh-TW" sz="2400" dirty="0" smtClean="0"/>
              <a:t>ngrok </a:t>
            </a:r>
            <a:r>
              <a:rPr lang="zh-TW" altLang="en-US" sz="2400" b="0" dirty="0" smtClean="0"/>
              <a:t>」來做網址轉址動作</a:t>
            </a:r>
            <a:endParaRPr sz="2400" dirty="0"/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/>
              <a:t>Webhook 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5672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sz="5200" b="0" cap="none">
                <a:solidFill>
                  <a:srgbClr val="FFFFFF"/>
                </a:solidFill>
              </a:defRPr>
            </a:lvl1pPr>
          </a:lstStyle>
          <a:p>
            <a:r>
              <a:rPr lang="en-US" altLang="zh-TW" dirty="0" err="1"/>
              <a:t>ngrok</a:t>
            </a:r>
            <a:r>
              <a:rPr dirty="0" err="1" smtClean="0"/>
              <a:t>是什麼</a:t>
            </a:r>
            <a:r>
              <a:rPr dirty="0"/>
              <a:t>？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579780" y="1086678"/>
            <a:ext cx="7772404" cy="27551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fontAlgn="base"/>
            <a:r>
              <a:rPr lang="en-US" altLang="zh-TW" b="0" dirty="0"/>
              <a:t>ngrok</a:t>
            </a:r>
            <a:r>
              <a:rPr lang="zh-TW" altLang="en-US" b="0" dirty="0"/>
              <a:t>是一個很有趣的應用，簡單的說，它就是一個幫你把別人的瀏覽請求轉到個人電腦中的通道服務。假設你使用的是家中的電腦，對外並沒有一個公開固定可以被連結的</a:t>
            </a:r>
            <a:r>
              <a:rPr lang="en-US" altLang="zh-TW" b="0" dirty="0"/>
              <a:t>IP</a:t>
            </a:r>
            <a:r>
              <a:rPr lang="zh-TW" altLang="en-US" b="0" dirty="0"/>
              <a:t>或網址，如果想要把你放在電腦中的服務（也許是你剛開發好的網站或網路應用）暫時提供給其他人（同事、同學、朋友、老板）瀏覽，在以往大部份都是要把網站部署先到網路主機上，透過</a:t>
            </a:r>
            <a:r>
              <a:rPr lang="en-US" altLang="zh-TW" b="0" dirty="0"/>
              <a:t>ngrok</a:t>
            </a:r>
            <a:r>
              <a:rPr lang="zh-TW" altLang="en-US" b="0" dirty="0"/>
              <a:t>，你就可以直接分享在你電腦中的內容即可。</a:t>
            </a:r>
          </a:p>
          <a:p>
            <a:pPr fontAlgn="base"/>
            <a:r>
              <a:rPr lang="zh-TW" altLang="en-US" b="0" dirty="0"/>
              <a:t>　　方法很簡單，只要前往</a:t>
            </a:r>
            <a:r>
              <a:rPr lang="en-US" altLang="zh-TW" b="0" dirty="0">
                <a:hlinkClick r:id="rId2"/>
              </a:rPr>
              <a:t>ngrok</a:t>
            </a:r>
            <a:r>
              <a:rPr lang="zh-TW" altLang="en-US" b="0" dirty="0">
                <a:hlinkClick r:id="rId2"/>
              </a:rPr>
              <a:t>網站</a:t>
            </a:r>
            <a:r>
              <a:rPr lang="zh-TW" altLang="en-US" b="0" dirty="0"/>
              <a:t>，在網站的首頁就有說明其工作的原理</a:t>
            </a:r>
          </a:p>
        </p:txBody>
      </p:sp>
      <p:sp>
        <p:nvSpPr>
          <p:cNvPr id="6" name="Shape 275"/>
          <p:cNvSpPr/>
          <p:nvPr/>
        </p:nvSpPr>
        <p:spPr>
          <a:xfrm>
            <a:off x="527768" y="3649900"/>
            <a:ext cx="8013411" cy="3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" y="4024586"/>
            <a:ext cx="9071696" cy="283341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84738"/>
            <a:ext cx="7772401" cy="508561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>
                <a:sym typeface="Arial"/>
              </a:rPr>
              <a:t>You can </a:t>
            </a:r>
            <a:r>
              <a:rPr lang="en-US" altLang="zh-TW" sz="2400" b="0" dirty="0">
                <a:sym typeface="Arial"/>
                <a:hlinkClick r:id="rId2"/>
              </a:rPr>
              <a:t>download ngrok here</a:t>
            </a:r>
            <a:r>
              <a:rPr lang="en-US" altLang="zh-TW" sz="2400" b="0" dirty="0">
                <a:sym typeface="Arial"/>
              </a:rPr>
              <a:t>. Follow the instructions to make sure it's installed correctly.</a:t>
            </a:r>
            <a:r>
              <a:rPr lang="en-US" altLang="zh-TW" sz="2400" b="0" dirty="0" smtClean="0">
                <a:sym typeface="Arial"/>
              </a:rPr>
              <a:t>.</a:t>
            </a:r>
            <a:endParaRPr lang="en-US" altLang="zh-TW" sz="2400" b="0" dirty="0" smtClean="0"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 smtClean="0"/>
              <a:t>安裝</a:t>
            </a:r>
            <a:r>
              <a:rPr lang="en-US" altLang="zh-TW" dirty="0" smtClean="0"/>
              <a:t>ngrok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1" y="1995053"/>
            <a:ext cx="8834837" cy="486294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解壓縮檔案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ngrok-stable-windows-amd64.zip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切到解壓縮目錄下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 smtClean="0"/>
              <a:t>申請</a:t>
            </a:r>
            <a:r>
              <a:rPr lang="en-US" altLang="zh-TW" dirty="0" smtClean="0"/>
              <a:t>ngrok</a:t>
            </a:r>
            <a:r>
              <a:rPr lang="zh-TW" altLang="en-US" dirty="0" smtClean="0"/>
              <a:t>帳戶</a:t>
            </a:r>
            <a:r>
              <a:rPr lang="en-US" altLang="zh-TW" dirty="0" smtClean="0"/>
              <a:t>,</a:t>
            </a:r>
            <a:r>
              <a:rPr lang="zh-TW" altLang="en-US" dirty="0" smtClean="0"/>
              <a:t>取得</a:t>
            </a:r>
            <a:r>
              <a:rPr lang="zh-TW" altLang="en-US" b="0" dirty="0">
                <a:sym typeface="Arial"/>
              </a:rPr>
              <a:t>帳號</a:t>
            </a:r>
            <a:r>
              <a:rPr lang="en-US" altLang="zh-TW" b="0" dirty="0">
                <a:sym typeface="Arial"/>
              </a:rPr>
              <a:t>token</a:t>
            </a: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b="0" dirty="0">
                <a:sym typeface="Arial"/>
              </a:rPr>
              <a:t>ngrok </a:t>
            </a:r>
            <a:r>
              <a:rPr lang="en-US" altLang="zh-TW" b="0" dirty="0" err="1" smtClean="0">
                <a:sym typeface="Arial"/>
              </a:rPr>
              <a:t>authtoken</a:t>
            </a:r>
            <a:r>
              <a:rPr lang="en-US" altLang="zh-TW" b="0" dirty="0" smtClean="0">
                <a:sym typeface="Arial"/>
              </a:rPr>
              <a:t> </a:t>
            </a:r>
            <a:r>
              <a:rPr lang="zh-TW" altLang="en-US" b="0" dirty="0" smtClean="0">
                <a:sym typeface="Arial"/>
              </a:rPr>
              <a:t>你的帳號</a:t>
            </a:r>
            <a:r>
              <a:rPr lang="en-US" altLang="zh-TW" b="0" dirty="0" smtClean="0">
                <a:sym typeface="Arial"/>
              </a:rPr>
              <a:t>token</a:t>
            </a:r>
            <a:br>
              <a:rPr lang="en-US" altLang="zh-TW" b="0" dirty="0" smtClean="0">
                <a:sym typeface="Arial"/>
              </a:rPr>
            </a:br>
            <a:r>
              <a:rPr lang="zh-TW" altLang="en-US" b="0" dirty="0" smtClean="0">
                <a:sym typeface="Arial"/>
              </a:rPr>
              <a:t>會在你的帳戶下建立</a:t>
            </a:r>
            <a:r>
              <a:rPr lang="en-US" altLang="zh-TW" b="0" dirty="0" err="1" smtClean="0">
                <a:sym typeface="Arial"/>
              </a:rPr>
              <a:t>ngrok.yml</a:t>
            </a:r>
            <a:r>
              <a:rPr lang="zh-TW" altLang="en-US" b="0" dirty="0" smtClean="0">
                <a:sym typeface="Arial"/>
              </a:rPr>
              <a:t>檔案</a:t>
            </a:r>
            <a:r>
              <a:rPr lang="en-US" altLang="zh-TW" b="0" dirty="0" smtClean="0">
                <a:sym typeface="Arial"/>
              </a:rPr>
              <a:t/>
            </a:r>
            <a:br>
              <a:rPr lang="en-US" altLang="zh-TW" b="0" dirty="0" smtClean="0">
                <a:sym typeface="Arial"/>
              </a:rPr>
            </a:br>
            <a:r>
              <a:rPr lang="en-US" altLang="zh-TW" b="0" dirty="0" smtClean="0">
                <a:sym typeface="Arial"/>
              </a:rPr>
              <a:t/>
            </a:r>
            <a:br>
              <a:rPr lang="en-US" altLang="zh-TW" b="0" dirty="0" smtClean="0">
                <a:sym typeface="Arial"/>
              </a:rPr>
            </a:br>
            <a:r>
              <a:rPr lang="en-US" altLang="zh-TW" b="0" dirty="0" smtClean="0">
                <a:sym typeface="Arial"/>
              </a:rPr>
              <a:t/>
            </a:r>
            <a:br>
              <a:rPr lang="en-US" altLang="zh-TW" b="0" dirty="0" smtClean="0">
                <a:sym typeface="Arial"/>
              </a:rPr>
            </a:br>
            <a:endParaRPr lang="en-US" altLang="zh-TW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dirty="0">
                <a:sym typeface="Arial"/>
              </a:rPr>
              <a:t>運行本地服務器後，您可以打開</a:t>
            </a:r>
            <a:r>
              <a:rPr lang="zh-TW" altLang="en-US" dirty="0" smtClean="0">
                <a:sym typeface="Arial"/>
              </a:rPr>
              <a:t>一個運行</a:t>
            </a:r>
            <a:r>
              <a:rPr lang="zh-TW" altLang="en-US" dirty="0">
                <a:sym typeface="Arial"/>
              </a:rPr>
              <a:t>應用程序的端</a:t>
            </a:r>
            <a:r>
              <a:rPr lang="zh-TW" altLang="en-US" dirty="0" smtClean="0">
                <a:sym typeface="Arial"/>
              </a:rPr>
              <a:t>口</a:t>
            </a:r>
            <a:r>
              <a:rPr lang="en-US" altLang="zh-TW" dirty="0" smtClean="0">
                <a:sym typeface="Arial"/>
              </a:rPr>
              <a:t/>
            </a:r>
            <a:br>
              <a:rPr lang="en-US" altLang="zh-TW" dirty="0" smtClean="0">
                <a:sym typeface="Arial"/>
              </a:rPr>
            </a:br>
            <a:r>
              <a:rPr lang="en-US" altLang="zh-TW" dirty="0" smtClean="0">
                <a:sym typeface="Arial"/>
              </a:rPr>
              <a:t>ngrok http 3000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安裝</a:t>
            </a:r>
            <a:r>
              <a:rPr lang="en-US" altLang="zh-TW" dirty="0" smtClean="0"/>
              <a:t>ngrok</a:t>
            </a:r>
            <a:r>
              <a:rPr lang="zh-TW" altLang="en-US" dirty="0" smtClean="0"/>
              <a:t>及執行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46" y="3803073"/>
            <a:ext cx="7252567" cy="10732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sz="2000" b="1" dirty="0"/>
              <a:t>安裝</a:t>
            </a:r>
            <a:r>
              <a:rPr lang="en-US" altLang="zh-TW" sz="2000" b="1" dirty="0" smtClean="0"/>
              <a:t>ngrok</a:t>
            </a:r>
            <a:r>
              <a:rPr lang="zh-TW" altLang="en-US" sz="2000" b="1" dirty="0" smtClean="0"/>
              <a:t>及執行</a:t>
            </a:r>
            <a:endParaRPr lang="zh-TW" altLang="en-US" sz="20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4" y="1929547"/>
            <a:ext cx="8842516" cy="46790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1921" y="1263485"/>
            <a:ext cx="6871855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TW" altLang="en-US" sz="2000" b="1" dirty="0"/>
              <a:t>然後你就可以在命令提示字元視窗中看到如下所示的畫面：</a:t>
            </a:r>
            <a:endParaRPr kumimoji="0" lang="zh-TW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420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352982"/>
            <a:ext cx="8350757" cy="525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3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npm</a:t>
            </a:r>
            <a:r>
              <a:rPr lang="en-US" altLang="zh-TW" sz="2400" b="0" dirty="0" smtClean="0">
                <a:sym typeface="Arial"/>
              </a:rPr>
              <a:t> </a:t>
            </a:r>
            <a:r>
              <a:rPr lang="en-US" altLang="zh-TW" sz="2400" b="0" dirty="0">
                <a:sym typeface="Arial"/>
              </a:rPr>
              <a:t>install </a:t>
            </a:r>
            <a:r>
              <a:rPr lang="en-US" altLang="zh-TW" sz="2400" b="0" dirty="0" err="1">
                <a:sym typeface="Arial"/>
              </a:rPr>
              <a:t>linebot</a:t>
            </a:r>
            <a:r>
              <a:rPr lang="en-US" altLang="zh-TW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--</a:t>
            </a:r>
            <a:r>
              <a:rPr lang="en-US" altLang="zh-TW" sz="2400" b="0" dirty="0">
                <a:sym typeface="Arial"/>
              </a:rPr>
              <a:t>save 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</a:t>
            </a:r>
            <a:r>
              <a:rPr lang="zh-TW" altLang="en-US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app.js</a:t>
            </a:r>
            <a:r>
              <a:rPr lang="zh-TW" altLang="en-US" sz="2400" b="0" dirty="0" smtClean="0">
                <a:sym typeface="Arial"/>
              </a:rPr>
              <a:t>輸入</a:t>
            </a:r>
            <a:r>
              <a:rPr lang="zh-TW" altLang="en-US" sz="2400" b="0" dirty="0">
                <a:sym typeface="Arial"/>
              </a:rPr>
              <a:t>下列指令，並填入自己 </a:t>
            </a:r>
            <a:r>
              <a:rPr lang="en-US" altLang="zh-TW" sz="2400" b="0" dirty="0">
                <a:sym typeface="Arial"/>
              </a:rPr>
              <a:t>LINE BOT </a:t>
            </a:r>
            <a:r>
              <a:rPr lang="zh-TW" altLang="en-US" sz="2400" b="0" dirty="0">
                <a:sym typeface="Arial"/>
              </a:rPr>
              <a:t>的 </a:t>
            </a:r>
            <a:r>
              <a:rPr lang="en-US" altLang="zh-TW" sz="2400" b="0" dirty="0">
                <a:sym typeface="Arial"/>
              </a:rPr>
              <a:t>channel Id</a:t>
            </a:r>
            <a:r>
              <a:rPr lang="zh-TW" altLang="en-US" sz="2400" b="0" dirty="0">
                <a:sym typeface="Arial"/>
              </a:rPr>
              <a:t>、</a:t>
            </a:r>
            <a:r>
              <a:rPr lang="en-US" altLang="zh-TW" sz="2400" b="0" dirty="0">
                <a:sym typeface="Arial"/>
              </a:rPr>
              <a:t>channel Secret </a:t>
            </a:r>
            <a:r>
              <a:rPr lang="zh-TW" altLang="en-US" sz="2400" b="0" dirty="0">
                <a:sym typeface="Arial"/>
              </a:rPr>
              <a:t>和 </a:t>
            </a:r>
            <a:r>
              <a:rPr lang="en-US" altLang="zh-TW" sz="2400" b="0" dirty="0">
                <a:sym typeface="Arial"/>
              </a:rPr>
              <a:t>channel Access Token</a:t>
            </a:r>
            <a:r>
              <a:rPr lang="zh-TW" altLang="en-US" sz="2400" b="0" dirty="0">
                <a:sym typeface="Arial"/>
              </a:rPr>
              <a:t>。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0" y="2960544"/>
            <a:ext cx="8266475" cy="19578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4918364"/>
            <a:ext cx="8266475" cy="18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347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err="1" smtClean="0">
                <a:sym typeface="Arial"/>
              </a:rPr>
              <a:t>npm</a:t>
            </a:r>
            <a:r>
              <a:rPr lang="en-US" altLang="zh-TW" sz="2400" b="0" dirty="0" smtClean="0">
                <a:sym typeface="Arial"/>
              </a:rPr>
              <a:t> </a:t>
            </a:r>
            <a:r>
              <a:rPr lang="en-US" altLang="zh-TW" sz="2400" b="0" dirty="0">
                <a:sym typeface="Arial"/>
              </a:rPr>
              <a:t>install </a:t>
            </a:r>
            <a:r>
              <a:rPr lang="en-US" altLang="zh-TW" sz="2400" b="0" dirty="0" err="1">
                <a:sym typeface="Arial"/>
              </a:rPr>
              <a:t>linebot</a:t>
            </a:r>
            <a:r>
              <a:rPr lang="en-US" altLang="zh-TW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--</a:t>
            </a:r>
            <a:r>
              <a:rPr lang="en-US" altLang="zh-TW" sz="2400" b="0" dirty="0">
                <a:sym typeface="Arial"/>
              </a:rPr>
              <a:t>save 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 smtClean="0">
                <a:sym typeface="Arial"/>
              </a:rPr>
              <a:t>在</a:t>
            </a:r>
            <a:r>
              <a:rPr lang="zh-TW" altLang="en-US" sz="2400" b="0" dirty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app.js</a:t>
            </a:r>
            <a:r>
              <a:rPr lang="zh-TW" altLang="en-US" sz="2400" b="0" dirty="0" smtClean="0">
                <a:sym typeface="Arial"/>
              </a:rPr>
              <a:t>輸入</a:t>
            </a:r>
            <a:r>
              <a:rPr lang="zh-TW" altLang="en-US" sz="2400" b="0" dirty="0">
                <a:sym typeface="Arial"/>
              </a:rPr>
              <a:t>下列指令，並填入自己 </a:t>
            </a:r>
            <a:r>
              <a:rPr lang="en-US" altLang="zh-TW" sz="2400" b="0" dirty="0">
                <a:sym typeface="Arial"/>
              </a:rPr>
              <a:t>LINE BOT </a:t>
            </a:r>
            <a:r>
              <a:rPr lang="zh-TW" altLang="en-US" sz="2400" b="0" dirty="0">
                <a:sym typeface="Arial"/>
              </a:rPr>
              <a:t>的 </a:t>
            </a:r>
            <a:r>
              <a:rPr lang="en-US" altLang="zh-TW" sz="2400" b="0" dirty="0">
                <a:sym typeface="Arial"/>
              </a:rPr>
              <a:t>channel Id</a:t>
            </a:r>
            <a:r>
              <a:rPr lang="zh-TW" altLang="en-US" sz="2400" b="0" dirty="0">
                <a:sym typeface="Arial"/>
              </a:rPr>
              <a:t>、</a:t>
            </a:r>
            <a:r>
              <a:rPr lang="en-US" altLang="zh-TW" sz="2400" b="0" dirty="0">
                <a:sym typeface="Arial"/>
              </a:rPr>
              <a:t>channel Secret </a:t>
            </a:r>
            <a:r>
              <a:rPr lang="zh-TW" altLang="en-US" sz="2400" b="0" dirty="0">
                <a:sym typeface="Arial"/>
              </a:rPr>
              <a:t>和 </a:t>
            </a:r>
            <a:r>
              <a:rPr lang="en-US" altLang="zh-TW" sz="2400" b="0" dirty="0">
                <a:sym typeface="Arial"/>
              </a:rPr>
              <a:t>channel Access Token</a:t>
            </a:r>
            <a:r>
              <a:rPr lang="zh-TW" altLang="en-US" sz="2400" b="0" dirty="0">
                <a:sym typeface="Arial"/>
              </a:rPr>
              <a:t>。</a:t>
            </a: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0" y="2960544"/>
            <a:ext cx="8266475" cy="19578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1" y="4918364"/>
            <a:ext cx="8266475" cy="18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79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531812" y="997528"/>
            <a:ext cx="7772401" cy="561109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2900" indent="-342900" defTabSz="694944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>
                <a:sym typeface="Arial"/>
              </a:rPr>
              <a:t>Message API </a:t>
            </a:r>
            <a:r>
              <a:rPr lang="zh-TW" altLang="en-US" sz="2400" b="0" dirty="0">
                <a:sym typeface="Arial"/>
              </a:rPr>
              <a:t>可以抓到 </a:t>
            </a:r>
            <a:r>
              <a:rPr lang="en-US" altLang="zh-TW" sz="2400" b="0" dirty="0">
                <a:sym typeface="Arial"/>
              </a:rPr>
              <a:t>Bot </a:t>
            </a:r>
            <a:r>
              <a:rPr lang="zh-TW" altLang="en-US" sz="2400" b="0" dirty="0">
                <a:sym typeface="Arial"/>
              </a:rPr>
              <a:t>好友的列表</a:t>
            </a:r>
            <a:r>
              <a:rPr lang="zh-TW" altLang="en-US" sz="2400" b="0" dirty="0" smtClean="0">
                <a:sym typeface="Arial"/>
              </a:rPr>
              <a:t>嗎</a:t>
            </a:r>
            <a:r>
              <a:rPr lang="en-US" altLang="zh-TW" sz="2400" b="0" dirty="0" smtClean="0">
                <a:sym typeface="Arial"/>
              </a:rPr>
              <a:t>?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     NO</a:t>
            </a:r>
            <a:r>
              <a:rPr lang="en-US" altLang="zh-TW" sz="2400" b="0" dirty="0">
                <a:sym typeface="Arial"/>
              </a:rPr>
              <a:t>, </a:t>
            </a:r>
            <a:r>
              <a:rPr lang="zh-TW" altLang="en-US" sz="2400" b="0" dirty="0">
                <a:sym typeface="Arial"/>
              </a:rPr>
              <a:t>你無法知道用戶的好友，</a:t>
            </a:r>
            <a:r>
              <a:rPr lang="en-US" altLang="zh-TW" sz="2400" b="0" dirty="0">
                <a:sym typeface="Arial"/>
              </a:rPr>
              <a:t>bot</a:t>
            </a:r>
            <a:r>
              <a:rPr lang="zh-TW" altLang="en-US" sz="2400" b="0" dirty="0">
                <a:sym typeface="Arial"/>
              </a:rPr>
              <a:t>自己的好友則可在</a:t>
            </a:r>
            <a:r>
              <a:rPr lang="zh-TW" altLang="en-US" sz="2400" b="0" dirty="0" smtClean="0">
                <a:sym typeface="Arial"/>
              </a:rPr>
              <a:t>用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en-US" altLang="zh-TW" sz="2400" b="0" dirty="0" smtClean="0">
                <a:sym typeface="Arial"/>
              </a:rPr>
              <a:t>     </a:t>
            </a:r>
            <a:r>
              <a:rPr lang="zh-TW" altLang="en-US" sz="2400" b="0" dirty="0" smtClean="0">
                <a:sym typeface="Arial"/>
              </a:rPr>
              <a:t>戶</a:t>
            </a:r>
            <a:r>
              <a:rPr lang="en-US" altLang="zh-TW" sz="2400" b="0" dirty="0" smtClean="0">
                <a:sym typeface="Arial"/>
              </a:rPr>
              <a:t>Follow</a:t>
            </a:r>
            <a:r>
              <a:rPr lang="zh-TW" altLang="en-US" sz="2400" b="0" dirty="0" smtClean="0">
                <a:sym typeface="Arial"/>
              </a:rPr>
              <a:t>的時候，自行記錄起來。</a:t>
            </a:r>
            <a:endParaRPr lang="en-US" altLang="zh-TW" sz="2400" b="0" dirty="0" smtClean="0">
              <a:sym typeface="Arial"/>
            </a:endParaRPr>
          </a:p>
          <a:p>
            <a:pPr marL="342900" indent="-342900" defTabSz="694944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TW" sz="2400" b="0" dirty="0" smtClean="0">
                <a:sym typeface="Arial"/>
              </a:rPr>
              <a:t>Line push</a:t>
            </a:r>
            <a:r>
              <a:rPr lang="zh-TW" altLang="en-US" sz="2400" b="0" dirty="0" smtClean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message</a:t>
            </a:r>
            <a:r>
              <a:rPr lang="zh-TW" altLang="en-US" sz="2400" b="0" dirty="0" smtClean="0">
                <a:sym typeface="Arial"/>
              </a:rPr>
              <a:t>出現錯誤訊息</a:t>
            </a:r>
            <a:r>
              <a:rPr lang="en-US" altLang="zh-TW" sz="2400" b="0" dirty="0" smtClean="0">
                <a:sym typeface="Arial"/>
              </a:rPr>
              <a:t/>
            </a:r>
            <a:br>
              <a:rPr lang="en-US" altLang="zh-TW" sz="2400" b="0" dirty="0" smtClean="0">
                <a:sym typeface="Arial"/>
              </a:rPr>
            </a:br>
            <a:r>
              <a:rPr lang="zh-TW" altLang="en-US" sz="2400" b="0" dirty="0" smtClean="0">
                <a:sym typeface="Arial"/>
              </a:rPr>
              <a:t>因為</a:t>
            </a:r>
            <a:r>
              <a:rPr lang="en-US" altLang="zh-TW" sz="2400" b="0" dirty="0" smtClean="0">
                <a:sym typeface="Arial"/>
              </a:rPr>
              <a:t>API</a:t>
            </a:r>
            <a:r>
              <a:rPr lang="zh-TW" altLang="en-US" sz="2400" b="0" dirty="0" smtClean="0">
                <a:sym typeface="Arial"/>
              </a:rPr>
              <a:t>預設只有</a:t>
            </a:r>
            <a:r>
              <a:rPr lang="en-US" altLang="zh-TW" sz="2400" b="0" dirty="0" smtClean="0">
                <a:sym typeface="Arial"/>
              </a:rPr>
              <a:t>:</a:t>
            </a:r>
            <a:r>
              <a:rPr lang="zh-TW" altLang="en-US" sz="2400" b="0" dirty="0" smtClean="0">
                <a:sym typeface="Arial"/>
              </a:rPr>
              <a:t> </a:t>
            </a:r>
            <a:r>
              <a:rPr lang="en-US" altLang="zh-TW" sz="2400" b="0" dirty="0" smtClean="0">
                <a:sym typeface="Arial"/>
              </a:rPr>
              <a:t>REPLAY_MESSAGE(</a:t>
            </a:r>
            <a:r>
              <a:rPr lang="zh-TW" altLang="en-US" sz="2400" b="0" dirty="0" smtClean="0">
                <a:sym typeface="Arial"/>
              </a:rPr>
              <a:t>回復訊息</a:t>
            </a:r>
            <a:r>
              <a:rPr lang="en-US" altLang="zh-TW" sz="2400" b="0" dirty="0" smtClean="0">
                <a:sym typeface="Arial"/>
              </a:rPr>
              <a:t>)</a:t>
            </a: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dirty="0" smtClean="0"/>
          </a:p>
          <a:p>
            <a:pPr marL="457200" indent="-457200" defTabSz="694944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zh-TW" altLang="en-US" dirty="0"/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TW" dirty="0" smtClean="0"/>
              <a:t>Webhook line bot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3522948"/>
            <a:ext cx="8279679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88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本次實作有以下階段：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/>
              <a:t>帳號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altLang="zh-TW" dirty="0" smtClean="0"/>
              <a:t>ngrok </a:t>
            </a:r>
            <a:r>
              <a:rPr lang="zh-TW" altLang="en-US" dirty="0"/>
              <a:t>讓 </a:t>
            </a:r>
            <a:r>
              <a:rPr lang="en-US" altLang="zh-TW" dirty="0"/>
              <a:t>localhost </a:t>
            </a:r>
            <a:r>
              <a:rPr lang="zh-TW" altLang="en-US" dirty="0"/>
              <a:t>也可以使用 </a:t>
            </a:r>
            <a:r>
              <a:rPr lang="en-US" altLang="zh-TW" dirty="0"/>
              <a:t>HTTPS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TW" altLang="en-US" dirty="0"/>
              <a:t>使用 </a:t>
            </a:r>
            <a:r>
              <a:rPr lang="en-US" altLang="zh-TW" dirty="0"/>
              <a:t>Nodejs </a:t>
            </a:r>
            <a:r>
              <a:rPr lang="zh-TW" altLang="en-US" dirty="0"/>
              <a:t>在本地端部署 </a:t>
            </a:r>
            <a:r>
              <a:rPr lang="en-US" altLang="zh-TW" dirty="0"/>
              <a:t>webhook </a:t>
            </a:r>
            <a:r>
              <a:rPr lang="en-US" altLang="zh-TW" dirty="0" smtClean="0"/>
              <a:t>service</a:t>
            </a:r>
            <a:endParaRPr lang="en-US" altLang="zh-TW" dirty="0"/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sz="5200" b="1"/>
            </a:lvl1pPr>
          </a:lstStyle>
          <a:p>
            <a:r>
              <a:rPr dirty="0"/>
              <a:t>Item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424433"/>
            <a:ext cx="7772401" cy="464592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zh-TW" altLang="en-US" b="0" dirty="0" smtClean="0"/>
              <a:t>要</a:t>
            </a:r>
            <a:r>
              <a:rPr lang="zh-TW" altLang="en-US" b="0" dirty="0"/>
              <a:t>使用 </a:t>
            </a:r>
            <a:r>
              <a:rPr lang="en-US" altLang="zh-TW" b="0" dirty="0"/>
              <a:t>LINE </a:t>
            </a:r>
            <a:r>
              <a:rPr lang="zh-TW" altLang="en-US" b="0" dirty="0"/>
              <a:t>的機器人，一定要先到 「</a:t>
            </a:r>
            <a:r>
              <a:rPr lang="en-US" altLang="zh-TW" b="0" dirty="0"/>
              <a:t>LINE Business Center</a:t>
            </a:r>
            <a:r>
              <a:rPr lang="zh-TW" altLang="en-US" b="0" dirty="0"/>
              <a:t>」 建立 「</a:t>
            </a:r>
            <a:r>
              <a:rPr lang="en-US" altLang="zh-TW" b="0" dirty="0"/>
              <a:t>BOT </a:t>
            </a:r>
            <a:r>
              <a:rPr lang="zh-TW" altLang="en-US" b="0" dirty="0"/>
              <a:t>帳號」</a:t>
            </a:r>
            <a:r>
              <a:rPr lang="en-US" altLang="zh-TW" b="0" dirty="0" smtClean="0"/>
              <a:t>(</a:t>
            </a:r>
            <a:r>
              <a:rPr lang="zh-TW" altLang="en-US" b="0" dirty="0" smtClean="0"/>
              <a:t>請點選</a:t>
            </a:r>
            <a:r>
              <a:rPr lang="zh-TW" altLang="en-US" b="0" dirty="0" smtClean="0">
                <a:hlinkClick r:id="rId2"/>
              </a:rPr>
              <a:t>這裡</a:t>
            </a:r>
            <a:r>
              <a:rPr lang="en-US" altLang="zh-TW" b="0" dirty="0" smtClean="0">
                <a:hlinkClick r:id="rId2"/>
              </a:rPr>
              <a:t>)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/>
              <a:t>帳號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3" y="2290801"/>
            <a:ext cx="7826992" cy="377955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/>
              <a:t>帳號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2" y="1340388"/>
            <a:ext cx="8863879" cy="431746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1246909"/>
            <a:ext cx="7772401" cy="4823444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sz="2400" b="0" dirty="0">
                <a:sym typeface="Arial"/>
              </a:rPr>
              <a:t>登入當然就是用自己的 </a:t>
            </a:r>
            <a:r>
              <a:rPr lang="en-US" altLang="zh-TW" sz="2400" b="0" dirty="0">
                <a:sym typeface="Arial"/>
              </a:rPr>
              <a:t>LINE </a:t>
            </a:r>
            <a:r>
              <a:rPr lang="zh-TW" altLang="en-US" sz="2400" b="0" dirty="0">
                <a:sym typeface="Arial"/>
              </a:rPr>
              <a:t>帳號登入，登入會要求要手機輸入驗證碼，</a:t>
            </a:r>
            <a:r>
              <a:rPr lang="zh-TW" altLang="en-US" sz="2400" b="0" dirty="0" smtClean="0">
                <a:sym typeface="Arial"/>
              </a:rPr>
              <a:t>反正帳號</a:t>
            </a:r>
            <a:r>
              <a:rPr lang="zh-TW" altLang="en-US" sz="2400" b="0" dirty="0">
                <a:sym typeface="Arial"/>
              </a:rPr>
              <a:t>是自己的應該都可以順利登入 </a:t>
            </a: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42" y="2174628"/>
            <a:ext cx="3419475" cy="3895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0" y="2174628"/>
            <a:ext cx="4622539" cy="38957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586403" y="2078181"/>
            <a:ext cx="7772401" cy="39921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altLang="zh-TW" sz="2400" b="0" dirty="0" smtClean="0">
              <a:sym typeface="Arial"/>
            </a:endParaRPr>
          </a:p>
          <a:p>
            <a:pPr defTabSz="694944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92500" lnSpcReduction="2000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/>
              <a:t>帳號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6403" y="1468581"/>
            <a:ext cx="7961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2" y="2078181"/>
            <a:ext cx="7510694" cy="39615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38" y="1256021"/>
            <a:ext cx="2802287" cy="461596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 smtClean="0"/>
              <a:t>帳號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"/>
          </p:nvPr>
        </p:nvSpPr>
        <p:spPr>
          <a:xfrm>
            <a:off x="531811" y="988815"/>
            <a:ext cx="7772401" cy="775855"/>
          </a:xfrm>
        </p:spPr>
        <p:txBody>
          <a:bodyPr>
            <a:normAutofit/>
          </a:bodyPr>
          <a:lstStyle/>
          <a:p>
            <a:r>
              <a:rPr lang="zh-TW" altLang="en-US" b="0" dirty="0"/>
              <a:t>完成後就可以開始使用服務，這邊我使用的是「</a:t>
            </a:r>
            <a:r>
              <a:rPr lang="en-US" altLang="zh-TW" b="0" dirty="0"/>
              <a:t>Messaging API</a:t>
            </a:r>
            <a:r>
              <a:rPr lang="zh-TW" altLang="en-US" b="0" dirty="0" smtClean="0"/>
              <a:t>」</a:t>
            </a:r>
            <a:endParaRPr lang="en-US" altLang="zh-TW" b="0" dirty="0" smtClean="0"/>
          </a:p>
          <a:p>
            <a:r>
              <a:rPr lang="zh-TW" altLang="en-US" b="0" dirty="0"/>
              <a:t>進入「</a:t>
            </a:r>
            <a:r>
              <a:rPr lang="en-US" altLang="zh-TW" b="0" dirty="0"/>
              <a:t>LINE Manager</a:t>
            </a:r>
            <a:r>
              <a:rPr lang="zh-TW" altLang="en-US" b="0" dirty="0"/>
              <a:t>」，選擇「</a:t>
            </a:r>
            <a:r>
              <a:rPr lang="en-US" altLang="zh-TW" b="0" dirty="0"/>
              <a:t>Bot </a:t>
            </a:r>
            <a:r>
              <a:rPr lang="zh-TW" altLang="en-US" b="0" dirty="0"/>
              <a:t>設定」，點選「開始使用 </a:t>
            </a:r>
            <a:r>
              <a:rPr lang="en-US" altLang="zh-TW" b="0" dirty="0"/>
              <a:t>API</a:t>
            </a:r>
            <a:r>
              <a:rPr lang="zh-TW" altLang="en-US" b="0" dirty="0"/>
              <a:t>」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764670"/>
            <a:ext cx="8894619" cy="50933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 smtClean="0"/>
              <a:t>帳號</a:t>
            </a:r>
            <a:endParaRPr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"/>
          </p:nvPr>
        </p:nvSpPr>
        <p:spPr>
          <a:xfrm>
            <a:off x="531811" y="988815"/>
            <a:ext cx="7772401" cy="775855"/>
          </a:xfrm>
        </p:spPr>
        <p:txBody>
          <a:bodyPr>
            <a:normAutofit/>
          </a:bodyPr>
          <a:lstStyle/>
          <a:p>
            <a:r>
              <a:rPr lang="zh-TW" altLang="en-US" b="0" dirty="0"/>
              <a:t>設定的部分，記得勾選「允許 </a:t>
            </a:r>
            <a:r>
              <a:rPr lang="en-US" altLang="zh-TW" b="0" dirty="0"/>
              <a:t>Webhook </a:t>
            </a:r>
            <a:r>
              <a:rPr lang="zh-TW" altLang="en-US" b="0" dirty="0"/>
              <a:t>傳訊」，然後「取消」自動回應，接著就可以點選「</a:t>
            </a:r>
            <a:r>
              <a:rPr lang="en-US" altLang="zh-TW" b="0" dirty="0"/>
              <a:t>LINE Developers</a:t>
            </a:r>
            <a:r>
              <a:rPr lang="zh-TW" altLang="en-US" b="0" dirty="0"/>
              <a:t>」進入開發者頁面。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731"/>
            <a:ext cx="9144000" cy="49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13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zh-TW" altLang="en-US" b="0" dirty="0" smtClean="0">
                <a:sym typeface="Arial"/>
              </a:rPr>
              <a:t>開發</a:t>
            </a:r>
            <a:r>
              <a:rPr lang="zh-TW" altLang="en-US" b="0" dirty="0">
                <a:sym typeface="Arial"/>
              </a:rPr>
              <a:t>者頁面第一個選項「</a:t>
            </a:r>
            <a:r>
              <a:rPr lang="en-US" altLang="zh-TW" b="0" dirty="0">
                <a:sym typeface="Arial"/>
              </a:rPr>
              <a:t>Basic information</a:t>
            </a:r>
            <a:r>
              <a:rPr lang="zh-TW" altLang="en-US" b="0" dirty="0">
                <a:sym typeface="Arial"/>
              </a:rPr>
              <a:t>」是最重要的，在這邊我們要記住「</a:t>
            </a:r>
            <a:r>
              <a:rPr lang="en-US" altLang="zh-TW" b="0" dirty="0">
                <a:sym typeface="Arial"/>
              </a:rPr>
              <a:t>Channel ID</a:t>
            </a:r>
            <a:r>
              <a:rPr lang="zh-TW" altLang="en-US" b="0" dirty="0">
                <a:sym typeface="Arial"/>
              </a:rPr>
              <a:t>」、「</a:t>
            </a:r>
            <a:r>
              <a:rPr lang="en-US" altLang="zh-TW" b="0" dirty="0">
                <a:sym typeface="Arial"/>
              </a:rPr>
              <a:t>Channel Secret</a:t>
            </a:r>
            <a:r>
              <a:rPr lang="zh-TW" altLang="en-US" b="0" dirty="0">
                <a:sym typeface="Arial"/>
              </a:rPr>
              <a:t>」</a:t>
            </a:r>
            <a:r>
              <a:rPr lang="en-US" altLang="zh-TW" b="0" dirty="0">
                <a:sym typeface="Arial"/>
              </a:rPr>
              <a:t>( </a:t>
            </a:r>
            <a:r>
              <a:rPr lang="zh-TW" altLang="en-US" b="0" dirty="0">
                <a:sym typeface="Arial"/>
              </a:rPr>
              <a:t>點選 </a:t>
            </a:r>
            <a:r>
              <a:rPr lang="en-US" altLang="zh-TW" b="0" dirty="0">
                <a:sym typeface="Arial"/>
              </a:rPr>
              <a:t>SHOW </a:t>
            </a:r>
            <a:r>
              <a:rPr lang="zh-TW" altLang="en-US" b="0" dirty="0">
                <a:sym typeface="Arial"/>
              </a:rPr>
              <a:t>會出現 </a:t>
            </a:r>
            <a:r>
              <a:rPr lang="en-US" altLang="zh-TW" b="0" dirty="0">
                <a:sym typeface="Arial"/>
              </a:rPr>
              <a:t>) </a:t>
            </a:r>
            <a:r>
              <a:rPr lang="zh-TW" altLang="en-US" b="0" dirty="0">
                <a:sym typeface="Arial"/>
              </a:rPr>
              <a:t>和「</a:t>
            </a:r>
            <a:r>
              <a:rPr lang="en-US" altLang="zh-TW" b="0" dirty="0">
                <a:sym typeface="Arial"/>
              </a:rPr>
              <a:t>Channel Access Token</a:t>
            </a:r>
            <a:r>
              <a:rPr lang="zh-TW" altLang="en-US" b="0" dirty="0">
                <a:sym typeface="Arial"/>
              </a:rPr>
              <a:t>」</a:t>
            </a:r>
            <a:r>
              <a:rPr lang="en-US" altLang="zh-TW" b="0" dirty="0">
                <a:sym typeface="Arial"/>
              </a:rPr>
              <a:t>( </a:t>
            </a:r>
            <a:r>
              <a:rPr lang="zh-TW" altLang="en-US" b="0" dirty="0">
                <a:sym typeface="Arial"/>
              </a:rPr>
              <a:t>點選 </a:t>
            </a:r>
            <a:r>
              <a:rPr lang="en-US" altLang="zh-TW" b="0" dirty="0">
                <a:sym typeface="Arial"/>
              </a:rPr>
              <a:t>ISSUE </a:t>
            </a:r>
            <a:r>
              <a:rPr lang="zh-TW" altLang="en-US" b="0" dirty="0">
                <a:sym typeface="Arial"/>
              </a:rPr>
              <a:t>會產生 </a:t>
            </a:r>
            <a:r>
              <a:rPr lang="en-US" altLang="zh-TW" b="0" dirty="0">
                <a:sym typeface="Arial"/>
              </a:rPr>
              <a:t>)</a:t>
            </a:r>
            <a:r>
              <a:rPr lang="zh-TW" altLang="en-US" b="0" dirty="0">
                <a:sym typeface="Arial"/>
              </a:rPr>
              <a:t>，而「</a:t>
            </a:r>
            <a:r>
              <a:rPr lang="en-US" altLang="zh-TW" b="0" dirty="0">
                <a:sym typeface="Arial"/>
              </a:rPr>
              <a:t>Webhook URL</a:t>
            </a:r>
            <a:r>
              <a:rPr lang="zh-TW" altLang="en-US" b="0" dirty="0">
                <a:sym typeface="Arial"/>
              </a:rPr>
              <a:t>」則是一個要放在「</a:t>
            </a:r>
            <a:r>
              <a:rPr lang="en-US" altLang="zh-TW" b="0" dirty="0">
                <a:sym typeface="Arial"/>
              </a:rPr>
              <a:t>https</a:t>
            </a:r>
            <a:r>
              <a:rPr lang="zh-TW" altLang="en-US" b="0" dirty="0">
                <a:sym typeface="Arial"/>
              </a:rPr>
              <a:t>」的網址，用作和 </a:t>
            </a:r>
            <a:r>
              <a:rPr lang="en-US" altLang="zh-TW" b="0" dirty="0">
                <a:sym typeface="Arial"/>
              </a:rPr>
              <a:t>LINE BOT </a:t>
            </a:r>
            <a:r>
              <a:rPr lang="zh-TW" altLang="en-US" b="0" dirty="0">
                <a:sym typeface="Arial"/>
              </a:rPr>
              <a:t>溝通使用，到這邊基本上我們已經完成了 </a:t>
            </a:r>
            <a:r>
              <a:rPr lang="en-US" altLang="zh-TW" b="0" dirty="0">
                <a:sym typeface="Arial"/>
              </a:rPr>
              <a:t>LINE BOT </a:t>
            </a:r>
            <a:r>
              <a:rPr lang="zh-TW" altLang="en-US" b="0" dirty="0">
                <a:sym typeface="Arial"/>
              </a:rPr>
              <a:t>的設定，接著就來看看 </a:t>
            </a:r>
            <a:r>
              <a:rPr lang="en-US" altLang="zh-TW" b="0" dirty="0">
                <a:sym typeface="Arial"/>
              </a:rPr>
              <a:t>Webhook URL </a:t>
            </a:r>
            <a:r>
              <a:rPr lang="zh-TW" altLang="en-US" b="0" dirty="0">
                <a:sym typeface="Arial"/>
              </a:rPr>
              <a:t>要怎麼做</a:t>
            </a:r>
            <a:endParaRPr dirty="0"/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Autofit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TW" altLang="en-US" dirty="0"/>
              <a:t>申請 </a:t>
            </a:r>
            <a:r>
              <a:rPr lang="en-US" altLang="zh-TW" dirty="0"/>
              <a:t>Line Bot </a:t>
            </a:r>
            <a:r>
              <a:rPr lang="zh-TW" altLang="en-US" dirty="0" smtClean="0"/>
              <a:t>帳號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164"/>
            <a:ext cx="9144000" cy="315883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552</Words>
  <Application>Microsoft Office PowerPoint</Application>
  <PresentationFormat>如螢幕大小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</vt:lpstr>
      <vt:lpstr>Times New Roman</vt:lpstr>
      <vt:lpstr>Wingdings</vt:lpstr>
      <vt:lpstr>Gemteks</vt:lpstr>
      <vt:lpstr>Line Bot 開發測試</vt:lpstr>
      <vt:lpstr>Item</vt:lpstr>
      <vt:lpstr>PowerPoint 簡報</vt:lpstr>
      <vt:lpstr>PowerPoint 簡報</vt:lpstr>
      <vt:lpstr>PowerPoint 簡報</vt:lpstr>
      <vt:lpstr>PowerPoint 簡報</vt:lpstr>
      <vt:lpstr>申請 Line Bot 帳號</vt:lpstr>
      <vt:lpstr>申請 Line Bot 帳號</vt:lpstr>
      <vt:lpstr>PowerPoint 簡報</vt:lpstr>
      <vt:lpstr>PowerPoint 簡報</vt:lpstr>
      <vt:lpstr>ngrok是什麼？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GIoT end-to-end</dc:title>
  <dc:creator>960193</dc:creator>
  <cp:lastModifiedBy>Jason</cp:lastModifiedBy>
  <cp:revision>77</cp:revision>
  <dcterms:modified xsi:type="dcterms:W3CDTF">2017-12-19T09:26:39Z</dcterms:modified>
</cp:coreProperties>
</file>