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7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A3E0-E5F1-4DA5-8350-50C59C108B5E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59EE-2090-4873-ABCA-E2E90643FF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21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A3E0-E5F1-4DA5-8350-50C59C108B5E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59EE-2090-4873-ABCA-E2E90643FF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74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A3E0-E5F1-4DA5-8350-50C59C108B5E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59EE-2090-4873-ABCA-E2E90643FF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78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A3E0-E5F1-4DA5-8350-50C59C108B5E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59EE-2090-4873-ABCA-E2E90643FF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0265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A3E0-E5F1-4DA5-8350-50C59C108B5E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59EE-2090-4873-ABCA-E2E90643FF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687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A3E0-E5F1-4DA5-8350-50C59C108B5E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59EE-2090-4873-ABCA-E2E90643FF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1982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A3E0-E5F1-4DA5-8350-50C59C108B5E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59EE-2090-4873-ABCA-E2E90643FF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0154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A3E0-E5F1-4DA5-8350-50C59C108B5E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59EE-2090-4873-ABCA-E2E90643FF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2754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A3E0-E5F1-4DA5-8350-50C59C108B5E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59EE-2090-4873-ABCA-E2E90643FF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498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A3E0-E5F1-4DA5-8350-50C59C108B5E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59EE-2090-4873-ABCA-E2E90643FF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8862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A3E0-E5F1-4DA5-8350-50C59C108B5E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59EE-2090-4873-ABCA-E2E90643FF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028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4A3E0-E5F1-4DA5-8350-50C59C108B5E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759EE-2090-4873-ABCA-E2E90643FF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899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kumimoji="1"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kumimoji="1"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863DF5-BB1C-4C3A-9237-C4DE43F2E4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11F9EE1-B7E5-4DAF-B9F3-C0B8C095D0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7" name="図 6" descr="屋外, 水, 山, 草 が含まれている画像&#10;&#10;自動的に生成された説明">
            <a:extLst>
              <a:ext uri="{FF2B5EF4-FFF2-40B4-BE49-F238E27FC236}">
                <a16:creationId xmlns:a16="http://schemas.microsoft.com/office/drawing/2014/main" id="{BA2C7A4E-903B-46C5-B978-73B0F55CA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05EB516-A668-4D4B-A153-868EACF057F5}"/>
              </a:ext>
            </a:extLst>
          </p:cNvPr>
          <p:cNvSpPr txBox="1"/>
          <p:nvPr/>
        </p:nvSpPr>
        <p:spPr>
          <a:xfrm>
            <a:off x="226488" y="1041779"/>
            <a:ext cx="1030659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800" dirty="0">
                <a:ln w="0"/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ndara" panose="020E0502030303020204" pitchFamily="34" charset="0"/>
                <a:cs typeface="Angsana New" panose="020B0502040204020203" pitchFamily="18" charset="-34"/>
              </a:rPr>
              <a:t>Japan-</a:t>
            </a:r>
            <a:r>
              <a:rPr lang="en-US" altLang="ja-JP" sz="10800" dirty="0" err="1">
                <a:ln w="0"/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ndara" panose="020E0502030303020204" pitchFamily="34" charset="0"/>
                <a:cs typeface="Angsana New" panose="020B0502040204020203" pitchFamily="18" charset="-34"/>
              </a:rPr>
              <a:t>Kisogawa</a:t>
            </a:r>
            <a:endParaRPr lang="en-US" altLang="ja-JP" sz="10800" dirty="0">
              <a:ln w="0"/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ndara" panose="020E0502030303020204" pitchFamily="34" charset="0"/>
              <a:cs typeface="Angsana New" panose="020B0502040204020203" pitchFamily="18" charset="-34"/>
            </a:endParaRPr>
          </a:p>
          <a:p>
            <a:r>
              <a:rPr lang="en-US" altLang="ja-JP" sz="4800" dirty="0">
                <a:ln w="0"/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ndara" panose="020E0502030303020204" pitchFamily="34" charset="0"/>
                <a:cs typeface="Angsana New" panose="020B0502040204020203" pitchFamily="18" charset="-34"/>
              </a:rPr>
              <a:t>Ver.0.1</a:t>
            </a:r>
            <a:endParaRPr lang="ja-JP" altLang="en-US" sz="4800" dirty="0">
              <a:ln w="0"/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ndara" panose="020E0502030303020204" pitchFamily="34" charset="0"/>
              <a:cs typeface="Angsana New" panose="020B0502040204020203" pitchFamily="18" charset="-34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9A0C60F-BA0C-426B-89FE-1AB1BB5311EB}"/>
              </a:ext>
            </a:extLst>
          </p:cNvPr>
          <p:cNvSpPr txBox="1"/>
          <p:nvPr/>
        </p:nvSpPr>
        <p:spPr>
          <a:xfrm>
            <a:off x="7807786" y="7216899"/>
            <a:ext cx="103065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4800" dirty="0">
                <a:ln w="0"/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ndara" panose="020E0502030303020204" pitchFamily="34" charset="0"/>
                <a:cs typeface="Angsana New" panose="020B0502040204020203" pitchFamily="18" charset="-34"/>
              </a:rPr>
              <a:t>by Satoshi HASHIMOTO </a:t>
            </a:r>
            <a:r>
              <a:rPr lang="ja-JP" altLang="en-US" sz="4800" dirty="0">
                <a:ln w="0"/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  <a:cs typeface="Angsana New" panose="020B0502040204020203" pitchFamily="18" charset="-34"/>
              </a:rPr>
              <a:t>（橋本 敏）</a:t>
            </a:r>
            <a:endParaRPr lang="en-US" altLang="ja-JP" sz="4800" dirty="0">
              <a:ln w="0"/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  <a:cs typeface="Angsana New" panose="020B0502040204020203" pitchFamily="18" charset="-34"/>
            </a:endParaRPr>
          </a:p>
          <a:p>
            <a:pPr algn="r"/>
            <a:r>
              <a:rPr lang="en-US" altLang="ja-JP" sz="4800" dirty="0">
                <a:ln w="0"/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ndara" panose="020E0502030303020204" pitchFamily="34" charset="0"/>
                <a:cs typeface="Angsana New" panose="020B0502040204020203" pitchFamily="18" charset="-34"/>
              </a:rPr>
              <a:t>@</a:t>
            </a:r>
            <a:r>
              <a:rPr lang="en-US" altLang="ja-JP" sz="4800" dirty="0" err="1">
                <a:ln w="0"/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ndara" panose="020E0502030303020204" pitchFamily="34" charset="0"/>
                <a:cs typeface="Angsana New" panose="020B0502040204020203" pitchFamily="18" charset="-34"/>
              </a:rPr>
              <a:t>hyperash</a:t>
            </a:r>
            <a:endParaRPr lang="ja-JP" altLang="en-US" sz="4800" dirty="0">
              <a:ln w="0"/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ndara" panose="020E0502030303020204" pitchFamily="34" charset="0"/>
              <a:cs typeface="Angsana New" panose="020B0502040204020203" pitchFamily="18" charset="-34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F554FBD-AD64-4C36-ACF4-518E967B6C09}"/>
              </a:ext>
            </a:extLst>
          </p:cNvPr>
          <p:cNvSpPr txBox="1"/>
          <p:nvPr/>
        </p:nvSpPr>
        <p:spPr>
          <a:xfrm>
            <a:off x="8536118" y="9075114"/>
            <a:ext cx="9578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bg2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国土地理院および米国地質調査所</a:t>
            </a:r>
            <a:r>
              <a:rPr lang="en-US" altLang="ja-JP" sz="2400" dirty="0">
                <a:solidFill>
                  <a:schemeClr val="bg2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(USGS)</a:t>
            </a:r>
            <a:r>
              <a:rPr lang="ja-JP" altLang="en-US" sz="2400" dirty="0">
                <a:solidFill>
                  <a:schemeClr val="bg2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のデータを使用しています</a:t>
            </a:r>
          </a:p>
        </p:txBody>
      </p:sp>
      <p:pic>
        <p:nvPicPr>
          <p:cNvPr id="16" name="図 15" descr="抽象, シルエット が含まれている画像&#10;&#10;自動的に生成された説明">
            <a:extLst>
              <a:ext uri="{FF2B5EF4-FFF2-40B4-BE49-F238E27FC236}">
                <a16:creationId xmlns:a16="http://schemas.microsoft.com/office/drawing/2014/main" id="{7D2E41DB-7124-4BF3-ACD3-FAD0D137D5A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E2F0D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1788" y="8118363"/>
            <a:ext cx="571296" cy="57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57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</TotalTime>
  <Words>28</Words>
  <Application>Microsoft Office PowerPoint</Application>
  <PresentationFormat>ユーザー設定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BIZ UDPゴシック</vt:lpstr>
      <vt:lpstr>Arial</vt:lpstr>
      <vt:lpstr>Calibri</vt:lpstr>
      <vt:lpstr>Calibri Light</vt:lpstr>
      <vt:lpstr>Candara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Satoshi Hashimoto</dc:creator>
  <cp:lastModifiedBy>Satoshi Hashimoto</cp:lastModifiedBy>
  <cp:revision>5</cp:revision>
  <dcterms:created xsi:type="dcterms:W3CDTF">2020-05-04T02:21:15Z</dcterms:created>
  <dcterms:modified xsi:type="dcterms:W3CDTF">2020-05-04T04:51:08Z</dcterms:modified>
</cp:coreProperties>
</file>