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44.xml" ContentType="application/vnd.openxmlformats-officedocument.presentationml.tags+xml"/>
  <Override PartName="/ppt/notesSlides/notesSlide1.xml" ContentType="application/vnd.openxmlformats-officedocument.presentationml.notesSlide+xml"/>
  <Override PartName="/ppt/tags/tag45.xml" ContentType="application/vnd.openxmlformats-officedocument.presentationml.tags+xml"/>
  <Override PartName="/ppt/notesSlides/notesSlide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xml" ContentType="application/vnd.openxmlformats-officedocument.presentationml.notesSlide+xml"/>
  <Override PartName="/ppt/tags/tag54.xml" ContentType="application/vnd.openxmlformats-officedocument.presentationml.tags+xml"/>
  <Override PartName="/ppt/notesSlides/notesSlide4.xml" ContentType="application/vnd.openxmlformats-officedocument.presentationml.notesSlide+xml"/>
  <Override PartName="/ppt/tags/tag55.xml" ContentType="application/vnd.openxmlformats-officedocument.presentationml.tags+xml"/>
  <Override PartName="/ppt/notesSlides/notesSlide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6.xml" ContentType="application/vnd.openxmlformats-officedocument.presentationml.notesSlide+xml"/>
  <Override PartName="/ppt/tags/tag58.xml" ContentType="application/vnd.openxmlformats-officedocument.presentationml.tags+xml"/>
  <Override PartName="/ppt/notesSlides/notesSlide7.xml" ContentType="application/vnd.openxmlformats-officedocument.presentationml.notesSlide+xml"/>
  <Override PartName="/ppt/tags/tag59.xml" ContentType="application/vnd.openxmlformats-officedocument.presentationml.tags+xml"/>
  <Override PartName="/ppt/notesSlides/notesSlide8.xml" ContentType="application/vnd.openxmlformats-officedocument.presentationml.notesSlide+xml"/>
  <Override PartName="/ppt/tags/tag60.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notesSlides/notesSlide10.xml" ContentType="application/vnd.openxmlformats-officedocument.presentationml.notesSlide+xml"/>
  <Override PartName="/ppt/tags/tag62.xml" ContentType="application/vnd.openxmlformats-officedocument.presentationml.tags+xml"/>
  <Override PartName="/ppt/notesSlides/notesSlide11.xml" ContentType="application/vnd.openxmlformats-officedocument.presentationml.notesSlide+xml"/>
  <Override PartName="/ppt/tags/tag63.xml" ContentType="application/vnd.openxmlformats-officedocument.presentationml.tags+xml"/>
  <Override PartName="/ppt/notesSlides/notesSlide12.xml" ContentType="application/vnd.openxmlformats-officedocument.presentationml.notesSlide+xml"/>
  <Override PartName="/ppt/tags/tag64.xml" ContentType="application/vnd.openxmlformats-officedocument.presentationml.tags+xml"/>
  <Override PartName="/ppt/notesSlides/notesSlide13.xml" ContentType="application/vnd.openxmlformats-officedocument.presentationml.notesSlide+xml"/>
  <Override PartName="/ppt/tags/tag65.xml" ContentType="application/vnd.openxmlformats-officedocument.presentationml.tags+xml"/>
  <Override PartName="/ppt/notesSlides/notesSlide14.xml" ContentType="application/vnd.openxmlformats-officedocument.presentationml.notesSlide+xml"/>
  <Override PartName="/ppt/tags/tag66.xml" ContentType="application/vnd.openxmlformats-officedocument.presentationml.tags+xml"/>
  <Override PartName="/ppt/notesSlides/notesSlide15.xml" ContentType="application/vnd.openxmlformats-officedocument.presentationml.notesSlide+xml"/>
  <Override PartName="/ppt/tags/tag67.xml" ContentType="application/vnd.openxmlformats-officedocument.presentationml.tags+xml"/>
  <Override PartName="/ppt/notesSlides/notesSlide16.xml" ContentType="application/vnd.openxmlformats-officedocument.presentationml.notesSlide+xml"/>
  <Override PartName="/ppt/tags/tag68.xml" ContentType="application/vnd.openxmlformats-officedocument.presentationml.tags+xml"/>
  <Override PartName="/ppt/notesSlides/notesSlide17.xml" ContentType="application/vnd.openxmlformats-officedocument.presentationml.notesSlide+xml"/>
  <Override PartName="/ppt/tags/tag69.xml" ContentType="application/vnd.openxmlformats-officedocument.presentationml.tags+xml"/>
  <Override PartName="/ppt/notesSlides/notesSlide18.xml" ContentType="application/vnd.openxmlformats-officedocument.presentationml.notesSlide+xml"/>
  <Override PartName="/ppt/tags/tag70.xml" ContentType="application/vnd.openxmlformats-officedocument.presentationml.tags+xml"/>
  <Override PartName="/ppt/notesSlides/notesSlide19.xml" ContentType="application/vnd.openxmlformats-officedocument.presentationml.notesSlide+xml"/>
  <Override PartName="/ppt/tags/tag71.xml" ContentType="application/vnd.openxmlformats-officedocument.presentationml.tags+xml"/>
  <Override PartName="/ppt/notesSlides/notesSlide20.xml" ContentType="application/vnd.openxmlformats-officedocument.presentationml.notesSlide+xml"/>
  <Override PartName="/ppt/tags/tag72.xml" ContentType="application/vnd.openxmlformats-officedocument.presentationml.tags+xml"/>
  <Override PartName="/ppt/notesSlides/notesSlide21.xml" ContentType="application/vnd.openxmlformats-officedocument.presentationml.notesSlide+xml"/>
  <Override PartName="/ppt/tags/tag73.xml" ContentType="application/vnd.openxmlformats-officedocument.presentationml.tags+xml"/>
  <Override PartName="/ppt/notesSlides/notesSlide22.xml" ContentType="application/vnd.openxmlformats-officedocument.presentationml.notesSlide+xml"/>
  <Override PartName="/ppt/tags/tag74.xml" ContentType="application/vnd.openxmlformats-officedocument.presentationml.tags+xml"/>
  <Override PartName="/ppt/notesSlides/notesSlide23.xml" ContentType="application/vnd.openxmlformats-officedocument.presentationml.notesSlide+xml"/>
  <Override PartName="/ppt/tags/tag75.xml" ContentType="application/vnd.openxmlformats-officedocument.presentationml.tags+xml"/>
  <Override PartName="/ppt/notesSlides/notesSlide24.xml" ContentType="application/vnd.openxmlformats-officedocument.presentationml.notesSlide+xml"/>
  <Override PartName="/ppt/tags/tag76.xml" ContentType="application/vnd.openxmlformats-officedocument.presentationml.tags+xml"/>
  <Override PartName="/ppt/notesSlides/notesSlide25.xml" ContentType="application/vnd.openxmlformats-officedocument.presentationml.notesSlide+xml"/>
  <Override PartName="/ppt/tags/tag77.xml" ContentType="application/vnd.openxmlformats-officedocument.presentationml.tags+xml"/>
  <Override PartName="/ppt/notesSlides/notesSlide26.xml" ContentType="application/vnd.openxmlformats-officedocument.presentationml.notesSlide+xml"/>
  <Override PartName="/ppt/tags/tag78.xml" ContentType="application/vnd.openxmlformats-officedocument.presentationml.tags+xml"/>
  <Override PartName="/ppt/notesSlides/notesSlide27.xml" ContentType="application/vnd.openxmlformats-officedocument.presentationml.notesSlide+xml"/>
  <Override PartName="/ppt/tags/tag79.xml" ContentType="application/vnd.openxmlformats-officedocument.presentationml.tags+xml"/>
  <Override PartName="/ppt/notesSlides/notesSlide28.xml" ContentType="application/vnd.openxmlformats-officedocument.presentationml.notesSlide+xml"/>
  <Override PartName="/ppt/tags/tag80.xml" ContentType="application/vnd.openxmlformats-officedocument.presentationml.tags+xml"/>
  <Override PartName="/ppt/notesSlides/notesSlide29.xml" ContentType="application/vnd.openxmlformats-officedocument.presentationml.notesSlide+xml"/>
  <Override PartName="/ppt/tags/tag81.xml" ContentType="application/vnd.openxmlformats-officedocument.presentationml.tags+xml"/>
  <Override PartName="/ppt/notesSlides/notesSlide30.xml" ContentType="application/vnd.openxmlformats-officedocument.presentationml.notesSlide+xml"/>
  <Override PartName="/ppt/tags/tag82.xml" ContentType="application/vnd.openxmlformats-officedocument.presentationml.tags+xml"/>
  <Override PartName="/ppt/notesSlides/notesSlide31.xml" ContentType="application/vnd.openxmlformats-officedocument.presentationml.notesSlide+xml"/>
  <Override PartName="/ppt/tags/tag83.xml" ContentType="application/vnd.openxmlformats-officedocument.presentationml.tags+xml"/>
  <Override PartName="/ppt/notesSlides/notesSlide32.xml" ContentType="application/vnd.openxmlformats-officedocument.presentationml.notesSlide+xml"/>
  <Override PartName="/ppt/tags/tag84.xml" ContentType="application/vnd.openxmlformats-officedocument.presentationml.tags+xml"/>
  <Override PartName="/ppt/notesSlides/notesSlide33.xml" ContentType="application/vnd.openxmlformats-officedocument.presentationml.notesSlide+xml"/>
  <Override PartName="/ppt/tags/tag85.xml" ContentType="application/vnd.openxmlformats-officedocument.presentationml.tags+xml"/>
  <Override PartName="/ppt/notesSlides/notesSlide34.xml" ContentType="application/vnd.openxmlformats-officedocument.presentationml.notesSlide+xml"/>
  <Override PartName="/ppt/tags/tag86.xml" ContentType="application/vnd.openxmlformats-officedocument.presentationml.tags+xml"/>
  <Override PartName="/ppt/notesSlides/notesSlide35.xml" ContentType="application/vnd.openxmlformats-officedocument.presentationml.notesSlide+xml"/>
  <Override PartName="/ppt/tags/tag87.xml" ContentType="application/vnd.openxmlformats-officedocument.presentationml.tags+xml"/>
  <Override PartName="/ppt/notesSlides/notesSlide36.xml" ContentType="application/vnd.openxmlformats-officedocument.presentationml.notesSlide+xml"/>
  <Override PartName="/ppt/tags/tag88.xml" ContentType="application/vnd.openxmlformats-officedocument.presentationml.tags+xml"/>
  <Override PartName="/ppt/notesSlides/notesSlide37.xml" ContentType="application/vnd.openxmlformats-officedocument.presentationml.notesSlide+xml"/>
  <Override PartName="/ppt/tags/tag89.xml" ContentType="application/vnd.openxmlformats-officedocument.presentationml.tags+xml"/>
  <Override PartName="/ppt/notesSlides/notesSlide38.xml" ContentType="application/vnd.openxmlformats-officedocument.presentationml.notesSlide+xml"/>
  <Override PartName="/ppt/tags/tag90.xml" ContentType="application/vnd.openxmlformats-officedocument.presentationml.tags+xml"/>
  <Override PartName="/ppt/notesSlides/notesSlide39.xml" ContentType="application/vnd.openxmlformats-officedocument.presentationml.notesSlide+xml"/>
  <Override PartName="/ppt/tags/tag91.xml" ContentType="application/vnd.openxmlformats-officedocument.presentationml.tags+xml"/>
  <Override PartName="/ppt/notesSlides/notesSlide40.xml" ContentType="application/vnd.openxmlformats-officedocument.presentationml.notesSlide+xml"/>
  <Override PartName="/ppt/tags/tag92.xml" ContentType="application/vnd.openxmlformats-officedocument.presentationml.tags+xml"/>
  <Override PartName="/ppt/notesSlides/notesSlide41.xml" ContentType="application/vnd.openxmlformats-officedocument.presentationml.notesSlide+xml"/>
  <Override PartName="/ppt/tags/tag93.xml" ContentType="application/vnd.openxmlformats-officedocument.presentationml.tags+xml"/>
  <Override PartName="/ppt/notesSlides/notesSlide42.xml" ContentType="application/vnd.openxmlformats-officedocument.presentationml.notesSlide+xml"/>
  <Override PartName="/ppt/tags/tag94.xml" ContentType="application/vnd.openxmlformats-officedocument.presentationml.tags+xml"/>
  <Override PartName="/ppt/notesSlides/notesSlide43.xml" ContentType="application/vnd.openxmlformats-officedocument.presentationml.notesSlide+xml"/>
  <Override PartName="/ppt/tags/tag95.xml" ContentType="application/vnd.openxmlformats-officedocument.presentationml.tags+xml"/>
  <Override PartName="/ppt/notesSlides/notesSlide44.xml" ContentType="application/vnd.openxmlformats-officedocument.presentationml.notesSlide+xml"/>
  <Override PartName="/ppt/tags/tag96.xml" ContentType="application/vnd.openxmlformats-officedocument.presentationml.tags+xml"/>
  <Override PartName="/ppt/notesSlides/notesSlide45.xml" ContentType="application/vnd.openxmlformats-officedocument.presentationml.notesSlide+xml"/>
  <Override PartName="/ppt/tags/tag97.xml" ContentType="application/vnd.openxmlformats-officedocument.presentationml.tags+xml"/>
  <Override PartName="/ppt/notesSlides/notesSlide46.xml" ContentType="application/vnd.openxmlformats-officedocument.presentationml.notesSlide+xml"/>
  <Override PartName="/ppt/tags/tag98.xml" ContentType="application/vnd.openxmlformats-officedocument.presentationml.tags+xml"/>
  <Override PartName="/ppt/notesSlides/notesSlide47.xml" ContentType="application/vnd.openxmlformats-officedocument.presentationml.notesSlide+xml"/>
  <Override PartName="/ppt/tags/tag99.xml" ContentType="application/vnd.openxmlformats-officedocument.presentationml.tags+xml"/>
  <Override PartName="/ppt/notesSlides/notesSlide48.xml" ContentType="application/vnd.openxmlformats-officedocument.presentationml.notesSlide+xml"/>
  <Override PartName="/ppt/tags/tag100.xml" ContentType="application/vnd.openxmlformats-officedocument.presentationml.tags+xml"/>
  <Override PartName="/ppt/notesSlides/notesSlide49.xml" ContentType="application/vnd.openxmlformats-officedocument.presentationml.notesSlide+xml"/>
  <Override PartName="/ppt/tags/tag101.xml" ContentType="application/vnd.openxmlformats-officedocument.presentationml.tags+xml"/>
  <Override PartName="/ppt/notesSlides/notesSlide50.xml" ContentType="application/vnd.openxmlformats-officedocument.presentationml.notesSlide+xml"/>
  <Override PartName="/ppt/tags/tag102.xml" ContentType="application/vnd.openxmlformats-officedocument.presentationml.tags+xml"/>
  <Override PartName="/ppt/notesSlides/notesSlide51.xml" ContentType="application/vnd.openxmlformats-officedocument.presentationml.notesSlide+xml"/>
  <Override PartName="/ppt/tags/tag103.xml" ContentType="application/vnd.openxmlformats-officedocument.presentationml.tags+xml"/>
  <Override PartName="/ppt/notesSlides/notesSlide52.xml" ContentType="application/vnd.openxmlformats-officedocument.presentationml.notesSlide+xml"/>
  <Override PartName="/ppt/tags/tag104.xml" ContentType="application/vnd.openxmlformats-officedocument.presentationml.tags+xml"/>
  <Override PartName="/ppt/notesSlides/notesSlide53.xml" ContentType="application/vnd.openxmlformats-officedocument.presentationml.notesSlide+xml"/>
  <Override PartName="/ppt/tags/tag105.xml" ContentType="application/vnd.openxmlformats-officedocument.presentationml.tags+xml"/>
  <Override PartName="/ppt/notesSlides/notesSlide54.xml" ContentType="application/vnd.openxmlformats-officedocument.presentationml.notesSlide+xml"/>
  <Override PartName="/ppt/tags/tag106.xml" ContentType="application/vnd.openxmlformats-officedocument.presentationml.tags+xml"/>
  <Override PartName="/ppt/notesSlides/notesSlide55.xml" ContentType="application/vnd.openxmlformats-officedocument.presentationml.notesSlide+xml"/>
  <Override PartName="/ppt/tags/tag107.xml" ContentType="application/vnd.openxmlformats-officedocument.presentationml.tags+xml"/>
  <Override PartName="/ppt/notesSlides/notesSlide56.xml" ContentType="application/vnd.openxmlformats-officedocument.presentationml.notesSlide+xml"/>
  <Override PartName="/ppt/tags/tag108.xml" ContentType="application/vnd.openxmlformats-officedocument.presentationml.tags+xml"/>
  <Override PartName="/ppt/notesSlides/notesSlide57.xml" ContentType="application/vnd.openxmlformats-officedocument.presentationml.notesSlide+xml"/>
  <Override PartName="/ppt/tags/tag109.xml" ContentType="application/vnd.openxmlformats-officedocument.presentationml.tags+xml"/>
  <Override PartName="/ppt/notesSlides/notesSlide58.xml" ContentType="application/vnd.openxmlformats-officedocument.presentationml.notesSlide+xml"/>
  <Override PartName="/ppt/tags/tag110.xml" ContentType="application/vnd.openxmlformats-officedocument.presentationml.tags+xml"/>
  <Override PartName="/ppt/notesSlides/notesSlide59.xml" ContentType="application/vnd.openxmlformats-officedocument.presentationml.notesSlide+xml"/>
  <Override PartName="/ppt/tags/tag111.xml" ContentType="application/vnd.openxmlformats-officedocument.presentationml.tags+xml"/>
  <Override PartName="/ppt/notesSlides/notesSlide60.xml" ContentType="application/vnd.openxmlformats-officedocument.presentationml.notesSlide+xml"/>
  <Override PartName="/ppt/tags/tag112.xml" ContentType="application/vnd.openxmlformats-officedocument.presentationml.tags+xml"/>
  <Override PartName="/ppt/notesSlides/notesSlide61.xml" ContentType="application/vnd.openxmlformats-officedocument.presentationml.notesSlide+xml"/>
  <Override PartName="/ppt/tags/tag113.xml" ContentType="application/vnd.openxmlformats-officedocument.presentationml.tags+xml"/>
  <Override PartName="/ppt/notesSlides/notesSlide62.xml" ContentType="application/vnd.openxmlformats-officedocument.presentationml.notesSlide+xml"/>
  <Override PartName="/ppt/tags/tag114.xml" ContentType="application/vnd.openxmlformats-officedocument.presentationml.tags+xml"/>
  <Override PartName="/ppt/notesSlides/notesSlide63.xml" ContentType="application/vnd.openxmlformats-officedocument.presentationml.notesSlide+xml"/>
  <Override PartName="/ppt/tags/tag115.xml" ContentType="application/vnd.openxmlformats-officedocument.presentationml.tags+xml"/>
  <Override PartName="/ppt/notesSlides/notesSlide64.xml" ContentType="application/vnd.openxmlformats-officedocument.presentationml.notesSlide+xml"/>
  <Override PartName="/ppt/tags/tag116.xml" ContentType="application/vnd.openxmlformats-officedocument.presentationml.tags+xml"/>
  <Override PartName="/ppt/notesSlides/notesSlide65.xml" ContentType="application/vnd.openxmlformats-officedocument.presentationml.notesSlide+xml"/>
  <Override PartName="/ppt/tags/tag117.xml" ContentType="application/vnd.openxmlformats-officedocument.presentationml.tags+xml"/>
  <Override PartName="/ppt/notesSlides/notesSlide6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3664" r:id="rId6"/>
    <p:sldMasterId id="2147483666" r:id="rId7"/>
    <p:sldMasterId id="2147483679" r:id="rId8"/>
    <p:sldMasterId id="2147483713" r:id="rId9"/>
    <p:sldMasterId id="2147483729" r:id="rId10"/>
  </p:sldMasterIdLst>
  <p:notesMasterIdLst>
    <p:notesMasterId r:id="rId77"/>
  </p:notesMasterIdLst>
  <p:sldIdLst>
    <p:sldId id="257" r:id="rId11"/>
    <p:sldId id="271" r:id="rId12"/>
    <p:sldId id="5189" r:id="rId13"/>
    <p:sldId id="5190" r:id="rId14"/>
    <p:sldId id="276" r:id="rId15"/>
    <p:sldId id="5244" r:id="rId16"/>
    <p:sldId id="5245" r:id="rId17"/>
    <p:sldId id="5247" r:id="rId18"/>
    <p:sldId id="5248" r:id="rId19"/>
    <p:sldId id="5249" r:id="rId20"/>
    <p:sldId id="5250" r:id="rId21"/>
    <p:sldId id="5251" r:id="rId22"/>
    <p:sldId id="5252" r:id="rId23"/>
    <p:sldId id="5253" r:id="rId24"/>
    <p:sldId id="5254" r:id="rId25"/>
    <p:sldId id="5255" r:id="rId26"/>
    <p:sldId id="5256" r:id="rId27"/>
    <p:sldId id="5257" r:id="rId28"/>
    <p:sldId id="5258" r:id="rId29"/>
    <p:sldId id="5259" r:id="rId30"/>
    <p:sldId id="5260" r:id="rId31"/>
    <p:sldId id="5261" r:id="rId32"/>
    <p:sldId id="5262" r:id="rId33"/>
    <p:sldId id="5263" r:id="rId34"/>
    <p:sldId id="5264" r:id="rId35"/>
    <p:sldId id="5265" r:id="rId36"/>
    <p:sldId id="5266" r:id="rId37"/>
    <p:sldId id="5267" r:id="rId38"/>
    <p:sldId id="5268" r:id="rId39"/>
    <p:sldId id="5269" r:id="rId40"/>
    <p:sldId id="5270" r:id="rId41"/>
    <p:sldId id="5271" r:id="rId42"/>
    <p:sldId id="5272" r:id="rId43"/>
    <p:sldId id="5273" r:id="rId44"/>
    <p:sldId id="5274" r:id="rId45"/>
    <p:sldId id="5275" r:id="rId46"/>
    <p:sldId id="5276" r:id="rId47"/>
    <p:sldId id="5277" r:id="rId48"/>
    <p:sldId id="5278" r:id="rId49"/>
    <p:sldId id="5279" r:id="rId50"/>
    <p:sldId id="5280" r:id="rId51"/>
    <p:sldId id="5281" r:id="rId52"/>
    <p:sldId id="5282" r:id="rId53"/>
    <p:sldId id="5283" r:id="rId54"/>
    <p:sldId id="5284" r:id="rId55"/>
    <p:sldId id="5285" r:id="rId56"/>
    <p:sldId id="5286" r:id="rId57"/>
    <p:sldId id="5287" r:id="rId58"/>
    <p:sldId id="5288" r:id="rId59"/>
    <p:sldId id="5289" r:id="rId60"/>
    <p:sldId id="5290" r:id="rId61"/>
    <p:sldId id="5291" r:id="rId62"/>
    <p:sldId id="5292" r:id="rId63"/>
    <p:sldId id="5293" r:id="rId64"/>
    <p:sldId id="5295" r:id="rId65"/>
    <p:sldId id="5308" r:id="rId66"/>
    <p:sldId id="5296" r:id="rId67"/>
    <p:sldId id="5298" r:id="rId68"/>
    <p:sldId id="5299" r:id="rId69"/>
    <p:sldId id="5300" r:id="rId70"/>
    <p:sldId id="5301" r:id="rId71"/>
    <p:sldId id="5302" r:id="rId72"/>
    <p:sldId id="5303" r:id="rId73"/>
    <p:sldId id="5304" r:id="rId74"/>
    <p:sldId id="5305" r:id="rId75"/>
    <p:sldId id="5306" r:id="rId76"/>
  </p:sldIdLst>
  <p:sldSz cx="12192000" cy="6858000"/>
  <p:notesSz cx="6858000" cy="9144000"/>
  <p:custDataLst>
    <p:tags r:id="rId7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15A824-B168-464F-B888-625F6CC18515}">
          <p14:sldIdLst>
            <p14:sldId id="257"/>
            <p14:sldId id="271"/>
            <p14:sldId id="5189"/>
            <p14:sldId id="5190"/>
          </p14:sldIdLst>
        </p14:section>
        <p14:section name="Sequences" id="{C2807C72-40E4-49F1-BEBE-038AFD467FBE}">
          <p14:sldIdLst>
            <p14:sldId id="276"/>
            <p14:sldId id="5244"/>
          </p14:sldIdLst>
        </p14:section>
        <p14:section name="Control Flow &amp; its Types" id="{706F211D-9AB9-4713-9AB9-B7E030466EDD}">
          <p14:sldIdLst>
            <p14:sldId id="5245"/>
            <p14:sldId id="5247"/>
            <p14:sldId id="5248"/>
          </p14:sldIdLst>
        </p14:section>
        <p14:section name="Decision Control" id="{7A78C026-5747-4E55-A7C2-D03C106B4715}">
          <p14:sldIdLst>
            <p14:sldId id="5249"/>
            <p14:sldId id="5250"/>
            <p14:sldId id="5251"/>
            <p14:sldId id="5252"/>
            <p14:sldId id="5253"/>
            <p14:sldId id="5254"/>
            <p14:sldId id="5255"/>
            <p14:sldId id="5256"/>
            <p14:sldId id="5257"/>
          </p14:sldIdLst>
        </p14:section>
        <p14:section name="Loops" id="{B578A7BE-E598-42CB-B237-F75E1ECF7FEE}">
          <p14:sldIdLst>
            <p14:sldId id="5258"/>
            <p14:sldId id="5259"/>
            <p14:sldId id="5260"/>
            <p14:sldId id="5261"/>
            <p14:sldId id="5262"/>
            <p14:sldId id="5263"/>
            <p14:sldId id="5264"/>
            <p14:sldId id="5265"/>
            <p14:sldId id="5266"/>
            <p14:sldId id="5267"/>
            <p14:sldId id="5268"/>
            <p14:sldId id="5269"/>
          </p14:sldIdLst>
        </p14:section>
        <p14:section name="Other Control Flow Activities" id="{16F62EE8-E5E2-4B35-9E19-A5FCB4DBA9F7}">
          <p14:sldIdLst>
            <p14:sldId id="5270"/>
            <p14:sldId id="5271"/>
            <p14:sldId id="5272"/>
            <p14:sldId id="5273"/>
            <p14:sldId id="5274"/>
            <p14:sldId id="5275"/>
            <p14:sldId id="5276"/>
            <p14:sldId id="5277"/>
            <p14:sldId id="5278"/>
            <p14:sldId id="5279"/>
            <p14:sldId id="5280"/>
            <p14:sldId id="5281"/>
          </p14:sldIdLst>
        </p14:section>
        <p14:section name="Flowcharts" id="{2AB34DAC-D401-485D-A2CB-B8E302429328}">
          <p14:sldIdLst>
            <p14:sldId id="5282"/>
            <p14:sldId id="5283"/>
            <p14:sldId id="5284"/>
            <p14:sldId id="5285"/>
            <p14:sldId id="5286"/>
            <p14:sldId id="5287"/>
            <p14:sldId id="5288"/>
            <p14:sldId id="5289"/>
            <p14:sldId id="5290"/>
            <p14:sldId id="5291"/>
          </p14:sldIdLst>
        </p14:section>
        <p14:section name="Error Handling" id="{23C992B8-7994-4A67-A782-71A5FE8D7895}">
          <p14:sldIdLst>
            <p14:sldId id="5292"/>
            <p14:sldId id="5293"/>
            <p14:sldId id="5295"/>
            <p14:sldId id="5308"/>
            <p14:sldId id="5296"/>
            <p14:sldId id="5298"/>
            <p14:sldId id="5299"/>
            <p14:sldId id="5300"/>
            <p14:sldId id="5301"/>
            <p14:sldId id="5302"/>
            <p14:sldId id="5303"/>
            <p14:sldId id="5304"/>
            <p14:sldId id="5305"/>
          </p14:sldIdLst>
        </p14:section>
        <p14:section name="Summary" id="{4E7BE427-FB32-4D15-A531-C1F47ADAA8A1}">
          <p14:sldIdLst>
            <p14:sldId id="5306"/>
          </p14:sldIdLst>
        </p14:section>
      </p14:sectionLst>
    </p:ext>
    <p:ext uri="{EFAFB233-063F-42B5-8137-9DF3F51BA10A}">
      <p15:sldGuideLst xmlns:p15="http://schemas.microsoft.com/office/powerpoint/2012/main">
        <p15:guide id="1" orient="horz" pos="324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 Sharma" initials="AS" lastIdx="17" clrIdx="0">
    <p:extLst>
      <p:ext uri="{19B8F6BF-5375-455C-9EA6-DF929625EA0E}">
        <p15:presenceInfo xmlns:p15="http://schemas.microsoft.com/office/powerpoint/2012/main" userId="bcdf91c3c0d0be8a" providerId="Windows Live"/>
      </p:ext>
    </p:extLst>
  </p:cmAuthor>
  <p:cmAuthor id="2" name="Parul" initials="P" lastIdx="5" clrIdx="1">
    <p:extLst>
      <p:ext uri="{19B8F6BF-5375-455C-9EA6-DF929625EA0E}">
        <p15:presenceInfo xmlns:p15="http://schemas.microsoft.com/office/powerpoint/2012/main" userId="8479ac08ca79b9b0" providerId="Windows Live"/>
      </p:ext>
    </p:extLst>
  </p:cmAuthor>
  <p:cmAuthor id="3" name="Krishna Kant" initials="KK" lastIdx="19" clrIdx="2">
    <p:extLst>
      <p:ext uri="{19B8F6BF-5375-455C-9EA6-DF929625EA0E}">
        <p15:presenceInfo xmlns:p15="http://schemas.microsoft.com/office/powerpoint/2012/main" userId="bd2ebb9f258319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DF"/>
    <a:srgbClr val="FFC000"/>
    <a:srgbClr val="FA4616"/>
    <a:srgbClr val="ED145B"/>
    <a:srgbClr val="2E75B6"/>
    <a:srgbClr val="E6E6E6"/>
    <a:srgbClr val="C00000"/>
    <a:srgbClr val="2F5597"/>
    <a:srgbClr val="666768"/>
    <a:srgbClr val="4373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D756F-0205-4E06-A011-EF4FEBC2E6EE}" v="6" dt="2021-06-30T09:21:57.086"/>
    <p1510:client id="{222F4555-CB18-41DF-8BA7-01C849682FA2}" v="140" dt="2021-06-30T02:43:48.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30" autoAdjust="0"/>
  </p:normalViewPr>
  <p:slideViewPr>
    <p:cSldViewPr snapToGrid="0">
      <p:cViewPr varScale="1">
        <p:scale>
          <a:sx n="62" d="100"/>
          <a:sy n="62" d="100"/>
        </p:scale>
        <p:origin x="954" y="78"/>
      </p:cViewPr>
      <p:guideLst>
        <p:guide orient="horz" pos="324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slide" Target="slides/slide58.xml"/><Relationship Id="rId76" Type="http://schemas.openxmlformats.org/officeDocument/2006/relationships/slide" Target="slides/slide66.xml"/><Relationship Id="rId84" Type="http://schemas.microsoft.com/office/2016/11/relationships/changesInfo" Target="changesInfos/changesInfo1.xml"/><Relationship Id="rId7" Type="http://schemas.openxmlformats.org/officeDocument/2006/relationships/slideMaster" Target="slideMasters/slideMaster4.xml"/><Relationship Id="rId71" Type="http://schemas.openxmlformats.org/officeDocument/2006/relationships/slide" Target="slides/slide61.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slide" Target="slides/slide64.xml"/><Relationship Id="rId79"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1.xml"/><Relationship Id="rId82" Type="http://schemas.openxmlformats.org/officeDocument/2006/relationships/theme" Target="theme/theme1.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tags" Target="tags/tag1.xml"/><Relationship Id="rId8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Rastogi" userId="0d8788e4-b609-4d49-8cd3-93ea1e3462ee" providerId="ADAL" clId="{C1273E98-B771-48FE-8B75-5F86FABF45DE}"/>
    <pc:docChg chg="modSld">
      <pc:chgData name="Amit Rastogi" userId="0d8788e4-b609-4d49-8cd3-93ea1e3462ee" providerId="ADAL" clId="{C1273E98-B771-48FE-8B75-5F86FABF45DE}" dt="2020-07-23T13:26:02.214" v="4" actId="20577"/>
      <pc:docMkLst>
        <pc:docMk/>
      </pc:docMkLst>
      <pc:sldChg chg="modSp mod">
        <pc:chgData name="Amit Rastogi" userId="0d8788e4-b609-4d49-8cd3-93ea1e3462ee" providerId="ADAL" clId="{C1273E98-B771-48FE-8B75-5F86FABF45DE}" dt="2020-07-23T13:26:02.214" v="4" actId="20577"/>
        <pc:sldMkLst>
          <pc:docMk/>
          <pc:sldMk cId="2486303266" sldId="537"/>
        </pc:sldMkLst>
        <pc:spChg chg="mod">
          <ac:chgData name="Amit Rastogi" userId="0d8788e4-b609-4d49-8cd3-93ea1e3462ee" providerId="ADAL" clId="{C1273E98-B771-48FE-8B75-5F86FABF45DE}" dt="2020-07-23T13:26:02.214" v="4" actId="20577"/>
          <ac:spMkLst>
            <pc:docMk/>
            <pc:sldMk cId="2486303266" sldId="537"/>
            <ac:spMk id="5" creationId="{356AAEA6-54C2-472C-B2BA-643D0AD4F911}"/>
          </ac:spMkLst>
        </pc:spChg>
      </pc:sldChg>
    </pc:docChg>
  </pc:docChgLst>
  <pc:docChgLst>
    <pc:chgData name="Parul" userId="e0ab2520-57e2-48c4-91c9-c46023e2e874" providerId="ADAL" clId="{9D891441-A3BB-45A9-89EF-ECF4A861F63C}"/>
    <pc:docChg chg="modSld">
      <pc:chgData name="Parul" userId="e0ab2520-57e2-48c4-91c9-c46023e2e874" providerId="ADAL" clId="{9D891441-A3BB-45A9-89EF-ECF4A861F63C}" dt="2020-06-30T12:14:20.066" v="1" actId="20577"/>
      <pc:docMkLst>
        <pc:docMk/>
      </pc:docMkLst>
      <pc:sldChg chg="modNotesTx">
        <pc:chgData name="Parul" userId="e0ab2520-57e2-48c4-91c9-c46023e2e874" providerId="ADAL" clId="{9D891441-A3BB-45A9-89EF-ECF4A861F63C}" dt="2020-06-30T12:13:03.730" v="0" actId="20577"/>
        <pc:sldMkLst>
          <pc:docMk/>
          <pc:sldMk cId="2107745261" sldId="1301"/>
        </pc:sldMkLst>
      </pc:sldChg>
      <pc:sldChg chg="modSp mod">
        <pc:chgData name="Parul" userId="e0ab2520-57e2-48c4-91c9-c46023e2e874" providerId="ADAL" clId="{9D891441-A3BB-45A9-89EF-ECF4A861F63C}" dt="2020-06-30T12:14:20.066" v="1" actId="20577"/>
        <pc:sldMkLst>
          <pc:docMk/>
          <pc:sldMk cId="3555036192" sldId="1312"/>
        </pc:sldMkLst>
        <pc:spChg chg="mod">
          <ac:chgData name="Parul" userId="e0ab2520-57e2-48c4-91c9-c46023e2e874" providerId="ADAL" clId="{9D891441-A3BB-45A9-89EF-ECF4A861F63C}" dt="2020-06-30T12:14:20.066" v="1" actId="20577"/>
          <ac:spMkLst>
            <pc:docMk/>
            <pc:sldMk cId="3555036192" sldId="1312"/>
            <ac:spMk id="36" creationId="{6E84824F-B171-49AC-9338-AF545A341531}"/>
          </ac:spMkLst>
        </pc:spChg>
      </pc:sldChg>
    </pc:docChg>
  </pc:docChgLst>
  <pc:docChgLst>
    <pc:chgData name="Ankit Sethi" userId="2aeeb24c-a3ce-4b2f-bc93-7d9854ecc0ef" providerId="ADAL" clId="{44F69A75-7A0D-404C-BA45-D57BED2193AA}"/>
    <pc:docChg chg="undo custSel modSld">
      <pc:chgData name="Ankit Sethi" userId="2aeeb24c-a3ce-4b2f-bc93-7d9854ecc0ef" providerId="ADAL" clId="{44F69A75-7A0D-404C-BA45-D57BED2193AA}" dt="2021-06-29T07:52:48.815" v="969" actId="20577"/>
      <pc:docMkLst>
        <pc:docMk/>
      </pc:docMkLst>
      <pc:sldChg chg="modSp mod modNotesTx">
        <pc:chgData name="Ankit Sethi" userId="2aeeb24c-a3ce-4b2f-bc93-7d9854ecc0ef" providerId="ADAL" clId="{44F69A75-7A0D-404C-BA45-D57BED2193AA}" dt="2021-06-29T05:21:31.474" v="14" actId="20577"/>
        <pc:sldMkLst>
          <pc:docMk/>
          <pc:sldMk cId="3579730192" sldId="5244"/>
        </pc:sldMkLst>
        <pc:spChg chg="mod">
          <ac:chgData name="Ankit Sethi" userId="2aeeb24c-a3ce-4b2f-bc93-7d9854ecc0ef" providerId="ADAL" clId="{44F69A75-7A0D-404C-BA45-D57BED2193AA}" dt="2021-06-29T05:19:30.781" v="3" actId="20577"/>
          <ac:spMkLst>
            <pc:docMk/>
            <pc:sldMk cId="3579730192" sldId="5244"/>
            <ac:spMk id="38" creationId="{9AC202AD-559C-41DE-9AE0-EA5E003805CB}"/>
          </ac:spMkLst>
        </pc:spChg>
      </pc:sldChg>
      <pc:sldChg chg="modSp mod modNotesTx">
        <pc:chgData name="Ankit Sethi" userId="2aeeb24c-a3ce-4b2f-bc93-7d9854ecc0ef" providerId="ADAL" clId="{44F69A75-7A0D-404C-BA45-D57BED2193AA}" dt="2021-06-29T05:22:30.371" v="23" actId="20577"/>
        <pc:sldMkLst>
          <pc:docMk/>
          <pc:sldMk cId="3327647205" sldId="5247"/>
        </pc:sldMkLst>
        <pc:spChg chg="mod">
          <ac:chgData name="Ankit Sethi" userId="2aeeb24c-a3ce-4b2f-bc93-7d9854ecc0ef" providerId="ADAL" clId="{44F69A75-7A0D-404C-BA45-D57BED2193AA}" dt="2021-06-29T05:22:04.304" v="18" actId="20577"/>
          <ac:spMkLst>
            <pc:docMk/>
            <pc:sldMk cId="3327647205" sldId="5247"/>
            <ac:spMk id="55" creationId="{0524A2C1-A04C-4B9B-B30E-EE74E7F21B46}"/>
          </ac:spMkLst>
        </pc:spChg>
      </pc:sldChg>
      <pc:sldChg chg="modSp mod">
        <pc:chgData name="Ankit Sethi" userId="2aeeb24c-a3ce-4b2f-bc93-7d9854ecc0ef" providerId="ADAL" clId="{44F69A75-7A0D-404C-BA45-D57BED2193AA}" dt="2021-06-29T05:24:08.959" v="25" actId="14100"/>
        <pc:sldMkLst>
          <pc:docMk/>
          <pc:sldMk cId="1737993022" sldId="5248"/>
        </pc:sldMkLst>
        <pc:grpChg chg="mod">
          <ac:chgData name="Ankit Sethi" userId="2aeeb24c-a3ce-4b2f-bc93-7d9854ecc0ef" providerId="ADAL" clId="{44F69A75-7A0D-404C-BA45-D57BED2193AA}" dt="2021-06-29T05:24:08.959" v="25" actId="14100"/>
          <ac:grpSpMkLst>
            <pc:docMk/>
            <pc:sldMk cId="1737993022" sldId="5248"/>
            <ac:grpSpMk id="47" creationId="{DC86B55F-BD29-44DE-AE59-678859914E8B}"/>
          </ac:grpSpMkLst>
        </pc:grpChg>
      </pc:sldChg>
      <pc:sldChg chg="modSp mod">
        <pc:chgData name="Ankit Sethi" userId="2aeeb24c-a3ce-4b2f-bc93-7d9854ecc0ef" providerId="ADAL" clId="{44F69A75-7A0D-404C-BA45-D57BED2193AA}" dt="2021-06-29T05:28:08.239" v="26" actId="20577"/>
        <pc:sldMkLst>
          <pc:docMk/>
          <pc:sldMk cId="2002409120" sldId="5250"/>
        </pc:sldMkLst>
        <pc:spChg chg="mod">
          <ac:chgData name="Ankit Sethi" userId="2aeeb24c-a3ce-4b2f-bc93-7d9854ecc0ef" providerId="ADAL" clId="{44F69A75-7A0D-404C-BA45-D57BED2193AA}" dt="2021-06-29T05:28:08.239" v="26" actId="20577"/>
          <ac:spMkLst>
            <pc:docMk/>
            <pc:sldMk cId="2002409120" sldId="5250"/>
            <ac:spMk id="38" creationId="{9AC202AD-559C-41DE-9AE0-EA5E003805CB}"/>
          </ac:spMkLst>
        </pc:spChg>
      </pc:sldChg>
      <pc:sldChg chg="modSp mod modNotesTx">
        <pc:chgData name="Ankit Sethi" userId="2aeeb24c-a3ce-4b2f-bc93-7d9854ecc0ef" providerId="ADAL" clId="{44F69A75-7A0D-404C-BA45-D57BED2193AA}" dt="2021-06-29T05:33:23.461" v="56" actId="20577"/>
        <pc:sldMkLst>
          <pc:docMk/>
          <pc:sldMk cId="2576993217" sldId="5252"/>
        </pc:sldMkLst>
        <pc:spChg chg="mod">
          <ac:chgData name="Ankit Sethi" userId="2aeeb24c-a3ce-4b2f-bc93-7d9854ecc0ef" providerId="ADAL" clId="{44F69A75-7A0D-404C-BA45-D57BED2193AA}" dt="2021-06-29T05:31:32.950" v="36" actId="20577"/>
          <ac:spMkLst>
            <pc:docMk/>
            <pc:sldMk cId="2576993217" sldId="5252"/>
            <ac:spMk id="38" creationId="{9AC202AD-559C-41DE-9AE0-EA5E003805CB}"/>
          </ac:spMkLst>
        </pc:spChg>
      </pc:sldChg>
      <pc:sldChg chg="modNotesTx">
        <pc:chgData name="Ankit Sethi" userId="2aeeb24c-a3ce-4b2f-bc93-7d9854ecc0ef" providerId="ADAL" clId="{44F69A75-7A0D-404C-BA45-D57BED2193AA}" dt="2021-06-29T05:36:13.773" v="70" actId="20577"/>
        <pc:sldMkLst>
          <pc:docMk/>
          <pc:sldMk cId="2393533490" sldId="5253"/>
        </pc:sldMkLst>
      </pc:sldChg>
      <pc:sldChg chg="modNotesTx">
        <pc:chgData name="Ankit Sethi" userId="2aeeb24c-a3ce-4b2f-bc93-7d9854ecc0ef" providerId="ADAL" clId="{44F69A75-7A0D-404C-BA45-D57BED2193AA}" dt="2021-06-29T05:37:57.464" v="73" actId="20577"/>
        <pc:sldMkLst>
          <pc:docMk/>
          <pc:sldMk cId="578494545" sldId="5254"/>
        </pc:sldMkLst>
      </pc:sldChg>
      <pc:sldChg chg="modSp mod modNotesTx">
        <pc:chgData name="Ankit Sethi" userId="2aeeb24c-a3ce-4b2f-bc93-7d9854ecc0ef" providerId="ADAL" clId="{44F69A75-7A0D-404C-BA45-D57BED2193AA}" dt="2021-06-29T05:43:07.457" v="114" actId="20577"/>
        <pc:sldMkLst>
          <pc:docMk/>
          <pc:sldMk cId="794520767" sldId="5255"/>
        </pc:sldMkLst>
        <pc:spChg chg="mod">
          <ac:chgData name="Ankit Sethi" userId="2aeeb24c-a3ce-4b2f-bc93-7d9854ecc0ef" providerId="ADAL" clId="{44F69A75-7A0D-404C-BA45-D57BED2193AA}" dt="2021-06-29T05:39:55.818" v="82" actId="20577"/>
          <ac:spMkLst>
            <pc:docMk/>
            <pc:sldMk cId="794520767" sldId="5255"/>
            <ac:spMk id="38" creationId="{9AC202AD-559C-41DE-9AE0-EA5E003805CB}"/>
          </ac:spMkLst>
        </pc:spChg>
      </pc:sldChg>
      <pc:sldChg chg="modSp mod modNotesTx">
        <pc:chgData name="Ankit Sethi" userId="2aeeb24c-a3ce-4b2f-bc93-7d9854ecc0ef" providerId="ADAL" clId="{44F69A75-7A0D-404C-BA45-D57BED2193AA}" dt="2021-06-29T05:45:53.993" v="163" actId="20577"/>
        <pc:sldMkLst>
          <pc:docMk/>
          <pc:sldMk cId="433240360" sldId="5256"/>
        </pc:sldMkLst>
        <pc:spChg chg="mod">
          <ac:chgData name="Ankit Sethi" userId="2aeeb24c-a3ce-4b2f-bc93-7d9854ecc0ef" providerId="ADAL" clId="{44F69A75-7A0D-404C-BA45-D57BED2193AA}" dt="2021-06-29T05:44:53.818" v="134" actId="20577"/>
          <ac:spMkLst>
            <pc:docMk/>
            <pc:sldMk cId="433240360" sldId="5256"/>
            <ac:spMk id="38" creationId="{9AC202AD-559C-41DE-9AE0-EA5E003805CB}"/>
          </ac:spMkLst>
        </pc:spChg>
      </pc:sldChg>
      <pc:sldChg chg="modNotesTx">
        <pc:chgData name="Ankit Sethi" userId="2aeeb24c-a3ce-4b2f-bc93-7d9854ecc0ef" providerId="ADAL" clId="{44F69A75-7A0D-404C-BA45-D57BED2193AA}" dt="2021-06-29T05:46:59.068" v="172" actId="20577"/>
        <pc:sldMkLst>
          <pc:docMk/>
          <pc:sldMk cId="1984918640" sldId="5257"/>
        </pc:sldMkLst>
      </pc:sldChg>
      <pc:sldChg chg="modNotesTx">
        <pc:chgData name="Ankit Sethi" userId="2aeeb24c-a3ce-4b2f-bc93-7d9854ecc0ef" providerId="ADAL" clId="{44F69A75-7A0D-404C-BA45-D57BED2193AA}" dt="2021-06-29T05:48:04.278" v="173" actId="20577"/>
        <pc:sldMkLst>
          <pc:docMk/>
          <pc:sldMk cId="627064771" sldId="5260"/>
        </pc:sldMkLst>
      </pc:sldChg>
      <pc:sldChg chg="modSp">
        <pc:chgData name="Ankit Sethi" userId="2aeeb24c-a3ce-4b2f-bc93-7d9854ecc0ef" providerId="ADAL" clId="{44F69A75-7A0D-404C-BA45-D57BED2193AA}" dt="2021-06-29T05:48:26.320" v="174" actId="20577"/>
        <pc:sldMkLst>
          <pc:docMk/>
          <pc:sldMk cId="1127460185" sldId="5261"/>
        </pc:sldMkLst>
        <pc:spChg chg="mod">
          <ac:chgData name="Ankit Sethi" userId="2aeeb24c-a3ce-4b2f-bc93-7d9854ecc0ef" providerId="ADAL" clId="{44F69A75-7A0D-404C-BA45-D57BED2193AA}" dt="2021-06-29T05:48:26.320" v="174" actId="20577"/>
          <ac:spMkLst>
            <pc:docMk/>
            <pc:sldMk cId="1127460185" sldId="5261"/>
            <ac:spMk id="38" creationId="{9AC202AD-559C-41DE-9AE0-EA5E003805CB}"/>
          </ac:spMkLst>
        </pc:spChg>
      </pc:sldChg>
      <pc:sldChg chg="modSp modNotesTx">
        <pc:chgData name="Ankit Sethi" userId="2aeeb24c-a3ce-4b2f-bc93-7d9854ecc0ef" providerId="ADAL" clId="{44F69A75-7A0D-404C-BA45-D57BED2193AA}" dt="2021-06-29T05:49:29.149" v="188" actId="20577"/>
        <pc:sldMkLst>
          <pc:docMk/>
          <pc:sldMk cId="2316666606" sldId="5262"/>
        </pc:sldMkLst>
        <pc:spChg chg="mod">
          <ac:chgData name="Ankit Sethi" userId="2aeeb24c-a3ce-4b2f-bc93-7d9854ecc0ef" providerId="ADAL" clId="{44F69A75-7A0D-404C-BA45-D57BED2193AA}" dt="2021-06-29T05:49:29.149" v="188" actId="20577"/>
          <ac:spMkLst>
            <pc:docMk/>
            <pc:sldMk cId="2316666606" sldId="5262"/>
            <ac:spMk id="38" creationId="{9AC202AD-559C-41DE-9AE0-EA5E003805CB}"/>
          </ac:spMkLst>
        </pc:spChg>
      </pc:sldChg>
      <pc:sldChg chg="modSp modNotesTx">
        <pc:chgData name="Ankit Sethi" userId="2aeeb24c-a3ce-4b2f-bc93-7d9854ecc0ef" providerId="ADAL" clId="{44F69A75-7A0D-404C-BA45-D57BED2193AA}" dt="2021-06-29T05:51:50.237" v="224" actId="20577"/>
        <pc:sldMkLst>
          <pc:docMk/>
          <pc:sldMk cId="3791191212" sldId="5263"/>
        </pc:sldMkLst>
        <pc:spChg chg="mod">
          <ac:chgData name="Ankit Sethi" userId="2aeeb24c-a3ce-4b2f-bc93-7d9854ecc0ef" providerId="ADAL" clId="{44F69A75-7A0D-404C-BA45-D57BED2193AA}" dt="2021-06-29T05:50:50.562" v="192" actId="20577"/>
          <ac:spMkLst>
            <pc:docMk/>
            <pc:sldMk cId="3791191212" sldId="5263"/>
            <ac:spMk id="38" creationId="{9AC202AD-559C-41DE-9AE0-EA5E003805CB}"/>
          </ac:spMkLst>
        </pc:spChg>
      </pc:sldChg>
      <pc:sldChg chg="modSp modNotesTx">
        <pc:chgData name="Ankit Sethi" userId="2aeeb24c-a3ce-4b2f-bc93-7d9854ecc0ef" providerId="ADAL" clId="{44F69A75-7A0D-404C-BA45-D57BED2193AA}" dt="2021-06-29T05:54:11.238" v="271" actId="20577"/>
        <pc:sldMkLst>
          <pc:docMk/>
          <pc:sldMk cId="2600202338" sldId="5265"/>
        </pc:sldMkLst>
        <pc:spChg chg="mod">
          <ac:chgData name="Ankit Sethi" userId="2aeeb24c-a3ce-4b2f-bc93-7d9854ecc0ef" providerId="ADAL" clId="{44F69A75-7A0D-404C-BA45-D57BED2193AA}" dt="2021-06-29T05:52:46.600" v="228" actId="20577"/>
          <ac:spMkLst>
            <pc:docMk/>
            <pc:sldMk cId="2600202338" sldId="5265"/>
            <ac:spMk id="38" creationId="{9AC202AD-559C-41DE-9AE0-EA5E003805CB}"/>
          </ac:spMkLst>
        </pc:spChg>
      </pc:sldChg>
      <pc:sldChg chg="modSp modNotesTx">
        <pc:chgData name="Ankit Sethi" userId="2aeeb24c-a3ce-4b2f-bc93-7d9854ecc0ef" providerId="ADAL" clId="{44F69A75-7A0D-404C-BA45-D57BED2193AA}" dt="2021-06-29T06:01:12.318" v="298"/>
        <pc:sldMkLst>
          <pc:docMk/>
          <pc:sldMk cId="1692528670" sldId="5266"/>
        </pc:sldMkLst>
        <pc:spChg chg="mod">
          <ac:chgData name="Ankit Sethi" userId="2aeeb24c-a3ce-4b2f-bc93-7d9854ecc0ef" providerId="ADAL" clId="{44F69A75-7A0D-404C-BA45-D57BED2193AA}" dt="2021-06-29T05:55:28.649" v="277" actId="20577"/>
          <ac:spMkLst>
            <pc:docMk/>
            <pc:sldMk cId="1692528670" sldId="5266"/>
            <ac:spMk id="38" creationId="{9AC202AD-559C-41DE-9AE0-EA5E003805CB}"/>
          </ac:spMkLst>
        </pc:spChg>
      </pc:sldChg>
      <pc:sldChg chg="modSp modNotesTx">
        <pc:chgData name="Ankit Sethi" userId="2aeeb24c-a3ce-4b2f-bc93-7d9854ecc0ef" providerId="ADAL" clId="{44F69A75-7A0D-404C-BA45-D57BED2193AA}" dt="2021-06-29T06:09:37.782" v="305" actId="20577"/>
        <pc:sldMkLst>
          <pc:docMk/>
          <pc:sldMk cId="2713465348" sldId="5267"/>
        </pc:sldMkLst>
        <pc:spChg chg="mod">
          <ac:chgData name="Ankit Sethi" userId="2aeeb24c-a3ce-4b2f-bc93-7d9854ecc0ef" providerId="ADAL" clId="{44F69A75-7A0D-404C-BA45-D57BED2193AA}" dt="2021-06-29T06:01:59.345" v="299" actId="6549"/>
          <ac:spMkLst>
            <pc:docMk/>
            <pc:sldMk cId="2713465348" sldId="5267"/>
            <ac:spMk id="38" creationId="{9AC202AD-559C-41DE-9AE0-EA5E003805CB}"/>
          </ac:spMkLst>
        </pc:spChg>
      </pc:sldChg>
      <pc:sldChg chg="modSp mod modNotesTx">
        <pc:chgData name="Ankit Sethi" userId="2aeeb24c-a3ce-4b2f-bc93-7d9854ecc0ef" providerId="ADAL" clId="{44F69A75-7A0D-404C-BA45-D57BED2193AA}" dt="2021-06-29T06:11:53" v="344" actId="20577"/>
        <pc:sldMkLst>
          <pc:docMk/>
          <pc:sldMk cId="3250772403" sldId="5268"/>
        </pc:sldMkLst>
        <pc:spChg chg="mod">
          <ac:chgData name="Ankit Sethi" userId="2aeeb24c-a3ce-4b2f-bc93-7d9854ecc0ef" providerId="ADAL" clId="{44F69A75-7A0D-404C-BA45-D57BED2193AA}" dt="2021-06-29T06:09:50.280" v="307" actId="20577"/>
          <ac:spMkLst>
            <pc:docMk/>
            <pc:sldMk cId="3250772403" sldId="5268"/>
            <ac:spMk id="38" creationId="{9AC202AD-559C-41DE-9AE0-EA5E003805CB}"/>
          </ac:spMkLst>
        </pc:spChg>
      </pc:sldChg>
      <pc:sldChg chg="modSp modNotesTx">
        <pc:chgData name="Ankit Sethi" userId="2aeeb24c-a3ce-4b2f-bc93-7d9854ecc0ef" providerId="ADAL" clId="{44F69A75-7A0D-404C-BA45-D57BED2193AA}" dt="2021-06-29T06:13:36.715" v="356" actId="20577"/>
        <pc:sldMkLst>
          <pc:docMk/>
          <pc:sldMk cId="1256344886" sldId="5269"/>
        </pc:sldMkLst>
        <pc:spChg chg="mod">
          <ac:chgData name="Ankit Sethi" userId="2aeeb24c-a3ce-4b2f-bc93-7d9854ecc0ef" providerId="ADAL" clId="{44F69A75-7A0D-404C-BA45-D57BED2193AA}" dt="2021-06-29T06:12:35.054" v="348" actId="20577"/>
          <ac:spMkLst>
            <pc:docMk/>
            <pc:sldMk cId="1256344886" sldId="5269"/>
            <ac:spMk id="38" creationId="{9AC202AD-559C-41DE-9AE0-EA5E003805CB}"/>
          </ac:spMkLst>
        </pc:spChg>
      </pc:sldChg>
      <pc:sldChg chg="modSp mod modNotesTx">
        <pc:chgData name="Ankit Sethi" userId="2aeeb24c-a3ce-4b2f-bc93-7d9854ecc0ef" providerId="ADAL" clId="{44F69A75-7A0D-404C-BA45-D57BED2193AA}" dt="2021-06-29T06:18:09.843" v="393" actId="20577"/>
        <pc:sldMkLst>
          <pc:docMk/>
          <pc:sldMk cId="2474522524" sldId="5273"/>
        </pc:sldMkLst>
        <pc:spChg chg="mod">
          <ac:chgData name="Ankit Sethi" userId="2aeeb24c-a3ce-4b2f-bc93-7d9854ecc0ef" providerId="ADAL" clId="{44F69A75-7A0D-404C-BA45-D57BED2193AA}" dt="2021-06-29T06:15:17.294" v="364" actId="20577"/>
          <ac:spMkLst>
            <pc:docMk/>
            <pc:sldMk cId="2474522524" sldId="5273"/>
            <ac:spMk id="38" creationId="{9AC202AD-559C-41DE-9AE0-EA5E003805CB}"/>
          </ac:spMkLst>
        </pc:spChg>
      </pc:sldChg>
      <pc:sldChg chg="modNotesTx">
        <pc:chgData name="Ankit Sethi" userId="2aeeb24c-a3ce-4b2f-bc93-7d9854ecc0ef" providerId="ADAL" clId="{44F69A75-7A0D-404C-BA45-D57BED2193AA}" dt="2021-06-29T06:18:30.727" v="395" actId="20577"/>
        <pc:sldMkLst>
          <pc:docMk/>
          <pc:sldMk cId="2039859017" sldId="5274"/>
        </pc:sldMkLst>
      </pc:sldChg>
      <pc:sldChg chg="modSp modNotesTx">
        <pc:chgData name="Ankit Sethi" userId="2aeeb24c-a3ce-4b2f-bc93-7d9854ecc0ef" providerId="ADAL" clId="{44F69A75-7A0D-404C-BA45-D57BED2193AA}" dt="2021-06-29T06:20:44.289" v="441" actId="20577"/>
        <pc:sldMkLst>
          <pc:docMk/>
          <pc:sldMk cId="141676696" sldId="5275"/>
        </pc:sldMkLst>
        <pc:spChg chg="mod">
          <ac:chgData name="Ankit Sethi" userId="2aeeb24c-a3ce-4b2f-bc93-7d9854ecc0ef" providerId="ADAL" clId="{44F69A75-7A0D-404C-BA45-D57BED2193AA}" dt="2021-06-29T06:19:22.951" v="404" actId="20577"/>
          <ac:spMkLst>
            <pc:docMk/>
            <pc:sldMk cId="141676696" sldId="5275"/>
            <ac:spMk id="38" creationId="{9AC202AD-559C-41DE-9AE0-EA5E003805CB}"/>
          </ac:spMkLst>
        </pc:spChg>
      </pc:sldChg>
      <pc:sldChg chg="modSp modNotesTx">
        <pc:chgData name="Ankit Sethi" userId="2aeeb24c-a3ce-4b2f-bc93-7d9854ecc0ef" providerId="ADAL" clId="{44F69A75-7A0D-404C-BA45-D57BED2193AA}" dt="2021-06-29T06:22:03.383" v="468" actId="20577"/>
        <pc:sldMkLst>
          <pc:docMk/>
          <pc:sldMk cId="2888188656" sldId="5277"/>
        </pc:sldMkLst>
        <pc:spChg chg="mod">
          <ac:chgData name="Ankit Sethi" userId="2aeeb24c-a3ce-4b2f-bc93-7d9854ecc0ef" providerId="ADAL" clId="{44F69A75-7A0D-404C-BA45-D57BED2193AA}" dt="2021-06-29T06:21:23.199" v="444" actId="20577"/>
          <ac:spMkLst>
            <pc:docMk/>
            <pc:sldMk cId="2888188656" sldId="5277"/>
            <ac:spMk id="38" creationId="{9AC202AD-559C-41DE-9AE0-EA5E003805CB}"/>
          </ac:spMkLst>
        </pc:spChg>
      </pc:sldChg>
      <pc:sldChg chg="modNotesTx">
        <pc:chgData name="Ankit Sethi" userId="2aeeb24c-a3ce-4b2f-bc93-7d9854ecc0ef" providerId="ADAL" clId="{44F69A75-7A0D-404C-BA45-D57BED2193AA}" dt="2021-06-29T06:23:53.053" v="482" actId="20577"/>
        <pc:sldMkLst>
          <pc:docMk/>
          <pc:sldMk cId="222780816" sldId="5279"/>
        </pc:sldMkLst>
      </pc:sldChg>
      <pc:sldChg chg="modSp modNotesTx">
        <pc:chgData name="Ankit Sethi" userId="2aeeb24c-a3ce-4b2f-bc93-7d9854ecc0ef" providerId="ADAL" clId="{44F69A75-7A0D-404C-BA45-D57BED2193AA}" dt="2021-06-29T07:16:01.070" v="539" actId="20577"/>
        <pc:sldMkLst>
          <pc:docMk/>
          <pc:sldMk cId="263474173" sldId="5280"/>
        </pc:sldMkLst>
        <pc:spChg chg="mod">
          <ac:chgData name="Ankit Sethi" userId="2aeeb24c-a3ce-4b2f-bc93-7d9854ecc0ef" providerId="ADAL" clId="{44F69A75-7A0D-404C-BA45-D57BED2193AA}" dt="2021-06-29T07:13:17.613" v="484" actId="20577"/>
          <ac:spMkLst>
            <pc:docMk/>
            <pc:sldMk cId="263474173" sldId="5280"/>
            <ac:spMk id="38" creationId="{9AC202AD-559C-41DE-9AE0-EA5E003805CB}"/>
          </ac:spMkLst>
        </pc:spChg>
      </pc:sldChg>
      <pc:sldChg chg="modSp modAnim modNotesTx">
        <pc:chgData name="Ankit Sethi" userId="2aeeb24c-a3ce-4b2f-bc93-7d9854ecc0ef" providerId="ADAL" clId="{44F69A75-7A0D-404C-BA45-D57BED2193AA}" dt="2021-06-29T07:19:03.212" v="562"/>
        <pc:sldMkLst>
          <pc:docMk/>
          <pc:sldMk cId="1862195783" sldId="5281"/>
        </pc:sldMkLst>
        <pc:spChg chg="mod">
          <ac:chgData name="Ankit Sethi" userId="2aeeb24c-a3ce-4b2f-bc93-7d9854ecc0ef" providerId="ADAL" clId="{44F69A75-7A0D-404C-BA45-D57BED2193AA}" dt="2021-06-29T07:16:50.717" v="551" actId="20577"/>
          <ac:spMkLst>
            <pc:docMk/>
            <pc:sldMk cId="1862195783" sldId="5281"/>
            <ac:spMk id="38" creationId="{9AC202AD-559C-41DE-9AE0-EA5E003805CB}"/>
          </ac:spMkLst>
        </pc:spChg>
      </pc:sldChg>
      <pc:sldChg chg="modNotesTx">
        <pc:chgData name="Ankit Sethi" userId="2aeeb24c-a3ce-4b2f-bc93-7d9854ecc0ef" providerId="ADAL" clId="{44F69A75-7A0D-404C-BA45-D57BED2193AA}" dt="2021-06-29T07:19:43.749" v="568" actId="20577"/>
        <pc:sldMkLst>
          <pc:docMk/>
          <pc:sldMk cId="790859678" sldId="5283"/>
        </pc:sldMkLst>
      </pc:sldChg>
      <pc:sldChg chg="modSp modNotesTx">
        <pc:chgData name="Ankit Sethi" userId="2aeeb24c-a3ce-4b2f-bc93-7d9854ecc0ef" providerId="ADAL" clId="{44F69A75-7A0D-404C-BA45-D57BED2193AA}" dt="2021-06-29T07:25:39.851" v="610" actId="20577"/>
        <pc:sldMkLst>
          <pc:docMk/>
          <pc:sldMk cId="3359394610" sldId="5284"/>
        </pc:sldMkLst>
        <pc:spChg chg="mod">
          <ac:chgData name="Ankit Sethi" userId="2aeeb24c-a3ce-4b2f-bc93-7d9854ecc0ef" providerId="ADAL" clId="{44F69A75-7A0D-404C-BA45-D57BED2193AA}" dt="2021-06-29T07:20:13.452" v="576" actId="20577"/>
          <ac:spMkLst>
            <pc:docMk/>
            <pc:sldMk cId="3359394610" sldId="5284"/>
            <ac:spMk id="38" creationId="{9AC202AD-559C-41DE-9AE0-EA5E003805CB}"/>
          </ac:spMkLst>
        </pc:spChg>
      </pc:sldChg>
      <pc:sldChg chg="modSp mod modNotesTx">
        <pc:chgData name="Ankit Sethi" userId="2aeeb24c-a3ce-4b2f-bc93-7d9854ecc0ef" providerId="ADAL" clId="{44F69A75-7A0D-404C-BA45-D57BED2193AA}" dt="2021-06-29T07:27:31.163" v="628" actId="20577"/>
        <pc:sldMkLst>
          <pc:docMk/>
          <pc:sldMk cId="1477507962" sldId="5285"/>
        </pc:sldMkLst>
        <pc:spChg chg="mod">
          <ac:chgData name="Ankit Sethi" userId="2aeeb24c-a3ce-4b2f-bc93-7d9854ecc0ef" providerId="ADAL" clId="{44F69A75-7A0D-404C-BA45-D57BED2193AA}" dt="2021-06-29T07:27:28.818" v="624" actId="20577"/>
          <ac:spMkLst>
            <pc:docMk/>
            <pc:sldMk cId="1477507962" sldId="5285"/>
            <ac:spMk id="34" creationId="{0680B27F-4F8E-4D04-8CAA-5DA83791BED2}"/>
          </ac:spMkLst>
        </pc:spChg>
        <pc:spChg chg="mod">
          <ac:chgData name="Ankit Sethi" userId="2aeeb24c-a3ce-4b2f-bc93-7d9854ecc0ef" providerId="ADAL" clId="{44F69A75-7A0D-404C-BA45-D57BED2193AA}" dt="2021-06-29T07:27:31.163" v="628" actId="20577"/>
          <ac:spMkLst>
            <pc:docMk/>
            <pc:sldMk cId="1477507962" sldId="5285"/>
            <ac:spMk id="45" creationId="{67D80298-18A9-4EFB-B056-B6B67EE9820C}"/>
          </ac:spMkLst>
        </pc:spChg>
      </pc:sldChg>
      <pc:sldChg chg="modSp modNotesTx">
        <pc:chgData name="Ankit Sethi" userId="2aeeb24c-a3ce-4b2f-bc93-7d9854ecc0ef" providerId="ADAL" clId="{44F69A75-7A0D-404C-BA45-D57BED2193AA}" dt="2021-06-29T07:29:58.802" v="704" actId="20577"/>
        <pc:sldMkLst>
          <pc:docMk/>
          <pc:sldMk cId="1373396240" sldId="5286"/>
        </pc:sldMkLst>
        <pc:spChg chg="mod">
          <ac:chgData name="Ankit Sethi" userId="2aeeb24c-a3ce-4b2f-bc93-7d9854ecc0ef" providerId="ADAL" clId="{44F69A75-7A0D-404C-BA45-D57BED2193AA}" dt="2021-06-29T07:28:20.709" v="635" actId="20577"/>
          <ac:spMkLst>
            <pc:docMk/>
            <pc:sldMk cId="1373396240" sldId="5286"/>
            <ac:spMk id="38" creationId="{9AC202AD-559C-41DE-9AE0-EA5E003805CB}"/>
          </ac:spMkLst>
        </pc:spChg>
      </pc:sldChg>
      <pc:sldChg chg="modSp">
        <pc:chgData name="Ankit Sethi" userId="2aeeb24c-a3ce-4b2f-bc93-7d9854ecc0ef" providerId="ADAL" clId="{44F69A75-7A0D-404C-BA45-D57BED2193AA}" dt="2021-06-29T07:30:35.795" v="706" actId="20577"/>
        <pc:sldMkLst>
          <pc:docMk/>
          <pc:sldMk cId="3631572566" sldId="5287"/>
        </pc:sldMkLst>
        <pc:spChg chg="mod">
          <ac:chgData name="Ankit Sethi" userId="2aeeb24c-a3ce-4b2f-bc93-7d9854ecc0ef" providerId="ADAL" clId="{44F69A75-7A0D-404C-BA45-D57BED2193AA}" dt="2021-06-29T07:30:35.795" v="706" actId="20577"/>
          <ac:spMkLst>
            <pc:docMk/>
            <pc:sldMk cId="3631572566" sldId="5287"/>
            <ac:spMk id="38" creationId="{9AC202AD-559C-41DE-9AE0-EA5E003805CB}"/>
          </ac:spMkLst>
        </pc:spChg>
      </pc:sldChg>
      <pc:sldChg chg="modSp modNotesTx">
        <pc:chgData name="Ankit Sethi" userId="2aeeb24c-a3ce-4b2f-bc93-7d9854ecc0ef" providerId="ADAL" clId="{44F69A75-7A0D-404C-BA45-D57BED2193AA}" dt="2021-06-29T07:33:20.352" v="759" actId="6549"/>
        <pc:sldMkLst>
          <pc:docMk/>
          <pc:sldMk cId="1130010330" sldId="5288"/>
        </pc:sldMkLst>
        <pc:spChg chg="mod">
          <ac:chgData name="Ankit Sethi" userId="2aeeb24c-a3ce-4b2f-bc93-7d9854ecc0ef" providerId="ADAL" clId="{44F69A75-7A0D-404C-BA45-D57BED2193AA}" dt="2021-06-29T07:32:03.437" v="727" actId="20577"/>
          <ac:spMkLst>
            <pc:docMk/>
            <pc:sldMk cId="1130010330" sldId="5288"/>
            <ac:spMk id="38" creationId="{9AC202AD-559C-41DE-9AE0-EA5E003805CB}"/>
          </ac:spMkLst>
        </pc:spChg>
      </pc:sldChg>
      <pc:sldChg chg="modNotesTx">
        <pc:chgData name="Ankit Sethi" userId="2aeeb24c-a3ce-4b2f-bc93-7d9854ecc0ef" providerId="ADAL" clId="{44F69A75-7A0D-404C-BA45-D57BED2193AA}" dt="2021-06-29T07:35:20.256" v="794"/>
        <pc:sldMkLst>
          <pc:docMk/>
          <pc:sldMk cId="1640946956" sldId="5289"/>
        </pc:sldMkLst>
      </pc:sldChg>
      <pc:sldChg chg="modSp modNotesTx">
        <pc:chgData name="Ankit Sethi" userId="2aeeb24c-a3ce-4b2f-bc93-7d9854ecc0ef" providerId="ADAL" clId="{44F69A75-7A0D-404C-BA45-D57BED2193AA}" dt="2021-06-29T07:36:17.037" v="796" actId="20577"/>
        <pc:sldMkLst>
          <pc:docMk/>
          <pc:sldMk cId="1252412353" sldId="5290"/>
        </pc:sldMkLst>
        <pc:spChg chg="mod">
          <ac:chgData name="Ankit Sethi" userId="2aeeb24c-a3ce-4b2f-bc93-7d9854ecc0ef" providerId="ADAL" clId="{44F69A75-7A0D-404C-BA45-D57BED2193AA}" dt="2021-06-29T07:35:59.086" v="795" actId="20577"/>
          <ac:spMkLst>
            <pc:docMk/>
            <pc:sldMk cId="1252412353" sldId="5290"/>
            <ac:spMk id="38" creationId="{9AC202AD-559C-41DE-9AE0-EA5E003805CB}"/>
          </ac:spMkLst>
        </pc:spChg>
      </pc:sldChg>
      <pc:sldChg chg="modSp modNotesTx">
        <pc:chgData name="Ankit Sethi" userId="2aeeb24c-a3ce-4b2f-bc93-7d9854ecc0ef" providerId="ADAL" clId="{44F69A75-7A0D-404C-BA45-D57BED2193AA}" dt="2021-06-29T07:37:00.227" v="799" actId="20577"/>
        <pc:sldMkLst>
          <pc:docMk/>
          <pc:sldMk cId="3606957194" sldId="5291"/>
        </pc:sldMkLst>
        <pc:spChg chg="mod">
          <ac:chgData name="Ankit Sethi" userId="2aeeb24c-a3ce-4b2f-bc93-7d9854ecc0ef" providerId="ADAL" clId="{44F69A75-7A0D-404C-BA45-D57BED2193AA}" dt="2021-06-29T07:36:31.804" v="797" actId="20577"/>
          <ac:spMkLst>
            <pc:docMk/>
            <pc:sldMk cId="3606957194" sldId="5291"/>
            <ac:spMk id="19" creationId="{5BEAEC8A-C0E1-4A85-8DEC-E0B996F602AE}"/>
          </ac:spMkLst>
        </pc:spChg>
      </pc:sldChg>
      <pc:sldChg chg="modNotesTx">
        <pc:chgData name="Ankit Sethi" userId="2aeeb24c-a3ce-4b2f-bc93-7d9854ecc0ef" providerId="ADAL" clId="{44F69A75-7A0D-404C-BA45-D57BED2193AA}" dt="2021-06-29T07:38:00.877" v="804" actId="20577"/>
        <pc:sldMkLst>
          <pc:docMk/>
          <pc:sldMk cId="874076167" sldId="5293"/>
        </pc:sldMkLst>
      </pc:sldChg>
      <pc:sldChg chg="modSp mod modNotesTx">
        <pc:chgData name="Ankit Sethi" userId="2aeeb24c-a3ce-4b2f-bc93-7d9854ecc0ef" providerId="ADAL" clId="{44F69A75-7A0D-404C-BA45-D57BED2193AA}" dt="2021-06-29T07:39:21.851" v="807" actId="20577"/>
        <pc:sldMkLst>
          <pc:docMk/>
          <pc:sldMk cId="2864806233" sldId="5295"/>
        </pc:sldMkLst>
        <pc:spChg chg="mod">
          <ac:chgData name="Ankit Sethi" userId="2aeeb24c-a3ce-4b2f-bc93-7d9854ecc0ef" providerId="ADAL" clId="{44F69A75-7A0D-404C-BA45-D57BED2193AA}" dt="2021-06-29T07:38:24.301" v="805" actId="20577"/>
          <ac:spMkLst>
            <pc:docMk/>
            <pc:sldMk cId="2864806233" sldId="5295"/>
            <ac:spMk id="38" creationId="{9AC202AD-559C-41DE-9AE0-EA5E003805CB}"/>
          </ac:spMkLst>
        </pc:spChg>
        <pc:spChg chg="mod">
          <ac:chgData name="Ankit Sethi" userId="2aeeb24c-a3ce-4b2f-bc93-7d9854ecc0ef" providerId="ADAL" clId="{44F69A75-7A0D-404C-BA45-D57BED2193AA}" dt="2021-06-29T07:39:00.209" v="806" actId="20577"/>
          <ac:spMkLst>
            <pc:docMk/>
            <pc:sldMk cId="2864806233" sldId="5295"/>
            <ac:spMk id="65" creationId="{32FC5B17-6D30-49E9-A3B8-E4044D299A82}"/>
          </ac:spMkLst>
        </pc:spChg>
      </pc:sldChg>
      <pc:sldChg chg="modSp modNotesTx">
        <pc:chgData name="Ankit Sethi" userId="2aeeb24c-a3ce-4b2f-bc93-7d9854ecc0ef" providerId="ADAL" clId="{44F69A75-7A0D-404C-BA45-D57BED2193AA}" dt="2021-06-29T07:44:52.576" v="928" actId="20577"/>
        <pc:sldMkLst>
          <pc:docMk/>
          <pc:sldMk cId="4289762862" sldId="5299"/>
        </pc:sldMkLst>
        <pc:spChg chg="mod">
          <ac:chgData name="Ankit Sethi" userId="2aeeb24c-a3ce-4b2f-bc93-7d9854ecc0ef" providerId="ADAL" clId="{44F69A75-7A0D-404C-BA45-D57BED2193AA}" dt="2021-06-29T07:41:03.814" v="812" actId="20577"/>
          <ac:spMkLst>
            <pc:docMk/>
            <pc:sldMk cId="4289762862" sldId="5299"/>
            <ac:spMk id="38" creationId="{9AC202AD-559C-41DE-9AE0-EA5E003805CB}"/>
          </ac:spMkLst>
        </pc:spChg>
      </pc:sldChg>
      <pc:sldChg chg="modSp modNotesTx">
        <pc:chgData name="Ankit Sethi" userId="2aeeb24c-a3ce-4b2f-bc93-7d9854ecc0ef" providerId="ADAL" clId="{44F69A75-7A0D-404C-BA45-D57BED2193AA}" dt="2021-06-29T07:52:48.815" v="969" actId="20577"/>
        <pc:sldMkLst>
          <pc:docMk/>
          <pc:sldMk cId="1864333324" sldId="5305"/>
        </pc:sldMkLst>
        <pc:spChg chg="mod">
          <ac:chgData name="Ankit Sethi" userId="2aeeb24c-a3ce-4b2f-bc93-7d9854ecc0ef" providerId="ADAL" clId="{44F69A75-7A0D-404C-BA45-D57BED2193AA}" dt="2021-06-29T07:51:53.410" v="966" actId="20577"/>
          <ac:spMkLst>
            <pc:docMk/>
            <pc:sldMk cId="1864333324" sldId="5305"/>
            <ac:spMk id="38" creationId="{9AC202AD-559C-41DE-9AE0-EA5E003805CB}"/>
          </ac:spMkLst>
        </pc:spChg>
      </pc:sldChg>
    </pc:docChg>
  </pc:docChgLst>
  <pc:docChgLst>
    <pc:chgData name="Deepak Choudhary" userId="S::deepak.choudhary@rpatech.in::5328e1ed-4be8-4a3f-87f6-f5215b72dbc3" providerId="AD" clId="Web-{11E3228A-6C01-3BC2-7A0B-95F88A68DFEC}"/>
    <pc:docChg chg="modSld">
      <pc:chgData name="Deepak Choudhary" userId="S::deepak.choudhary@rpatech.in::5328e1ed-4be8-4a3f-87f6-f5215b72dbc3" providerId="AD" clId="Web-{11E3228A-6C01-3BC2-7A0B-95F88A68DFEC}" dt="2021-05-24T10:48:00.842" v="83"/>
      <pc:docMkLst>
        <pc:docMk/>
      </pc:docMkLst>
      <pc:sldChg chg="modNotes">
        <pc:chgData name="Deepak Choudhary" userId="S::deepak.choudhary@rpatech.in::5328e1ed-4be8-4a3f-87f6-f5215b72dbc3" providerId="AD" clId="Web-{11E3228A-6C01-3BC2-7A0B-95F88A68DFEC}" dt="2021-05-24T10:48:00.842" v="83"/>
        <pc:sldMkLst>
          <pc:docMk/>
          <pc:sldMk cId="1698814458" sldId="5276"/>
        </pc:sldMkLst>
      </pc:sldChg>
    </pc:docChg>
  </pc:docChgLst>
  <pc:docChgLst>
    <pc:chgData name="Parul" userId="e0ab2520-57e2-48c4-91c9-c46023e2e874" providerId="ADAL" clId="{A8F8CAB1-DC1B-4BEC-A61E-75A11A2DF076}"/>
    <pc:docChg chg="modSld">
      <pc:chgData name="Parul" userId="e0ab2520-57e2-48c4-91c9-c46023e2e874" providerId="ADAL" clId="{A8F8CAB1-DC1B-4BEC-A61E-75A11A2DF076}" dt="2020-08-05T08:22:37.569" v="1" actId="164"/>
      <pc:docMkLst>
        <pc:docMk/>
      </pc:docMkLst>
      <pc:sldChg chg="addSp modSp">
        <pc:chgData name="Parul" userId="e0ab2520-57e2-48c4-91c9-c46023e2e874" providerId="ADAL" clId="{A8F8CAB1-DC1B-4BEC-A61E-75A11A2DF076}" dt="2020-08-05T08:22:37.569" v="1" actId="164"/>
        <pc:sldMkLst>
          <pc:docMk/>
          <pc:sldMk cId="1644152817" sldId="442"/>
        </pc:sldMkLst>
        <pc:spChg chg="mod">
          <ac:chgData name="Parul" userId="e0ab2520-57e2-48c4-91c9-c46023e2e874" providerId="ADAL" clId="{A8F8CAB1-DC1B-4BEC-A61E-75A11A2DF076}" dt="2020-08-05T08:22:37.569" v="1" actId="164"/>
          <ac:spMkLst>
            <pc:docMk/>
            <pc:sldMk cId="1644152817" sldId="442"/>
            <ac:spMk id="17" creationId="{6875EF82-A044-4C0D-996D-D3CABAF1B6A9}"/>
          </ac:spMkLst>
        </pc:spChg>
        <pc:spChg chg="mod">
          <ac:chgData name="Parul" userId="e0ab2520-57e2-48c4-91c9-c46023e2e874" providerId="ADAL" clId="{A8F8CAB1-DC1B-4BEC-A61E-75A11A2DF076}" dt="2020-08-05T08:22:37.569" v="1" actId="164"/>
          <ac:spMkLst>
            <pc:docMk/>
            <pc:sldMk cId="1644152817" sldId="442"/>
            <ac:spMk id="18" creationId="{7CFEF545-74CA-4FBA-944C-AFEDD1DBDC96}"/>
          </ac:spMkLst>
        </pc:spChg>
        <pc:spChg chg="mod">
          <ac:chgData name="Parul" userId="e0ab2520-57e2-48c4-91c9-c46023e2e874" providerId="ADAL" clId="{A8F8CAB1-DC1B-4BEC-A61E-75A11A2DF076}" dt="2020-08-05T08:22:37.569" v="1" actId="164"/>
          <ac:spMkLst>
            <pc:docMk/>
            <pc:sldMk cId="1644152817" sldId="442"/>
            <ac:spMk id="19" creationId="{F98C4C1E-3D71-4E68-8AE2-8965EBEEDF46}"/>
          </ac:spMkLst>
        </pc:spChg>
        <pc:spChg chg="mod">
          <ac:chgData name="Parul" userId="e0ab2520-57e2-48c4-91c9-c46023e2e874" providerId="ADAL" clId="{A8F8CAB1-DC1B-4BEC-A61E-75A11A2DF076}" dt="2020-08-05T08:22:37.569" v="1" actId="164"/>
          <ac:spMkLst>
            <pc:docMk/>
            <pc:sldMk cId="1644152817" sldId="442"/>
            <ac:spMk id="22" creationId="{A7A0F13A-5511-4837-B2CA-8F0D56DAA99D}"/>
          </ac:spMkLst>
        </pc:spChg>
        <pc:spChg chg="mod">
          <ac:chgData name="Parul" userId="e0ab2520-57e2-48c4-91c9-c46023e2e874" providerId="ADAL" clId="{A8F8CAB1-DC1B-4BEC-A61E-75A11A2DF076}" dt="2020-08-05T08:22:37.569" v="1" actId="164"/>
          <ac:spMkLst>
            <pc:docMk/>
            <pc:sldMk cId="1644152817" sldId="442"/>
            <ac:spMk id="30" creationId="{4DE7E341-3765-4147-8F77-EF767D8AB531}"/>
          </ac:spMkLst>
        </pc:spChg>
        <pc:spChg chg="mod">
          <ac:chgData name="Parul" userId="e0ab2520-57e2-48c4-91c9-c46023e2e874" providerId="ADAL" clId="{A8F8CAB1-DC1B-4BEC-A61E-75A11A2DF076}" dt="2020-08-05T08:22:37.569" v="1" actId="164"/>
          <ac:spMkLst>
            <pc:docMk/>
            <pc:sldMk cId="1644152817" sldId="442"/>
            <ac:spMk id="31" creationId="{F9A87796-76E3-4E68-9B8B-3BB32FC6AFD2}"/>
          </ac:spMkLst>
        </pc:spChg>
        <pc:spChg chg="mod">
          <ac:chgData name="Parul" userId="e0ab2520-57e2-48c4-91c9-c46023e2e874" providerId="ADAL" clId="{A8F8CAB1-DC1B-4BEC-A61E-75A11A2DF076}" dt="2020-08-05T08:22:37.569" v="1" actId="164"/>
          <ac:spMkLst>
            <pc:docMk/>
            <pc:sldMk cId="1644152817" sldId="442"/>
            <ac:spMk id="32" creationId="{50B633BD-EAB7-4C2F-89D3-67E1249402D8}"/>
          </ac:spMkLst>
        </pc:spChg>
        <pc:spChg chg="mod">
          <ac:chgData name="Parul" userId="e0ab2520-57e2-48c4-91c9-c46023e2e874" providerId="ADAL" clId="{A8F8CAB1-DC1B-4BEC-A61E-75A11A2DF076}" dt="2020-08-05T08:22:37.569" v="1" actId="164"/>
          <ac:spMkLst>
            <pc:docMk/>
            <pc:sldMk cId="1644152817" sldId="442"/>
            <ac:spMk id="33" creationId="{BC5F5F8E-B920-4DFC-B930-A281E5FCD591}"/>
          </ac:spMkLst>
        </pc:spChg>
        <pc:grpChg chg="add mod">
          <ac:chgData name="Parul" userId="e0ab2520-57e2-48c4-91c9-c46023e2e874" providerId="ADAL" clId="{A8F8CAB1-DC1B-4BEC-A61E-75A11A2DF076}" dt="2020-08-05T08:22:37.569" v="1" actId="164"/>
          <ac:grpSpMkLst>
            <pc:docMk/>
            <pc:sldMk cId="1644152817" sldId="442"/>
            <ac:grpSpMk id="2" creationId="{08A56417-B673-44B8-86DF-317C6E7A9301}"/>
          </ac:grpSpMkLst>
        </pc:grpChg>
        <pc:cxnChg chg="mod">
          <ac:chgData name="Parul" userId="e0ab2520-57e2-48c4-91c9-c46023e2e874" providerId="ADAL" clId="{A8F8CAB1-DC1B-4BEC-A61E-75A11A2DF076}" dt="2020-08-05T08:22:37.569" v="1" actId="164"/>
          <ac:cxnSpMkLst>
            <pc:docMk/>
            <pc:sldMk cId="1644152817" sldId="442"/>
            <ac:cxnSpMk id="15" creationId="{AD30B3CC-A3E5-40F9-8E5D-719C336B4DD3}"/>
          </ac:cxnSpMkLst>
        </pc:cxnChg>
        <pc:cxnChg chg="mod">
          <ac:chgData name="Parul" userId="e0ab2520-57e2-48c4-91c9-c46023e2e874" providerId="ADAL" clId="{A8F8CAB1-DC1B-4BEC-A61E-75A11A2DF076}" dt="2020-08-05T08:22:37.569" v="1" actId="164"/>
          <ac:cxnSpMkLst>
            <pc:docMk/>
            <pc:sldMk cId="1644152817" sldId="442"/>
            <ac:cxnSpMk id="16" creationId="{766D3D66-4255-4301-873F-7649ECB40EF4}"/>
          </ac:cxnSpMkLst>
        </pc:cxnChg>
        <pc:cxnChg chg="mod">
          <ac:chgData name="Parul" userId="e0ab2520-57e2-48c4-91c9-c46023e2e874" providerId="ADAL" clId="{A8F8CAB1-DC1B-4BEC-A61E-75A11A2DF076}" dt="2020-08-05T08:22:37.569" v="1" actId="164"/>
          <ac:cxnSpMkLst>
            <pc:docMk/>
            <pc:sldMk cId="1644152817" sldId="442"/>
            <ac:cxnSpMk id="37" creationId="{08E49B15-1161-4CF8-A597-7B5EA4C9D4F3}"/>
          </ac:cxnSpMkLst>
        </pc:cxnChg>
        <pc:cxnChg chg="mod">
          <ac:chgData name="Parul" userId="e0ab2520-57e2-48c4-91c9-c46023e2e874" providerId="ADAL" clId="{A8F8CAB1-DC1B-4BEC-A61E-75A11A2DF076}" dt="2020-08-05T08:22:37.569" v="1" actId="164"/>
          <ac:cxnSpMkLst>
            <pc:docMk/>
            <pc:sldMk cId="1644152817" sldId="442"/>
            <ac:cxnSpMk id="40" creationId="{15F583EE-76F2-4399-B45B-009C52B28ECD}"/>
          </ac:cxnSpMkLst>
        </pc:cxnChg>
      </pc:sldChg>
      <pc:sldChg chg="modNotesTx">
        <pc:chgData name="Parul" userId="e0ab2520-57e2-48c4-91c9-c46023e2e874" providerId="ADAL" clId="{A8F8CAB1-DC1B-4BEC-A61E-75A11A2DF076}" dt="2020-08-05T07:52:38.226" v="0" actId="20577"/>
        <pc:sldMkLst>
          <pc:docMk/>
          <pc:sldMk cId="1803491416" sldId="1296"/>
        </pc:sldMkLst>
      </pc:sldChg>
    </pc:docChg>
  </pc:docChgLst>
  <pc:docChgLst>
    <pc:chgData name="Ankit Sethi" userId="2aeeb24c-a3ce-4b2f-bc93-7d9854ecc0ef" providerId="ADAL" clId="{A94435BC-38A5-444E-8448-3FD0C339697B}"/>
    <pc:docChg chg="undo custSel addSld delSld modSld modSection">
      <pc:chgData name="Ankit Sethi" userId="2aeeb24c-a3ce-4b2f-bc93-7d9854ecc0ef" providerId="ADAL" clId="{A94435BC-38A5-444E-8448-3FD0C339697B}" dt="2021-04-29T11:36:01.742" v="1049" actId="20577"/>
      <pc:docMkLst>
        <pc:docMk/>
      </pc:docMkLst>
      <pc:sldChg chg="del">
        <pc:chgData name="Ankit Sethi" userId="2aeeb24c-a3ce-4b2f-bc93-7d9854ecc0ef" providerId="ADAL" clId="{A94435BC-38A5-444E-8448-3FD0C339697B}" dt="2021-04-29T05:39:00.246" v="29" actId="47"/>
        <pc:sldMkLst>
          <pc:docMk/>
          <pc:sldMk cId="2897715182" sldId="398"/>
        </pc:sldMkLst>
      </pc:sldChg>
      <pc:sldChg chg="modSp mod">
        <pc:chgData name="Ankit Sethi" userId="2aeeb24c-a3ce-4b2f-bc93-7d9854ecc0ef" providerId="ADAL" clId="{A94435BC-38A5-444E-8448-3FD0C339697B}" dt="2021-04-29T05:38:48.915" v="28" actId="20577"/>
        <pc:sldMkLst>
          <pc:docMk/>
          <pc:sldMk cId="2709351672" sldId="406"/>
        </pc:sldMkLst>
        <pc:spChg chg="mod">
          <ac:chgData name="Ankit Sethi" userId="2aeeb24c-a3ce-4b2f-bc93-7d9854ecc0ef" providerId="ADAL" clId="{A94435BC-38A5-444E-8448-3FD0C339697B}" dt="2021-04-29T05:38:48.915" v="28" actId="20577"/>
          <ac:spMkLst>
            <pc:docMk/>
            <pc:sldMk cId="2709351672" sldId="406"/>
            <ac:spMk id="3" creationId="{6C566080-730F-414D-A4A7-C46427980629}"/>
          </ac:spMkLst>
        </pc:spChg>
        <pc:spChg chg="mod">
          <ac:chgData name="Ankit Sethi" userId="2aeeb24c-a3ce-4b2f-bc93-7d9854ecc0ef" providerId="ADAL" clId="{A94435BC-38A5-444E-8448-3FD0C339697B}" dt="2021-04-29T05:38:39.218" v="4" actId="20577"/>
          <ac:spMkLst>
            <pc:docMk/>
            <pc:sldMk cId="2709351672" sldId="406"/>
            <ac:spMk id="11" creationId="{8BF8B3FF-F4BB-4609-A7F3-FECF45F744D6}"/>
          </ac:spMkLst>
        </pc:spChg>
      </pc:sldChg>
      <pc:sldChg chg="del">
        <pc:chgData name="Ankit Sethi" userId="2aeeb24c-a3ce-4b2f-bc93-7d9854ecc0ef" providerId="ADAL" clId="{A94435BC-38A5-444E-8448-3FD0C339697B}" dt="2021-04-29T05:41:59.205" v="66" actId="47"/>
        <pc:sldMkLst>
          <pc:docMk/>
          <pc:sldMk cId="844774409" sldId="407"/>
        </pc:sldMkLst>
      </pc:sldChg>
      <pc:sldChg chg="del">
        <pc:chgData name="Ankit Sethi" userId="2aeeb24c-a3ce-4b2f-bc93-7d9854ecc0ef" providerId="ADAL" clId="{A94435BC-38A5-444E-8448-3FD0C339697B}" dt="2021-04-29T05:45:04.835" v="152" actId="47"/>
        <pc:sldMkLst>
          <pc:docMk/>
          <pc:sldMk cId="2647937771" sldId="410"/>
        </pc:sldMkLst>
      </pc:sldChg>
      <pc:sldChg chg="del">
        <pc:chgData name="Ankit Sethi" userId="2aeeb24c-a3ce-4b2f-bc93-7d9854ecc0ef" providerId="ADAL" clId="{A94435BC-38A5-444E-8448-3FD0C339697B}" dt="2021-04-29T06:05:21.865" v="326" actId="47"/>
        <pc:sldMkLst>
          <pc:docMk/>
          <pc:sldMk cId="403253013" sldId="423"/>
        </pc:sldMkLst>
      </pc:sldChg>
      <pc:sldChg chg="del">
        <pc:chgData name="Ankit Sethi" userId="2aeeb24c-a3ce-4b2f-bc93-7d9854ecc0ef" providerId="ADAL" clId="{A94435BC-38A5-444E-8448-3FD0C339697B}" dt="2021-04-29T06:15:00.936" v="433" actId="47"/>
        <pc:sldMkLst>
          <pc:docMk/>
          <pc:sldMk cId="1663035380" sldId="432"/>
        </pc:sldMkLst>
      </pc:sldChg>
      <pc:sldChg chg="del">
        <pc:chgData name="Ankit Sethi" userId="2aeeb24c-a3ce-4b2f-bc93-7d9854ecc0ef" providerId="ADAL" clId="{A94435BC-38A5-444E-8448-3FD0C339697B}" dt="2021-04-29T06:12:49.894" v="416" actId="47"/>
        <pc:sldMkLst>
          <pc:docMk/>
          <pc:sldMk cId="2062427886" sldId="434"/>
        </pc:sldMkLst>
      </pc:sldChg>
      <pc:sldChg chg="del">
        <pc:chgData name="Ankit Sethi" userId="2aeeb24c-a3ce-4b2f-bc93-7d9854ecc0ef" providerId="ADAL" clId="{A94435BC-38A5-444E-8448-3FD0C339697B}" dt="2021-04-29T05:46:01.410" v="167" actId="47"/>
        <pc:sldMkLst>
          <pc:docMk/>
          <pc:sldMk cId="1644152817" sldId="442"/>
        </pc:sldMkLst>
      </pc:sldChg>
      <pc:sldChg chg="del">
        <pc:chgData name="Ankit Sethi" userId="2aeeb24c-a3ce-4b2f-bc93-7d9854ecc0ef" providerId="ADAL" clId="{A94435BC-38A5-444E-8448-3FD0C339697B}" dt="2021-04-29T06:17:20.544" v="449" actId="47"/>
        <pc:sldMkLst>
          <pc:docMk/>
          <pc:sldMk cId="2852674278" sldId="449"/>
        </pc:sldMkLst>
      </pc:sldChg>
      <pc:sldChg chg="delSp modSp del">
        <pc:chgData name="Ankit Sethi" userId="2aeeb24c-a3ce-4b2f-bc93-7d9854ecc0ef" providerId="ADAL" clId="{A94435BC-38A5-444E-8448-3FD0C339697B}" dt="2021-04-29T05:38:24.425" v="1" actId="47"/>
        <pc:sldMkLst>
          <pc:docMk/>
          <pc:sldMk cId="2486303266" sldId="537"/>
        </pc:sldMkLst>
        <pc:graphicFrameChg chg="del mod">
          <ac:chgData name="Ankit Sethi" userId="2aeeb24c-a3ce-4b2f-bc93-7d9854ecc0ef" providerId="ADAL" clId="{A94435BC-38A5-444E-8448-3FD0C339697B}" dt="2021-04-29T05:38:10.634" v="0"/>
          <ac:graphicFrameMkLst>
            <pc:docMk/>
            <pc:sldMk cId="2486303266" sldId="537"/>
            <ac:graphicFrameMk id="2" creationId="{22655CF3-76E3-4E78-9F9D-C5AB431E558B}"/>
          </ac:graphicFrameMkLst>
        </pc:graphicFrameChg>
      </pc:sldChg>
      <pc:sldChg chg="del">
        <pc:chgData name="Ankit Sethi" userId="2aeeb24c-a3ce-4b2f-bc93-7d9854ecc0ef" providerId="ADAL" clId="{A94435BC-38A5-444E-8448-3FD0C339697B}" dt="2021-04-29T05:40:55.299" v="54" actId="47"/>
        <pc:sldMkLst>
          <pc:docMk/>
          <pc:sldMk cId="3425131321" sldId="950"/>
        </pc:sldMkLst>
      </pc:sldChg>
      <pc:sldChg chg="del">
        <pc:chgData name="Ankit Sethi" userId="2aeeb24c-a3ce-4b2f-bc93-7d9854ecc0ef" providerId="ADAL" clId="{A94435BC-38A5-444E-8448-3FD0C339697B}" dt="2021-04-29T05:43:34.500" v="136" actId="47"/>
        <pc:sldMkLst>
          <pc:docMk/>
          <pc:sldMk cId="4049266330" sldId="970"/>
        </pc:sldMkLst>
      </pc:sldChg>
      <pc:sldChg chg="del">
        <pc:chgData name="Ankit Sethi" userId="2aeeb24c-a3ce-4b2f-bc93-7d9854ecc0ef" providerId="ADAL" clId="{A94435BC-38A5-444E-8448-3FD0C339697B}" dt="2021-04-29T08:38:24.875" v="963" actId="47"/>
        <pc:sldMkLst>
          <pc:docMk/>
          <pc:sldMk cId="2620902680" sldId="972"/>
        </pc:sldMkLst>
      </pc:sldChg>
      <pc:sldChg chg="del">
        <pc:chgData name="Ankit Sethi" userId="2aeeb24c-a3ce-4b2f-bc93-7d9854ecc0ef" providerId="ADAL" clId="{A94435BC-38A5-444E-8448-3FD0C339697B}" dt="2021-04-29T09:31:40.184" v="969" actId="47"/>
        <pc:sldMkLst>
          <pc:docMk/>
          <pc:sldMk cId="4111488605" sldId="990"/>
        </pc:sldMkLst>
      </pc:sldChg>
      <pc:sldChg chg="del">
        <pc:chgData name="Ankit Sethi" userId="2aeeb24c-a3ce-4b2f-bc93-7d9854ecc0ef" providerId="ADAL" clId="{A94435BC-38A5-444E-8448-3FD0C339697B}" dt="2021-04-29T06:15:50.079" v="438" actId="47"/>
        <pc:sldMkLst>
          <pc:docMk/>
          <pc:sldMk cId="3795606750" sldId="1195"/>
        </pc:sldMkLst>
      </pc:sldChg>
      <pc:sldChg chg="del">
        <pc:chgData name="Ankit Sethi" userId="2aeeb24c-a3ce-4b2f-bc93-7d9854ecc0ef" providerId="ADAL" clId="{A94435BC-38A5-444E-8448-3FD0C339697B}" dt="2021-04-29T06:13:55.877" v="422" actId="47"/>
        <pc:sldMkLst>
          <pc:docMk/>
          <pc:sldMk cId="1806733491" sldId="1197"/>
        </pc:sldMkLst>
      </pc:sldChg>
      <pc:sldChg chg="del">
        <pc:chgData name="Ankit Sethi" userId="2aeeb24c-a3ce-4b2f-bc93-7d9854ecc0ef" providerId="ADAL" clId="{A94435BC-38A5-444E-8448-3FD0C339697B}" dt="2021-04-29T06:18:23.093" v="456" actId="47"/>
        <pc:sldMkLst>
          <pc:docMk/>
          <pc:sldMk cId="1641085360" sldId="1199"/>
        </pc:sldMkLst>
      </pc:sldChg>
      <pc:sldChg chg="del">
        <pc:chgData name="Ankit Sethi" userId="2aeeb24c-a3ce-4b2f-bc93-7d9854ecc0ef" providerId="ADAL" clId="{A94435BC-38A5-444E-8448-3FD0C339697B}" dt="2021-04-29T08:01:53.829" v="583" actId="47"/>
        <pc:sldMkLst>
          <pc:docMk/>
          <pc:sldMk cId="3974581430" sldId="1206"/>
        </pc:sldMkLst>
      </pc:sldChg>
      <pc:sldChg chg="del">
        <pc:chgData name="Ankit Sethi" userId="2aeeb24c-a3ce-4b2f-bc93-7d9854ecc0ef" providerId="ADAL" clId="{A94435BC-38A5-444E-8448-3FD0C339697B}" dt="2021-04-29T05:47:30.551" v="186" actId="47"/>
        <pc:sldMkLst>
          <pc:docMk/>
          <pc:sldMk cId="2780892315" sldId="1230"/>
        </pc:sldMkLst>
      </pc:sldChg>
      <pc:sldChg chg="del">
        <pc:chgData name="Ankit Sethi" userId="2aeeb24c-a3ce-4b2f-bc93-7d9854ecc0ef" providerId="ADAL" clId="{A94435BC-38A5-444E-8448-3FD0C339697B}" dt="2021-04-29T05:48:33.986" v="232" actId="47"/>
        <pc:sldMkLst>
          <pc:docMk/>
          <pc:sldMk cId="1051163707" sldId="1231"/>
        </pc:sldMkLst>
      </pc:sldChg>
      <pc:sldChg chg="del">
        <pc:chgData name="Ankit Sethi" userId="2aeeb24c-a3ce-4b2f-bc93-7d9854ecc0ef" providerId="ADAL" clId="{A94435BC-38A5-444E-8448-3FD0C339697B}" dt="2021-04-29T06:07:46.434" v="367" actId="47"/>
        <pc:sldMkLst>
          <pc:docMk/>
          <pc:sldMk cId="860048249" sldId="1233"/>
        </pc:sldMkLst>
      </pc:sldChg>
      <pc:sldChg chg="del">
        <pc:chgData name="Ankit Sethi" userId="2aeeb24c-a3ce-4b2f-bc93-7d9854ecc0ef" providerId="ADAL" clId="{A94435BC-38A5-444E-8448-3FD0C339697B}" dt="2021-04-29T06:08:28.744" v="391" actId="47"/>
        <pc:sldMkLst>
          <pc:docMk/>
          <pc:sldMk cId="2118982261" sldId="1234"/>
        </pc:sldMkLst>
      </pc:sldChg>
      <pc:sldChg chg="del">
        <pc:chgData name="Ankit Sethi" userId="2aeeb24c-a3ce-4b2f-bc93-7d9854ecc0ef" providerId="ADAL" clId="{A94435BC-38A5-444E-8448-3FD0C339697B}" dt="2021-04-29T06:09:14.979" v="405" actId="47"/>
        <pc:sldMkLst>
          <pc:docMk/>
          <pc:sldMk cId="502953750" sldId="1235"/>
        </pc:sldMkLst>
      </pc:sldChg>
      <pc:sldChg chg="del">
        <pc:chgData name="Ankit Sethi" userId="2aeeb24c-a3ce-4b2f-bc93-7d9854ecc0ef" providerId="ADAL" clId="{A94435BC-38A5-444E-8448-3FD0C339697B}" dt="2021-04-29T06:03:01.878" v="309" actId="47"/>
        <pc:sldMkLst>
          <pc:docMk/>
          <pc:sldMk cId="4127590791" sldId="1237"/>
        </pc:sldMkLst>
      </pc:sldChg>
      <pc:sldChg chg="del">
        <pc:chgData name="Ankit Sethi" userId="2aeeb24c-a3ce-4b2f-bc93-7d9854ecc0ef" providerId="ADAL" clId="{A94435BC-38A5-444E-8448-3FD0C339697B}" dt="2021-04-29T05:50:32.154" v="250" actId="47"/>
        <pc:sldMkLst>
          <pc:docMk/>
          <pc:sldMk cId="3761672448" sldId="1238"/>
        </pc:sldMkLst>
      </pc:sldChg>
      <pc:sldChg chg="del">
        <pc:chgData name="Ankit Sethi" userId="2aeeb24c-a3ce-4b2f-bc93-7d9854ecc0ef" providerId="ADAL" clId="{A94435BC-38A5-444E-8448-3FD0C339697B}" dt="2021-04-29T06:17:28.048" v="450" actId="47"/>
        <pc:sldMkLst>
          <pc:docMk/>
          <pc:sldMk cId="4074611038" sldId="1242"/>
        </pc:sldMkLst>
      </pc:sldChg>
      <pc:sldChg chg="del">
        <pc:chgData name="Ankit Sethi" userId="2aeeb24c-a3ce-4b2f-bc93-7d9854ecc0ef" providerId="ADAL" clId="{A94435BC-38A5-444E-8448-3FD0C339697B}" dt="2021-04-29T06:13:29.205" v="419" actId="47"/>
        <pc:sldMkLst>
          <pc:docMk/>
          <pc:sldMk cId="1354361047" sldId="1243"/>
        </pc:sldMkLst>
      </pc:sldChg>
      <pc:sldChg chg="del">
        <pc:chgData name="Ankit Sethi" userId="2aeeb24c-a3ce-4b2f-bc93-7d9854ecc0ef" providerId="ADAL" clId="{A94435BC-38A5-444E-8448-3FD0C339697B}" dt="2021-04-29T06:17:57.903" v="453" actId="47"/>
        <pc:sldMkLst>
          <pc:docMk/>
          <pc:sldMk cId="1215869726" sldId="1244"/>
        </pc:sldMkLst>
      </pc:sldChg>
      <pc:sldChg chg="del">
        <pc:chgData name="Ankit Sethi" userId="2aeeb24c-a3ce-4b2f-bc93-7d9854ecc0ef" providerId="ADAL" clId="{A94435BC-38A5-444E-8448-3FD0C339697B}" dt="2021-04-29T05:39:43.232" v="32" actId="47"/>
        <pc:sldMkLst>
          <pc:docMk/>
          <pc:sldMk cId="625909677" sldId="1255"/>
        </pc:sldMkLst>
      </pc:sldChg>
      <pc:sldChg chg="del">
        <pc:chgData name="Ankit Sethi" userId="2aeeb24c-a3ce-4b2f-bc93-7d9854ecc0ef" providerId="ADAL" clId="{A94435BC-38A5-444E-8448-3FD0C339697B}" dt="2021-04-29T07:57:12.322" v="488" actId="47"/>
        <pc:sldMkLst>
          <pc:docMk/>
          <pc:sldMk cId="3866853678" sldId="1267"/>
        </pc:sldMkLst>
      </pc:sldChg>
      <pc:sldChg chg="del">
        <pc:chgData name="Ankit Sethi" userId="2aeeb24c-a3ce-4b2f-bc93-7d9854ecc0ef" providerId="ADAL" clId="{A94435BC-38A5-444E-8448-3FD0C339697B}" dt="2021-04-29T07:58:23.458" v="529" actId="47"/>
        <pc:sldMkLst>
          <pc:docMk/>
          <pc:sldMk cId="1214081715" sldId="1269"/>
        </pc:sldMkLst>
      </pc:sldChg>
      <pc:sldChg chg="del">
        <pc:chgData name="Ankit Sethi" userId="2aeeb24c-a3ce-4b2f-bc93-7d9854ecc0ef" providerId="ADAL" clId="{A94435BC-38A5-444E-8448-3FD0C339697B}" dt="2021-04-29T07:59:22.631" v="540" actId="47"/>
        <pc:sldMkLst>
          <pc:docMk/>
          <pc:sldMk cId="4120837302" sldId="1271"/>
        </pc:sldMkLst>
      </pc:sldChg>
      <pc:sldChg chg="del">
        <pc:chgData name="Ankit Sethi" userId="2aeeb24c-a3ce-4b2f-bc93-7d9854ecc0ef" providerId="ADAL" clId="{A94435BC-38A5-444E-8448-3FD0C339697B}" dt="2021-04-29T08:00:07.243" v="552" actId="47"/>
        <pc:sldMkLst>
          <pc:docMk/>
          <pc:sldMk cId="2821298298" sldId="1272"/>
        </pc:sldMkLst>
      </pc:sldChg>
      <pc:sldChg chg="del">
        <pc:chgData name="Ankit Sethi" userId="2aeeb24c-a3ce-4b2f-bc93-7d9854ecc0ef" providerId="ADAL" clId="{A94435BC-38A5-444E-8448-3FD0C339697B}" dt="2021-04-29T08:00:28.324" v="555" actId="47"/>
        <pc:sldMkLst>
          <pc:docMk/>
          <pc:sldMk cId="421925240" sldId="1273"/>
        </pc:sldMkLst>
      </pc:sldChg>
      <pc:sldChg chg="del">
        <pc:chgData name="Ankit Sethi" userId="2aeeb24c-a3ce-4b2f-bc93-7d9854ecc0ef" providerId="ADAL" clId="{A94435BC-38A5-444E-8448-3FD0C339697B}" dt="2021-04-29T08:00:53.734" v="566" actId="47"/>
        <pc:sldMkLst>
          <pc:docMk/>
          <pc:sldMk cId="39267167" sldId="1274"/>
        </pc:sldMkLst>
      </pc:sldChg>
      <pc:sldChg chg="del">
        <pc:chgData name="Ankit Sethi" userId="2aeeb24c-a3ce-4b2f-bc93-7d9854ecc0ef" providerId="ADAL" clId="{A94435BC-38A5-444E-8448-3FD0C339697B}" dt="2021-04-29T08:01:16.530" v="577" actId="47"/>
        <pc:sldMkLst>
          <pc:docMk/>
          <pc:sldMk cId="1142055595" sldId="1276"/>
        </pc:sldMkLst>
      </pc:sldChg>
      <pc:sldChg chg="del">
        <pc:chgData name="Ankit Sethi" userId="2aeeb24c-a3ce-4b2f-bc93-7d9854ecc0ef" providerId="ADAL" clId="{A94435BC-38A5-444E-8448-3FD0C339697B}" dt="2021-04-29T08:01:31.846" v="580" actId="47"/>
        <pc:sldMkLst>
          <pc:docMk/>
          <pc:sldMk cId="2057627105" sldId="1278"/>
        </pc:sldMkLst>
      </pc:sldChg>
      <pc:sldChg chg="del">
        <pc:chgData name="Ankit Sethi" userId="2aeeb24c-a3ce-4b2f-bc93-7d9854ecc0ef" providerId="ADAL" clId="{A94435BC-38A5-444E-8448-3FD0C339697B}" dt="2021-04-29T08:02:42.508" v="599" actId="47"/>
        <pc:sldMkLst>
          <pc:docMk/>
          <pc:sldMk cId="832152392" sldId="1279"/>
        </pc:sldMkLst>
      </pc:sldChg>
      <pc:sldChg chg="del">
        <pc:chgData name="Ankit Sethi" userId="2aeeb24c-a3ce-4b2f-bc93-7d9854ecc0ef" providerId="ADAL" clId="{A94435BC-38A5-444E-8448-3FD0C339697B}" dt="2021-04-29T08:03:31.133" v="628" actId="47"/>
        <pc:sldMkLst>
          <pc:docMk/>
          <pc:sldMk cId="3289719996" sldId="1280"/>
        </pc:sldMkLst>
      </pc:sldChg>
      <pc:sldChg chg="del">
        <pc:chgData name="Ankit Sethi" userId="2aeeb24c-a3ce-4b2f-bc93-7d9854ecc0ef" providerId="ADAL" clId="{A94435BC-38A5-444E-8448-3FD0C339697B}" dt="2021-04-29T08:05:24.076" v="654" actId="47"/>
        <pc:sldMkLst>
          <pc:docMk/>
          <pc:sldMk cId="2775801154" sldId="1282"/>
        </pc:sldMkLst>
      </pc:sldChg>
      <pc:sldChg chg="add del">
        <pc:chgData name="Ankit Sethi" userId="2aeeb24c-a3ce-4b2f-bc93-7d9854ecc0ef" providerId="ADAL" clId="{A94435BC-38A5-444E-8448-3FD0C339697B}" dt="2021-04-29T08:08:12.497" v="682" actId="47"/>
        <pc:sldMkLst>
          <pc:docMk/>
          <pc:sldMk cId="1335076760" sldId="1284"/>
        </pc:sldMkLst>
      </pc:sldChg>
      <pc:sldChg chg="del">
        <pc:chgData name="Ankit Sethi" userId="2aeeb24c-a3ce-4b2f-bc93-7d9854ecc0ef" providerId="ADAL" clId="{A94435BC-38A5-444E-8448-3FD0C339697B}" dt="2021-04-29T08:08:57.497" v="688" actId="47"/>
        <pc:sldMkLst>
          <pc:docMk/>
          <pc:sldMk cId="131002120" sldId="1286"/>
        </pc:sldMkLst>
      </pc:sldChg>
      <pc:sldChg chg="del">
        <pc:chgData name="Ankit Sethi" userId="2aeeb24c-a3ce-4b2f-bc93-7d9854ecc0ef" providerId="ADAL" clId="{A94435BC-38A5-444E-8448-3FD0C339697B}" dt="2021-04-29T08:09:47.149" v="715" actId="47"/>
        <pc:sldMkLst>
          <pc:docMk/>
          <pc:sldMk cId="2792280277" sldId="1287"/>
        </pc:sldMkLst>
      </pc:sldChg>
      <pc:sldChg chg="del">
        <pc:chgData name="Ankit Sethi" userId="2aeeb24c-a3ce-4b2f-bc93-7d9854ecc0ef" providerId="ADAL" clId="{A94435BC-38A5-444E-8448-3FD0C339697B}" dt="2021-04-29T08:10:20.003" v="728" actId="47"/>
        <pc:sldMkLst>
          <pc:docMk/>
          <pc:sldMk cId="1673618618" sldId="1288"/>
        </pc:sldMkLst>
      </pc:sldChg>
      <pc:sldChg chg="del">
        <pc:chgData name="Ankit Sethi" userId="2aeeb24c-a3ce-4b2f-bc93-7d9854ecc0ef" providerId="ADAL" clId="{A94435BC-38A5-444E-8448-3FD0C339697B}" dt="2021-04-29T08:10:59.405" v="746" actId="47"/>
        <pc:sldMkLst>
          <pc:docMk/>
          <pc:sldMk cId="2044956964" sldId="1291"/>
        </pc:sldMkLst>
      </pc:sldChg>
      <pc:sldChg chg="del">
        <pc:chgData name="Ankit Sethi" userId="2aeeb24c-a3ce-4b2f-bc93-7d9854ecc0ef" providerId="ADAL" clId="{A94435BC-38A5-444E-8448-3FD0C339697B}" dt="2021-04-29T08:11:28.172" v="755" actId="47"/>
        <pc:sldMkLst>
          <pc:docMk/>
          <pc:sldMk cId="818451766" sldId="1292"/>
        </pc:sldMkLst>
      </pc:sldChg>
      <pc:sldChg chg="del">
        <pc:chgData name="Ankit Sethi" userId="2aeeb24c-a3ce-4b2f-bc93-7d9854ecc0ef" providerId="ADAL" clId="{A94435BC-38A5-444E-8448-3FD0C339697B}" dt="2021-04-29T08:12:12.050" v="771" actId="47"/>
        <pc:sldMkLst>
          <pc:docMk/>
          <pc:sldMk cId="2472965924" sldId="1293"/>
        </pc:sldMkLst>
      </pc:sldChg>
      <pc:sldChg chg="del">
        <pc:chgData name="Ankit Sethi" userId="2aeeb24c-a3ce-4b2f-bc93-7d9854ecc0ef" providerId="ADAL" clId="{A94435BC-38A5-444E-8448-3FD0C339697B}" dt="2021-04-29T08:12:59.112" v="797" actId="47"/>
        <pc:sldMkLst>
          <pc:docMk/>
          <pc:sldMk cId="2326185277" sldId="1294"/>
        </pc:sldMkLst>
      </pc:sldChg>
      <pc:sldChg chg="del">
        <pc:chgData name="Ankit Sethi" userId="2aeeb24c-a3ce-4b2f-bc93-7d9854ecc0ef" providerId="ADAL" clId="{A94435BC-38A5-444E-8448-3FD0C339697B}" dt="2021-04-29T08:13:37.433" v="809" actId="47"/>
        <pc:sldMkLst>
          <pc:docMk/>
          <pc:sldMk cId="3464019830" sldId="1295"/>
        </pc:sldMkLst>
      </pc:sldChg>
      <pc:sldChg chg="del">
        <pc:chgData name="Ankit Sethi" userId="2aeeb24c-a3ce-4b2f-bc93-7d9854ecc0ef" providerId="ADAL" clId="{A94435BC-38A5-444E-8448-3FD0C339697B}" dt="2021-04-29T08:14:37.621" v="826" actId="47"/>
        <pc:sldMkLst>
          <pc:docMk/>
          <pc:sldMk cId="1803491416" sldId="1296"/>
        </pc:sldMkLst>
      </pc:sldChg>
      <pc:sldChg chg="del">
        <pc:chgData name="Ankit Sethi" userId="2aeeb24c-a3ce-4b2f-bc93-7d9854ecc0ef" providerId="ADAL" clId="{A94435BC-38A5-444E-8448-3FD0C339697B}" dt="2021-04-29T08:15:17.637" v="863" actId="47"/>
        <pc:sldMkLst>
          <pc:docMk/>
          <pc:sldMk cId="232799455" sldId="1297"/>
        </pc:sldMkLst>
      </pc:sldChg>
      <pc:sldChg chg="del">
        <pc:chgData name="Ankit Sethi" userId="2aeeb24c-a3ce-4b2f-bc93-7d9854ecc0ef" providerId="ADAL" clId="{A94435BC-38A5-444E-8448-3FD0C339697B}" dt="2021-04-29T08:16:03.208" v="866" actId="47"/>
        <pc:sldMkLst>
          <pc:docMk/>
          <pc:sldMk cId="2278586062" sldId="1298"/>
        </pc:sldMkLst>
      </pc:sldChg>
      <pc:sldChg chg="del">
        <pc:chgData name="Ankit Sethi" userId="2aeeb24c-a3ce-4b2f-bc93-7d9854ecc0ef" providerId="ADAL" clId="{A94435BC-38A5-444E-8448-3FD0C339697B}" dt="2021-04-29T08:16:41.087" v="886" actId="47"/>
        <pc:sldMkLst>
          <pc:docMk/>
          <pc:sldMk cId="2045483233" sldId="1299"/>
        </pc:sldMkLst>
      </pc:sldChg>
      <pc:sldChg chg="del">
        <pc:chgData name="Ankit Sethi" userId="2aeeb24c-a3ce-4b2f-bc93-7d9854ecc0ef" providerId="ADAL" clId="{A94435BC-38A5-444E-8448-3FD0C339697B}" dt="2021-04-29T08:17:24.893" v="919" actId="47"/>
        <pc:sldMkLst>
          <pc:docMk/>
          <pc:sldMk cId="1131842598" sldId="1300"/>
        </pc:sldMkLst>
      </pc:sldChg>
      <pc:sldChg chg="del">
        <pc:chgData name="Ankit Sethi" userId="2aeeb24c-a3ce-4b2f-bc93-7d9854ecc0ef" providerId="ADAL" clId="{A94435BC-38A5-444E-8448-3FD0C339697B}" dt="2021-04-29T08:14:09.710" v="812" actId="47"/>
        <pc:sldMkLst>
          <pc:docMk/>
          <pc:sldMk cId="2107745261" sldId="1301"/>
        </pc:sldMkLst>
      </pc:sldChg>
      <pc:sldChg chg="del">
        <pc:chgData name="Ankit Sethi" userId="2aeeb24c-a3ce-4b2f-bc93-7d9854ecc0ef" providerId="ADAL" clId="{A94435BC-38A5-444E-8448-3FD0C339697B}" dt="2021-04-29T08:17:48.584" v="922" actId="47"/>
        <pc:sldMkLst>
          <pc:docMk/>
          <pc:sldMk cId="3643360326" sldId="1302"/>
        </pc:sldMkLst>
      </pc:sldChg>
      <pc:sldChg chg="del">
        <pc:chgData name="Ankit Sethi" userId="2aeeb24c-a3ce-4b2f-bc93-7d9854ecc0ef" providerId="ADAL" clId="{A94435BC-38A5-444E-8448-3FD0C339697B}" dt="2021-04-29T07:58:50.928" v="532" actId="47"/>
        <pc:sldMkLst>
          <pc:docMk/>
          <pc:sldMk cId="2814312403" sldId="1303"/>
        </pc:sldMkLst>
      </pc:sldChg>
      <pc:sldChg chg="del">
        <pc:chgData name="Ankit Sethi" userId="2aeeb24c-a3ce-4b2f-bc93-7d9854ecc0ef" providerId="ADAL" clId="{A94435BC-38A5-444E-8448-3FD0C339697B}" dt="2021-04-29T07:57:50.687" v="521" actId="47"/>
        <pc:sldMkLst>
          <pc:docMk/>
          <pc:sldMk cId="1140103100" sldId="1304"/>
        </pc:sldMkLst>
      </pc:sldChg>
      <pc:sldChg chg="add del">
        <pc:chgData name="Ankit Sethi" userId="2aeeb24c-a3ce-4b2f-bc93-7d9854ecc0ef" providerId="ADAL" clId="{A94435BC-38A5-444E-8448-3FD0C339697B}" dt="2021-04-29T06:01:51.798" v="289" actId="47"/>
        <pc:sldMkLst>
          <pc:docMk/>
          <pc:sldMk cId="3444605625" sldId="1305"/>
        </pc:sldMkLst>
      </pc:sldChg>
      <pc:sldChg chg="del">
        <pc:chgData name="Ankit Sethi" userId="2aeeb24c-a3ce-4b2f-bc93-7d9854ecc0ef" providerId="ADAL" clId="{A94435BC-38A5-444E-8448-3FD0C339697B}" dt="2021-04-29T06:02:22.983" v="300" actId="47"/>
        <pc:sldMkLst>
          <pc:docMk/>
          <pc:sldMk cId="2335423727" sldId="1306"/>
        </pc:sldMkLst>
      </pc:sldChg>
      <pc:sldChg chg="del">
        <pc:chgData name="Ankit Sethi" userId="2aeeb24c-a3ce-4b2f-bc93-7d9854ecc0ef" providerId="ADAL" clId="{A94435BC-38A5-444E-8448-3FD0C339697B}" dt="2021-04-29T06:03:37.430" v="312" actId="47"/>
        <pc:sldMkLst>
          <pc:docMk/>
          <pc:sldMk cId="2249413915" sldId="1307"/>
        </pc:sldMkLst>
      </pc:sldChg>
      <pc:sldChg chg="del">
        <pc:chgData name="Ankit Sethi" userId="2aeeb24c-a3ce-4b2f-bc93-7d9854ecc0ef" providerId="ADAL" clId="{A94435BC-38A5-444E-8448-3FD0C339697B}" dt="2021-04-29T06:04:27.087" v="315" actId="47"/>
        <pc:sldMkLst>
          <pc:docMk/>
          <pc:sldMk cId="788030677" sldId="1308"/>
        </pc:sldMkLst>
      </pc:sldChg>
      <pc:sldChg chg="del">
        <pc:chgData name="Ankit Sethi" userId="2aeeb24c-a3ce-4b2f-bc93-7d9854ecc0ef" providerId="ADAL" clId="{A94435BC-38A5-444E-8448-3FD0C339697B}" dt="2021-04-29T07:59:42.728" v="543" actId="47"/>
        <pc:sldMkLst>
          <pc:docMk/>
          <pc:sldMk cId="2158054740" sldId="1309"/>
        </pc:sldMkLst>
      </pc:sldChg>
      <pc:sldChg chg="del">
        <pc:chgData name="Ankit Sethi" userId="2aeeb24c-a3ce-4b2f-bc93-7d9854ecc0ef" providerId="ADAL" clId="{A94435BC-38A5-444E-8448-3FD0C339697B}" dt="2021-04-29T08:03:51.022" v="631" actId="47"/>
        <pc:sldMkLst>
          <pc:docMk/>
          <pc:sldMk cId="2584301131" sldId="1310"/>
        </pc:sldMkLst>
      </pc:sldChg>
      <pc:sldChg chg="del">
        <pc:chgData name="Ankit Sethi" userId="2aeeb24c-a3ce-4b2f-bc93-7d9854ecc0ef" providerId="ADAL" clId="{A94435BC-38A5-444E-8448-3FD0C339697B}" dt="2021-04-29T08:07:33.265" v="671" actId="47"/>
        <pc:sldMkLst>
          <pc:docMk/>
          <pc:sldMk cId="365740314" sldId="1311"/>
        </pc:sldMkLst>
      </pc:sldChg>
      <pc:sldChg chg="del">
        <pc:chgData name="Ankit Sethi" userId="2aeeb24c-a3ce-4b2f-bc93-7d9854ecc0ef" providerId="ADAL" clId="{A94435BC-38A5-444E-8448-3FD0C339697B}" dt="2021-04-29T08:08:33.129" v="685" actId="47"/>
        <pc:sldMkLst>
          <pc:docMk/>
          <pc:sldMk cId="3555036192" sldId="1312"/>
        </pc:sldMkLst>
      </pc:sldChg>
      <pc:sldChg chg="addSp delSp modSp mod">
        <pc:chgData name="Ankit Sethi" userId="2aeeb24c-a3ce-4b2f-bc93-7d9854ecc0ef" providerId="ADAL" clId="{A94435BC-38A5-444E-8448-3FD0C339697B}" dt="2021-04-29T08:21:39.541" v="962" actId="108"/>
        <pc:sldMkLst>
          <pc:docMk/>
          <pc:sldMk cId="2735437672" sldId="5011"/>
        </pc:sldMkLst>
        <pc:spChg chg="mod">
          <ac:chgData name="Ankit Sethi" userId="2aeeb24c-a3ce-4b2f-bc93-7d9854ecc0ef" providerId="ADAL" clId="{A94435BC-38A5-444E-8448-3FD0C339697B}" dt="2021-04-29T08:18:58.553" v="939" actId="108"/>
          <ac:spMkLst>
            <pc:docMk/>
            <pc:sldMk cId="2735437672" sldId="5011"/>
            <ac:spMk id="110" creationId="{1810E357-D51C-4819-ACD3-051D202C3A33}"/>
          </ac:spMkLst>
        </pc:spChg>
        <pc:spChg chg="mod">
          <ac:chgData name="Ankit Sethi" userId="2aeeb24c-a3ce-4b2f-bc93-7d9854ecc0ef" providerId="ADAL" clId="{A94435BC-38A5-444E-8448-3FD0C339697B}" dt="2021-04-29T08:18:19.369" v="933" actId="20577"/>
          <ac:spMkLst>
            <pc:docMk/>
            <pc:sldMk cId="2735437672" sldId="5011"/>
            <ac:spMk id="117" creationId="{1C57C461-28D4-4284-A449-51FB97D6E6D6}"/>
          </ac:spMkLst>
        </pc:spChg>
        <pc:spChg chg="mod">
          <ac:chgData name="Ankit Sethi" userId="2aeeb24c-a3ce-4b2f-bc93-7d9854ecc0ef" providerId="ADAL" clId="{A94435BC-38A5-444E-8448-3FD0C339697B}" dt="2021-04-29T08:19:09.427" v="941" actId="108"/>
          <ac:spMkLst>
            <pc:docMk/>
            <pc:sldMk cId="2735437672" sldId="5011"/>
            <ac:spMk id="120" creationId="{D3C5C954-04EF-4BEE-9415-050E3CE7C937}"/>
          </ac:spMkLst>
        </pc:spChg>
        <pc:spChg chg="mod">
          <ac:chgData name="Ankit Sethi" userId="2aeeb24c-a3ce-4b2f-bc93-7d9854ecc0ef" providerId="ADAL" clId="{A94435BC-38A5-444E-8448-3FD0C339697B}" dt="2021-04-29T08:20:39.909" v="952" actId="108"/>
          <ac:spMkLst>
            <pc:docMk/>
            <pc:sldMk cId="2735437672" sldId="5011"/>
            <ac:spMk id="130" creationId="{497C6898-9341-4984-A126-DB3B51F28510}"/>
          </ac:spMkLst>
        </pc:spChg>
        <pc:spChg chg="mod">
          <ac:chgData name="Ankit Sethi" userId="2aeeb24c-a3ce-4b2f-bc93-7d9854ecc0ef" providerId="ADAL" clId="{A94435BC-38A5-444E-8448-3FD0C339697B}" dt="2021-04-29T08:20:37.187" v="951" actId="108"/>
          <ac:spMkLst>
            <pc:docMk/>
            <pc:sldMk cId="2735437672" sldId="5011"/>
            <ac:spMk id="132" creationId="{A2D735D6-21C2-46A5-92D5-34637F48B891}"/>
          </ac:spMkLst>
        </pc:spChg>
        <pc:spChg chg="mod">
          <ac:chgData name="Ankit Sethi" userId="2aeeb24c-a3ce-4b2f-bc93-7d9854ecc0ef" providerId="ADAL" clId="{A94435BC-38A5-444E-8448-3FD0C339697B}" dt="2021-04-29T08:18:36.222" v="935" actId="108"/>
          <ac:spMkLst>
            <pc:docMk/>
            <pc:sldMk cId="2735437672" sldId="5011"/>
            <ac:spMk id="137" creationId="{A11DD449-EAFD-48DA-8E32-E939592C65CA}"/>
          </ac:spMkLst>
        </pc:spChg>
        <pc:spChg chg="mod">
          <ac:chgData name="Ankit Sethi" userId="2aeeb24c-a3ce-4b2f-bc93-7d9854ecc0ef" providerId="ADAL" clId="{A94435BC-38A5-444E-8448-3FD0C339697B}" dt="2021-04-29T08:19:05.664" v="940" actId="108"/>
          <ac:spMkLst>
            <pc:docMk/>
            <pc:sldMk cId="2735437672" sldId="5011"/>
            <ac:spMk id="138" creationId="{3DFD9C74-CE36-40DA-BF2D-0B027219C845}"/>
          </ac:spMkLst>
        </pc:spChg>
        <pc:spChg chg="mod">
          <ac:chgData name="Ankit Sethi" userId="2aeeb24c-a3ce-4b2f-bc93-7d9854ecc0ef" providerId="ADAL" clId="{A94435BC-38A5-444E-8448-3FD0C339697B}" dt="2021-04-29T08:18:58.553" v="939" actId="108"/>
          <ac:spMkLst>
            <pc:docMk/>
            <pc:sldMk cId="2735437672" sldId="5011"/>
            <ac:spMk id="167" creationId="{3FE04E7B-1E75-412D-BFF7-73C2CAC2D89F}"/>
          </ac:spMkLst>
        </pc:spChg>
        <pc:spChg chg="mod">
          <ac:chgData name="Ankit Sethi" userId="2aeeb24c-a3ce-4b2f-bc93-7d9854ecc0ef" providerId="ADAL" clId="{A94435BC-38A5-444E-8448-3FD0C339697B}" dt="2021-04-29T08:18:58.553" v="939" actId="108"/>
          <ac:spMkLst>
            <pc:docMk/>
            <pc:sldMk cId="2735437672" sldId="5011"/>
            <ac:spMk id="168" creationId="{5686F973-0964-445D-B3EA-23C6F53AE53C}"/>
          </ac:spMkLst>
        </pc:spChg>
        <pc:spChg chg="add mod">
          <ac:chgData name="Ankit Sethi" userId="2aeeb24c-a3ce-4b2f-bc93-7d9854ecc0ef" providerId="ADAL" clId="{A94435BC-38A5-444E-8448-3FD0C339697B}" dt="2021-04-29T08:21:39.541" v="962" actId="108"/>
          <ac:spMkLst>
            <pc:docMk/>
            <pc:sldMk cId="2735437672" sldId="5011"/>
            <ac:spMk id="175" creationId="{5774EBDC-B963-4461-AA2C-3745E8596FE8}"/>
          </ac:spMkLst>
        </pc:spChg>
        <pc:spChg chg="add del mod">
          <ac:chgData name="Ankit Sethi" userId="2aeeb24c-a3ce-4b2f-bc93-7d9854ecc0ef" providerId="ADAL" clId="{A94435BC-38A5-444E-8448-3FD0C339697B}" dt="2021-04-29T08:21:07.210" v="954" actId="478"/>
          <ac:spMkLst>
            <pc:docMk/>
            <pc:sldMk cId="2735437672" sldId="5011"/>
            <ac:spMk id="178" creationId="{BE06D094-9538-4D93-A075-2CF57B430A75}"/>
          </ac:spMkLst>
        </pc:spChg>
        <pc:spChg chg="mod">
          <ac:chgData name="Ankit Sethi" userId="2aeeb24c-a3ce-4b2f-bc93-7d9854ecc0ef" providerId="ADAL" clId="{A94435BC-38A5-444E-8448-3FD0C339697B}" dt="2021-04-29T08:21:01.544" v="953" actId="571"/>
          <ac:spMkLst>
            <pc:docMk/>
            <pc:sldMk cId="2735437672" sldId="5011"/>
            <ac:spMk id="182" creationId="{B2E78454-781A-43CA-91BC-C4FD03E7535C}"/>
          </ac:spMkLst>
        </pc:spChg>
        <pc:spChg chg="mod">
          <ac:chgData name="Ankit Sethi" userId="2aeeb24c-a3ce-4b2f-bc93-7d9854ecc0ef" providerId="ADAL" clId="{A94435BC-38A5-444E-8448-3FD0C339697B}" dt="2021-04-29T08:21:10.050" v="956" actId="20577"/>
          <ac:spMkLst>
            <pc:docMk/>
            <pc:sldMk cId="2735437672" sldId="5011"/>
            <ac:spMk id="183" creationId="{356F89D1-C8D6-4055-A5D1-4F96B63E5137}"/>
          </ac:spMkLst>
        </pc:spChg>
        <pc:spChg chg="mod">
          <ac:chgData name="Ankit Sethi" userId="2aeeb24c-a3ce-4b2f-bc93-7d9854ecc0ef" providerId="ADAL" clId="{A94435BC-38A5-444E-8448-3FD0C339697B}" dt="2021-04-29T08:21:01.544" v="953" actId="571"/>
          <ac:spMkLst>
            <pc:docMk/>
            <pc:sldMk cId="2735437672" sldId="5011"/>
            <ac:spMk id="185" creationId="{4AF838C6-F2F7-4E27-A743-AC9DCAF24C91}"/>
          </ac:spMkLst>
        </pc:spChg>
        <pc:spChg chg="add del mod">
          <ac:chgData name="Ankit Sethi" userId="2aeeb24c-a3ce-4b2f-bc93-7d9854ecc0ef" providerId="ADAL" clId="{A94435BC-38A5-444E-8448-3FD0C339697B}" dt="2021-04-29T08:21:07.210" v="954" actId="478"/>
          <ac:spMkLst>
            <pc:docMk/>
            <pc:sldMk cId="2735437672" sldId="5011"/>
            <ac:spMk id="186" creationId="{CB868536-AB0D-4856-994C-56C2AAC90489}"/>
          </ac:spMkLst>
        </pc:spChg>
        <pc:spChg chg="add del mod">
          <ac:chgData name="Ankit Sethi" userId="2aeeb24c-a3ce-4b2f-bc93-7d9854ecc0ef" providerId="ADAL" clId="{A94435BC-38A5-444E-8448-3FD0C339697B}" dt="2021-04-29T08:21:07.210" v="954" actId="478"/>
          <ac:spMkLst>
            <pc:docMk/>
            <pc:sldMk cId="2735437672" sldId="5011"/>
            <ac:spMk id="187" creationId="{F5A33CDD-3252-47F0-8FD1-465E65E0D2B1}"/>
          </ac:spMkLst>
        </pc:spChg>
        <pc:spChg chg="mod">
          <ac:chgData name="Ankit Sethi" userId="2aeeb24c-a3ce-4b2f-bc93-7d9854ecc0ef" providerId="ADAL" clId="{A94435BC-38A5-444E-8448-3FD0C339697B}" dt="2021-04-29T08:21:01.544" v="953" actId="571"/>
          <ac:spMkLst>
            <pc:docMk/>
            <pc:sldMk cId="2735437672" sldId="5011"/>
            <ac:spMk id="191" creationId="{AD565159-9D83-4452-B0F2-77E700F2E787}"/>
          </ac:spMkLst>
        </pc:spChg>
        <pc:spChg chg="mod">
          <ac:chgData name="Ankit Sethi" userId="2aeeb24c-a3ce-4b2f-bc93-7d9854ecc0ef" providerId="ADAL" clId="{A94435BC-38A5-444E-8448-3FD0C339697B}" dt="2021-04-29T08:21:01.544" v="953" actId="571"/>
          <ac:spMkLst>
            <pc:docMk/>
            <pc:sldMk cId="2735437672" sldId="5011"/>
            <ac:spMk id="192" creationId="{0EC42DDC-4A5B-4368-A547-8761521A402F}"/>
          </ac:spMkLst>
        </pc:spChg>
        <pc:spChg chg="mod">
          <ac:chgData name="Ankit Sethi" userId="2aeeb24c-a3ce-4b2f-bc93-7d9854ecc0ef" providerId="ADAL" clId="{A94435BC-38A5-444E-8448-3FD0C339697B}" dt="2021-04-29T08:21:01.544" v="953" actId="571"/>
          <ac:spMkLst>
            <pc:docMk/>
            <pc:sldMk cId="2735437672" sldId="5011"/>
            <ac:spMk id="194" creationId="{F7D94706-0C5F-441A-91D5-0EE7230F21E7}"/>
          </ac:spMkLst>
        </pc:spChg>
        <pc:spChg chg="mod">
          <ac:chgData name="Ankit Sethi" userId="2aeeb24c-a3ce-4b2f-bc93-7d9854ecc0ef" providerId="ADAL" clId="{A94435BC-38A5-444E-8448-3FD0C339697B}" dt="2021-04-29T08:21:01.544" v="953" actId="571"/>
          <ac:spMkLst>
            <pc:docMk/>
            <pc:sldMk cId="2735437672" sldId="5011"/>
            <ac:spMk id="198" creationId="{36F87980-FFD6-4F8F-AAB5-CEBA0100FA25}"/>
          </ac:spMkLst>
        </pc:spChg>
        <pc:spChg chg="mod">
          <ac:chgData name="Ankit Sethi" userId="2aeeb24c-a3ce-4b2f-bc93-7d9854ecc0ef" providerId="ADAL" clId="{A94435BC-38A5-444E-8448-3FD0C339697B}" dt="2021-04-29T08:21:01.544" v="953" actId="571"/>
          <ac:spMkLst>
            <pc:docMk/>
            <pc:sldMk cId="2735437672" sldId="5011"/>
            <ac:spMk id="199" creationId="{F7D545ED-75B2-473F-8066-F38D0F0A52C1}"/>
          </ac:spMkLst>
        </pc:spChg>
        <pc:spChg chg="mod">
          <ac:chgData name="Ankit Sethi" userId="2aeeb24c-a3ce-4b2f-bc93-7d9854ecc0ef" providerId="ADAL" clId="{A94435BC-38A5-444E-8448-3FD0C339697B}" dt="2021-04-29T08:21:01.544" v="953" actId="571"/>
          <ac:spMkLst>
            <pc:docMk/>
            <pc:sldMk cId="2735437672" sldId="5011"/>
            <ac:spMk id="201" creationId="{607CD5D2-40FF-425C-A04E-191F4FA291F9}"/>
          </ac:spMkLst>
        </pc:spChg>
        <pc:spChg chg="mod">
          <ac:chgData name="Ankit Sethi" userId="2aeeb24c-a3ce-4b2f-bc93-7d9854ecc0ef" providerId="ADAL" clId="{A94435BC-38A5-444E-8448-3FD0C339697B}" dt="2021-04-29T08:21:01.544" v="953" actId="571"/>
          <ac:spMkLst>
            <pc:docMk/>
            <pc:sldMk cId="2735437672" sldId="5011"/>
            <ac:spMk id="205" creationId="{8D45534A-EC4A-40D3-80CB-ACD876F28810}"/>
          </ac:spMkLst>
        </pc:spChg>
        <pc:spChg chg="mod">
          <ac:chgData name="Ankit Sethi" userId="2aeeb24c-a3ce-4b2f-bc93-7d9854ecc0ef" providerId="ADAL" clId="{A94435BC-38A5-444E-8448-3FD0C339697B}" dt="2021-04-29T08:21:01.544" v="953" actId="571"/>
          <ac:spMkLst>
            <pc:docMk/>
            <pc:sldMk cId="2735437672" sldId="5011"/>
            <ac:spMk id="206" creationId="{75D90C6A-97D3-483C-8F59-BA15BF83EDBD}"/>
          </ac:spMkLst>
        </pc:spChg>
        <pc:spChg chg="mod">
          <ac:chgData name="Ankit Sethi" userId="2aeeb24c-a3ce-4b2f-bc93-7d9854ecc0ef" providerId="ADAL" clId="{A94435BC-38A5-444E-8448-3FD0C339697B}" dt="2021-04-29T08:21:01.544" v="953" actId="571"/>
          <ac:spMkLst>
            <pc:docMk/>
            <pc:sldMk cId="2735437672" sldId="5011"/>
            <ac:spMk id="208" creationId="{90A7501E-6F8E-4F23-8A46-98B7BEE7AF83}"/>
          </ac:spMkLst>
        </pc:spChg>
        <pc:spChg chg="add del mod">
          <ac:chgData name="Ankit Sethi" userId="2aeeb24c-a3ce-4b2f-bc93-7d9854ecc0ef" providerId="ADAL" clId="{A94435BC-38A5-444E-8448-3FD0C339697B}" dt="2021-04-29T08:21:07.210" v="954" actId="478"/>
          <ac:spMkLst>
            <pc:docMk/>
            <pc:sldMk cId="2735437672" sldId="5011"/>
            <ac:spMk id="209" creationId="{3651D7C0-FE0C-49BC-928F-54F1C6005610}"/>
          </ac:spMkLst>
        </pc:spChg>
        <pc:spChg chg="mod">
          <ac:chgData name="Ankit Sethi" userId="2aeeb24c-a3ce-4b2f-bc93-7d9854ecc0ef" providerId="ADAL" clId="{A94435BC-38A5-444E-8448-3FD0C339697B}" dt="2021-04-29T08:21:01.544" v="953" actId="571"/>
          <ac:spMkLst>
            <pc:docMk/>
            <pc:sldMk cId="2735437672" sldId="5011"/>
            <ac:spMk id="212" creationId="{1D641DEF-2E36-4E10-8640-E16F8004D0B2}"/>
          </ac:spMkLst>
        </pc:spChg>
        <pc:spChg chg="mod">
          <ac:chgData name="Ankit Sethi" userId="2aeeb24c-a3ce-4b2f-bc93-7d9854ecc0ef" providerId="ADAL" clId="{A94435BC-38A5-444E-8448-3FD0C339697B}" dt="2021-04-29T08:21:01.544" v="953" actId="571"/>
          <ac:spMkLst>
            <pc:docMk/>
            <pc:sldMk cId="2735437672" sldId="5011"/>
            <ac:spMk id="214" creationId="{47EA3E56-6802-4CB4-8038-2CA8BD94DE60}"/>
          </ac:spMkLst>
        </pc:spChg>
        <pc:spChg chg="mod">
          <ac:chgData name="Ankit Sethi" userId="2aeeb24c-a3ce-4b2f-bc93-7d9854ecc0ef" providerId="ADAL" clId="{A94435BC-38A5-444E-8448-3FD0C339697B}" dt="2021-04-29T08:21:01.544" v="953" actId="571"/>
          <ac:spMkLst>
            <pc:docMk/>
            <pc:sldMk cId="2735437672" sldId="5011"/>
            <ac:spMk id="215" creationId="{7D955129-0C57-4851-B33E-93A43869C9DE}"/>
          </ac:spMkLst>
        </pc:spChg>
        <pc:spChg chg="mod">
          <ac:chgData name="Ankit Sethi" userId="2aeeb24c-a3ce-4b2f-bc93-7d9854ecc0ef" providerId="ADAL" clId="{A94435BC-38A5-444E-8448-3FD0C339697B}" dt="2021-04-29T08:21:01.544" v="953" actId="571"/>
          <ac:spMkLst>
            <pc:docMk/>
            <pc:sldMk cId="2735437672" sldId="5011"/>
            <ac:spMk id="218" creationId="{89EA9881-FAED-4E43-A291-D151C9259CAC}"/>
          </ac:spMkLst>
        </pc:spChg>
        <pc:grpChg chg="add mod">
          <ac:chgData name="Ankit Sethi" userId="2aeeb24c-a3ce-4b2f-bc93-7d9854ecc0ef" providerId="ADAL" clId="{A94435BC-38A5-444E-8448-3FD0C339697B}" dt="2021-04-29T08:21:01.544" v="953" actId="571"/>
          <ac:grpSpMkLst>
            <pc:docMk/>
            <pc:sldMk cId="2735437672" sldId="5011"/>
            <ac:grpSpMk id="179" creationId="{C3CC1D06-2FE5-4B00-8BDF-710857486F01}"/>
          </ac:grpSpMkLst>
        </pc:grpChg>
        <pc:grpChg chg="mod">
          <ac:chgData name="Ankit Sethi" userId="2aeeb24c-a3ce-4b2f-bc93-7d9854ecc0ef" providerId="ADAL" clId="{A94435BC-38A5-444E-8448-3FD0C339697B}" dt="2021-04-29T08:21:01.544" v="953" actId="571"/>
          <ac:grpSpMkLst>
            <pc:docMk/>
            <pc:sldMk cId="2735437672" sldId="5011"/>
            <ac:grpSpMk id="180" creationId="{5A8142D0-9B92-456F-A2E7-B4E5DF76333D}"/>
          </ac:grpSpMkLst>
        </pc:grpChg>
        <pc:grpChg chg="mod">
          <ac:chgData name="Ankit Sethi" userId="2aeeb24c-a3ce-4b2f-bc93-7d9854ecc0ef" providerId="ADAL" clId="{A94435BC-38A5-444E-8448-3FD0C339697B}" dt="2021-04-29T08:21:01.544" v="953" actId="571"/>
          <ac:grpSpMkLst>
            <pc:docMk/>
            <pc:sldMk cId="2735437672" sldId="5011"/>
            <ac:grpSpMk id="181" creationId="{0A75DEDC-136D-4DDA-9C1B-02C4149C3332}"/>
          </ac:grpSpMkLst>
        </pc:grpChg>
        <pc:grpChg chg="add del mod">
          <ac:chgData name="Ankit Sethi" userId="2aeeb24c-a3ce-4b2f-bc93-7d9854ecc0ef" providerId="ADAL" clId="{A94435BC-38A5-444E-8448-3FD0C339697B}" dt="2021-04-29T08:21:07.210" v="954" actId="478"/>
          <ac:grpSpMkLst>
            <pc:docMk/>
            <pc:sldMk cId="2735437672" sldId="5011"/>
            <ac:grpSpMk id="188" creationId="{8B77BFC7-7757-4EB0-8879-9CA8B2273FBF}"/>
          </ac:grpSpMkLst>
        </pc:grpChg>
        <pc:grpChg chg="mod">
          <ac:chgData name="Ankit Sethi" userId="2aeeb24c-a3ce-4b2f-bc93-7d9854ecc0ef" providerId="ADAL" clId="{A94435BC-38A5-444E-8448-3FD0C339697B}" dt="2021-04-29T08:21:01.544" v="953" actId="571"/>
          <ac:grpSpMkLst>
            <pc:docMk/>
            <pc:sldMk cId="2735437672" sldId="5011"/>
            <ac:grpSpMk id="189" creationId="{015CF06E-197B-43EF-ABC8-776FC8789198}"/>
          </ac:grpSpMkLst>
        </pc:grpChg>
        <pc:grpChg chg="mod">
          <ac:chgData name="Ankit Sethi" userId="2aeeb24c-a3ce-4b2f-bc93-7d9854ecc0ef" providerId="ADAL" clId="{A94435BC-38A5-444E-8448-3FD0C339697B}" dt="2021-04-29T08:21:01.544" v="953" actId="571"/>
          <ac:grpSpMkLst>
            <pc:docMk/>
            <pc:sldMk cId="2735437672" sldId="5011"/>
            <ac:grpSpMk id="190" creationId="{1C77EC59-7C8F-4642-9ED5-CAFD5413F400}"/>
          </ac:grpSpMkLst>
        </pc:grpChg>
        <pc:grpChg chg="add del mod">
          <ac:chgData name="Ankit Sethi" userId="2aeeb24c-a3ce-4b2f-bc93-7d9854ecc0ef" providerId="ADAL" clId="{A94435BC-38A5-444E-8448-3FD0C339697B}" dt="2021-04-29T08:21:07.210" v="954" actId="478"/>
          <ac:grpSpMkLst>
            <pc:docMk/>
            <pc:sldMk cId="2735437672" sldId="5011"/>
            <ac:grpSpMk id="195" creationId="{9764188C-4FB7-4751-B51C-811C4F14E38D}"/>
          </ac:grpSpMkLst>
        </pc:grpChg>
        <pc:grpChg chg="mod">
          <ac:chgData name="Ankit Sethi" userId="2aeeb24c-a3ce-4b2f-bc93-7d9854ecc0ef" providerId="ADAL" clId="{A94435BC-38A5-444E-8448-3FD0C339697B}" dt="2021-04-29T08:21:01.544" v="953" actId="571"/>
          <ac:grpSpMkLst>
            <pc:docMk/>
            <pc:sldMk cId="2735437672" sldId="5011"/>
            <ac:grpSpMk id="196" creationId="{C8E03783-0FE2-4E0E-8BC2-CDFAF2BD8694}"/>
          </ac:grpSpMkLst>
        </pc:grpChg>
        <pc:grpChg chg="mod">
          <ac:chgData name="Ankit Sethi" userId="2aeeb24c-a3ce-4b2f-bc93-7d9854ecc0ef" providerId="ADAL" clId="{A94435BC-38A5-444E-8448-3FD0C339697B}" dt="2021-04-29T08:21:01.544" v="953" actId="571"/>
          <ac:grpSpMkLst>
            <pc:docMk/>
            <pc:sldMk cId="2735437672" sldId="5011"/>
            <ac:grpSpMk id="197" creationId="{27758530-89CE-4886-8038-84D02000AE5C}"/>
          </ac:grpSpMkLst>
        </pc:grpChg>
        <pc:grpChg chg="add del mod">
          <ac:chgData name="Ankit Sethi" userId="2aeeb24c-a3ce-4b2f-bc93-7d9854ecc0ef" providerId="ADAL" clId="{A94435BC-38A5-444E-8448-3FD0C339697B}" dt="2021-04-29T08:21:07.210" v="954" actId="478"/>
          <ac:grpSpMkLst>
            <pc:docMk/>
            <pc:sldMk cId="2735437672" sldId="5011"/>
            <ac:grpSpMk id="202" creationId="{CA2AA43E-19AF-48F7-B9DE-CB0F863FDD0E}"/>
          </ac:grpSpMkLst>
        </pc:grpChg>
        <pc:grpChg chg="mod">
          <ac:chgData name="Ankit Sethi" userId="2aeeb24c-a3ce-4b2f-bc93-7d9854ecc0ef" providerId="ADAL" clId="{A94435BC-38A5-444E-8448-3FD0C339697B}" dt="2021-04-29T08:21:01.544" v="953" actId="571"/>
          <ac:grpSpMkLst>
            <pc:docMk/>
            <pc:sldMk cId="2735437672" sldId="5011"/>
            <ac:grpSpMk id="203" creationId="{E8EDA49E-A058-475E-AE65-0D1EAC401B14}"/>
          </ac:grpSpMkLst>
        </pc:grpChg>
        <pc:grpChg chg="mod">
          <ac:chgData name="Ankit Sethi" userId="2aeeb24c-a3ce-4b2f-bc93-7d9854ecc0ef" providerId="ADAL" clId="{A94435BC-38A5-444E-8448-3FD0C339697B}" dt="2021-04-29T08:21:01.544" v="953" actId="571"/>
          <ac:grpSpMkLst>
            <pc:docMk/>
            <pc:sldMk cId="2735437672" sldId="5011"/>
            <ac:grpSpMk id="204" creationId="{94571DCB-A632-4329-88E4-692E2DA2CBD8}"/>
          </ac:grpSpMkLst>
        </pc:grpChg>
        <pc:grpChg chg="add del mod">
          <ac:chgData name="Ankit Sethi" userId="2aeeb24c-a3ce-4b2f-bc93-7d9854ecc0ef" providerId="ADAL" clId="{A94435BC-38A5-444E-8448-3FD0C339697B}" dt="2021-04-29T08:21:07.210" v="954" actId="478"/>
          <ac:grpSpMkLst>
            <pc:docMk/>
            <pc:sldMk cId="2735437672" sldId="5011"/>
            <ac:grpSpMk id="210" creationId="{109C6F40-605E-43E2-A621-82BFF65AAEC4}"/>
          </ac:grpSpMkLst>
        </pc:grpChg>
        <pc:grpChg chg="add del mod">
          <ac:chgData name="Ankit Sethi" userId="2aeeb24c-a3ce-4b2f-bc93-7d9854ecc0ef" providerId="ADAL" clId="{A94435BC-38A5-444E-8448-3FD0C339697B}" dt="2021-04-29T08:21:07.210" v="954" actId="478"/>
          <ac:grpSpMkLst>
            <pc:docMk/>
            <pc:sldMk cId="2735437672" sldId="5011"/>
            <ac:grpSpMk id="213" creationId="{76A44BDB-B83C-4A05-9CC5-BDA2CDF39137}"/>
          </ac:grpSpMkLst>
        </pc:grpChg>
        <pc:grpChg chg="add del mod">
          <ac:chgData name="Ankit Sethi" userId="2aeeb24c-a3ce-4b2f-bc93-7d9854ecc0ef" providerId="ADAL" clId="{A94435BC-38A5-444E-8448-3FD0C339697B}" dt="2021-04-29T08:21:07.210" v="954" actId="478"/>
          <ac:grpSpMkLst>
            <pc:docMk/>
            <pc:sldMk cId="2735437672" sldId="5011"/>
            <ac:grpSpMk id="216" creationId="{F904F90B-C7D3-4689-B9B5-1219AF4F6B12}"/>
          </ac:grpSpMkLst>
        </pc:grpChg>
        <pc:cxnChg chg="mod">
          <ac:chgData name="Ankit Sethi" userId="2aeeb24c-a3ce-4b2f-bc93-7d9854ecc0ef" providerId="ADAL" clId="{A94435BC-38A5-444E-8448-3FD0C339697B}" dt="2021-04-29T08:18:58.553" v="939" actId="108"/>
          <ac:cxnSpMkLst>
            <pc:docMk/>
            <pc:sldMk cId="2735437672" sldId="5011"/>
            <ac:cxnSpMk id="109" creationId="{37BA9D19-F43C-4335-818B-231153170DB6}"/>
          </ac:cxnSpMkLst>
        </pc:cxnChg>
        <pc:cxnChg chg="mod">
          <ac:chgData name="Ankit Sethi" userId="2aeeb24c-a3ce-4b2f-bc93-7d9854ecc0ef" providerId="ADAL" clId="{A94435BC-38A5-444E-8448-3FD0C339697B}" dt="2021-04-29T08:21:01.544" v="953" actId="571"/>
          <ac:cxnSpMkLst>
            <pc:docMk/>
            <pc:sldMk cId="2735437672" sldId="5011"/>
            <ac:cxnSpMk id="184" creationId="{7F2C697B-1859-4B94-A29F-F9FAC3512C53}"/>
          </ac:cxnSpMkLst>
        </pc:cxnChg>
        <pc:cxnChg chg="mod">
          <ac:chgData name="Ankit Sethi" userId="2aeeb24c-a3ce-4b2f-bc93-7d9854ecc0ef" providerId="ADAL" clId="{A94435BC-38A5-444E-8448-3FD0C339697B}" dt="2021-04-29T08:21:01.544" v="953" actId="571"/>
          <ac:cxnSpMkLst>
            <pc:docMk/>
            <pc:sldMk cId="2735437672" sldId="5011"/>
            <ac:cxnSpMk id="193" creationId="{28206BBD-9646-4C0C-BC58-533AA897D350}"/>
          </ac:cxnSpMkLst>
        </pc:cxnChg>
        <pc:cxnChg chg="mod">
          <ac:chgData name="Ankit Sethi" userId="2aeeb24c-a3ce-4b2f-bc93-7d9854ecc0ef" providerId="ADAL" clId="{A94435BC-38A5-444E-8448-3FD0C339697B}" dt="2021-04-29T08:21:01.544" v="953" actId="571"/>
          <ac:cxnSpMkLst>
            <pc:docMk/>
            <pc:sldMk cId="2735437672" sldId="5011"/>
            <ac:cxnSpMk id="200" creationId="{0ACCEE3F-6FBE-475C-81E8-FE21915F44AB}"/>
          </ac:cxnSpMkLst>
        </pc:cxnChg>
        <pc:cxnChg chg="mod">
          <ac:chgData name="Ankit Sethi" userId="2aeeb24c-a3ce-4b2f-bc93-7d9854ecc0ef" providerId="ADAL" clId="{A94435BC-38A5-444E-8448-3FD0C339697B}" dt="2021-04-29T08:21:01.544" v="953" actId="571"/>
          <ac:cxnSpMkLst>
            <pc:docMk/>
            <pc:sldMk cId="2735437672" sldId="5011"/>
            <ac:cxnSpMk id="207" creationId="{1D4236C1-36AC-475F-9B9D-6548DACC1A0B}"/>
          </ac:cxnSpMkLst>
        </pc:cxnChg>
        <pc:cxnChg chg="mod">
          <ac:chgData name="Ankit Sethi" userId="2aeeb24c-a3ce-4b2f-bc93-7d9854ecc0ef" providerId="ADAL" clId="{A94435BC-38A5-444E-8448-3FD0C339697B}" dt="2021-04-29T08:21:01.544" v="953" actId="571"/>
          <ac:cxnSpMkLst>
            <pc:docMk/>
            <pc:sldMk cId="2735437672" sldId="5011"/>
            <ac:cxnSpMk id="211" creationId="{69A6C826-AD73-4BAF-859E-89B1E1F9247F}"/>
          </ac:cxnSpMkLst>
        </pc:cxnChg>
        <pc:cxnChg chg="mod">
          <ac:chgData name="Ankit Sethi" userId="2aeeb24c-a3ce-4b2f-bc93-7d9854ecc0ef" providerId="ADAL" clId="{A94435BC-38A5-444E-8448-3FD0C339697B}" dt="2021-04-29T08:21:01.544" v="953" actId="571"/>
          <ac:cxnSpMkLst>
            <pc:docMk/>
            <pc:sldMk cId="2735437672" sldId="5011"/>
            <ac:cxnSpMk id="217" creationId="{76C90DBC-9DB5-4EAD-96F6-0DECF77832BD}"/>
          </ac:cxnSpMkLst>
        </pc:cxnChg>
        <pc:cxnChg chg="add mod ord">
          <ac:chgData name="Ankit Sethi" userId="2aeeb24c-a3ce-4b2f-bc93-7d9854ecc0ef" providerId="ADAL" clId="{A94435BC-38A5-444E-8448-3FD0C339697B}" dt="2021-04-29T08:21:26.912" v="960" actId="1038"/>
          <ac:cxnSpMkLst>
            <pc:docMk/>
            <pc:sldMk cId="2735437672" sldId="5011"/>
            <ac:cxnSpMk id="219" creationId="{FA0C78DB-5354-4ED7-BCE1-5FA6ED296566}"/>
          </ac:cxnSpMkLst>
        </pc:cxnChg>
      </pc:sldChg>
      <pc:sldChg chg="addSp delSp modSp mod">
        <pc:chgData name="Ankit Sethi" userId="2aeeb24c-a3ce-4b2f-bc93-7d9854ecc0ef" providerId="ADAL" clId="{A94435BC-38A5-444E-8448-3FD0C339697B}" dt="2021-04-29T05:40:02.591" v="34"/>
        <pc:sldMkLst>
          <pc:docMk/>
          <pc:sldMk cId="95085015" sldId="5032"/>
        </pc:sldMkLst>
        <pc:spChg chg="del">
          <ac:chgData name="Ankit Sethi" userId="2aeeb24c-a3ce-4b2f-bc93-7d9854ecc0ef" providerId="ADAL" clId="{A94435BC-38A5-444E-8448-3FD0C339697B}" dt="2021-04-29T05:40:02.051" v="33" actId="478"/>
          <ac:spMkLst>
            <pc:docMk/>
            <pc:sldMk cId="95085015" sldId="5032"/>
            <ac:spMk id="34" creationId="{5E90D2DA-15A8-4CBF-91E4-BD6AFB227934}"/>
          </ac:spMkLst>
        </pc:spChg>
        <pc:spChg chg="del">
          <ac:chgData name="Ankit Sethi" userId="2aeeb24c-a3ce-4b2f-bc93-7d9854ecc0ef" providerId="ADAL" clId="{A94435BC-38A5-444E-8448-3FD0C339697B}" dt="2021-04-29T05:40:02.051" v="33" actId="478"/>
          <ac:spMkLst>
            <pc:docMk/>
            <pc:sldMk cId="95085015" sldId="5032"/>
            <ac:spMk id="35" creationId="{27276E06-942A-49F5-8C7C-74C4F44D87ED}"/>
          </ac:spMkLst>
        </pc:spChg>
        <pc:spChg chg="del">
          <ac:chgData name="Ankit Sethi" userId="2aeeb24c-a3ce-4b2f-bc93-7d9854ecc0ef" providerId="ADAL" clId="{A94435BC-38A5-444E-8448-3FD0C339697B}" dt="2021-04-29T05:40:02.051" v="33" actId="478"/>
          <ac:spMkLst>
            <pc:docMk/>
            <pc:sldMk cId="95085015" sldId="5032"/>
            <ac:spMk id="36" creationId="{7FD67049-3ABF-4EC7-8C3A-678FD0727135}"/>
          </ac:spMkLst>
        </pc:spChg>
        <pc:spChg chg="del">
          <ac:chgData name="Ankit Sethi" userId="2aeeb24c-a3ce-4b2f-bc93-7d9854ecc0ef" providerId="ADAL" clId="{A94435BC-38A5-444E-8448-3FD0C339697B}" dt="2021-04-29T05:40:02.051" v="33" actId="478"/>
          <ac:spMkLst>
            <pc:docMk/>
            <pc:sldMk cId="95085015" sldId="5032"/>
            <ac:spMk id="57" creationId="{78DCD77D-E0B3-4092-A08E-EF87904F7976}"/>
          </ac:spMkLst>
        </pc:spChg>
        <pc:spChg chg="del">
          <ac:chgData name="Ankit Sethi" userId="2aeeb24c-a3ce-4b2f-bc93-7d9854ecc0ef" providerId="ADAL" clId="{A94435BC-38A5-444E-8448-3FD0C339697B}" dt="2021-04-29T05:40:02.051" v="33" actId="478"/>
          <ac:spMkLst>
            <pc:docMk/>
            <pc:sldMk cId="95085015" sldId="5032"/>
            <ac:spMk id="69" creationId="{510A494F-318D-404E-8B4C-05BB06176D4C}"/>
          </ac:spMkLst>
        </pc:spChg>
        <pc:spChg chg="mod">
          <ac:chgData name="Ankit Sethi" userId="2aeeb24c-a3ce-4b2f-bc93-7d9854ecc0ef" providerId="ADAL" clId="{A94435BC-38A5-444E-8448-3FD0C339697B}" dt="2021-04-29T05:40:02.591" v="34"/>
          <ac:spMkLst>
            <pc:docMk/>
            <pc:sldMk cId="95085015" sldId="5032"/>
            <ac:spMk id="84" creationId="{7E3B7251-4AFE-4147-B1D6-5E1815CEBEA3}"/>
          </ac:spMkLst>
        </pc:spChg>
        <pc:spChg chg="mod">
          <ac:chgData name="Ankit Sethi" userId="2aeeb24c-a3ce-4b2f-bc93-7d9854ecc0ef" providerId="ADAL" clId="{A94435BC-38A5-444E-8448-3FD0C339697B}" dt="2021-04-29T05:40:02.591" v="34"/>
          <ac:spMkLst>
            <pc:docMk/>
            <pc:sldMk cId="95085015" sldId="5032"/>
            <ac:spMk id="85" creationId="{78D8D55F-C7D2-4D93-847C-25D56B13067F}"/>
          </ac:spMkLst>
        </pc:spChg>
        <pc:spChg chg="del">
          <ac:chgData name="Ankit Sethi" userId="2aeeb24c-a3ce-4b2f-bc93-7d9854ecc0ef" providerId="ADAL" clId="{A94435BC-38A5-444E-8448-3FD0C339697B}" dt="2021-04-29T05:40:02.051" v="33" actId="478"/>
          <ac:spMkLst>
            <pc:docMk/>
            <pc:sldMk cId="95085015" sldId="5032"/>
            <ac:spMk id="100" creationId="{FA236C2C-55E6-4D6A-9D8F-959C809EFDAF}"/>
          </ac:spMkLst>
        </pc:spChg>
        <pc:spChg chg="del">
          <ac:chgData name="Ankit Sethi" userId="2aeeb24c-a3ce-4b2f-bc93-7d9854ecc0ef" providerId="ADAL" clId="{A94435BC-38A5-444E-8448-3FD0C339697B}" dt="2021-04-29T05:40:02.051" v="33" actId="478"/>
          <ac:spMkLst>
            <pc:docMk/>
            <pc:sldMk cId="95085015" sldId="5032"/>
            <ac:spMk id="108" creationId="{3184B785-D5AA-4F36-8FE0-8B59A13A970D}"/>
          </ac:spMkLst>
        </pc:spChg>
        <pc:spChg chg="del">
          <ac:chgData name="Ankit Sethi" userId="2aeeb24c-a3ce-4b2f-bc93-7d9854ecc0ef" providerId="ADAL" clId="{A94435BC-38A5-444E-8448-3FD0C339697B}" dt="2021-04-29T05:40:02.051" v="33" actId="478"/>
          <ac:spMkLst>
            <pc:docMk/>
            <pc:sldMk cId="95085015" sldId="5032"/>
            <ac:spMk id="117" creationId="{4AF7CBCE-A7C6-4C84-8C98-F7FD5D77F16F}"/>
          </ac:spMkLst>
        </pc:spChg>
        <pc:spChg chg="mod">
          <ac:chgData name="Ankit Sethi" userId="2aeeb24c-a3ce-4b2f-bc93-7d9854ecc0ef" providerId="ADAL" clId="{A94435BC-38A5-444E-8448-3FD0C339697B}" dt="2021-04-29T05:40:02.591" v="34"/>
          <ac:spMkLst>
            <pc:docMk/>
            <pc:sldMk cId="95085015" sldId="5032"/>
            <ac:spMk id="126" creationId="{B93A4C69-1780-40D0-9347-6A2976288539}"/>
          </ac:spMkLst>
        </pc:spChg>
        <pc:spChg chg="mod">
          <ac:chgData name="Ankit Sethi" userId="2aeeb24c-a3ce-4b2f-bc93-7d9854ecc0ef" providerId="ADAL" clId="{A94435BC-38A5-444E-8448-3FD0C339697B}" dt="2021-04-29T05:40:02.591" v="34"/>
          <ac:spMkLst>
            <pc:docMk/>
            <pc:sldMk cId="95085015" sldId="5032"/>
            <ac:spMk id="129" creationId="{02B6948C-AC89-4556-9202-43E815149C48}"/>
          </ac:spMkLst>
        </pc:spChg>
        <pc:spChg chg="mod">
          <ac:chgData name="Ankit Sethi" userId="2aeeb24c-a3ce-4b2f-bc93-7d9854ecc0ef" providerId="ADAL" clId="{A94435BC-38A5-444E-8448-3FD0C339697B}" dt="2021-04-29T05:40:02.591" v="34"/>
          <ac:spMkLst>
            <pc:docMk/>
            <pc:sldMk cId="95085015" sldId="5032"/>
            <ac:spMk id="130" creationId="{0EB2D1AB-7F35-4A90-9BF3-E91A8AC61492}"/>
          </ac:spMkLst>
        </pc:spChg>
        <pc:spChg chg="mod">
          <ac:chgData name="Ankit Sethi" userId="2aeeb24c-a3ce-4b2f-bc93-7d9854ecc0ef" providerId="ADAL" clId="{A94435BC-38A5-444E-8448-3FD0C339697B}" dt="2021-04-29T05:40:02.591" v="34"/>
          <ac:spMkLst>
            <pc:docMk/>
            <pc:sldMk cId="95085015" sldId="5032"/>
            <ac:spMk id="132" creationId="{D2683D64-68F0-4637-9DF4-D91418FCC012}"/>
          </ac:spMkLst>
        </pc:spChg>
        <pc:spChg chg="add mod">
          <ac:chgData name="Ankit Sethi" userId="2aeeb24c-a3ce-4b2f-bc93-7d9854ecc0ef" providerId="ADAL" clId="{A94435BC-38A5-444E-8448-3FD0C339697B}" dt="2021-04-29T05:40:02.591" v="34"/>
          <ac:spMkLst>
            <pc:docMk/>
            <pc:sldMk cId="95085015" sldId="5032"/>
            <ac:spMk id="133" creationId="{A48370A2-268E-47F1-9A2F-1D7A260CF79C}"/>
          </ac:spMkLst>
        </pc:spChg>
        <pc:spChg chg="add mod">
          <ac:chgData name="Ankit Sethi" userId="2aeeb24c-a3ce-4b2f-bc93-7d9854ecc0ef" providerId="ADAL" clId="{A94435BC-38A5-444E-8448-3FD0C339697B}" dt="2021-04-29T05:40:02.591" v="34"/>
          <ac:spMkLst>
            <pc:docMk/>
            <pc:sldMk cId="95085015" sldId="5032"/>
            <ac:spMk id="134" creationId="{DCE523D7-AE3F-490D-B732-AF995B609646}"/>
          </ac:spMkLst>
        </pc:spChg>
        <pc:spChg chg="add mod">
          <ac:chgData name="Ankit Sethi" userId="2aeeb24c-a3ce-4b2f-bc93-7d9854ecc0ef" providerId="ADAL" clId="{A94435BC-38A5-444E-8448-3FD0C339697B}" dt="2021-04-29T05:40:02.591" v="34"/>
          <ac:spMkLst>
            <pc:docMk/>
            <pc:sldMk cId="95085015" sldId="5032"/>
            <ac:spMk id="136" creationId="{622E432A-F3FD-404E-974F-0816E287701D}"/>
          </ac:spMkLst>
        </pc:spChg>
        <pc:spChg chg="mod">
          <ac:chgData name="Ankit Sethi" userId="2aeeb24c-a3ce-4b2f-bc93-7d9854ecc0ef" providerId="ADAL" clId="{A94435BC-38A5-444E-8448-3FD0C339697B}" dt="2021-04-29T05:40:02.591" v="34"/>
          <ac:spMkLst>
            <pc:docMk/>
            <pc:sldMk cId="95085015" sldId="5032"/>
            <ac:spMk id="140" creationId="{263A7880-6DF9-49A2-8602-25D301218105}"/>
          </ac:spMkLst>
        </pc:spChg>
        <pc:spChg chg="mod">
          <ac:chgData name="Ankit Sethi" userId="2aeeb24c-a3ce-4b2f-bc93-7d9854ecc0ef" providerId="ADAL" clId="{A94435BC-38A5-444E-8448-3FD0C339697B}" dt="2021-04-29T05:40:02.591" v="34"/>
          <ac:spMkLst>
            <pc:docMk/>
            <pc:sldMk cId="95085015" sldId="5032"/>
            <ac:spMk id="141" creationId="{88D66FB2-BFFE-430E-8E3E-28648DC540C1}"/>
          </ac:spMkLst>
        </pc:spChg>
        <pc:spChg chg="mod">
          <ac:chgData name="Ankit Sethi" userId="2aeeb24c-a3ce-4b2f-bc93-7d9854ecc0ef" providerId="ADAL" clId="{A94435BC-38A5-444E-8448-3FD0C339697B}" dt="2021-04-29T05:40:02.591" v="34"/>
          <ac:spMkLst>
            <pc:docMk/>
            <pc:sldMk cId="95085015" sldId="5032"/>
            <ac:spMk id="143" creationId="{C8211F20-D321-467D-A317-17AB92C242B0}"/>
          </ac:spMkLst>
        </pc:spChg>
        <pc:spChg chg="add mod">
          <ac:chgData name="Ankit Sethi" userId="2aeeb24c-a3ce-4b2f-bc93-7d9854ecc0ef" providerId="ADAL" clId="{A94435BC-38A5-444E-8448-3FD0C339697B}" dt="2021-04-29T05:40:02.591" v="34"/>
          <ac:spMkLst>
            <pc:docMk/>
            <pc:sldMk cId="95085015" sldId="5032"/>
            <ac:spMk id="144" creationId="{712F0CB8-CE5C-41D9-BCA5-78FCD006095C}"/>
          </ac:spMkLst>
        </pc:spChg>
        <pc:spChg chg="mod">
          <ac:chgData name="Ankit Sethi" userId="2aeeb24c-a3ce-4b2f-bc93-7d9854ecc0ef" providerId="ADAL" clId="{A94435BC-38A5-444E-8448-3FD0C339697B}" dt="2021-04-29T05:40:02.591" v="34"/>
          <ac:spMkLst>
            <pc:docMk/>
            <pc:sldMk cId="95085015" sldId="5032"/>
            <ac:spMk id="148" creationId="{E862C9D9-DC88-468E-B900-FF200F68F274}"/>
          </ac:spMkLst>
        </pc:spChg>
        <pc:spChg chg="mod">
          <ac:chgData name="Ankit Sethi" userId="2aeeb24c-a3ce-4b2f-bc93-7d9854ecc0ef" providerId="ADAL" clId="{A94435BC-38A5-444E-8448-3FD0C339697B}" dt="2021-04-29T05:40:02.591" v="34"/>
          <ac:spMkLst>
            <pc:docMk/>
            <pc:sldMk cId="95085015" sldId="5032"/>
            <ac:spMk id="149" creationId="{D90E31E9-D32F-40DB-966A-6482FCFB57A0}"/>
          </ac:spMkLst>
        </pc:spChg>
        <pc:spChg chg="mod">
          <ac:chgData name="Ankit Sethi" userId="2aeeb24c-a3ce-4b2f-bc93-7d9854ecc0ef" providerId="ADAL" clId="{A94435BC-38A5-444E-8448-3FD0C339697B}" dt="2021-04-29T05:40:02.591" v="34"/>
          <ac:spMkLst>
            <pc:docMk/>
            <pc:sldMk cId="95085015" sldId="5032"/>
            <ac:spMk id="151" creationId="{82F376F1-A27C-47C9-AED9-45992DD20ADD}"/>
          </ac:spMkLst>
        </pc:spChg>
        <pc:spChg chg="add mod">
          <ac:chgData name="Ankit Sethi" userId="2aeeb24c-a3ce-4b2f-bc93-7d9854ecc0ef" providerId="ADAL" clId="{A94435BC-38A5-444E-8448-3FD0C339697B}" dt="2021-04-29T05:40:02.591" v="34"/>
          <ac:spMkLst>
            <pc:docMk/>
            <pc:sldMk cId="95085015" sldId="5032"/>
            <ac:spMk id="152" creationId="{64DD9436-E45F-407A-9514-8BE03DD45270}"/>
          </ac:spMkLst>
        </pc:spChg>
        <pc:spChg chg="mod">
          <ac:chgData name="Ankit Sethi" userId="2aeeb24c-a3ce-4b2f-bc93-7d9854ecc0ef" providerId="ADAL" clId="{A94435BC-38A5-444E-8448-3FD0C339697B}" dt="2021-04-29T05:40:02.591" v="34"/>
          <ac:spMkLst>
            <pc:docMk/>
            <pc:sldMk cId="95085015" sldId="5032"/>
            <ac:spMk id="156" creationId="{CC2F00CF-6E84-4452-BCDF-1C7E999625B8}"/>
          </ac:spMkLst>
        </pc:spChg>
        <pc:spChg chg="mod">
          <ac:chgData name="Ankit Sethi" userId="2aeeb24c-a3ce-4b2f-bc93-7d9854ecc0ef" providerId="ADAL" clId="{A94435BC-38A5-444E-8448-3FD0C339697B}" dt="2021-04-29T05:40:02.591" v="34"/>
          <ac:spMkLst>
            <pc:docMk/>
            <pc:sldMk cId="95085015" sldId="5032"/>
            <ac:spMk id="157" creationId="{D8D0CCAE-4644-4C81-AE10-1631E7DDCF99}"/>
          </ac:spMkLst>
        </pc:spChg>
        <pc:spChg chg="mod">
          <ac:chgData name="Ankit Sethi" userId="2aeeb24c-a3ce-4b2f-bc93-7d9854ecc0ef" providerId="ADAL" clId="{A94435BC-38A5-444E-8448-3FD0C339697B}" dt="2021-04-29T05:40:02.591" v="34"/>
          <ac:spMkLst>
            <pc:docMk/>
            <pc:sldMk cId="95085015" sldId="5032"/>
            <ac:spMk id="159" creationId="{110B09BF-065E-4538-847E-6CDA1F847890}"/>
          </ac:spMkLst>
        </pc:spChg>
        <pc:spChg chg="mod">
          <ac:chgData name="Ankit Sethi" userId="2aeeb24c-a3ce-4b2f-bc93-7d9854ecc0ef" providerId="ADAL" clId="{A94435BC-38A5-444E-8448-3FD0C339697B}" dt="2021-04-29T05:40:02.591" v="34"/>
          <ac:spMkLst>
            <pc:docMk/>
            <pc:sldMk cId="95085015" sldId="5032"/>
            <ac:spMk id="163" creationId="{C2ABD81C-CE22-4606-9653-35C39EF958C0}"/>
          </ac:spMkLst>
        </pc:spChg>
        <pc:spChg chg="mod">
          <ac:chgData name="Ankit Sethi" userId="2aeeb24c-a3ce-4b2f-bc93-7d9854ecc0ef" providerId="ADAL" clId="{A94435BC-38A5-444E-8448-3FD0C339697B}" dt="2021-04-29T05:40:02.591" v="34"/>
          <ac:spMkLst>
            <pc:docMk/>
            <pc:sldMk cId="95085015" sldId="5032"/>
            <ac:spMk id="164" creationId="{83D5EBDD-7E84-449A-805F-E758AC1B5566}"/>
          </ac:spMkLst>
        </pc:spChg>
        <pc:spChg chg="mod">
          <ac:chgData name="Ankit Sethi" userId="2aeeb24c-a3ce-4b2f-bc93-7d9854ecc0ef" providerId="ADAL" clId="{A94435BC-38A5-444E-8448-3FD0C339697B}" dt="2021-04-29T05:40:02.591" v="34"/>
          <ac:spMkLst>
            <pc:docMk/>
            <pc:sldMk cId="95085015" sldId="5032"/>
            <ac:spMk id="166" creationId="{5CB663AB-D7C5-4622-B6E1-E090F80F6B43}"/>
          </ac:spMkLst>
        </pc:spChg>
        <pc:spChg chg="mod">
          <ac:chgData name="Ankit Sethi" userId="2aeeb24c-a3ce-4b2f-bc93-7d9854ecc0ef" providerId="ADAL" clId="{A94435BC-38A5-444E-8448-3FD0C339697B}" dt="2021-04-29T05:40:02.591" v="34"/>
          <ac:spMkLst>
            <pc:docMk/>
            <pc:sldMk cId="95085015" sldId="5032"/>
            <ac:spMk id="170" creationId="{8D9E8FAF-1922-4A66-9F4F-2E7B1E86311E}"/>
          </ac:spMkLst>
        </pc:spChg>
        <pc:spChg chg="mod">
          <ac:chgData name="Ankit Sethi" userId="2aeeb24c-a3ce-4b2f-bc93-7d9854ecc0ef" providerId="ADAL" clId="{A94435BC-38A5-444E-8448-3FD0C339697B}" dt="2021-04-29T05:40:02.591" v="34"/>
          <ac:spMkLst>
            <pc:docMk/>
            <pc:sldMk cId="95085015" sldId="5032"/>
            <ac:spMk id="171" creationId="{38A69627-7318-4C0F-B40E-B71BFF6C7138}"/>
          </ac:spMkLst>
        </pc:spChg>
        <pc:spChg chg="mod">
          <ac:chgData name="Ankit Sethi" userId="2aeeb24c-a3ce-4b2f-bc93-7d9854ecc0ef" providerId="ADAL" clId="{A94435BC-38A5-444E-8448-3FD0C339697B}" dt="2021-04-29T05:40:02.591" v="34"/>
          <ac:spMkLst>
            <pc:docMk/>
            <pc:sldMk cId="95085015" sldId="5032"/>
            <ac:spMk id="173" creationId="{29092935-AEB1-4848-A8E3-938095DFA559}"/>
          </ac:spMkLst>
        </pc:spChg>
        <pc:spChg chg="add mod">
          <ac:chgData name="Ankit Sethi" userId="2aeeb24c-a3ce-4b2f-bc93-7d9854ecc0ef" providerId="ADAL" clId="{A94435BC-38A5-444E-8448-3FD0C339697B}" dt="2021-04-29T05:40:02.591" v="34"/>
          <ac:spMkLst>
            <pc:docMk/>
            <pc:sldMk cId="95085015" sldId="5032"/>
            <ac:spMk id="174" creationId="{24D3D8D5-534A-4985-8791-1E868E30DB1A}"/>
          </ac:spMkLst>
        </pc:spChg>
        <pc:spChg chg="mod">
          <ac:chgData name="Ankit Sethi" userId="2aeeb24c-a3ce-4b2f-bc93-7d9854ecc0ef" providerId="ADAL" clId="{A94435BC-38A5-444E-8448-3FD0C339697B}" dt="2021-04-29T05:40:02.591" v="34"/>
          <ac:spMkLst>
            <pc:docMk/>
            <pc:sldMk cId="95085015" sldId="5032"/>
            <ac:spMk id="178" creationId="{18100622-19FD-4E48-8A4B-00FCC5845F39}"/>
          </ac:spMkLst>
        </pc:spChg>
        <pc:spChg chg="mod">
          <ac:chgData name="Ankit Sethi" userId="2aeeb24c-a3ce-4b2f-bc93-7d9854ecc0ef" providerId="ADAL" clId="{A94435BC-38A5-444E-8448-3FD0C339697B}" dt="2021-04-29T05:40:02.591" v="34"/>
          <ac:spMkLst>
            <pc:docMk/>
            <pc:sldMk cId="95085015" sldId="5032"/>
            <ac:spMk id="179" creationId="{86206DF4-8F23-40F1-A5FB-CB4A8CA9AAC1}"/>
          </ac:spMkLst>
        </pc:spChg>
        <pc:spChg chg="mod">
          <ac:chgData name="Ankit Sethi" userId="2aeeb24c-a3ce-4b2f-bc93-7d9854ecc0ef" providerId="ADAL" clId="{A94435BC-38A5-444E-8448-3FD0C339697B}" dt="2021-04-29T05:40:02.591" v="34"/>
          <ac:spMkLst>
            <pc:docMk/>
            <pc:sldMk cId="95085015" sldId="5032"/>
            <ac:spMk id="181" creationId="{EDBBF9BB-5677-4C26-92B3-E8D71FC3AC7B}"/>
          </ac:spMkLst>
        </pc:spChg>
        <pc:spChg chg="add mod">
          <ac:chgData name="Ankit Sethi" userId="2aeeb24c-a3ce-4b2f-bc93-7d9854ecc0ef" providerId="ADAL" clId="{A94435BC-38A5-444E-8448-3FD0C339697B}" dt="2021-04-29T05:40:02.591" v="34"/>
          <ac:spMkLst>
            <pc:docMk/>
            <pc:sldMk cId="95085015" sldId="5032"/>
            <ac:spMk id="182" creationId="{AF41ACBB-6335-4C6A-9CF7-1B5D051402F1}"/>
          </ac:spMkLst>
        </pc:spChg>
        <pc:grpChg chg="del">
          <ac:chgData name="Ankit Sethi" userId="2aeeb24c-a3ce-4b2f-bc93-7d9854ecc0ef" providerId="ADAL" clId="{A94435BC-38A5-444E-8448-3FD0C339697B}" dt="2021-04-29T05:40:02.051" v="33" actId="478"/>
          <ac:grpSpMkLst>
            <pc:docMk/>
            <pc:sldMk cId="95085015" sldId="5032"/>
            <ac:grpSpMk id="37" creationId="{545900E3-989E-4126-8923-10EEC0AA2066}"/>
          </ac:grpSpMkLst>
        </pc:grpChg>
        <pc:grpChg chg="del">
          <ac:chgData name="Ankit Sethi" userId="2aeeb24c-a3ce-4b2f-bc93-7d9854ecc0ef" providerId="ADAL" clId="{A94435BC-38A5-444E-8448-3FD0C339697B}" dt="2021-04-29T05:40:02.051" v="33" actId="478"/>
          <ac:grpSpMkLst>
            <pc:docMk/>
            <pc:sldMk cId="95085015" sldId="5032"/>
            <ac:grpSpMk id="59" creationId="{0BE9EB7F-0D13-4709-86E2-B07A4DCD8B78}"/>
          </ac:grpSpMkLst>
        </pc:grpChg>
        <pc:grpChg chg="del">
          <ac:chgData name="Ankit Sethi" userId="2aeeb24c-a3ce-4b2f-bc93-7d9854ecc0ef" providerId="ADAL" clId="{A94435BC-38A5-444E-8448-3FD0C339697B}" dt="2021-04-29T05:40:02.051" v="33" actId="478"/>
          <ac:grpSpMkLst>
            <pc:docMk/>
            <pc:sldMk cId="95085015" sldId="5032"/>
            <ac:grpSpMk id="70" creationId="{37D9B057-0042-4131-B4B8-9F08A3332C55}"/>
          </ac:grpSpMkLst>
        </pc:grpChg>
        <pc:grpChg chg="del">
          <ac:chgData name="Ankit Sethi" userId="2aeeb24c-a3ce-4b2f-bc93-7d9854ecc0ef" providerId="ADAL" clId="{A94435BC-38A5-444E-8448-3FD0C339697B}" dt="2021-04-29T05:40:02.051" v="33" actId="478"/>
          <ac:grpSpMkLst>
            <pc:docMk/>
            <pc:sldMk cId="95085015" sldId="5032"/>
            <ac:grpSpMk id="77" creationId="{44AA3542-AFA2-4F1A-AC80-66952F58A324}"/>
          </ac:grpSpMkLst>
        </pc:grpChg>
        <pc:grpChg chg="add mod">
          <ac:chgData name="Ankit Sethi" userId="2aeeb24c-a3ce-4b2f-bc93-7d9854ecc0ef" providerId="ADAL" clId="{A94435BC-38A5-444E-8448-3FD0C339697B}" dt="2021-04-29T05:40:02.591" v="34"/>
          <ac:grpSpMkLst>
            <pc:docMk/>
            <pc:sldMk cId="95085015" sldId="5032"/>
            <ac:grpSpMk id="78" creationId="{7014B8C9-CFC5-4977-A847-5C67E3F29712}"/>
          </ac:grpSpMkLst>
        </pc:grpChg>
        <pc:grpChg chg="mod">
          <ac:chgData name="Ankit Sethi" userId="2aeeb24c-a3ce-4b2f-bc93-7d9854ecc0ef" providerId="ADAL" clId="{A94435BC-38A5-444E-8448-3FD0C339697B}" dt="2021-04-29T05:40:02.591" v="34"/>
          <ac:grpSpMkLst>
            <pc:docMk/>
            <pc:sldMk cId="95085015" sldId="5032"/>
            <ac:grpSpMk id="80" creationId="{7AF1FF6F-F525-47C0-B861-09DE0FA5CEEB}"/>
          </ac:grpSpMkLst>
        </pc:grpChg>
        <pc:grpChg chg="mod">
          <ac:chgData name="Ankit Sethi" userId="2aeeb24c-a3ce-4b2f-bc93-7d9854ecc0ef" providerId="ADAL" clId="{A94435BC-38A5-444E-8448-3FD0C339697B}" dt="2021-04-29T05:40:02.591" v="34"/>
          <ac:grpSpMkLst>
            <pc:docMk/>
            <pc:sldMk cId="95085015" sldId="5032"/>
            <ac:grpSpMk id="81" creationId="{D0F6E9E1-49B8-4E47-9DE6-EB0961289074}"/>
          </ac:grpSpMkLst>
        </pc:grpChg>
        <pc:grpChg chg="mod">
          <ac:chgData name="Ankit Sethi" userId="2aeeb24c-a3ce-4b2f-bc93-7d9854ecc0ef" providerId="ADAL" clId="{A94435BC-38A5-444E-8448-3FD0C339697B}" dt="2021-04-29T05:40:02.591" v="34"/>
          <ac:grpSpMkLst>
            <pc:docMk/>
            <pc:sldMk cId="95085015" sldId="5032"/>
            <ac:grpSpMk id="82" creationId="{AEDC8E4D-DD79-4926-9DA0-0B13EBCA8998}"/>
          </ac:grpSpMkLst>
        </pc:grpChg>
        <pc:grpChg chg="mod">
          <ac:chgData name="Ankit Sethi" userId="2aeeb24c-a3ce-4b2f-bc93-7d9854ecc0ef" providerId="ADAL" clId="{A94435BC-38A5-444E-8448-3FD0C339697B}" dt="2021-04-29T05:40:02.591" v="34"/>
          <ac:grpSpMkLst>
            <pc:docMk/>
            <pc:sldMk cId="95085015" sldId="5032"/>
            <ac:grpSpMk id="83" creationId="{00C9D505-2FB9-4E09-8551-F5319ED4214E}"/>
          </ac:grpSpMkLst>
        </pc:grpChg>
        <pc:grpChg chg="del">
          <ac:chgData name="Ankit Sethi" userId="2aeeb24c-a3ce-4b2f-bc93-7d9854ecc0ef" providerId="ADAL" clId="{A94435BC-38A5-444E-8448-3FD0C339697B}" dt="2021-04-29T05:40:02.051" v="33" actId="478"/>
          <ac:grpSpMkLst>
            <pc:docMk/>
            <pc:sldMk cId="95085015" sldId="5032"/>
            <ac:grpSpMk id="93" creationId="{698C0C17-E175-41C0-8366-888D0D8EF091}"/>
          </ac:grpSpMkLst>
        </pc:grpChg>
        <pc:grpChg chg="del">
          <ac:chgData name="Ankit Sethi" userId="2aeeb24c-a3ce-4b2f-bc93-7d9854ecc0ef" providerId="ADAL" clId="{A94435BC-38A5-444E-8448-3FD0C339697B}" dt="2021-04-29T05:40:02.051" v="33" actId="478"/>
          <ac:grpSpMkLst>
            <pc:docMk/>
            <pc:sldMk cId="95085015" sldId="5032"/>
            <ac:grpSpMk id="101" creationId="{A3E2FE7D-BABB-42A6-966A-C700920F03D7}"/>
          </ac:grpSpMkLst>
        </pc:grpChg>
        <pc:grpChg chg="del">
          <ac:chgData name="Ankit Sethi" userId="2aeeb24c-a3ce-4b2f-bc93-7d9854ecc0ef" providerId="ADAL" clId="{A94435BC-38A5-444E-8448-3FD0C339697B}" dt="2021-04-29T05:40:02.051" v="33" actId="478"/>
          <ac:grpSpMkLst>
            <pc:docMk/>
            <pc:sldMk cId="95085015" sldId="5032"/>
            <ac:grpSpMk id="110" creationId="{92DB3987-11C7-43AF-90F9-3A91C1047EF4}"/>
          </ac:grpSpMkLst>
        </pc:grpChg>
        <pc:grpChg chg="del">
          <ac:chgData name="Ankit Sethi" userId="2aeeb24c-a3ce-4b2f-bc93-7d9854ecc0ef" providerId="ADAL" clId="{A94435BC-38A5-444E-8448-3FD0C339697B}" dt="2021-04-29T05:40:02.051" v="33" actId="478"/>
          <ac:grpSpMkLst>
            <pc:docMk/>
            <pc:sldMk cId="95085015" sldId="5032"/>
            <ac:grpSpMk id="118" creationId="{E7B330DD-9AC4-4AE9-B56E-8E23A8B31A7F}"/>
          </ac:grpSpMkLst>
        </pc:grpChg>
        <pc:grpChg chg="mod">
          <ac:chgData name="Ankit Sethi" userId="2aeeb24c-a3ce-4b2f-bc93-7d9854ecc0ef" providerId="ADAL" clId="{A94435BC-38A5-444E-8448-3FD0C339697B}" dt="2021-04-29T05:40:02.591" v="34"/>
          <ac:grpSpMkLst>
            <pc:docMk/>
            <pc:sldMk cId="95085015" sldId="5032"/>
            <ac:grpSpMk id="127" creationId="{AE77898E-ECA6-4112-A536-F23A68204FD7}"/>
          </ac:grpSpMkLst>
        </pc:grpChg>
        <pc:grpChg chg="mod">
          <ac:chgData name="Ankit Sethi" userId="2aeeb24c-a3ce-4b2f-bc93-7d9854ecc0ef" providerId="ADAL" clId="{A94435BC-38A5-444E-8448-3FD0C339697B}" dt="2021-04-29T05:40:02.591" v="34"/>
          <ac:grpSpMkLst>
            <pc:docMk/>
            <pc:sldMk cId="95085015" sldId="5032"/>
            <ac:grpSpMk id="128" creationId="{B89B79C4-B1C3-497C-8845-032430EA15D6}"/>
          </ac:grpSpMkLst>
        </pc:grpChg>
        <pc:grpChg chg="add mod">
          <ac:chgData name="Ankit Sethi" userId="2aeeb24c-a3ce-4b2f-bc93-7d9854ecc0ef" providerId="ADAL" clId="{A94435BC-38A5-444E-8448-3FD0C339697B}" dt="2021-04-29T05:40:02.591" v="34"/>
          <ac:grpSpMkLst>
            <pc:docMk/>
            <pc:sldMk cId="95085015" sldId="5032"/>
            <ac:grpSpMk id="137" creationId="{F616C222-57E8-4D9E-800B-73763F89B5FC}"/>
          </ac:grpSpMkLst>
        </pc:grpChg>
        <pc:grpChg chg="mod">
          <ac:chgData name="Ankit Sethi" userId="2aeeb24c-a3ce-4b2f-bc93-7d9854ecc0ef" providerId="ADAL" clId="{A94435BC-38A5-444E-8448-3FD0C339697B}" dt="2021-04-29T05:40:02.591" v="34"/>
          <ac:grpSpMkLst>
            <pc:docMk/>
            <pc:sldMk cId="95085015" sldId="5032"/>
            <ac:grpSpMk id="138" creationId="{C9ACD1BA-247F-4913-B95B-85A5E0685223}"/>
          </ac:grpSpMkLst>
        </pc:grpChg>
        <pc:grpChg chg="mod">
          <ac:chgData name="Ankit Sethi" userId="2aeeb24c-a3ce-4b2f-bc93-7d9854ecc0ef" providerId="ADAL" clId="{A94435BC-38A5-444E-8448-3FD0C339697B}" dt="2021-04-29T05:40:02.591" v="34"/>
          <ac:grpSpMkLst>
            <pc:docMk/>
            <pc:sldMk cId="95085015" sldId="5032"/>
            <ac:grpSpMk id="139" creationId="{71ECE093-F859-4B2D-92DE-A99E9085B579}"/>
          </ac:grpSpMkLst>
        </pc:grpChg>
        <pc:grpChg chg="add mod">
          <ac:chgData name="Ankit Sethi" userId="2aeeb24c-a3ce-4b2f-bc93-7d9854ecc0ef" providerId="ADAL" clId="{A94435BC-38A5-444E-8448-3FD0C339697B}" dt="2021-04-29T05:40:02.591" v="34"/>
          <ac:grpSpMkLst>
            <pc:docMk/>
            <pc:sldMk cId="95085015" sldId="5032"/>
            <ac:grpSpMk id="145" creationId="{1388A959-903A-4922-A5AB-8085640FB757}"/>
          </ac:grpSpMkLst>
        </pc:grpChg>
        <pc:grpChg chg="mod">
          <ac:chgData name="Ankit Sethi" userId="2aeeb24c-a3ce-4b2f-bc93-7d9854ecc0ef" providerId="ADAL" clId="{A94435BC-38A5-444E-8448-3FD0C339697B}" dt="2021-04-29T05:40:02.591" v="34"/>
          <ac:grpSpMkLst>
            <pc:docMk/>
            <pc:sldMk cId="95085015" sldId="5032"/>
            <ac:grpSpMk id="146" creationId="{3EBAA2C9-D6A2-470D-9E49-72708B2CFA6C}"/>
          </ac:grpSpMkLst>
        </pc:grpChg>
        <pc:grpChg chg="mod">
          <ac:chgData name="Ankit Sethi" userId="2aeeb24c-a3ce-4b2f-bc93-7d9854ecc0ef" providerId="ADAL" clId="{A94435BC-38A5-444E-8448-3FD0C339697B}" dt="2021-04-29T05:40:02.591" v="34"/>
          <ac:grpSpMkLst>
            <pc:docMk/>
            <pc:sldMk cId="95085015" sldId="5032"/>
            <ac:grpSpMk id="147" creationId="{0875212E-64BB-48F9-99B7-D835720B2028}"/>
          </ac:grpSpMkLst>
        </pc:grpChg>
        <pc:grpChg chg="add mod">
          <ac:chgData name="Ankit Sethi" userId="2aeeb24c-a3ce-4b2f-bc93-7d9854ecc0ef" providerId="ADAL" clId="{A94435BC-38A5-444E-8448-3FD0C339697B}" dt="2021-04-29T05:40:02.591" v="34"/>
          <ac:grpSpMkLst>
            <pc:docMk/>
            <pc:sldMk cId="95085015" sldId="5032"/>
            <ac:grpSpMk id="153" creationId="{D53A7F98-4C7B-4309-8705-E514DDB67A53}"/>
          </ac:grpSpMkLst>
        </pc:grpChg>
        <pc:grpChg chg="mod">
          <ac:chgData name="Ankit Sethi" userId="2aeeb24c-a3ce-4b2f-bc93-7d9854ecc0ef" providerId="ADAL" clId="{A94435BC-38A5-444E-8448-3FD0C339697B}" dt="2021-04-29T05:40:02.591" v="34"/>
          <ac:grpSpMkLst>
            <pc:docMk/>
            <pc:sldMk cId="95085015" sldId="5032"/>
            <ac:grpSpMk id="154" creationId="{49CD7533-1C51-4769-B988-EDF8903A53E2}"/>
          </ac:grpSpMkLst>
        </pc:grpChg>
        <pc:grpChg chg="mod">
          <ac:chgData name="Ankit Sethi" userId="2aeeb24c-a3ce-4b2f-bc93-7d9854ecc0ef" providerId="ADAL" clId="{A94435BC-38A5-444E-8448-3FD0C339697B}" dt="2021-04-29T05:40:02.591" v="34"/>
          <ac:grpSpMkLst>
            <pc:docMk/>
            <pc:sldMk cId="95085015" sldId="5032"/>
            <ac:grpSpMk id="155" creationId="{20209A9D-ECAF-442C-A4A3-AE46B96D9A2E}"/>
          </ac:grpSpMkLst>
        </pc:grpChg>
        <pc:grpChg chg="add mod">
          <ac:chgData name="Ankit Sethi" userId="2aeeb24c-a3ce-4b2f-bc93-7d9854ecc0ef" providerId="ADAL" clId="{A94435BC-38A5-444E-8448-3FD0C339697B}" dt="2021-04-29T05:40:02.591" v="34"/>
          <ac:grpSpMkLst>
            <pc:docMk/>
            <pc:sldMk cId="95085015" sldId="5032"/>
            <ac:grpSpMk id="160" creationId="{2686A795-B637-441A-AEF4-426B35496D61}"/>
          </ac:grpSpMkLst>
        </pc:grpChg>
        <pc:grpChg chg="mod">
          <ac:chgData name="Ankit Sethi" userId="2aeeb24c-a3ce-4b2f-bc93-7d9854ecc0ef" providerId="ADAL" clId="{A94435BC-38A5-444E-8448-3FD0C339697B}" dt="2021-04-29T05:40:02.591" v="34"/>
          <ac:grpSpMkLst>
            <pc:docMk/>
            <pc:sldMk cId="95085015" sldId="5032"/>
            <ac:grpSpMk id="161" creationId="{0263FAA1-D625-425A-9558-219239C456C5}"/>
          </ac:grpSpMkLst>
        </pc:grpChg>
        <pc:grpChg chg="mod">
          <ac:chgData name="Ankit Sethi" userId="2aeeb24c-a3ce-4b2f-bc93-7d9854ecc0ef" providerId="ADAL" clId="{A94435BC-38A5-444E-8448-3FD0C339697B}" dt="2021-04-29T05:40:02.591" v="34"/>
          <ac:grpSpMkLst>
            <pc:docMk/>
            <pc:sldMk cId="95085015" sldId="5032"/>
            <ac:grpSpMk id="162" creationId="{B7E19E79-4117-46A3-9B26-E1DD25BFEC36}"/>
          </ac:grpSpMkLst>
        </pc:grpChg>
        <pc:grpChg chg="add mod">
          <ac:chgData name="Ankit Sethi" userId="2aeeb24c-a3ce-4b2f-bc93-7d9854ecc0ef" providerId="ADAL" clId="{A94435BC-38A5-444E-8448-3FD0C339697B}" dt="2021-04-29T05:40:02.591" v="34"/>
          <ac:grpSpMkLst>
            <pc:docMk/>
            <pc:sldMk cId="95085015" sldId="5032"/>
            <ac:grpSpMk id="167" creationId="{852341FC-0FB2-42C2-98A8-C102D1AA0BAE}"/>
          </ac:grpSpMkLst>
        </pc:grpChg>
        <pc:grpChg chg="mod">
          <ac:chgData name="Ankit Sethi" userId="2aeeb24c-a3ce-4b2f-bc93-7d9854ecc0ef" providerId="ADAL" clId="{A94435BC-38A5-444E-8448-3FD0C339697B}" dt="2021-04-29T05:40:02.591" v="34"/>
          <ac:grpSpMkLst>
            <pc:docMk/>
            <pc:sldMk cId="95085015" sldId="5032"/>
            <ac:grpSpMk id="168" creationId="{6A230F7D-90BC-4828-AB56-A01135533173}"/>
          </ac:grpSpMkLst>
        </pc:grpChg>
        <pc:grpChg chg="mod">
          <ac:chgData name="Ankit Sethi" userId="2aeeb24c-a3ce-4b2f-bc93-7d9854ecc0ef" providerId="ADAL" clId="{A94435BC-38A5-444E-8448-3FD0C339697B}" dt="2021-04-29T05:40:02.591" v="34"/>
          <ac:grpSpMkLst>
            <pc:docMk/>
            <pc:sldMk cId="95085015" sldId="5032"/>
            <ac:grpSpMk id="169" creationId="{C6122703-578B-4457-B7B7-224CF1D8E64B}"/>
          </ac:grpSpMkLst>
        </pc:grpChg>
        <pc:grpChg chg="add mod">
          <ac:chgData name="Ankit Sethi" userId="2aeeb24c-a3ce-4b2f-bc93-7d9854ecc0ef" providerId="ADAL" clId="{A94435BC-38A5-444E-8448-3FD0C339697B}" dt="2021-04-29T05:40:02.591" v="34"/>
          <ac:grpSpMkLst>
            <pc:docMk/>
            <pc:sldMk cId="95085015" sldId="5032"/>
            <ac:grpSpMk id="175" creationId="{D48E58CA-55ED-4871-8968-FE0170683B4A}"/>
          </ac:grpSpMkLst>
        </pc:grpChg>
        <pc:grpChg chg="mod">
          <ac:chgData name="Ankit Sethi" userId="2aeeb24c-a3ce-4b2f-bc93-7d9854ecc0ef" providerId="ADAL" clId="{A94435BC-38A5-444E-8448-3FD0C339697B}" dt="2021-04-29T05:40:02.591" v="34"/>
          <ac:grpSpMkLst>
            <pc:docMk/>
            <pc:sldMk cId="95085015" sldId="5032"/>
            <ac:grpSpMk id="176" creationId="{DC821558-710F-48A4-A710-510719C4173E}"/>
          </ac:grpSpMkLst>
        </pc:grpChg>
        <pc:grpChg chg="mod">
          <ac:chgData name="Ankit Sethi" userId="2aeeb24c-a3ce-4b2f-bc93-7d9854ecc0ef" providerId="ADAL" clId="{A94435BC-38A5-444E-8448-3FD0C339697B}" dt="2021-04-29T05:40:02.591" v="34"/>
          <ac:grpSpMkLst>
            <pc:docMk/>
            <pc:sldMk cId="95085015" sldId="5032"/>
            <ac:grpSpMk id="177" creationId="{F0DD4BD3-CC9E-4F66-AE42-D8C6FCD6E9CB}"/>
          </ac:grpSpMkLst>
        </pc:grpChg>
        <pc:cxnChg chg="mod">
          <ac:chgData name="Ankit Sethi" userId="2aeeb24c-a3ce-4b2f-bc93-7d9854ecc0ef" providerId="ADAL" clId="{A94435BC-38A5-444E-8448-3FD0C339697B}" dt="2021-04-29T05:40:02.591" v="34"/>
          <ac:cxnSpMkLst>
            <pc:docMk/>
            <pc:sldMk cId="95085015" sldId="5032"/>
            <ac:cxnSpMk id="79" creationId="{2C9C6183-55F8-457A-9D54-8A004F081A8C}"/>
          </ac:cxnSpMkLst>
        </pc:cxnChg>
        <pc:cxnChg chg="mod">
          <ac:chgData name="Ankit Sethi" userId="2aeeb24c-a3ce-4b2f-bc93-7d9854ecc0ef" providerId="ADAL" clId="{A94435BC-38A5-444E-8448-3FD0C339697B}" dt="2021-04-29T05:40:02.591" v="34"/>
          <ac:cxnSpMkLst>
            <pc:docMk/>
            <pc:sldMk cId="95085015" sldId="5032"/>
            <ac:cxnSpMk id="87" creationId="{69104493-D587-425A-9543-35FAEC1F82D7}"/>
          </ac:cxnSpMkLst>
        </pc:cxnChg>
        <pc:cxnChg chg="del">
          <ac:chgData name="Ankit Sethi" userId="2aeeb24c-a3ce-4b2f-bc93-7d9854ecc0ef" providerId="ADAL" clId="{A94435BC-38A5-444E-8448-3FD0C339697B}" dt="2021-04-29T05:40:02.051" v="33" actId="478"/>
          <ac:cxnSpMkLst>
            <pc:docMk/>
            <pc:sldMk cId="95085015" sldId="5032"/>
            <ac:cxnSpMk id="109" creationId="{99CC3A63-93E8-4291-B1F7-4E6A3C86208C}"/>
          </ac:cxnSpMkLst>
        </pc:cxnChg>
        <pc:cxnChg chg="del">
          <ac:chgData name="Ankit Sethi" userId="2aeeb24c-a3ce-4b2f-bc93-7d9854ecc0ef" providerId="ADAL" clId="{A94435BC-38A5-444E-8448-3FD0C339697B}" dt="2021-04-29T05:40:02.051" v="33" actId="478"/>
          <ac:cxnSpMkLst>
            <pc:docMk/>
            <pc:sldMk cId="95085015" sldId="5032"/>
            <ac:cxnSpMk id="125" creationId="{1AE73D3B-2E84-4BEC-BD92-E26A9FB01E57}"/>
          </ac:cxnSpMkLst>
        </pc:cxnChg>
        <pc:cxnChg chg="mod">
          <ac:chgData name="Ankit Sethi" userId="2aeeb24c-a3ce-4b2f-bc93-7d9854ecc0ef" providerId="ADAL" clId="{A94435BC-38A5-444E-8448-3FD0C339697B}" dt="2021-04-29T05:40:02.591" v="34"/>
          <ac:cxnSpMkLst>
            <pc:docMk/>
            <pc:sldMk cId="95085015" sldId="5032"/>
            <ac:cxnSpMk id="131" creationId="{7A3F0D08-AF1A-4ECE-8C7D-378534AD7795}"/>
          </ac:cxnSpMkLst>
        </pc:cxnChg>
        <pc:cxnChg chg="add mod">
          <ac:chgData name="Ankit Sethi" userId="2aeeb24c-a3ce-4b2f-bc93-7d9854ecc0ef" providerId="ADAL" clId="{A94435BC-38A5-444E-8448-3FD0C339697B}" dt="2021-04-29T05:40:02.591" v="34"/>
          <ac:cxnSpMkLst>
            <pc:docMk/>
            <pc:sldMk cId="95085015" sldId="5032"/>
            <ac:cxnSpMk id="135" creationId="{141B7516-BFD7-470D-BC2E-F7A6B750A476}"/>
          </ac:cxnSpMkLst>
        </pc:cxnChg>
        <pc:cxnChg chg="mod">
          <ac:chgData name="Ankit Sethi" userId="2aeeb24c-a3ce-4b2f-bc93-7d9854ecc0ef" providerId="ADAL" clId="{A94435BC-38A5-444E-8448-3FD0C339697B}" dt="2021-04-29T05:40:02.591" v="34"/>
          <ac:cxnSpMkLst>
            <pc:docMk/>
            <pc:sldMk cId="95085015" sldId="5032"/>
            <ac:cxnSpMk id="142" creationId="{036838C2-5DC2-4934-B2F3-9F76AB95EF04}"/>
          </ac:cxnSpMkLst>
        </pc:cxnChg>
        <pc:cxnChg chg="mod">
          <ac:chgData name="Ankit Sethi" userId="2aeeb24c-a3ce-4b2f-bc93-7d9854ecc0ef" providerId="ADAL" clId="{A94435BC-38A5-444E-8448-3FD0C339697B}" dt="2021-04-29T05:40:02.591" v="34"/>
          <ac:cxnSpMkLst>
            <pc:docMk/>
            <pc:sldMk cId="95085015" sldId="5032"/>
            <ac:cxnSpMk id="150" creationId="{1E06C9D6-8889-4227-B201-A96BBF878BCF}"/>
          </ac:cxnSpMkLst>
        </pc:cxnChg>
        <pc:cxnChg chg="mod">
          <ac:chgData name="Ankit Sethi" userId="2aeeb24c-a3ce-4b2f-bc93-7d9854ecc0ef" providerId="ADAL" clId="{A94435BC-38A5-444E-8448-3FD0C339697B}" dt="2021-04-29T05:40:02.591" v="34"/>
          <ac:cxnSpMkLst>
            <pc:docMk/>
            <pc:sldMk cId="95085015" sldId="5032"/>
            <ac:cxnSpMk id="158" creationId="{F9AF0885-0242-4782-8E3C-8CCFEF1AE7F0}"/>
          </ac:cxnSpMkLst>
        </pc:cxnChg>
        <pc:cxnChg chg="mod">
          <ac:chgData name="Ankit Sethi" userId="2aeeb24c-a3ce-4b2f-bc93-7d9854ecc0ef" providerId="ADAL" clId="{A94435BC-38A5-444E-8448-3FD0C339697B}" dt="2021-04-29T05:40:02.591" v="34"/>
          <ac:cxnSpMkLst>
            <pc:docMk/>
            <pc:sldMk cId="95085015" sldId="5032"/>
            <ac:cxnSpMk id="165" creationId="{C4931CDB-DE10-4B03-B7BE-90655E612F91}"/>
          </ac:cxnSpMkLst>
        </pc:cxnChg>
        <pc:cxnChg chg="mod">
          <ac:chgData name="Ankit Sethi" userId="2aeeb24c-a3ce-4b2f-bc93-7d9854ecc0ef" providerId="ADAL" clId="{A94435BC-38A5-444E-8448-3FD0C339697B}" dt="2021-04-29T05:40:02.591" v="34"/>
          <ac:cxnSpMkLst>
            <pc:docMk/>
            <pc:sldMk cId="95085015" sldId="5032"/>
            <ac:cxnSpMk id="172" creationId="{D500F994-FE51-4B7E-B16F-3521FE44E404}"/>
          </ac:cxnSpMkLst>
        </pc:cxnChg>
        <pc:cxnChg chg="mod">
          <ac:chgData name="Ankit Sethi" userId="2aeeb24c-a3ce-4b2f-bc93-7d9854ecc0ef" providerId="ADAL" clId="{A94435BC-38A5-444E-8448-3FD0C339697B}" dt="2021-04-29T05:40:02.591" v="34"/>
          <ac:cxnSpMkLst>
            <pc:docMk/>
            <pc:sldMk cId="95085015" sldId="5032"/>
            <ac:cxnSpMk id="180" creationId="{DC6BE7CB-D781-45DE-86DE-2C5602771CC0}"/>
          </ac:cxnSpMkLst>
        </pc:cxnChg>
      </pc:sldChg>
      <pc:sldChg chg="addSp delSp modSp mod">
        <pc:chgData name="Ankit Sethi" userId="2aeeb24c-a3ce-4b2f-bc93-7d9854ecc0ef" providerId="ADAL" clId="{A94435BC-38A5-444E-8448-3FD0C339697B}" dt="2021-04-29T09:04:04.115" v="968" actId="1076"/>
        <pc:sldMkLst>
          <pc:docMk/>
          <pc:sldMk cId="2047617290" sldId="5033"/>
        </pc:sldMkLst>
        <pc:spChg chg="add mod">
          <ac:chgData name="Ankit Sethi" userId="2aeeb24c-a3ce-4b2f-bc93-7d9854ecc0ef" providerId="ADAL" clId="{A94435BC-38A5-444E-8448-3FD0C339697B}" dt="2021-04-29T05:41:30.449" v="65"/>
          <ac:spMkLst>
            <pc:docMk/>
            <pc:sldMk cId="2047617290" sldId="5033"/>
            <ac:spMk id="25" creationId="{55F124DC-A472-43F4-8B68-E1FAA0CB6FE4}"/>
          </ac:spMkLst>
        </pc:spChg>
        <pc:spChg chg="mod">
          <ac:chgData name="Ankit Sethi" userId="2aeeb24c-a3ce-4b2f-bc93-7d9854ecc0ef" providerId="ADAL" clId="{A94435BC-38A5-444E-8448-3FD0C339697B}" dt="2021-04-29T05:41:30.449" v="65"/>
          <ac:spMkLst>
            <pc:docMk/>
            <pc:sldMk cId="2047617290" sldId="5033"/>
            <ac:spMk id="30" creationId="{D8AF8BF6-418D-4DA8-8BB5-2DC8FE6E2A96}"/>
          </ac:spMkLst>
        </pc:spChg>
        <pc:spChg chg="mod">
          <ac:chgData name="Ankit Sethi" userId="2aeeb24c-a3ce-4b2f-bc93-7d9854ecc0ef" providerId="ADAL" clId="{A94435BC-38A5-444E-8448-3FD0C339697B}" dt="2021-04-29T05:41:30.449" v="65"/>
          <ac:spMkLst>
            <pc:docMk/>
            <pc:sldMk cId="2047617290" sldId="5033"/>
            <ac:spMk id="32" creationId="{F7FC6666-A89C-4AC9-BA9B-8F56F5947795}"/>
          </ac:spMkLst>
        </pc:spChg>
        <pc:spChg chg="mod">
          <ac:chgData name="Ankit Sethi" userId="2aeeb24c-a3ce-4b2f-bc93-7d9854ecc0ef" providerId="ADAL" clId="{A94435BC-38A5-444E-8448-3FD0C339697B}" dt="2021-04-29T05:41:30.449" v="65"/>
          <ac:spMkLst>
            <pc:docMk/>
            <pc:sldMk cId="2047617290" sldId="5033"/>
            <ac:spMk id="33" creationId="{92D5B86D-F9CA-4B8C-AF4F-D99B581FB388}"/>
          </ac:spMkLst>
        </pc:spChg>
        <pc:spChg chg="mod">
          <ac:chgData name="Ankit Sethi" userId="2aeeb24c-a3ce-4b2f-bc93-7d9854ecc0ef" providerId="ADAL" clId="{A94435BC-38A5-444E-8448-3FD0C339697B}" dt="2021-04-29T05:41:22.320" v="63" actId="20577"/>
          <ac:spMkLst>
            <pc:docMk/>
            <pc:sldMk cId="2047617290" sldId="5033"/>
            <ac:spMk id="44" creationId="{510B185F-E1B2-424F-AB25-E50F81190FC7}"/>
          </ac:spMkLst>
        </pc:spChg>
        <pc:spChg chg="del">
          <ac:chgData name="Ankit Sethi" userId="2aeeb24c-a3ce-4b2f-bc93-7d9854ecc0ef" providerId="ADAL" clId="{A94435BC-38A5-444E-8448-3FD0C339697B}" dt="2021-04-29T05:41:28.093" v="64" actId="478"/>
          <ac:spMkLst>
            <pc:docMk/>
            <pc:sldMk cId="2047617290" sldId="5033"/>
            <ac:spMk id="68" creationId="{56DB7DBB-410D-4E69-8B43-1FB48FDA7553}"/>
          </ac:spMkLst>
        </pc:spChg>
        <pc:grpChg chg="del">
          <ac:chgData name="Ankit Sethi" userId="2aeeb24c-a3ce-4b2f-bc93-7d9854ecc0ef" providerId="ADAL" clId="{A94435BC-38A5-444E-8448-3FD0C339697B}" dt="2021-04-29T05:41:28.093" v="64" actId="478"/>
          <ac:grpSpMkLst>
            <pc:docMk/>
            <pc:sldMk cId="2047617290" sldId="5033"/>
            <ac:grpSpMk id="7" creationId="{87C0051B-10D8-4541-8316-2FEC404F0D5B}"/>
          </ac:grpSpMkLst>
        </pc:grpChg>
        <pc:grpChg chg="add mod">
          <ac:chgData name="Ankit Sethi" userId="2aeeb24c-a3ce-4b2f-bc93-7d9854ecc0ef" providerId="ADAL" clId="{A94435BC-38A5-444E-8448-3FD0C339697B}" dt="2021-04-29T05:41:30.449" v="65"/>
          <ac:grpSpMkLst>
            <pc:docMk/>
            <pc:sldMk cId="2047617290" sldId="5033"/>
            <ac:grpSpMk id="28" creationId="{9BFFDDD1-3D2F-4EA5-B1C9-3BDAF94277F8}"/>
          </ac:grpSpMkLst>
        </pc:grpChg>
        <pc:grpChg chg="mod">
          <ac:chgData name="Ankit Sethi" userId="2aeeb24c-a3ce-4b2f-bc93-7d9854ecc0ef" providerId="ADAL" clId="{A94435BC-38A5-444E-8448-3FD0C339697B}" dt="2021-04-29T05:41:30.449" v="65"/>
          <ac:grpSpMkLst>
            <pc:docMk/>
            <pc:sldMk cId="2047617290" sldId="5033"/>
            <ac:grpSpMk id="29" creationId="{74765E73-25E7-4B4D-BA99-44ED4838D801}"/>
          </ac:grpSpMkLst>
        </pc:grpChg>
        <pc:grpChg chg="mod">
          <ac:chgData name="Ankit Sethi" userId="2aeeb24c-a3ce-4b2f-bc93-7d9854ecc0ef" providerId="ADAL" clId="{A94435BC-38A5-444E-8448-3FD0C339697B}" dt="2021-04-29T05:41:30.449" v="65"/>
          <ac:grpSpMkLst>
            <pc:docMk/>
            <pc:sldMk cId="2047617290" sldId="5033"/>
            <ac:grpSpMk id="31" creationId="{DFF91A6E-2654-4C66-8CE7-D174DAFC8FCE}"/>
          </ac:grpSpMkLst>
        </pc:grpChg>
        <pc:picChg chg="add mod">
          <ac:chgData name="Ankit Sethi" userId="2aeeb24c-a3ce-4b2f-bc93-7d9854ecc0ef" providerId="ADAL" clId="{A94435BC-38A5-444E-8448-3FD0C339697B}" dt="2021-04-29T09:04:04.115" v="968" actId="1076"/>
          <ac:picMkLst>
            <pc:docMk/>
            <pc:sldMk cId="2047617290" sldId="5033"/>
            <ac:picMk id="2" creationId="{C0FC787E-5B0F-42E8-BAF1-7A60F3462BEC}"/>
          </ac:picMkLst>
        </pc:picChg>
        <pc:picChg chg="add del mod">
          <ac:chgData name="Ankit Sethi" userId="2aeeb24c-a3ce-4b2f-bc93-7d9854ecc0ef" providerId="ADAL" clId="{A94435BC-38A5-444E-8448-3FD0C339697B}" dt="2021-04-29T09:03:52.228" v="964" actId="478"/>
          <ac:picMkLst>
            <pc:docMk/>
            <pc:sldMk cId="2047617290" sldId="5033"/>
            <ac:picMk id="35" creationId="{5998038D-85FE-4061-997B-E158D416EDAD}"/>
          </ac:picMkLst>
        </pc:picChg>
        <pc:cxnChg chg="mod">
          <ac:chgData name="Ankit Sethi" userId="2aeeb24c-a3ce-4b2f-bc93-7d9854ecc0ef" providerId="ADAL" clId="{A94435BC-38A5-444E-8448-3FD0C339697B}" dt="2021-04-29T05:41:30.449" v="65"/>
          <ac:cxnSpMkLst>
            <pc:docMk/>
            <pc:sldMk cId="2047617290" sldId="5033"/>
            <ac:cxnSpMk id="34" creationId="{FCDE91E9-2728-4C25-AFA2-5F2043D4C328}"/>
          </ac:cxnSpMkLst>
        </pc:cxnChg>
      </pc:sldChg>
      <pc:sldChg chg="addSp delSp modSp mod">
        <pc:chgData name="Ankit Sethi" userId="2aeeb24c-a3ce-4b2f-bc93-7d9854ecc0ef" providerId="ADAL" clId="{A94435BC-38A5-444E-8448-3FD0C339697B}" dt="2021-04-29T05:39:27.999" v="31"/>
        <pc:sldMkLst>
          <pc:docMk/>
          <pc:sldMk cId="2585975929" sldId="5056"/>
        </pc:sldMkLst>
        <pc:spChg chg="mod">
          <ac:chgData name="Ankit Sethi" userId="2aeeb24c-a3ce-4b2f-bc93-7d9854ecc0ef" providerId="ADAL" clId="{A94435BC-38A5-444E-8448-3FD0C339697B}" dt="2021-04-29T05:39:27.999" v="31"/>
          <ac:spMkLst>
            <pc:docMk/>
            <pc:sldMk cId="2585975929" sldId="5056"/>
            <ac:spMk id="45" creationId="{AA9114E9-8B31-44E4-96CA-957E3B2152F0}"/>
          </ac:spMkLst>
        </pc:spChg>
        <pc:spChg chg="mod">
          <ac:chgData name="Ankit Sethi" userId="2aeeb24c-a3ce-4b2f-bc93-7d9854ecc0ef" providerId="ADAL" clId="{A94435BC-38A5-444E-8448-3FD0C339697B}" dt="2021-04-29T05:39:27.999" v="31"/>
          <ac:spMkLst>
            <pc:docMk/>
            <pc:sldMk cId="2585975929" sldId="5056"/>
            <ac:spMk id="46" creationId="{FBD77430-C927-4B53-9061-4F596E8A05C4}"/>
          </ac:spMkLst>
        </pc:spChg>
        <pc:spChg chg="mod">
          <ac:chgData name="Ankit Sethi" userId="2aeeb24c-a3ce-4b2f-bc93-7d9854ecc0ef" providerId="ADAL" clId="{A94435BC-38A5-444E-8448-3FD0C339697B}" dt="2021-04-29T05:39:27.999" v="31"/>
          <ac:spMkLst>
            <pc:docMk/>
            <pc:sldMk cId="2585975929" sldId="5056"/>
            <ac:spMk id="47" creationId="{F35E3B55-BC66-46F6-9A55-55BF9AC8EA36}"/>
          </ac:spMkLst>
        </pc:spChg>
        <pc:spChg chg="mod">
          <ac:chgData name="Ankit Sethi" userId="2aeeb24c-a3ce-4b2f-bc93-7d9854ecc0ef" providerId="ADAL" clId="{A94435BC-38A5-444E-8448-3FD0C339697B}" dt="2021-04-29T05:39:27.999" v="31"/>
          <ac:spMkLst>
            <pc:docMk/>
            <pc:sldMk cId="2585975929" sldId="5056"/>
            <ac:spMk id="48" creationId="{1D129B2E-9E1E-41FB-914E-A4C1CD8A1653}"/>
          </ac:spMkLst>
        </pc:spChg>
        <pc:spChg chg="mod">
          <ac:chgData name="Ankit Sethi" userId="2aeeb24c-a3ce-4b2f-bc93-7d9854ecc0ef" providerId="ADAL" clId="{A94435BC-38A5-444E-8448-3FD0C339697B}" dt="2021-04-29T05:39:27.999" v="31"/>
          <ac:spMkLst>
            <pc:docMk/>
            <pc:sldMk cId="2585975929" sldId="5056"/>
            <ac:spMk id="50" creationId="{3027ADC1-FA3F-48F6-9B4C-A729AA0C453F}"/>
          </ac:spMkLst>
        </pc:spChg>
        <pc:spChg chg="mod">
          <ac:chgData name="Ankit Sethi" userId="2aeeb24c-a3ce-4b2f-bc93-7d9854ecc0ef" providerId="ADAL" clId="{A94435BC-38A5-444E-8448-3FD0C339697B}" dt="2021-04-29T05:39:27.999" v="31"/>
          <ac:spMkLst>
            <pc:docMk/>
            <pc:sldMk cId="2585975929" sldId="5056"/>
            <ac:spMk id="53" creationId="{CC164BC6-4E17-4166-A870-FF4CACE4DF63}"/>
          </ac:spMkLst>
        </pc:spChg>
        <pc:spChg chg="mod">
          <ac:chgData name="Ankit Sethi" userId="2aeeb24c-a3ce-4b2f-bc93-7d9854ecc0ef" providerId="ADAL" clId="{A94435BC-38A5-444E-8448-3FD0C339697B}" dt="2021-04-29T05:39:27.999" v="31"/>
          <ac:spMkLst>
            <pc:docMk/>
            <pc:sldMk cId="2585975929" sldId="5056"/>
            <ac:spMk id="54" creationId="{0D75710B-A20B-49F0-8492-137E4AAA112A}"/>
          </ac:spMkLst>
        </pc:spChg>
        <pc:spChg chg="mod">
          <ac:chgData name="Ankit Sethi" userId="2aeeb24c-a3ce-4b2f-bc93-7d9854ecc0ef" providerId="ADAL" clId="{A94435BC-38A5-444E-8448-3FD0C339697B}" dt="2021-04-29T05:39:27.999" v="31"/>
          <ac:spMkLst>
            <pc:docMk/>
            <pc:sldMk cId="2585975929" sldId="5056"/>
            <ac:spMk id="55" creationId="{4C61D389-8EC1-47B1-A8AA-E7F2B8E89735}"/>
          </ac:spMkLst>
        </pc:spChg>
        <pc:spChg chg="mod">
          <ac:chgData name="Ankit Sethi" userId="2aeeb24c-a3ce-4b2f-bc93-7d9854ecc0ef" providerId="ADAL" clId="{A94435BC-38A5-444E-8448-3FD0C339697B}" dt="2021-04-29T05:39:27.999" v="31"/>
          <ac:spMkLst>
            <pc:docMk/>
            <pc:sldMk cId="2585975929" sldId="5056"/>
            <ac:spMk id="61" creationId="{9EF02804-B48B-4EE3-8847-0B5F3F5AE3D1}"/>
          </ac:spMkLst>
        </pc:spChg>
        <pc:spChg chg="mod">
          <ac:chgData name="Ankit Sethi" userId="2aeeb24c-a3ce-4b2f-bc93-7d9854ecc0ef" providerId="ADAL" clId="{A94435BC-38A5-444E-8448-3FD0C339697B}" dt="2021-04-29T05:39:27.999" v="31"/>
          <ac:spMkLst>
            <pc:docMk/>
            <pc:sldMk cId="2585975929" sldId="5056"/>
            <ac:spMk id="62" creationId="{5C5F32CE-FFA5-45D2-AF42-5D3544A689C1}"/>
          </ac:spMkLst>
        </pc:spChg>
        <pc:spChg chg="mod">
          <ac:chgData name="Ankit Sethi" userId="2aeeb24c-a3ce-4b2f-bc93-7d9854ecc0ef" providerId="ADAL" clId="{A94435BC-38A5-444E-8448-3FD0C339697B}" dt="2021-04-29T05:39:27.999" v="31"/>
          <ac:spMkLst>
            <pc:docMk/>
            <pc:sldMk cId="2585975929" sldId="5056"/>
            <ac:spMk id="63" creationId="{120867F0-A203-4DDD-A08A-B5D28425C1E7}"/>
          </ac:spMkLst>
        </pc:spChg>
        <pc:spChg chg="mod">
          <ac:chgData name="Ankit Sethi" userId="2aeeb24c-a3ce-4b2f-bc93-7d9854ecc0ef" providerId="ADAL" clId="{A94435BC-38A5-444E-8448-3FD0C339697B}" dt="2021-04-29T05:39:27.999" v="31"/>
          <ac:spMkLst>
            <pc:docMk/>
            <pc:sldMk cId="2585975929" sldId="5056"/>
            <ac:spMk id="78" creationId="{21500339-7496-4840-815E-6ED11708401C}"/>
          </ac:spMkLst>
        </pc:spChg>
        <pc:spChg chg="mod">
          <ac:chgData name="Ankit Sethi" userId="2aeeb24c-a3ce-4b2f-bc93-7d9854ecc0ef" providerId="ADAL" clId="{A94435BC-38A5-444E-8448-3FD0C339697B}" dt="2021-04-29T05:39:27.999" v="31"/>
          <ac:spMkLst>
            <pc:docMk/>
            <pc:sldMk cId="2585975929" sldId="5056"/>
            <ac:spMk id="80" creationId="{F80F791E-D7AF-422F-9C05-6CE9A17423C9}"/>
          </ac:spMkLst>
        </pc:spChg>
        <pc:spChg chg="mod">
          <ac:chgData name="Ankit Sethi" userId="2aeeb24c-a3ce-4b2f-bc93-7d9854ecc0ef" providerId="ADAL" clId="{A94435BC-38A5-444E-8448-3FD0C339697B}" dt="2021-04-29T05:39:27.999" v="31"/>
          <ac:spMkLst>
            <pc:docMk/>
            <pc:sldMk cId="2585975929" sldId="5056"/>
            <ac:spMk id="81" creationId="{8989B3C1-B352-4987-B33C-9C4A688B300D}"/>
          </ac:spMkLst>
        </pc:spChg>
        <pc:spChg chg="mod">
          <ac:chgData name="Ankit Sethi" userId="2aeeb24c-a3ce-4b2f-bc93-7d9854ecc0ef" providerId="ADAL" clId="{A94435BC-38A5-444E-8448-3FD0C339697B}" dt="2021-04-29T05:39:27.999" v="31"/>
          <ac:spMkLst>
            <pc:docMk/>
            <pc:sldMk cId="2585975929" sldId="5056"/>
            <ac:spMk id="82" creationId="{E60C614F-E2B0-45B5-88CA-6D6C5290F28F}"/>
          </ac:spMkLst>
        </pc:spChg>
        <pc:spChg chg="mod">
          <ac:chgData name="Ankit Sethi" userId="2aeeb24c-a3ce-4b2f-bc93-7d9854ecc0ef" providerId="ADAL" clId="{A94435BC-38A5-444E-8448-3FD0C339697B}" dt="2021-04-29T05:39:27.999" v="31"/>
          <ac:spMkLst>
            <pc:docMk/>
            <pc:sldMk cId="2585975929" sldId="5056"/>
            <ac:spMk id="83" creationId="{515ABE14-0F80-4B78-9B60-D9D48AB60185}"/>
          </ac:spMkLst>
        </pc:spChg>
        <pc:spChg chg="mod">
          <ac:chgData name="Ankit Sethi" userId="2aeeb24c-a3ce-4b2f-bc93-7d9854ecc0ef" providerId="ADAL" clId="{A94435BC-38A5-444E-8448-3FD0C339697B}" dt="2021-04-29T05:39:27.999" v="31"/>
          <ac:spMkLst>
            <pc:docMk/>
            <pc:sldMk cId="2585975929" sldId="5056"/>
            <ac:spMk id="85" creationId="{69952747-0BF1-49E9-92FA-C2FB249FA939}"/>
          </ac:spMkLst>
        </pc:spChg>
        <pc:spChg chg="mod">
          <ac:chgData name="Ankit Sethi" userId="2aeeb24c-a3ce-4b2f-bc93-7d9854ecc0ef" providerId="ADAL" clId="{A94435BC-38A5-444E-8448-3FD0C339697B}" dt="2021-04-29T05:39:27.999" v="31"/>
          <ac:spMkLst>
            <pc:docMk/>
            <pc:sldMk cId="2585975929" sldId="5056"/>
            <ac:spMk id="87" creationId="{ACCD16EC-11E6-464B-8BE6-64DC6EDCFCFB}"/>
          </ac:spMkLst>
        </pc:spChg>
        <pc:spChg chg="mod">
          <ac:chgData name="Ankit Sethi" userId="2aeeb24c-a3ce-4b2f-bc93-7d9854ecc0ef" providerId="ADAL" clId="{A94435BC-38A5-444E-8448-3FD0C339697B}" dt="2021-04-29T05:39:27.999" v="31"/>
          <ac:spMkLst>
            <pc:docMk/>
            <pc:sldMk cId="2585975929" sldId="5056"/>
            <ac:spMk id="100" creationId="{74D71C8D-FA65-433A-AEE4-F5A3BD822044}"/>
          </ac:spMkLst>
        </pc:spChg>
        <pc:spChg chg="mod">
          <ac:chgData name="Ankit Sethi" userId="2aeeb24c-a3ce-4b2f-bc93-7d9854ecc0ef" providerId="ADAL" clId="{A94435BC-38A5-444E-8448-3FD0C339697B}" dt="2021-04-29T05:39:27.999" v="31"/>
          <ac:spMkLst>
            <pc:docMk/>
            <pc:sldMk cId="2585975929" sldId="5056"/>
            <ac:spMk id="101" creationId="{A1D99B67-55DE-414B-92B6-4F6E7E657FCF}"/>
          </ac:spMkLst>
        </pc:spChg>
        <pc:spChg chg="mod">
          <ac:chgData name="Ankit Sethi" userId="2aeeb24c-a3ce-4b2f-bc93-7d9854ecc0ef" providerId="ADAL" clId="{A94435BC-38A5-444E-8448-3FD0C339697B}" dt="2021-04-29T05:39:27.999" v="31"/>
          <ac:spMkLst>
            <pc:docMk/>
            <pc:sldMk cId="2585975929" sldId="5056"/>
            <ac:spMk id="103" creationId="{CD028CAF-AF11-42BD-8D54-B81328A5E3E6}"/>
          </ac:spMkLst>
        </pc:spChg>
        <pc:spChg chg="mod">
          <ac:chgData name="Ankit Sethi" userId="2aeeb24c-a3ce-4b2f-bc93-7d9854ecc0ef" providerId="ADAL" clId="{A94435BC-38A5-444E-8448-3FD0C339697B}" dt="2021-04-29T05:39:27.999" v="31"/>
          <ac:spMkLst>
            <pc:docMk/>
            <pc:sldMk cId="2585975929" sldId="5056"/>
            <ac:spMk id="104" creationId="{F79D706D-D83E-4E27-9A49-DA9EACE3D15B}"/>
          </ac:spMkLst>
        </pc:spChg>
        <pc:spChg chg="mod">
          <ac:chgData name="Ankit Sethi" userId="2aeeb24c-a3ce-4b2f-bc93-7d9854ecc0ef" providerId="ADAL" clId="{A94435BC-38A5-444E-8448-3FD0C339697B}" dt="2021-04-29T05:39:27.999" v="31"/>
          <ac:spMkLst>
            <pc:docMk/>
            <pc:sldMk cId="2585975929" sldId="5056"/>
            <ac:spMk id="105" creationId="{4DE837E5-A181-47C7-9111-7E21C70A9999}"/>
          </ac:spMkLst>
        </pc:spChg>
        <pc:spChg chg="mod">
          <ac:chgData name="Ankit Sethi" userId="2aeeb24c-a3ce-4b2f-bc93-7d9854ecc0ef" providerId="ADAL" clId="{A94435BC-38A5-444E-8448-3FD0C339697B}" dt="2021-04-29T05:39:27.999" v="31"/>
          <ac:spMkLst>
            <pc:docMk/>
            <pc:sldMk cId="2585975929" sldId="5056"/>
            <ac:spMk id="106" creationId="{8C165EE4-5D4F-4BEB-B3E7-F0C2AAF172DE}"/>
          </ac:spMkLst>
        </pc:spChg>
        <pc:spChg chg="mod">
          <ac:chgData name="Ankit Sethi" userId="2aeeb24c-a3ce-4b2f-bc93-7d9854ecc0ef" providerId="ADAL" clId="{A94435BC-38A5-444E-8448-3FD0C339697B}" dt="2021-04-29T05:39:27.999" v="31"/>
          <ac:spMkLst>
            <pc:docMk/>
            <pc:sldMk cId="2585975929" sldId="5056"/>
            <ac:spMk id="108" creationId="{AB94F2E6-953B-4547-AC84-FB74268E79DF}"/>
          </ac:spMkLst>
        </pc:spChg>
        <pc:spChg chg="mod">
          <ac:chgData name="Ankit Sethi" userId="2aeeb24c-a3ce-4b2f-bc93-7d9854ecc0ef" providerId="ADAL" clId="{A94435BC-38A5-444E-8448-3FD0C339697B}" dt="2021-04-29T05:39:27.999" v="31"/>
          <ac:spMkLst>
            <pc:docMk/>
            <pc:sldMk cId="2585975929" sldId="5056"/>
            <ac:spMk id="109" creationId="{C63AB898-BE17-4A2B-8D09-BB73C635919E}"/>
          </ac:spMkLst>
        </pc:spChg>
        <pc:spChg chg="mod">
          <ac:chgData name="Ankit Sethi" userId="2aeeb24c-a3ce-4b2f-bc93-7d9854ecc0ef" providerId="ADAL" clId="{A94435BC-38A5-444E-8448-3FD0C339697B}" dt="2021-04-29T05:39:27.999" v="31"/>
          <ac:spMkLst>
            <pc:docMk/>
            <pc:sldMk cId="2585975929" sldId="5056"/>
            <ac:spMk id="110" creationId="{310EF5F9-D1B8-4717-932D-2C215E074FBA}"/>
          </ac:spMkLst>
        </pc:spChg>
        <pc:spChg chg="mod">
          <ac:chgData name="Ankit Sethi" userId="2aeeb24c-a3ce-4b2f-bc93-7d9854ecc0ef" providerId="ADAL" clId="{A94435BC-38A5-444E-8448-3FD0C339697B}" dt="2021-04-29T05:39:27.999" v="31"/>
          <ac:spMkLst>
            <pc:docMk/>
            <pc:sldMk cId="2585975929" sldId="5056"/>
            <ac:spMk id="111" creationId="{27D3A402-2598-4FCB-8DE1-2ADAF78424B2}"/>
          </ac:spMkLst>
        </pc:spChg>
        <pc:grpChg chg="del">
          <ac:chgData name="Ankit Sethi" userId="2aeeb24c-a3ce-4b2f-bc93-7d9854ecc0ef" providerId="ADAL" clId="{A94435BC-38A5-444E-8448-3FD0C339697B}" dt="2021-04-29T05:39:27.544" v="30" actId="478"/>
          <ac:grpSpMkLst>
            <pc:docMk/>
            <pc:sldMk cId="2585975929" sldId="5056"/>
            <ac:grpSpMk id="34" creationId="{631C6FB2-F947-4714-9889-F3E9706BFFC4}"/>
          </ac:grpSpMkLst>
        </pc:grpChg>
        <pc:grpChg chg="del">
          <ac:chgData name="Ankit Sethi" userId="2aeeb24c-a3ce-4b2f-bc93-7d9854ecc0ef" providerId="ADAL" clId="{A94435BC-38A5-444E-8448-3FD0C339697B}" dt="2021-04-29T05:39:27.544" v="30" actId="478"/>
          <ac:grpSpMkLst>
            <pc:docMk/>
            <pc:sldMk cId="2585975929" sldId="5056"/>
            <ac:grpSpMk id="39" creationId="{278C8F0E-B130-4A3E-A19E-CA7CFE39EF76}"/>
          </ac:grpSpMkLst>
        </pc:grpChg>
        <pc:grpChg chg="add mod">
          <ac:chgData name="Ankit Sethi" userId="2aeeb24c-a3ce-4b2f-bc93-7d9854ecc0ef" providerId="ADAL" clId="{A94435BC-38A5-444E-8448-3FD0C339697B}" dt="2021-04-29T05:39:27.999" v="31"/>
          <ac:grpSpMkLst>
            <pc:docMk/>
            <pc:sldMk cId="2585975929" sldId="5056"/>
            <ac:grpSpMk id="43" creationId="{78D0BCAF-FB01-450D-AAFD-E39DCCC64A56}"/>
          </ac:grpSpMkLst>
        </pc:grpChg>
        <pc:grpChg chg="add mod">
          <ac:chgData name="Ankit Sethi" userId="2aeeb24c-a3ce-4b2f-bc93-7d9854ecc0ef" providerId="ADAL" clId="{A94435BC-38A5-444E-8448-3FD0C339697B}" dt="2021-04-29T05:39:27.999" v="31"/>
          <ac:grpSpMkLst>
            <pc:docMk/>
            <pc:sldMk cId="2585975929" sldId="5056"/>
            <ac:grpSpMk id="49" creationId="{D786E507-6447-4A14-8E95-56CC501F206F}"/>
          </ac:grpSpMkLst>
        </pc:grpChg>
        <pc:grpChg chg="del">
          <ac:chgData name="Ankit Sethi" userId="2aeeb24c-a3ce-4b2f-bc93-7d9854ecc0ef" providerId="ADAL" clId="{A94435BC-38A5-444E-8448-3FD0C339697B}" dt="2021-04-29T05:39:27.544" v="30" actId="478"/>
          <ac:grpSpMkLst>
            <pc:docMk/>
            <pc:sldMk cId="2585975929" sldId="5056"/>
            <ac:grpSpMk id="57" creationId="{EBD63351-6514-4147-BBD4-7C9569F0AF4C}"/>
          </ac:grpSpMkLst>
        </pc:grpChg>
        <pc:grpChg chg="add mod">
          <ac:chgData name="Ankit Sethi" userId="2aeeb24c-a3ce-4b2f-bc93-7d9854ecc0ef" providerId="ADAL" clId="{A94435BC-38A5-444E-8448-3FD0C339697B}" dt="2021-04-29T05:39:27.999" v="31"/>
          <ac:grpSpMkLst>
            <pc:docMk/>
            <pc:sldMk cId="2585975929" sldId="5056"/>
            <ac:grpSpMk id="58" creationId="{2FDF5D39-5265-453F-A1D6-A5672F37C9E5}"/>
          </ac:grpSpMkLst>
        </pc:grpChg>
        <pc:grpChg chg="del">
          <ac:chgData name="Ankit Sethi" userId="2aeeb24c-a3ce-4b2f-bc93-7d9854ecc0ef" providerId="ADAL" clId="{A94435BC-38A5-444E-8448-3FD0C339697B}" dt="2021-04-29T05:39:27.544" v="30" actId="478"/>
          <ac:grpSpMkLst>
            <pc:docMk/>
            <pc:sldMk cId="2585975929" sldId="5056"/>
            <ac:grpSpMk id="66" creationId="{352E44E4-8196-4EF3-819C-589231439E45}"/>
          </ac:grpSpMkLst>
        </pc:grpChg>
        <pc:grpChg chg="del">
          <ac:chgData name="Ankit Sethi" userId="2aeeb24c-a3ce-4b2f-bc93-7d9854ecc0ef" providerId="ADAL" clId="{A94435BC-38A5-444E-8448-3FD0C339697B}" dt="2021-04-29T05:39:27.544" v="30" actId="478"/>
          <ac:grpSpMkLst>
            <pc:docMk/>
            <pc:sldMk cId="2585975929" sldId="5056"/>
            <ac:grpSpMk id="71" creationId="{866F5B34-DF48-4276-A472-7639A056F6E4}"/>
          </ac:grpSpMkLst>
        </pc:grpChg>
        <pc:grpChg chg="del">
          <ac:chgData name="Ankit Sethi" userId="2aeeb24c-a3ce-4b2f-bc93-7d9854ecc0ef" providerId="ADAL" clId="{A94435BC-38A5-444E-8448-3FD0C339697B}" dt="2021-04-29T05:39:27.544" v="30" actId="478"/>
          <ac:grpSpMkLst>
            <pc:docMk/>
            <pc:sldMk cId="2585975929" sldId="5056"/>
            <ac:grpSpMk id="76" creationId="{0B4A789D-1356-4829-95FC-0D047FF7C1A7}"/>
          </ac:grpSpMkLst>
        </pc:grpChg>
        <pc:grpChg chg="add mod">
          <ac:chgData name="Ankit Sethi" userId="2aeeb24c-a3ce-4b2f-bc93-7d9854ecc0ef" providerId="ADAL" clId="{A94435BC-38A5-444E-8448-3FD0C339697B}" dt="2021-04-29T05:39:27.999" v="31"/>
          <ac:grpSpMkLst>
            <pc:docMk/>
            <pc:sldMk cId="2585975929" sldId="5056"/>
            <ac:grpSpMk id="79" creationId="{7464372B-9122-4E2B-BC89-A845F377B01F}"/>
          </ac:grpSpMkLst>
        </pc:grpChg>
        <pc:grpChg chg="add mod">
          <ac:chgData name="Ankit Sethi" userId="2aeeb24c-a3ce-4b2f-bc93-7d9854ecc0ef" providerId="ADAL" clId="{A94435BC-38A5-444E-8448-3FD0C339697B}" dt="2021-04-29T05:39:27.999" v="31"/>
          <ac:grpSpMkLst>
            <pc:docMk/>
            <pc:sldMk cId="2585975929" sldId="5056"/>
            <ac:grpSpMk id="84" creationId="{0A445AD0-700D-48ED-900D-E264A6707788}"/>
          </ac:grpSpMkLst>
        </pc:grpChg>
        <pc:grpChg chg="del">
          <ac:chgData name="Ankit Sethi" userId="2aeeb24c-a3ce-4b2f-bc93-7d9854ecc0ef" providerId="ADAL" clId="{A94435BC-38A5-444E-8448-3FD0C339697B}" dt="2021-04-29T05:39:27.544" v="30" actId="478"/>
          <ac:grpSpMkLst>
            <pc:docMk/>
            <pc:sldMk cId="2585975929" sldId="5056"/>
            <ac:grpSpMk id="90" creationId="{8A072707-856B-42E3-BA7D-7AF27967AF68}"/>
          </ac:grpSpMkLst>
        </pc:grpChg>
        <pc:grpChg chg="del">
          <ac:chgData name="Ankit Sethi" userId="2aeeb24c-a3ce-4b2f-bc93-7d9854ecc0ef" providerId="ADAL" clId="{A94435BC-38A5-444E-8448-3FD0C339697B}" dt="2021-04-29T05:39:27.544" v="30" actId="478"/>
          <ac:grpSpMkLst>
            <pc:docMk/>
            <pc:sldMk cId="2585975929" sldId="5056"/>
            <ac:grpSpMk id="95" creationId="{9276CB09-7BC9-49A1-A855-FF13499FBDDD}"/>
          </ac:grpSpMkLst>
        </pc:grpChg>
        <pc:grpChg chg="add mod">
          <ac:chgData name="Ankit Sethi" userId="2aeeb24c-a3ce-4b2f-bc93-7d9854ecc0ef" providerId="ADAL" clId="{A94435BC-38A5-444E-8448-3FD0C339697B}" dt="2021-04-29T05:39:27.999" v="31"/>
          <ac:grpSpMkLst>
            <pc:docMk/>
            <pc:sldMk cId="2585975929" sldId="5056"/>
            <ac:grpSpMk id="102" creationId="{DC7C625B-ED5E-4A0B-95FA-E252175DF77D}"/>
          </ac:grpSpMkLst>
        </pc:grpChg>
        <pc:grpChg chg="add mod">
          <ac:chgData name="Ankit Sethi" userId="2aeeb24c-a3ce-4b2f-bc93-7d9854ecc0ef" providerId="ADAL" clId="{A94435BC-38A5-444E-8448-3FD0C339697B}" dt="2021-04-29T05:39:27.999" v="31"/>
          <ac:grpSpMkLst>
            <pc:docMk/>
            <pc:sldMk cId="2585975929" sldId="5056"/>
            <ac:grpSpMk id="107" creationId="{2F066572-3D26-47FD-87BE-39C951037BCB}"/>
          </ac:grpSpMkLst>
        </pc:grpChg>
      </pc:sldChg>
      <pc:sldChg chg="modSp mod">
        <pc:chgData name="Ankit Sethi" userId="2aeeb24c-a3ce-4b2f-bc93-7d9854ecc0ef" providerId="ADAL" clId="{A94435BC-38A5-444E-8448-3FD0C339697B}" dt="2021-04-29T05:40:48.879" v="53" actId="20577"/>
        <pc:sldMkLst>
          <pc:docMk/>
          <pc:sldMk cId="2536589889" sldId="5057"/>
        </pc:sldMkLst>
        <pc:spChg chg="mod">
          <ac:chgData name="Ankit Sethi" userId="2aeeb24c-a3ce-4b2f-bc93-7d9854ecc0ef" providerId="ADAL" clId="{A94435BC-38A5-444E-8448-3FD0C339697B}" dt="2021-04-29T05:40:48.879" v="53" actId="20577"/>
          <ac:spMkLst>
            <pc:docMk/>
            <pc:sldMk cId="2536589889" sldId="5057"/>
            <ac:spMk id="3" creationId="{6C566080-730F-414D-A4A7-C46427980629}"/>
          </ac:spMkLst>
        </pc:spChg>
        <pc:spChg chg="mod">
          <ac:chgData name="Ankit Sethi" userId="2aeeb24c-a3ce-4b2f-bc93-7d9854ecc0ef" providerId="ADAL" clId="{A94435BC-38A5-444E-8448-3FD0C339697B}" dt="2021-04-29T05:40:41.814" v="43" actId="20577"/>
          <ac:spMkLst>
            <pc:docMk/>
            <pc:sldMk cId="2536589889" sldId="5057"/>
            <ac:spMk id="11" creationId="{8BF8B3FF-F4BB-4609-A7F3-FECF45F744D6}"/>
          </ac:spMkLst>
        </pc:spChg>
      </pc:sldChg>
      <pc:sldChg chg="modSp mod">
        <pc:chgData name="Ankit Sethi" userId="2aeeb24c-a3ce-4b2f-bc93-7d9854ecc0ef" providerId="ADAL" clId="{A94435BC-38A5-444E-8448-3FD0C339697B}" dt="2021-04-29T05:43:14.666" v="135" actId="20577"/>
        <pc:sldMkLst>
          <pc:docMk/>
          <pc:sldMk cId="3863090116" sldId="5058"/>
        </pc:sldMkLst>
        <pc:spChg chg="mod">
          <ac:chgData name="Ankit Sethi" userId="2aeeb24c-a3ce-4b2f-bc93-7d9854ecc0ef" providerId="ADAL" clId="{A94435BC-38A5-444E-8448-3FD0C339697B}" dt="2021-04-29T05:43:14.666" v="135" actId="20577"/>
          <ac:spMkLst>
            <pc:docMk/>
            <pc:sldMk cId="3863090116" sldId="5058"/>
            <ac:spMk id="3" creationId="{6C566080-730F-414D-A4A7-C46427980629}"/>
          </ac:spMkLst>
        </pc:spChg>
        <pc:spChg chg="mod">
          <ac:chgData name="Ankit Sethi" userId="2aeeb24c-a3ce-4b2f-bc93-7d9854ecc0ef" providerId="ADAL" clId="{A94435BC-38A5-444E-8448-3FD0C339697B}" dt="2021-04-29T05:42:48.085" v="98" actId="20577"/>
          <ac:spMkLst>
            <pc:docMk/>
            <pc:sldMk cId="3863090116" sldId="5058"/>
            <ac:spMk id="11" creationId="{8BF8B3FF-F4BB-4609-A7F3-FECF45F744D6}"/>
          </ac:spMkLst>
        </pc:spChg>
      </pc:sldChg>
      <pc:sldChg chg="addSp delSp modSp mod">
        <pc:chgData name="Ankit Sethi" userId="2aeeb24c-a3ce-4b2f-bc93-7d9854ecc0ef" providerId="ADAL" clId="{A94435BC-38A5-444E-8448-3FD0C339697B}" dt="2021-04-29T05:44:32.425" v="151"/>
        <pc:sldMkLst>
          <pc:docMk/>
          <pc:sldMk cId="3571111842" sldId="5059"/>
        </pc:sldMkLst>
        <pc:spChg chg="mod">
          <ac:chgData name="Ankit Sethi" userId="2aeeb24c-a3ce-4b2f-bc93-7d9854ecc0ef" providerId="ADAL" clId="{A94435BC-38A5-444E-8448-3FD0C339697B}" dt="2021-04-29T05:44:32.425" v="151"/>
          <ac:spMkLst>
            <pc:docMk/>
            <pc:sldMk cId="3571111842" sldId="5059"/>
            <ac:spMk id="13" creationId="{CBA8EE68-91EA-4AD2-95EA-E2AE82415150}"/>
          </ac:spMkLst>
        </pc:spChg>
        <pc:spChg chg="mod">
          <ac:chgData name="Ankit Sethi" userId="2aeeb24c-a3ce-4b2f-bc93-7d9854ecc0ef" providerId="ADAL" clId="{A94435BC-38A5-444E-8448-3FD0C339697B}" dt="2021-04-29T05:44:32.425" v="151"/>
          <ac:spMkLst>
            <pc:docMk/>
            <pc:sldMk cId="3571111842" sldId="5059"/>
            <ac:spMk id="18" creationId="{52CAFD94-44FD-4990-BD57-973AD7C8AEDE}"/>
          </ac:spMkLst>
        </pc:spChg>
        <pc:spChg chg="mod">
          <ac:chgData name="Ankit Sethi" userId="2aeeb24c-a3ce-4b2f-bc93-7d9854ecc0ef" providerId="ADAL" clId="{A94435BC-38A5-444E-8448-3FD0C339697B}" dt="2021-04-29T05:44:32.425" v="151"/>
          <ac:spMkLst>
            <pc:docMk/>
            <pc:sldMk cId="3571111842" sldId="5059"/>
            <ac:spMk id="20" creationId="{23C2C237-CE9C-4F5D-99C7-C974715C5796}"/>
          </ac:spMkLst>
        </pc:spChg>
        <pc:spChg chg="mod">
          <ac:chgData name="Ankit Sethi" userId="2aeeb24c-a3ce-4b2f-bc93-7d9854ecc0ef" providerId="ADAL" clId="{A94435BC-38A5-444E-8448-3FD0C339697B}" dt="2021-04-29T05:44:32.425" v="151"/>
          <ac:spMkLst>
            <pc:docMk/>
            <pc:sldMk cId="3571111842" sldId="5059"/>
            <ac:spMk id="21" creationId="{43B9C9BD-3B7B-4658-84DA-4FE9D4FD48C7}"/>
          </ac:spMkLst>
        </pc:spChg>
        <pc:spChg chg="mod">
          <ac:chgData name="Ankit Sethi" userId="2aeeb24c-a3ce-4b2f-bc93-7d9854ecc0ef" providerId="ADAL" clId="{A94435BC-38A5-444E-8448-3FD0C339697B}" dt="2021-04-29T05:44:32.425" v="151"/>
          <ac:spMkLst>
            <pc:docMk/>
            <pc:sldMk cId="3571111842" sldId="5059"/>
            <ac:spMk id="23" creationId="{C984ABAB-DACD-4D9F-8206-154E6C42AB00}"/>
          </ac:spMkLst>
        </pc:spChg>
        <pc:spChg chg="mod">
          <ac:chgData name="Ankit Sethi" userId="2aeeb24c-a3ce-4b2f-bc93-7d9854ecc0ef" providerId="ADAL" clId="{A94435BC-38A5-444E-8448-3FD0C339697B}" dt="2021-04-29T05:44:32.425" v="151"/>
          <ac:spMkLst>
            <pc:docMk/>
            <pc:sldMk cId="3571111842" sldId="5059"/>
            <ac:spMk id="24" creationId="{729AEA89-87D0-4E97-9379-B51C28CEB63F}"/>
          </ac:spMkLst>
        </pc:spChg>
        <pc:spChg chg="mod">
          <ac:chgData name="Ankit Sethi" userId="2aeeb24c-a3ce-4b2f-bc93-7d9854ecc0ef" providerId="ADAL" clId="{A94435BC-38A5-444E-8448-3FD0C339697B}" dt="2021-04-29T05:44:12.734" v="149"/>
          <ac:spMkLst>
            <pc:docMk/>
            <pc:sldMk cId="3571111842" sldId="5059"/>
            <ac:spMk id="25" creationId="{55F124DC-A472-43F4-8B68-E1FAA0CB6FE4}"/>
          </ac:spMkLst>
        </pc:spChg>
        <pc:spChg chg="mod">
          <ac:chgData name="Ankit Sethi" userId="2aeeb24c-a3ce-4b2f-bc93-7d9854ecc0ef" providerId="ADAL" clId="{A94435BC-38A5-444E-8448-3FD0C339697B}" dt="2021-04-29T05:44:32.425" v="151"/>
          <ac:spMkLst>
            <pc:docMk/>
            <pc:sldMk cId="3571111842" sldId="5059"/>
            <ac:spMk id="27" creationId="{C240BF1D-4B27-4030-9E3C-880B9B7A4FC7}"/>
          </ac:spMkLst>
        </pc:spChg>
        <pc:spChg chg="mod">
          <ac:chgData name="Ankit Sethi" userId="2aeeb24c-a3ce-4b2f-bc93-7d9854ecc0ef" providerId="ADAL" clId="{A94435BC-38A5-444E-8448-3FD0C339697B}" dt="2021-04-29T05:43:54.377" v="148" actId="20577"/>
          <ac:spMkLst>
            <pc:docMk/>
            <pc:sldMk cId="3571111842" sldId="5059"/>
            <ac:spMk id="44" creationId="{510B185F-E1B2-424F-AB25-E50F81190FC7}"/>
          </ac:spMkLst>
        </pc:spChg>
        <pc:grpChg chg="add mod">
          <ac:chgData name="Ankit Sethi" userId="2aeeb24c-a3ce-4b2f-bc93-7d9854ecc0ef" providerId="ADAL" clId="{A94435BC-38A5-444E-8448-3FD0C339697B}" dt="2021-04-29T05:44:32.425" v="151"/>
          <ac:grpSpMkLst>
            <pc:docMk/>
            <pc:sldMk cId="3571111842" sldId="5059"/>
            <ac:grpSpMk id="12" creationId="{494D1A7A-267D-4055-88E8-A2DDFCB45C00}"/>
          </ac:grpSpMkLst>
        </pc:grpChg>
        <pc:grpChg chg="mod">
          <ac:chgData name="Ankit Sethi" userId="2aeeb24c-a3ce-4b2f-bc93-7d9854ecc0ef" providerId="ADAL" clId="{A94435BC-38A5-444E-8448-3FD0C339697B}" dt="2021-04-29T05:44:32.425" v="151"/>
          <ac:grpSpMkLst>
            <pc:docMk/>
            <pc:sldMk cId="3571111842" sldId="5059"/>
            <ac:grpSpMk id="14" creationId="{9BA4C641-3746-45C7-9298-A3EC4ABAAABF}"/>
          </ac:grpSpMkLst>
        </pc:grpChg>
        <pc:grpChg chg="mod">
          <ac:chgData name="Ankit Sethi" userId="2aeeb24c-a3ce-4b2f-bc93-7d9854ecc0ef" providerId="ADAL" clId="{A94435BC-38A5-444E-8448-3FD0C339697B}" dt="2021-04-29T05:44:32.425" v="151"/>
          <ac:grpSpMkLst>
            <pc:docMk/>
            <pc:sldMk cId="3571111842" sldId="5059"/>
            <ac:grpSpMk id="15" creationId="{E00C9146-79A0-41F2-BBD1-73E9FE9193FB}"/>
          </ac:grpSpMkLst>
        </pc:grpChg>
        <pc:grpChg chg="mod">
          <ac:chgData name="Ankit Sethi" userId="2aeeb24c-a3ce-4b2f-bc93-7d9854ecc0ef" providerId="ADAL" clId="{A94435BC-38A5-444E-8448-3FD0C339697B}" dt="2021-04-29T05:44:32.425" v="151"/>
          <ac:grpSpMkLst>
            <pc:docMk/>
            <pc:sldMk cId="3571111842" sldId="5059"/>
            <ac:grpSpMk id="16" creationId="{694E6091-A43A-432B-9744-A01BF797477D}"/>
          </ac:grpSpMkLst>
        </pc:grpChg>
        <pc:grpChg chg="mod">
          <ac:chgData name="Ankit Sethi" userId="2aeeb24c-a3ce-4b2f-bc93-7d9854ecc0ef" providerId="ADAL" clId="{A94435BC-38A5-444E-8448-3FD0C339697B}" dt="2021-04-29T05:44:32.425" v="151"/>
          <ac:grpSpMkLst>
            <pc:docMk/>
            <pc:sldMk cId="3571111842" sldId="5059"/>
            <ac:grpSpMk id="17" creationId="{D179E1BF-3A42-405A-9F8A-B410B3CB62AD}"/>
          </ac:grpSpMkLst>
        </pc:grpChg>
        <pc:grpChg chg="del">
          <ac:chgData name="Ankit Sethi" userId="2aeeb24c-a3ce-4b2f-bc93-7d9854ecc0ef" providerId="ADAL" clId="{A94435BC-38A5-444E-8448-3FD0C339697B}" dt="2021-04-29T05:44:31.656" v="150" actId="478"/>
          <ac:grpSpMkLst>
            <pc:docMk/>
            <pc:sldMk cId="3571111842" sldId="5059"/>
            <ac:grpSpMk id="28" creationId="{9BFFDDD1-3D2F-4EA5-B1C9-3BDAF94277F8}"/>
          </ac:grpSpMkLst>
        </pc:grpChg>
        <pc:picChg chg="del">
          <ac:chgData name="Ankit Sethi" userId="2aeeb24c-a3ce-4b2f-bc93-7d9854ecc0ef" providerId="ADAL" clId="{A94435BC-38A5-444E-8448-3FD0C339697B}" dt="2021-04-29T05:44:31.656" v="150" actId="478"/>
          <ac:picMkLst>
            <pc:docMk/>
            <pc:sldMk cId="3571111842" sldId="5059"/>
            <ac:picMk id="35" creationId="{5998038D-85FE-4061-997B-E158D416EDAD}"/>
          </ac:picMkLst>
        </pc:picChg>
        <pc:cxnChg chg="mod">
          <ac:chgData name="Ankit Sethi" userId="2aeeb24c-a3ce-4b2f-bc93-7d9854ecc0ef" providerId="ADAL" clId="{A94435BC-38A5-444E-8448-3FD0C339697B}" dt="2021-04-29T05:44:32.425" v="151"/>
          <ac:cxnSpMkLst>
            <pc:docMk/>
            <pc:sldMk cId="3571111842" sldId="5059"/>
            <ac:cxnSpMk id="19" creationId="{729DE335-DB24-4D95-BED6-AAFF8F188A56}"/>
          </ac:cxnSpMkLst>
        </pc:cxnChg>
        <pc:cxnChg chg="mod">
          <ac:chgData name="Ankit Sethi" userId="2aeeb24c-a3ce-4b2f-bc93-7d9854ecc0ef" providerId="ADAL" clId="{A94435BC-38A5-444E-8448-3FD0C339697B}" dt="2021-04-29T05:44:32.425" v="151"/>
          <ac:cxnSpMkLst>
            <pc:docMk/>
            <pc:sldMk cId="3571111842" sldId="5059"/>
            <ac:cxnSpMk id="22" creationId="{BF614DA6-74A0-47CE-ABA3-907A91CEDD2D}"/>
          </ac:cxnSpMkLst>
        </pc:cxnChg>
        <pc:cxnChg chg="mod">
          <ac:chgData name="Ankit Sethi" userId="2aeeb24c-a3ce-4b2f-bc93-7d9854ecc0ef" providerId="ADAL" clId="{A94435BC-38A5-444E-8448-3FD0C339697B}" dt="2021-04-29T05:44:32.425" v="151"/>
          <ac:cxnSpMkLst>
            <pc:docMk/>
            <pc:sldMk cId="3571111842" sldId="5059"/>
            <ac:cxnSpMk id="26" creationId="{31CA05DC-0BFA-41F5-B0E5-3E04CD865484}"/>
          </ac:cxnSpMkLst>
        </pc:cxnChg>
      </pc:sldChg>
      <pc:sldChg chg="addSp delSp modSp mod">
        <pc:chgData name="Ankit Sethi" userId="2aeeb24c-a3ce-4b2f-bc93-7d9854ecc0ef" providerId="ADAL" clId="{A94435BC-38A5-444E-8448-3FD0C339697B}" dt="2021-04-29T05:45:49.079" v="166"/>
        <pc:sldMkLst>
          <pc:docMk/>
          <pc:sldMk cId="3621434506" sldId="5060"/>
        </pc:sldMkLst>
        <pc:spChg chg="mod">
          <ac:chgData name="Ankit Sethi" userId="2aeeb24c-a3ce-4b2f-bc93-7d9854ecc0ef" providerId="ADAL" clId="{A94435BC-38A5-444E-8448-3FD0C339697B}" dt="2021-04-29T05:45:34.519" v="164"/>
          <ac:spMkLst>
            <pc:docMk/>
            <pc:sldMk cId="3621434506" sldId="5060"/>
            <ac:spMk id="25" creationId="{55F124DC-A472-43F4-8B68-E1FAA0CB6FE4}"/>
          </ac:spMkLst>
        </pc:spChg>
        <pc:spChg chg="mod">
          <ac:chgData name="Ankit Sethi" userId="2aeeb24c-a3ce-4b2f-bc93-7d9854ecc0ef" providerId="ADAL" clId="{A94435BC-38A5-444E-8448-3FD0C339697B}" dt="2021-04-29T05:45:49.079" v="166"/>
          <ac:spMkLst>
            <pc:docMk/>
            <pc:sldMk cId="3621434506" sldId="5060"/>
            <ac:spMk id="31" creationId="{A836095E-9AC5-43E3-8CAA-701E0A6D2E12}"/>
          </ac:spMkLst>
        </pc:spChg>
        <pc:spChg chg="mod">
          <ac:chgData name="Ankit Sethi" userId="2aeeb24c-a3ce-4b2f-bc93-7d9854ecc0ef" providerId="ADAL" clId="{A94435BC-38A5-444E-8448-3FD0C339697B}" dt="2021-04-29T05:45:49.079" v="166"/>
          <ac:spMkLst>
            <pc:docMk/>
            <pc:sldMk cId="3621434506" sldId="5060"/>
            <ac:spMk id="32" creationId="{295C2CFD-738A-4F76-8939-DAA309966EB7}"/>
          </ac:spMkLst>
        </pc:spChg>
        <pc:spChg chg="mod">
          <ac:chgData name="Ankit Sethi" userId="2aeeb24c-a3ce-4b2f-bc93-7d9854ecc0ef" providerId="ADAL" clId="{A94435BC-38A5-444E-8448-3FD0C339697B}" dt="2021-04-29T05:45:49.079" v="166"/>
          <ac:spMkLst>
            <pc:docMk/>
            <pc:sldMk cId="3621434506" sldId="5060"/>
            <ac:spMk id="33" creationId="{5C203DF4-2694-48E6-A34E-0FF973BF8600}"/>
          </ac:spMkLst>
        </pc:spChg>
        <pc:spChg chg="mod">
          <ac:chgData name="Ankit Sethi" userId="2aeeb24c-a3ce-4b2f-bc93-7d9854ecc0ef" providerId="ADAL" clId="{A94435BC-38A5-444E-8448-3FD0C339697B}" dt="2021-04-29T05:45:49.079" v="166"/>
          <ac:spMkLst>
            <pc:docMk/>
            <pc:sldMk cId="3621434506" sldId="5060"/>
            <ac:spMk id="34" creationId="{C44BB6FE-88BF-45E1-BFBF-DD246A37BF47}"/>
          </ac:spMkLst>
        </pc:spChg>
        <pc:spChg chg="mod">
          <ac:chgData name="Ankit Sethi" userId="2aeeb24c-a3ce-4b2f-bc93-7d9854ecc0ef" providerId="ADAL" clId="{A94435BC-38A5-444E-8448-3FD0C339697B}" dt="2021-04-29T05:45:49.079" v="166"/>
          <ac:spMkLst>
            <pc:docMk/>
            <pc:sldMk cId="3621434506" sldId="5060"/>
            <ac:spMk id="35" creationId="{F0B1204C-8716-489B-939B-E5350B267163}"/>
          </ac:spMkLst>
        </pc:spChg>
        <pc:spChg chg="mod">
          <ac:chgData name="Ankit Sethi" userId="2aeeb24c-a3ce-4b2f-bc93-7d9854ecc0ef" providerId="ADAL" clId="{A94435BC-38A5-444E-8448-3FD0C339697B}" dt="2021-04-29T05:45:49.079" v="166"/>
          <ac:spMkLst>
            <pc:docMk/>
            <pc:sldMk cId="3621434506" sldId="5060"/>
            <ac:spMk id="36" creationId="{87AB48EE-87F6-4D3C-A587-33D0674C4AFE}"/>
          </ac:spMkLst>
        </pc:spChg>
        <pc:spChg chg="mod">
          <ac:chgData name="Ankit Sethi" userId="2aeeb24c-a3ce-4b2f-bc93-7d9854ecc0ef" providerId="ADAL" clId="{A94435BC-38A5-444E-8448-3FD0C339697B}" dt="2021-04-29T05:45:49.079" v="166"/>
          <ac:spMkLst>
            <pc:docMk/>
            <pc:sldMk cId="3621434506" sldId="5060"/>
            <ac:spMk id="37" creationId="{EAF2CC06-2829-4EE6-AE45-762CD0542A66}"/>
          </ac:spMkLst>
        </pc:spChg>
        <pc:spChg chg="mod">
          <ac:chgData name="Ankit Sethi" userId="2aeeb24c-a3ce-4b2f-bc93-7d9854ecc0ef" providerId="ADAL" clId="{A94435BC-38A5-444E-8448-3FD0C339697B}" dt="2021-04-29T05:45:49.079" v="166"/>
          <ac:spMkLst>
            <pc:docMk/>
            <pc:sldMk cId="3621434506" sldId="5060"/>
            <ac:spMk id="38" creationId="{DD428531-08E8-4997-B513-A4D67B67F0C4}"/>
          </ac:spMkLst>
        </pc:spChg>
        <pc:spChg chg="mod">
          <ac:chgData name="Ankit Sethi" userId="2aeeb24c-a3ce-4b2f-bc93-7d9854ecc0ef" providerId="ADAL" clId="{A94435BC-38A5-444E-8448-3FD0C339697B}" dt="2021-04-29T05:45:25.487" v="163" actId="20577"/>
          <ac:spMkLst>
            <pc:docMk/>
            <pc:sldMk cId="3621434506" sldId="5060"/>
            <ac:spMk id="44" creationId="{510B185F-E1B2-424F-AB25-E50F81190FC7}"/>
          </ac:spMkLst>
        </pc:spChg>
        <pc:grpChg chg="del">
          <ac:chgData name="Ankit Sethi" userId="2aeeb24c-a3ce-4b2f-bc93-7d9854ecc0ef" providerId="ADAL" clId="{A94435BC-38A5-444E-8448-3FD0C339697B}" dt="2021-04-29T05:45:48.678" v="165" actId="478"/>
          <ac:grpSpMkLst>
            <pc:docMk/>
            <pc:sldMk cId="3621434506" sldId="5060"/>
            <ac:grpSpMk id="12" creationId="{494D1A7A-267D-4055-88E8-A2DDFCB45C00}"/>
          </ac:grpSpMkLst>
        </pc:grpChg>
        <pc:grpChg chg="add mod">
          <ac:chgData name="Ankit Sethi" userId="2aeeb24c-a3ce-4b2f-bc93-7d9854ecc0ef" providerId="ADAL" clId="{A94435BC-38A5-444E-8448-3FD0C339697B}" dt="2021-04-29T05:45:49.079" v="166"/>
          <ac:grpSpMkLst>
            <pc:docMk/>
            <pc:sldMk cId="3621434506" sldId="5060"/>
            <ac:grpSpMk id="28" creationId="{C6020DBB-724E-4056-81B4-BD2607CA15E6}"/>
          </ac:grpSpMkLst>
        </pc:grpChg>
        <pc:cxnChg chg="mod">
          <ac:chgData name="Ankit Sethi" userId="2aeeb24c-a3ce-4b2f-bc93-7d9854ecc0ef" providerId="ADAL" clId="{A94435BC-38A5-444E-8448-3FD0C339697B}" dt="2021-04-29T05:45:49.079" v="166"/>
          <ac:cxnSpMkLst>
            <pc:docMk/>
            <pc:sldMk cId="3621434506" sldId="5060"/>
            <ac:cxnSpMk id="29" creationId="{9AE1DB99-2B07-49AB-8AD4-465201562477}"/>
          </ac:cxnSpMkLst>
        </pc:cxnChg>
        <pc:cxnChg chg="mod">
          <ac:chgData name="Ankit Sethi" userId="2aeeb24c-a3ce-4b2f-bc93-7d9854ecc0ef" providerId="ADAL" clId="{A94435BC-38A5-444E-8448-3FD0C339697B}" dt="2021-04-29T05:45:49.079" v="166"/>
          <ac:cxnSpMkLst>
            <pc:docMk/>
            <pc:sldMk cId="3621434506" sldId="5060"/>
            <ac:cxnSpMk id="30" creationId="{0588B265-3A4E-4A9A-84F9-BCF0691997F1}"/>
          </ac:cxnSpMkLst>
        </pc:cxnChg>
        <pc:cxnChg chg="mod">
          <ac:chgData name="Ankit Sethi" userId="2aeeb24c-a3ce-4b2f-bc93-7d9854ecc0ef" providerId="ADAL" clId="{A94435BC-38A5-444E-8448-3FD0C339697B}" dt="2021-04-29T05:45:49.079" v="166"/>
          <ac:cxnSpMkLst>
            <pc:docMk/>
            <pc:sldMk cId="3621434506" sldId="5060"/>
            <ac:cxnSpMk id="39" creationId="{8B2C0E54-C673-4E95-9BAD-17B1FC07BFDE}"/>
          </ac:cxnSpMkLst>
        </pc:cxnChg>
        <pc:cxnChg chg="mod">
          <ac:chgData name="Ankit Sethi" userId="2aeeb24c-a3ce-4b2f-bc93-7d9854ecc0ef" providerId="ADAL" clId="{A94435BC-38A5-444E-8448-3FD0C339697B}" dt="2021-04-29T05:45:49.079" v="166"/>
          <ac:cxnSpMkLst>
            <pc:docMk/>
            <pc:sldMk cId="3621434506" sldId="5060"/>
            <ac:cxnSpMk id="40" creationId="{D0572A04-BD6F-497F-9A53-17205771A7E5}"/>
          </ac:cxnSpMkLst>
        </pc:cxnChg>
      </pc:sldChg>
      <pc:sldChg chg="modSp mod">
        <pc:chgData name="Ankit Sethi" userId="2aeeb24c-a3ce-4b2f-bc93-7d9854ecc0ef" providerId="ADAL" clId="{A94435BC-38A5-444E-8448-3FD0C339697B}" dt="2021-04-29T05:47:13.142" v="185" actId="108"/>
        <pc:sldMkLst>
          <pc:docMk/>
          <pc:sldMk cId="579216230" sldId="5061"/>
        </pc:sldMkLst>
        <pc:spChg chg="mod">
          <ac:chgData name="Ankit Sethi" userId="2aeeb24c-a3ce-4b2f-bc93-7d9854ecc0ef" providerId="ADAL" clId="{A94435BC-38A5-444E-8448-3FD0C339697B}" dt="2021-04-29T05:47:13.142" v="185" actId="108"/>
          <ac:spMkLst>
            <pc:docMk/>
            <pc:sldMk cId="579216230" sldId="5061"/>
            <ac:spMk id="3" creationId="{6C566080-730F-414D-A4A7-C46427980629}"/>
          </ac:spMkLst>
        </pc:spChg>
        <pc:spChg chg="mod">
          <ac:chgData name="Ankit Sethi" userId="2aeeb24c-a3ce-4b2f-bc93-7d9854ecc0ef" providerId="ADAL" clId="{A94435BC-38A5-444E-8448-3FD0C339697B}" dt="2021-04-29T05:46:33.076" v="183" actId="20577"/>
          <ac:spMkLst>
            <pc:docMk/>
            <pc:sldMk cId="579216230" sldId="5061"/>
            <ac:spMk id="11" creationId="{8BF8B3FF-F4BB-4609-A7F3-FECF45F744D6}"/>
          </ac:spMkLst>
        </pc:spChg>
      </pc:sldChg>
      <pc:sldChg chg="addSp delSp modSp mod">
        <pc:chgData name="Ankit Sethi" userId="2aeeb24c-a3ce-4b2f-bc93-7d9854ecc0ef" providerId="ADAL" clId="{A94435BC-38A5-444E-8448-3FD0C339697B}" dt="2021-04-29T05:48:22.805" v="231"/>
        <pc:sldMkLst>
          <pc:docMk/>
          <pc:sldMk cId="3728596110" sldId="5062"/>
        </pc:sldMkLst>
        <pc:spChg chg="mod">
          <ac:chgData name="Ankit Sethi" userId="2aeeb24c-a3ce-4b2f-bc93-7d9854ecc0ef" providerId="ADAL" clId="{A94435BC-38A5-444E-8448-3FD0C339697B}" dt="2021-04-29T05:48:22.805" v="231"/>
          <ac:spMkLst>
            <pc:docMk/>
            <pc:sldMk cId="3728596110" sldId="5062"/>
            <ac:spMk id="18" creationId="{AE3767DF-03B6-48BC-BCD0-8E5F09CA0EAA}"/>
          </ac:spMkLst>
        </pc:spChg>
        <pc:spChg chg="mod">
          <ac:chgData name="Ankit Sethi" userId="2aeeb24c-a3ce-4b2f-bc93-7d9854ecc0ef" providerId="ADAL" clId="{A94435BC-38A5-444E-8448-3FD0C339697B}" dt="2021-04-29T05:48:22.805" v="231"/>
          <ac:spMkLst>
            <pc:docMk/>
            <pc:sldMk cId="3728596110" sldId="5062"/>
            <ac:spMk id="20" creationId="{86E5EF34-00F8-4B08-8084-E938A491BD0C}"/>
          </ac:spMkLst>
        </pc:spChg>
        <pc:spChg chg="mod">
          <ac:chgData name="Ankit Sethi" userId="2aeeb24c-a3ce-4b2f-bc93-7d9854ecc0ef" providerId="ADAL" clId="{A94435BC-38A5-444E-8448-3FD0C339697B}" dt="2021-04-29T05:48:22.805" v="231"/>
          <ac:spMkLst>
            <pc:docMk/>
            <pc:sldMk cId="3728596110" sldId="5062"/>
            <ac:spMk id="21" creationId="{EC36ED07-1F28-4296-B388-82528095A03D}"/>
          </ac:spMkLst>
        </pc:spChg>
        <pc:spChg chg="mod">
          <ac:chgData name="Ankit Sethi" userId="2aeeb24c-a3ce-4b2f-bc93-7d9854ecc0ef" providerId="ADAL" clId="{A94435BC-38A5-444E-8448-3FD0C339697B}" dt="2021-04-29T05:48:22.805" v="231"/>
          <ac:spMkLst>
            <pc:docMk/>
            <pc:sldMk cId="3728596110" sldId="5062"/>
            <ac:spMk id="22" creationId="{7CB885D4-8E9D-483D-877D-CC6B4307112E}"/>
          </ac:spMkLst>
        </pc:spChg>
        <pc:spChg chg="mod">
          <ac:chgData name="Ankit Sethi" userId="2aeeb24c-a3ce-4b2f-bc93-7d9854ecc0ef" providerId="ADAL" clId="{A94435BC-38A5-444E-8448-3FD0C339697B}" dt="2021-04-29T05:48:22.805" v="231"/>
          <ac:spMkLst>
            <pc:docMk/>
            <pc:sldMk cId="3728596110" sldId="5062"/>
            <ac:spMk id="23" creationId="{FE732ADB-E5EB-48CE-9307-11652DE7EB10}"/>
          </ac:spMkLst>
        </pc:spChg>
        <pc:spChg chg="mod">
          <ac:chgData name="Ankit Sethi" userId="2aeeb24c-a3ce-4b2f-bc93-7d9854ecc0ef" providerId="ADAL" clId="{A94435BC-38A5-444E-8448-3FD0C339697B}" dt="2021-04-29T05:48:08.889" v="229"/>
          <ac:spMkLst>
            <pc:docMk/>
            <pc:sldMk cId="3728596110" sldId="5062"/>
            <ac:spMk id="25" creationId="{55F124DC-A472-43F4-8B68-E1FAA0CB6FE4}"/>
          </ac:spMkLst>
        </pc:spChg>
        <pc:spChg chg="mod">
          <ac:chgData name="Ankit Sethi" userId="2aeeb24c-a3ce-4b2f-bc93-7d9854ecc0ef" providerId="ADAL" clId="{A94435BC-38A5-444E-8448-3FD0C339697B}" dt="2021-04-29T05:48:01.593" v="228" actId="20577"/>
          <ac:spMkLst>
            <pc:docMk/>
            <pc:sldMk cId="3728596110" sldId="5062"/>
            <ac:spMk id="44" creationId="{510B185F-E1B2-424F-AB25-E50F81190FC7}"/>
          </ac:spMkLst>
        </pc:spChg>
        <pc:grpChg chg="add mod">
          <ac:chgData name="Ankit Sethi" userId="2aeeb24c-a3ce-4b2f-bc93-7d9854ecc0ef" providerId="ADAL" clId="{A94435BC-38A5-444E-8448-3FD0C339697B}" dt="2021-04-29T05:48:22.805" v="231"/>
          <ac:grpSpMkLst>
            <pc:docMk/>
            <pc:sldMk cId="3728596110" sldId="5062"/>
            <ac:grpSpMk id="17" creationId="{9D56C108-3A2D-4703-9803-CC67C9F8B297}"/>
          </ac:grpSpMkLst>
        </pc:grpChg>
        <pc:grpChg chg="del">
          <ac:chgData name="Ankit Sethi" userId="2aeeb24c-a3ce-4b2f-bc93-7d9854ecc0ef" providerId="ADAL" clId="{A94435BC-38A5-444E-8448-3FD0C339697B}" dt="2021-04-29T05:48:22.071" v="230" actId="478"/>
          <ac:grpSpMkLst>
            <pc:docMk/>
            <pc:sldMk cId="3728596110" sldId="5062"/>
            <ac:grpSpMk id="28" creationId="{C6020DBB-724E-4056-81B4-BD2607CA15E6}"/>
          </ac:grpSpMkLst>
        </pc:grpChg>
        <pc:cxnChg chg="mod">
          <ac:chgData name="Ankit Sethi" userId="2aeeb24c-a3ce-4b2f-bc93-7d9854ecc0ef" providerId="ADAL" clId="{A94435BC-38A5-444E-8448-3FD0C339697B}" dt="2021-04-29T05:48:22.805" v="231"/>
          <ac:cxnSpMkLst>
            <pc:docMk/>
            <pc:sldMk cId="3728596110" sldId="5062"/>
            <ac:cxnSpMk id="19" creationId="{5C139C30-7AC7-45CC-B31A-1A9C098146CB}"/>
          </ac:cxnSpMkLst>
        </pc:cxnChg>
      </pc:sldChg>
      <pc:sldChg chg="addSp delSp modSp mod modNotesTx">
        <pc:chgData name="Ankit Sethi" userId="2aeeb24c-a3ce-4b2f-bc93-7d9854ecc0ef" providerId="ADAL" clId="{A94435BC-38A5-444E-8448-3FD0C339697B}" dt="2021-04-29T09:38:31.212" v="972" actId="20577"/>
        <pc:sldMkLst>
          <pc:docMk/>
          <pc:sldMk cId="892966387" sldId="5063"/>
        </pc:sldMkLst>
        <pc:spChg chg="mod">
          <ac:chgData name="Ankit Sethi" userId="2aeeb24c-a3ce-4b2f-bc93-7d9854ecc0ef" providerId="ADAL" clId="{A94435BC-38A5-444E-8448-3FD0C339697B}" dt="2021-04-29T05:49:57.999" v="249"/>
          <ac:spMkLst>
            <pc:docMk/>
            <pc:sldMk cId="892966387" sldId="5063"/>
            <ac:spMk id="13" creationId="{979F58B4-4EC3-440B-BC14-23CF381B42BF}"/>
          </ac:spMkLst>
        </pc:spChg>
        <pc:spChg chg="mod">
          <ac:chgData name="Ankit Sethi" userId="2aeeb24c-a3ce-4b2f-bc93-7d9854ecc0ef" providerId="ADAL" clId="{A94435BC-38A5-444E-8448-3FD0C339697B}" dt="2021-04-29T05:49:46.875" v="247"/>
          <ac:spMkLst>
            <pc:docMk/>
            <pc:sldMk cId="892966387" sldId="5063"/>
            <ac:spMk id="25" creationId="{55F124DC-A472-43F4-8B68-E1FAA0CB6FE4}"/>
          </ac:spMkLst>
        </pc:spChg>
        <pc:spChg chg="mod">
          <ac:chgData name="Ankit Sethi" userId="2aeeb24c-a3ce-4b2f-bc93-7d9854ecc0ef" providerId="ADAL" clId="{A94435BC-38A5-444E-8448-3FD0C339697B}" dt="2021-04-29T05:49:41.022" v="246" actId="20577"/>
          <ac:spMkLst>
            <pc:docMk/>
            <pc:sldMk cId="892966387" sldId="5063"/>
            <ac:spMk id="44" creationId="{510B185F-E1B2-424F-AB25-E50F81190FC7}"/>
          </ac:spMkLst>
        </pc:spChg>
        <pc:grpChg chg="add mod">
          <ac:chgData name="Ankit Sethi" userId="2aeeb24c-a3ce-4b2f-bc93-7d9854ecc0ef" providerId="ADAL" clId="{A94435BC-38A5-444E-8448-3FD0C339697B}" dt="2021-04-29T05:49:57.999" v="249"/>
          <ac:grpSpMkLst>
            <pc:docMk/>
            <pc:sldMk cId="892966387" sldId="5063"/>
            <ac:grpSpMk id="11" creationId="{2D2BFF42-A081-49B9-AF43-FCC77BE20416}"/>
          </ac:grpSpMkLst>
        </pc:grpChg>
        <pc:grpChg chg="del">
          <ac:chgData name="Ankit Sethi" userId="2aeeb24c-a3ce-4b2f-bc93-7d9854ecc0ef" providerId="ADAL" clId="{A94435BC-38A5-444E-8448-3FD0C339697B}" dt="2021-04-29T05:49:57.614" v="248" actId="478"/>
          <ac:grpSpMkLst>
            <pc:docMk/>
            <pc:sldMk cId="892966387" sldId="5063"/>
            <ac:grpSpMk id="17" creationId="{9D56C108-3A2D-4703-9803-CC67C9F8B297}"/>
          </ac:grpSpMkLst>
        </pc:grpChg>
        <pc:picChg chg="mod">
          <ac:chgData name="Ankit Sethi" userId="2aeeb24c-a3ce-4b2f-bc93-7d9854ecc0ef" providerId="ADAL" clId="{A94435BC-38A5-444E-8448-3FD0C339697B}" dt="2021-04-29T05:49:57.999" v="249"/>
          <ac:picMkLst>
            <pc:docMk/>
            <pc:sldMk cId="892966387" sldId="5063"/>
            <ac:picMk id="12" creationId="{C60CA937-89A9-4BC3-AB78-DDFE6D14AEAD}"/>
          </ac:picMkLst>
        </pc:picChg>
      </pc:sldChg>
      <pc:sldChg chg="add del">
        <pc:chgData name="Ankit Sethi" userId="2aeeb24c-a3ce-4b2f-bc93-7d9854ecc0ef" providerId="ADAL" clId="{A94435BC-38A5-444E-8448-3FD0C339697B}" dt="2021-04-29T05:49:29.396" v="234" actId="47"/>
        <pc:sldMkLst>
          <pc:docMk/>
          <pc:sldMk cId="4019006791" sldId="5063"/>
        </pc:sldMkLst>
      </pc:sldChg>
      <pc:sldChg chg="addSp delSp modSp mod">
        <pc:chgData name="Ankit Sethi" userId="2aeeb24c-a3ce-4b2f-bc93-7d9854ecc0ef" providerId="ADAL" clId="{A94435BC-38A5-444E-8448-3FD0C339697B}" dt="2021-04-29T06:00:31.270" v="272"/>
        <pc:sldMkLst>
          <pc:docMk/>
          <pc:sldMk cId="3484621486" sldId="5064"/>
        </pc:sldMkLst>
        <pc:spChg chg="mod">
          <ac:chgData name="Ankit Sethi" userId="2aeeb24c-a3ce-4b2f-bc93-7d9854ecc0ef" providerId="ADAL" clId="{A94435BC-38A5-444E-8448-3FD0C339697B}" dt="2021-04-29T06:00:31.270" v="272"/>
          <ac:spMkLst>
            <pc:docMk/>
            <pc:sldMk cId="3484621486" sldId="5064"/>
            <ac:spMk id="8" creationId="{765E90DB-0F21-4EA7-8E06-29A901ABF1DC}"/>
          </ac:spMkLst>
        </pc:spChg>
        <pc:spChg chg="mod">
          <ac:chgData name="Ankit Sethi" userId="2aeeb24c-a3ce-4b2f-bc93-7d9854ecc0ef" providerId="ADAL" clId="{A94435BC-38A5-444E-8448-3FD0C339697B}" dt="2021-04-29T06:00:31.270" v="272"/>
          <ac:spMkLst>
            <pc:docMk/>
            <pc:sldMk cId="3484621486" sldId="5064"/>
            <ac:spMk id="9" creationId="{86798B46-1C37-4F25-B1FB-2043B319A2BC}"/>
          </ac:spMkLst>
        </pc:spChg>
        <pc:spChg chg="mod">
          <ac:chgData name="Ankit Sethi" userId="2aeeb24c-a3ce-4b2f-bc93-7d9854ecc0ef" providerId="ADAL" clId="{A94435BC-38A5-444E-8448-3FD0C339697B}" dt="2021-04-29T06:00:31.270" v="272"/>
          <ac:spMkLst>
            <pc:docMk/>
            <pc:sldMk cId="3484621486" sldId="5064"/>
            <ac:spMk id="14" creationId="{012FDF44-C8C3-4EB4-90C1-E412993D667D}"/>
          </ac:spMkLst>
        </pc:spChg>
        <pc:spChg chg="mod">
          <ac:chgData name="Ankit Sethi" userId="2aeeb24c-a3ce-4b2f-bc93-7d9854ecc0ef" providerId="ADAL" clId="{A94435BC-38A5-444E-8448-3FD0C339697B}" dt="2021-04-29T06:00:31.270" v="272"/>
          <ac:spMkLst>
            <pc:docMk/>
            <pc:sldMk cId="3484621486" sldId="5064"/>
            <ac:spMk id="15" creationId="{C8AD2086-6304-4EFD-B014-4D5A07B0E039}"/>
          </ac:spMkLst>
        </pc:spChg>
        <pc:spChg chg="del">
          <ac:chgData name="Ankit Sethi" userId="2aeeb24c-a3ce-4b2f-bc93-7d9854ecc0ef" providerId="ADAL" clId="{A94435BC-38A5-444E-8448-3FD0C339697B}" dt="2021-04-29T06:00:30.869" v="271" actId="478"/>
          <ac:spMkLst>
            <pc:docMk/>
            <pc:sldMk cId="3484621486" sldId="5064"/>
            <ac:spMk id="25" creationId="{55F124DC-A472-43F4-8B68-E1FAA0CB6FE4}"/>
          </ac:spMkLst>
        </pc:spChg>
        <pc:spChg chg="mod">
          <ac:chgData name="Ankit Sethi" userId="2aeeb24c-a3ce-4b2f-bc93-7d9854ecc0ef" providerId="ADAL" clId="{A94435BC-38A5-444E-8448-3FD0C339697B}" dt="2021-04-29T06:00:28.245" v="270" actId="20577"/>
          <ac:spMkLst>
            <pc:docMk/>
            <pc:sldMk cId="3484621486" sldId="5064"/>
            <ac:spMk id="44" creationId="{510B185F-E1B2-424F-AB25-E50F81190FC7}"/>
          </ac:spMkLst>
        </pc:spChg>
        <pc:grpChg chg="add mod">
          <ac:chgData name="Ankit Sethi" userId="2aeeb24c-a3ce-4b2f-bc93-7d9854ecc0ef" providerId="ADAL" clId="{A94435BC-38A5-444E-8448-3FD0C339697B}" dt="2021-04-29T06:00:31.270" v="272"/>
          <ac:grpSpMkLst>
            <pc:docMk/>
            <pc:sldMk cId="3484621486" sldId="5064"/>
            <ac:grpSpMk id="7" creationId="{C65665C0-3C14-4072-8F2E-97C4EF45F067}"/>
          </ac:grpSpMkLst>
        </pc:grpChg>
        <pc:grpChg chg="add mod">
          <ac:chgData name="Ankit Sethi" userId="2aeeb24c-a3ce-4b2f-bc93-7d9854ecc0ef" providerId="ADAL" clId="{A94435BC-38A5-444E-8448-3FD0C339697B}" dt="2021-04-29T06:00:31.270" v="272"/>
          <ac:grpSpMkLst>
            <pc:docMk/>
            <pc:sldMk cId="3484621486" sldId="5064"/>
            <ac:grpSpMk id="10" creationId="{5C863A0D-5577-489A-81C4-FC8C7598E0B3}"/>
          </ac:grpSpMkLst>
        </pc:grpChg>
        <pc:grpChg chg="del">
          <ac:chgData name="Ankit Sethi" userId="2aeeb24c-a3ce-4b2f-bc93-7d9854ecc0ef" providerId="ADAL" clId="{A94435BC-38A5-444E-8448-3FD0C339697B}" dt="2021-04-29T06:00:30.869" v="271" actId="478"/>
          <ac:grpSpMkLst>
            <pc:docMk/>
            <pc:sldMk cId="3484621486" sldId="5064"/>
            <ac:grpSpMk id="11" creationId="{2D2BFF42-A081-49B9-AF43-FCC77BE20416}"/>
          </ac:grpSpMkLst>
        </pc:grpChg>
      </pc:sldChg>
      <pc:sldChg chg="addSp delSp modSp del mod">
        <pc:chgData name="Ankit Sethi" userId="2aeeb24c-a3ce-4b2f-bc93-7d9854ecc0ef" providerId="ADAL" clId="{A94435BC-38A5-444E-8448-3FD0C339697B}" dt="2021-04-29T06:01:31.804" v="287"/>
        <pc:sldMkLst>
          <pc:docMk/>
          <pc:sldMk cId="599437359" sldId="5065"/>
        </pc:sldMkLst>
        <pc:spChg chg="mod">
          <ac:chgData name="Ankit Sethi" userId="2aeeb24c-a3ce-4b2f-bc93-7d9854ecc0ef" providerId="ADAL" clId="{A94435BC-38A5-444E-8448-3FD0C339697B}" dt="2021-04-29T06:01:11.673" v="283"/>
          <ac:spMkLst>
            <pc:docMk/>
            <pc:sldMk cId="599437359" sldId="5065"/>
            <ac:spMk id="12" creationId="{5BFDD7CF-D682-4AD0-8546-F989EF9BEA08}"/>
          </ac:spMkLst>
        </pc:spChg>
        <pc:spChg chg="mod">
          <ac:chgData name="Ankit Sethi" userId="2aeeb24c-a3ce-4b2f-bc93-7d9854ecc0ef" providerId="ADAL" clId="{A94435BC-38A5-444E-8448-3FD0C339697B}" dt="2021-04-29T06:01:11.673" v="283"/>
          <ac:spMkLst>
            <pc:docMk/>
            <pc:sldMk cId="599437359" sldId="5065"/>
            <ac:spMk id="13" creationId="{9D4E785D-1EF6-4FCF-A0BF-BD84860A9986}"/>
          </ac:spMkLst>
        </pc:spChg>
        <pc:spChg chg="mod">
          <ac:chgData name="Ankit Sethi" userId="2aeeb24c-a3ce-4b2f-bc93-7d9854ecc0ef" providerId="ADAL" clId="{A94435BC-38A5-444E-8448-3FD0C339697B}" dt="2021-04-29T06:01:11.673" v="283"/>
          <ac:spMkLst>
            <pc:docMk/>
            <pc:sldMk cId="599437359" sldId="5065"/>
            <ac:spMk id="16" creationId="{F6A7BFB0-4592-4D7E-844C-D7E5E9A1EE86}"/>
          </ac:spMkLst>
        </pc:spChg>
        <pc:spChg chg="mod">
          <ac:chgData name="Ankit Sethi" userId="2aeeb24c-a3ce-4b2f-bc93-7d9854ecc0ef" providerId="ADAL" clId="{A94435BC-38A5-444E-8448-3FD0C339697B}" dt="2021-04-29T06:01:11.673" v="283"/>
          <ac:spMkLst>
            <pc:docMk/>
            <pc:sldMk cId="599437359" sldId="5065"/>
            <ac:spMk id="17" creationId="{41F7BA02-FF99-4A9B-9FFB-7070FF606A90}"/>
          </ac:spMkLst>
        </pc:spChg>
        <pc:spChg chg="mod">
          <ac:chgData name="Ankit Sethi" userId="2aeeb24c-a3ce-4b2f-bc93-7d9854ecc0ef" providerId="ADAL" clId="{A94435BC-38A5-444E-8448-3FD0C339697B}" dt="2021-04-29T06:01:11.673" v="283"/>
          <ac:spMkLst>
            <pc:docMk/>
            <pc:sldMk cId="599437359" sldId="5065"/>
            <ac:spMk id="18" creationId="{05CC73FB-3C4D-4925-8D1C-CF382BB51EC0}"/>
          </ac:spMkLst>
        </pc:spChg>
        <pc:spChg chg="mod">
          <ac:chgData name="Ankit Sethi" userId="2aeeb24c-a3ce-4b2f-bc93-7d9854ecc0ef" providerId="ADAL" clId="{A94435BC-38A5-444E-8448-3FD0C339697B}" dt="2021-04-29T06:01:11.673" v="283"/>
          <ac:spMkLst>
            <pc:docMk/>
            <pc:sldMk cId="599437359" sldId="5065"/>
            <ac:spMk id="19" creationId="{80555E68-E37B-4515-8328-0E105E542646}"/>
          </ac:spMkLst>
        </pc:spChg>
        <pc:spChg chg="mod">
          <ac:chgData name="Ankit Sethi" userId="2aeeb24c-a3ce-4b2f-bc93-7d9854ecc0ef" providerId="ADAL" clId="{A94435BC-38A5-444E-8448-3FD0C339697B}" dt="2021-04-29T06:01:11.673" v="283"/>
          <ac:spMkLst>
            <pc:docMk/>
            <pc:sldMk cId="599437359" sldId="5065"/>
            <ac:spMk id="20" creationId="{E9B23AA5-C681-4C3B-91F3-1368D3748F44}"/>
          </ac:spMkLst>
        </pc:spChg>
        <pc:spChg chg="mod">
          <ac:chgData name="Ankit Sethi" userId="2aeeb24c-a3ce-4b2f-bc93-7d9854ecc0ef" providerId="ADAL" clId="{A94435BC-38A5-444E-8448-3FD0C339697B}" dt="2021-04-29T06:01:11.673" v="283"/>
          <ac:spMkLst>
            <pc:docMk/>
            <pc:sldMk cId="599437359" sldId="5065"/>
            <ac:spMk id="21" creationId="{EA8201A7-ED07-4F27-9A3D-A2AEAA6C3459}"/>
          </ac:spMkLst>
        </pc:spChg>
        <pc:spChg chg="mod">
          <ac:chgData name="Ankit Sethi" userId="2aeeb24c-a3ce-4b2f-bc93-7d9854ecc0ef" providerId="ADAL" clId="{A94435BC-38A5-444E-8448-3FD0C339697B}" dt="2021-04-29T06:01:11.673" v="283"/>
          <ac:spMkLst>
            <pc:docMk/>
            <pc:sldMk cId="599437359" sldId="5065"/>
            <ac:spMk id="22" creationId="{171BD04F-B36D-4910-9D7B-2C9CC0C67A41}"/>
          </ac:spMkLst>
        </pc:spChg>
        <pc:spChg chg="mod">
          <ac:chgData name="Ankit Sethi" userId="2aeeb24c-a3ce-4b2f-bc93-7d9854ecc0ef" providerId="ADAL" clId="{A94435BC-38A5-444E-8448-3FD0C339697B}" dt="2021-04-29T06:01:11.673" v="283"/>
          <ac:spMkLst>
            <pc:docMk/>
            <pc:sldMk cId="599437359" sldId="5065"/>
            <ac:spMk id="23" creationId="{1E197798-B256-46A1-B484-E30E9069B02A}"/>
          </ac:spMkLst>
        </pc:spChg>
        <pc:spChg chg="mod">
          <ac:chgData name="Ankit Sethi" userId="2aeeb24c-a3ce-4b2f-bc93-7d9854ecc0ef" providerId="ADAL" clId="{A94435BC-38A5-444E-8448-3FD0C339697B}" dt="2021-04-29T06:01:11.673" v="283"/>
          <ac:spMkLst>
            <pc:docMk/>
            <pc:sldMk cId="599437359" sldId="5065"/>
            <ac:spMk id="24" creationId="{3869CD8B-590A-4BB7-B46D-C61D2BC80462}"/>
          </ac:spMkLst>
        </pc:spChg>
        <pc:spChg chg="mod">
          <ac:chgData name="Ankit Sethi" userId="2aeeb24c-a3ce-4b2f-bc93-7d9854ecc0ef" providerId="ADAL" clId="{A94435BC-38A5-444E-8448-3FD0C339697B}" dt="2021-04-29T06:01:11.673" v="283"/>
          <ac:spMkLst>
            <pc:docMk/>
            <pc:sldMk cId="599437359" sldId="5065"/>
            <ac:spMk id="25" creationId="{3BA2C5D8-8B8E-478F-ACA4-BA8F34DBB059}"/>
          </ac:spMkLst>
        </pc:spChg>
        <pc:spChg chg="mod">
          <ac:chgData name="Ankit Sethi" userId="2aeeb24c-a3ce-4b2f-bc93-7d9854ecc0ef" providerId="ADAL" clId="{A94435BC-38A5-444E-8448-3FD0C339697B}" dt="2021-04-29T06:01:11.673" v="283"/>
          <ac:spMkLst>
            <pc:docMk/>
            <pc:sldMk cId="599437359" sldId="5065"/>
            <ac:spMk id="26" creationId="{B1E81020-0221-4590-A849-B706E9E87344}"/>
          </ac:spMkLst>
        </pc:spChg>
        <pc:spChg chg="mod">
          <ac:chgData name="Ankit Sethi" userId="2aeeb24c-a3ce-4b2f-bc93-7d9854ecc0ef" providerId="ADAL" clId="{A94435BC-38A5-444E-8448-3FD0C339697B}" dt="2021-04-29T06:01:11.673" v="283"/>
          <ac:spMkLst>
            <pc:docMk/>
            <pc:sldMk cId="599437359" sldId="5065"/>
            <ac:spMk id="27" creationId="{E84B9106-695E-4CB5-8999-5391D6F5499E}"/>
          </ac:spMkLst>
        </pc:spChg>
        <pc:spChg chg="mod">
          <ac:chgData name="Ankit Sethi" userId="2aeeb24c-a3ce-4b2f-bc93-7d9854ecc0ef" providerId="ADAL" clId="{A94435BC-38A5-444E-8448-3FD0C339697B}" dt="2021-04-29T06:01:11.673" v="283"/>
          <ac:spMkLst>
            <pc:docMk/>
            <pc:sldMk cId="599437359" sldId="5065"/>
            <ac:spMk id="28" creationId="{8A29965A-B480-4D35-ADB7-1F554992C7BA}"/>
          </ac:spMkLst>
        </pc:spChg>
        <pc:spChg chg="mod">
          <ac:chgData name="Ankit Sethi" userId="2aeeb24c-a3ce-4b2f-bc93-7d9854ecc0ef" providerId="ADAL" clId="{A94435BC-38A5-444E-8448-3FD0C339697B}" dt="2021-04-29T06:01:11.673" v="283"/>
          <ac:spMkLst>
            <pc:docMk/>
            <pc:sldMk cId="599437359" sldId="5065"/>
            <ac:spMk id="29" creationId="{0DFF99BF-2934-4ED2-9C2D-80F15D727BCF}"/>
          </ac:spMkLst>
        </pc:spChg>
        <pc:spChg chg="mod">
          <ac:chgData name="Ankit Sethi" userId="2aeeb24c-a3ce-4b2f-bc93-7d9854ecc0ef" providerId="ADAL" clId="{A94435BC-38A5-444E-8448-3FD0C339697B}" dt="2021-04-29T06:01:11.673" v="283"/>
          <ac:spMkLst>
            <pc:docMk/>
            <pc:sldMk cId="599437359" sldId="5065"/>
            <ac:spMk id="30" creationId="{39E7ED01-5D03-476B-A8E3-BAE77CAC9C14}"/>
          </ac:spMkLst>
        </pc:spChg>
        <pc:spChg chg="mod">
          <ac:chgData name="Ankit Sethi" userId="2aeeb24c-a3ce-4b2f-bc93-7d9854ecc0ef" providerId="ADAL" clId="{A94435BC-38A5-444E-8448-3FD0C339697B}" dt="2021-04-29T06:01:11.673" v="283"/>
          <ac:spMkLst>
            <pc:docMk/>
            <pc:sldMk cId="599437359" sldId="5065"/>
            <ac:spMk id="31" creationId="{71F109F2-F02B-40EA-BEC2-197AB1B77476}"/>
          </ac:spMkLst>
        </pc:spChg>
        <pc:spChg chg="mod">
          <ac:chgData name="Ankit Sethi" userId="2aeeb24c-a3ce-4b2f-bc93-7d9854ecc0ef" providerId="ADAL" clId="{A94435BC-38A5-444E-8448-3FD0C339697B}" dt="2021-04-29T06:01:11.673" v="283"/>
          <ac:spMkLst>
            <pc:docMk/>
            <pc:sldMk cId="599437359" sldId="5065"/>
            <ac:spMk id="32" creationId="{D141ED2F-7BFC-4C2F-8D3C-7508D2AFBE96}"/>
          </ac:spMkLst>
        </pc:spChg>
        <pc:spChg chg="mod">
          <ac:chgData name="Ankit Sethi" userId="2aeeb24c-a3ce-4b2f-bc93-7d9854ecc0ef" providerId="ADAL" clId="{A94435BC-38A5-444E-8448-3FD0C339697B}" dt="2021-04-29T06:01:11.673" v="283"/>
          <ac:spMkLst>
            <pc:docMk/>
            <pc:sldMk cId="599437359" sldId="5065"/>
            <ac:spMk id="33" creationId="{128C95EF-862B-4625-A3C7-F3F144943E5B}"/>
          </ac:spMkLst>
        </pc:spChg>
        <pc:spChg chg="mod">
          <ac:chgData name="Ankit Sethi" userId="2aeeb24c-a3ce-4b2f-bc93-7d9854ecc0ef" providerId="ADAL" clId="{A94435BC-38A5-444E-8448-3FD0C339697B}" dt="2021-04-29T06:01:11.673" v="283"/>
          <ac:spMkLst>
            <pc:docMk/>
            <pc:sldMk cId="599437359" sldId="5065"/>
            <ac:spMk id="34" creationId="{45053E81-93B0-4DCF-91D7-96283286EC16}"/>
          </ac:spMkLst>
        </pc:spChg>
        <pc:spChg chg="mod">
          <ac:chgData name="Ankit Sethi" userId="2aeeb24c-a3ce-4b2f-bc93-7d9854ecc0ef" providerId="ADAL" clId="{A94435BC-38A5-444E-8448-3FD0C339697B}" dt="2021-04-29T06:01:11.673" v="283"/>
          <ac:spMkLst>
            <pc:docMk/>
            <pc:sldMk cId="599437359" sldId="5065"/>
            <ac:spMk id="35" creationId="{6CE67AAE-7ADD-4F02-B74A-4EA07AF2B7B7}"/>
          </ac:spMkLst>
        </pc:spChg>
        <pc:spChg chg="mod">
          <ac:chgData name="Ankit Sethi" userId="2aeeb24c-a3ce-4b2f-bc93-7d9854ecc0ef" providerId="ADAL" clId="{A94435BC-38A5-444E-8448-3FD0C339697B}" dt="2021-04-29T06:01:11.673" v="283"/>
          <ac:spMkLst>
            <pc:docMk/>
            <pc:sldMk cId="599437359" sldId="5065"/>
            <ac:spMk id="36" creationId="{66F8616D-A2C2-4C30-93AA-B04FC31533B8}"/>
          </ac:spMkLst>
        </pc:spChg>
        <pc:spChg chg="mod">
          <ac:chgData name="Ankit Sethi" userId="2aeeb24c-a3ce-4b2f-bc93-7d9854ecc0ef" providerId="ADAL" clId="{A94435BC-38A5-444E-8448-3FD0C339697B}" dt="2021-04-29T06:01:11.673" v="283"/>
          <ac:spMkLst>
            <pc:docMk/>
            <pc:sldMk cId="599437359" sldId="5065"/>
            <ac:spMk id="37" creationId="{FA8AE0A2-1C73-4D29-9DC9-1190B38142CD}"/>
          </ac:spMkLst>
        </pc:spChg>
        <pc:spChg chg="mod">
          <ac:chgData name="Ankit Sethi" userId="2aeeb24c-a3ce-4b2f-bc93-7d9854ecc0ef" providerId="ADAL" clId="{A94435BC-38A5-444E-8448-3FD0C339697B}" dt="2021-04-29T06:01:11.673" v="283"/>
          <ac:spMkLst>
            <pc:docMk/>
            <pc:sldMk cId="599437359" sldId="5065"/>
            <ac:spMk id="38" creationId="{69D1F280-FFDA-4D78-8CC4-22AF4AEC3883}"/>
          </ac:spMkLst>
        </pc:spChg>
        <pc:spChg chg="mod">
          <ac:chgData name="Ankit Sethi" userId="2aeeb24c-a3ce-4b2f-bc93-7d9854ecc0ef" providerId="ADAL" clId="{A94435BC-38A5-444E-8448-3FD0C339697B}" dt="2021-04-29T06:01:11.673" v="283"/>
          <ac:spMkLst>
            <pc:docMk/>
            <pc:sldMk cId="599437359" sldId="5065"/>
            <ac:spMk id="39" creationId="{0234A920-19CD-40C4-B85C-6A0FD430BACC}"/>
          </ac:spMkLst>
        </pc:spChg>
        <pc:spChg chg="mod">
          <ac:chgData name="Ankit Sethi" userId="2aeeb24c-a3ce-4b2f-bc93-7d9854ecc0ef" providerId="ADAL" clId="{A94435BC-38A5-444E-8448-3FD0C339697B}" dt="2021-04-29T06:01:11.673" v="283"/>
          <ac:spMkLst>
            <pc:docMk/>
            <pc:sldMk cId="599437359" sldId="5065"/>
            <ac:spMk id="40" creationId="{3CDCE111-E588-466E-AB1A-B61124AF7FD5}"/>
          </ac:spMkLst>
        </pc:spChg>
        <pc:spChg chg="mod">
          <ac:chgData name="Ankit Sethi" userId="2aeeb24c-a3ce-4b2f-bc93-7d9854ecc0ef" providerId="ADAL" clId="{A94435BC-38A5-444E-8448-3FD0C339697B}" dt="2021-04-29T06:01:11.673" v="283"/>
          <ac:spMkLst>
            <pc:docMk/>
            <pc:sldMk cId="599437359" sldId="5065"/>
            <ac:spMk id="41" creationId="{3D52981E-4EFF-4022-94BC-A3655E17BCDD}"/>
          </ac:spMkLst>
        </pc:spChg>
        <pc:spChg chg="mod">
          <ac:chgData name="Ankit Sethi" userId="2aeeb24c-a3ce-4b2f-bc93-7d9854ecc0ef" providerId="ADAL" clId="{A94435BC-38A5-444E-8448-3FD0C339697B}" dt="2021-04-29T06:01:11.673" v="283"/>
          <ac:spMkLst>
            <pc:docMk/>
            <pc:sldMk cId="599437359" sldId="5065"/>
            <ac:spMk id="42" creationId="{D6B82E1B-5DAF-4785-9242-A026BA5095EC}"/>
          </ac:spMkLst>
        </pc:spChg>
        <pc:spChg chg="mod">
          <ac:chgData name="Ankit Sethi" userId="2aeeb24c-a3ce-4b2f-bc93-7d9854ecc0ef" providerId="ADAL" clId="{A94435BC-38A5-444E-8448-3FD0C339697B}" dt="2021-04-29T06:01:11.673" v="283"/>
          <ac:spMkLst>
            <pc:docMk/>
            <pc:sldMk cId="599437359" sldId="5065"/>
            <ac:spMk id="43" creationId="{D0A8250C-F3D4-45EE-89C2-D024328DF91F}"/>
          </ac:spMkLst>
        </pc:spChg>
        <pc:spChg chg="mod">
          <ac:chgData name="Ankit Sethi" userId="2aeeb24c-a3ce-4b2f-bc93-7d9854ecc0ef" providerId="ADAL" clId="{A94435BC-38A5-444E-8448-3FD0C339697B}" dt="2021-04-29T06:01:30.700" v="286" actId="20577"/>
          <ac:spMkLst>
            <pc:docMk/>
            <pc:sldMk cId="599437359" sldId="5065"/>
            <ac:spMk id="44" creationId="{510B185F-E1B2-424F-AB25-E50F81190FC7}"/>
          </ac:spMkLst>
        </pc:spChg>
        <pc:spChg chg="mod">
          <ac:chgData name="Ankit Sethi" userId="2aeeb24c-a3ce-4b2f-bc93-7d9854ecc0ef" providerId="ADAL" clId="{A94435BC-38A5-444E-8448-3FD0C339697B}" dt="2021-04-29T06:01:11.673" v="283"/>
          <ac:spMkLst>
            <pc:docMk/>
            <pc:sldMk cId="599437359" sldId="5065"/>
            <ac:spMk id="45" creationId="{E32F12BD-9E71-4EEE-9F54-4E6C89ACFFF0}"/>
          </ac:spMkLst>
        </pc:spChg>
        <pc:spChg chg="mod">
          <ac:chgData name="Ankit Sethi" userId="2aeeb24c-a3ce-4b2f-bc93-7d9854ecc0ef" providerId="ADAL" clId="{A94435BC-38A5-444E-8448-3FD0C339697B}" dt="2021-04-29T06:01:11.673" v="283"/>
          <ac:spMkLst>
            <pc:docMk/>
            <pc:sldMk cId="599437359" sldId="5065"/>
            <ac:spMk id="46" creationId="{FA25AF2C-6DB7-4E6C-AEB3-C177AD81CF6E}"/>
          </ac:spMkLst>
        </pc:spChg>
        <pc:spChg chg="mod">
          <ac:chgData name="Ankit Sethi" userId="2aeeb24c-a3ce-4b2f-bc93-7d9854ecc0ef" providerId="ADAL" clId="{A94435BC-38A5-444E-8448-3FD0C339697B}" dt="2021-04-29T06:01:11.673" v="283"/>
          <ac:spMkLst>
            <pc:docMk/>
            <pc:sldMk cId="599437359" sldId="5065"/>
            <ac:spMk id="47" creationId="{46D9685F-2192-4F89-A83A-F08B926A0D14}"/>
          </ac:spMkLst>
        </pc:spChg>
        <pc:spChg chg="mod">
          <ac:chgData name="Ankit Sethi" userId="2aeeb24c-a3ce-4b2f-bc93-7d9854ecc0ef" providerId="ADAL" clId="{A94435BC-38A5-444E-8448-3FD0C339697B}" dt="2021-04-29T06:01:11.673" v="283"/>
          <ac:spMkLst>
            <pc:docMk/>
            <pc:sldMk cId="599437359" sldId="5065"/>
            <ac:spMk id="48" creationId="{AC554D67-D7DA-4A5C-A91F-FC02B235CFF9}"/>
          </ac:spMkLst>
        </pc:spChg>
        <pc:spChg chg="mod">
          <ac:chgData name="Ankit Sethi" userId="2aeeb24c-a3ce-4b2f-bc93-7d9854ecc0ef" providerId="ADAL" clId="{A94435BC-38A5-444E-8448-3FD0C339697B}" dt="2021-04-29T06:01:11.673" v="283"/>
          <ac:spMkLst>
            <pc:docMk/>
            <pc:sldMk cId="599437359" sldId="5065"/>
            <ac:spMk id="49" creationId="{4EB0EAD1-D82C-4470-9A1D-02346B02D43B}"/>
          </ac:spMkLst>
        </pc:spChg>
        <pc:spChg chg="mod">
          <ac:chgData name="Ankit Sethi" userId="2aeeb24c-a3ce-4b2f-bc93-7d9854ecc0ef" providerId="ADAL" clId="{A94435BC-38A5-444E-8448-3FD0C339697B}" dt="2021-04-29T06:01:11.673" v="283"/>
          <ac:spMkLst>
            <pc:docMk/>
            <pc:sldMk cId="599437359" sldId="5065"/>
            <ac:spMk id="50" creationId="{D18C2C78-6B1B-42E3-9EE9-EA08E41FE944}"/>
          </ac:spMkLst>
        </pc:spChg>
        <pc:spChg chg="mod">
          <ac:chgData name="Ankit Sethi" userId="2aeeb24c-a3ce-4b2f-bc93-7d9854ecc0ef" providerId="ADAL" clId="{A94435BC-38A5-444E-8448-3FD0C339697B}" dt="2021-04-29T06:01:11.673" v="283"/>
          <ac:spMkLst>
            <pc:docMk/>
            <pc:sldMk cId="599437359" sldId="5065"/>
            <ac:spMk id="51" creationId="{FEBC0EF4-391B-49C4-8811-565C5E67A2FA}"/>
          </ac:spMkLst>
        </pc:spChg>
        <pc:spChg chg="mod">
          <ac:chgData name="Ankit Sethi" userId="2aeeb24c-a3ce-4b2f-bc93-7d9854ecc0ef" providerId="ADAL" clId="{A94435BC-38A5-444E-8448-3FD0C339697B}" dt="2021-04-29T06:01:11.673" v="283"/>
          <ac:spMkLst>
            <pc:docMk/>
            <pc:sldMk cId="599437359" sldId="5065"/>
            <ac:spMk id="52" creationId="{3D53596C-1C0A-46B4-BD8C-EC089F4A99BF}"/>
          </ac:spMkLst>
        </pc:spChg>
        <pc:spChg chg="mod">
          <ac:chgData name="Ankit Sethi" userId="2aeeb24c-a3ce-4b2f-bc93-7d9854ecc0ef" providerId="ADAL" clId="{A94435BC-38A5-444E-8448-3FD0C339697B}" dt="2021-04-29T06:01:11.673" v="283"/>
          <ac:spMkLst>
            <pc:docMk/>
            <pc:sldMk cId="599437359" sldId="5065"/>
            <ac:spMk id="53" creationId="{B10A3103-34F2-44D8-AB8E-A4729A237ED6}"/>
          </ac:spMkLst>
        </pc:spChg>
        <pc:spChg chg="mod">
          <ac:chgData name="Ankit Sethi" userId="2aeeb24c-a3ce-4b2f-bc93-7d9854ecc0ef" providerId="ADAL" clId="{A94435BC-38A5-444E-8448-3FD0C339697B}" dt="2021-04-29T06:01:11.673" v="283"/>
          <ac:spMkLst>
            <pc:docMk/>
            <pc:sldMk cId="599437359" sldId="5065"/>
            <ac:spMk id="54" creationId="{0CC0F9CF-6335-4C0C-B86C-CC54AA04367B}"/>
          </ac:spMkLst>
        </pc:spChg>
        <pc:spChg chg="mod">
          <ac:chgData name="Ankit Sethi" userId="2aeeb24c-a3ce-4b2f-bc93-7d9854ecc0ef" providerId="ADAL" clId="{A94435BC-38A5-444E-8448-3FD0C339697B}" dt="2021-04-29T06:01:11.673" v="283"/>
          <ac:spMkLst>
            <pc:docMk/>
            <pc:sldMk cId="599437359" sldId="5065"/>
            <ac:spMk id="55" creationId="{78481178-B9FC-4478-B65E-55C6C98358A7}"/>
          </ac:spMkLst>
        </pc:spChg>
        <pc:spChg chg="mod">
          <ac:chgData name="Ankit Sethi" userId="2aeeb24c-a3ce-4b2f-bc93-7d9854ecc0ef" providerId="ADAL" clId="{A94435BC-38A5-444E-8448-3FD0C339697B}" dt="2021-04-29T06:01:11.673" v="283"/>
          <ac:spMkLst>
            <pc:docMk/>
            <pc:sldMk cId="599437359" sldId="5065"/>
            <ac:spMk id="56" creationId="{9FC67246-86D1-4078-8E2B-98405E467770}"/>
          </ac:spMkLst>
        </pc:spChg>
        <pc:spChg chg="mod">
          <ac:chgData name="Ankit Sethi" userId="2aeeb24c-a3ce-4b2f-bc93-7d9854ecc0ef" providerId="ADAL" clId="{A94435BC-38A5-444E-8448-3FD0C339697B}" dt="2021-04-29T06:01:11.673" v="283"/>
          <ac:spMkLst>
            <pc:docMk/>
            <pc:sldMk cId="599437359" sldId="5065"/>
            <ac:spMk id="57" creationId="{7EBD0C06-6F3B-40C8-879D-74606A420FBB}"/>
          </ac:spMkLst>
        </pc:spChg>
        <pc:spChg chg="mod">
          <ac:chgData name="Ankit Sethi" userId="2aeeb24c-a3ce-4b2f-bc93-7d9854ecc0ef" providerId="ADAL" clId="{A94435BC-38A5-444E-8448-3FD0C339697B}" dt="2021-04-29T06:01:11.673" v="283"/>
          <ac:spMkLst>
            <pc:docMk/>
            <pc:sldMk cId="599437359" sldId="5065"/>
            <ac:spMk id="58" creationId="{76B96B1E-9D66-4092-B3F7-CF7141AE61CF}"/>
          </ac:spMkLst>
        </pc:spChg>
        <pc:spChg chg="mod">
          <ac:chgData name="Ankit Sethi" userId="2aeeb24c-a3ce-4b2f-bc93-7d9854ecc0ef" providerId="ADAL" clId="{A94435BC-38A5-444E-8448-3FD0C339697B}" dt="2021-04-29T06:01:11.673" v="283"/>
          <ac:spMkLst>
            <pc:docMk/>
            <pc:sldMk cId="599437359" sldId="5065"/>
            <ac:spMk id="59" creationId="{AFC11D99-6A2C-433C-815D-4596ACEC61E1}"/>
          </ac:spMkLst>
        </pc:spChg>
        <pc:spChg chg="mod">
          <ac:chgData name="Ankit Sethi" userId="2aeeb24c-a3ce-4b2f-bc93-7d9854ecc0ef" providerId="ADAL" clId="{A94435BC-38A5-444E-8448-3FD0C339697B}" dt="2021-04-29T06:01:11.673" v="283"/>
          <ac:spMkLst>
            <pc:docMk/>
            <pc:sldMk cId="599437359" sldId="5065"/>
            <ac:spMk id="60" creationId="{FA356957-2DE7-461A-AA48-D9A3A60F70B5}"/>
          </ac:spMkLst>
        </pc:spChg>
        <pc:spChg chg="mod">
          <ac:chgData name="Ankit Sethi" userId="2aeeb24c-a3ce-4b2f-bc93-7d9854ecc0ef" providerId="ADAL" clId="{A94435BC-38A5-444E-8448-3FD0C339697B}" dt="2021-04-29T06:01:11.673" v="283"/>
          <ac:spMkLst>
            <pc:docMk/>
            <pc:sldMk cId="599437359" sldId="5065"/>
            <ac:spMk id="61" creationId="{456DCE4E-4FC7-4449-BF78-F6ECCF2BFE59}"/>
          </ac:spMkLst>
        </pc:spChg>
        <pc:spChg chg="mod">
          <ac:chgData name="Ankit Sethi" userId="2aeeb24c-a3ce-4b2f-bc93-7d9854ecc0ef" providerId="ADAL" clId="{A94435BC-38A5-444E-8448-3FD0C339697B}" dt="2021-04-29T06:01:11.673" v="283"/>
          <ac:spMkLst>
            <pc:docMk/>
            <pc:sldMk cId="599437359" sldId="5065"/>
            <ac:spMk id="62" creationId="{0E90D43C-B1ED-4711-AFD5-A35411F9890D}"/>
          </ac:spMkLst>
        </pc:spChg>
        <pc:spChg chg="mod">
          <ac:chgData name="Ankit Sethi" userId="2aeeb24c-a3ce-4b2f-bc93-7d9854ecc0ef" providerId="ADAL" clId="{A94435BC-38A5-444E-8448-3FD0C339697B}" dt="2021-04-29T06:01:11.673" v="283"/>
          <ac:spMkLst>
            <pc:docMk/>
            <pc:sldMk cId="599437359" sldId="5065"/>
            <ac:spMk id="63" creationId="{F7B7AEEF-F7C3-45F8-AC74-167FD7FBA90C}"/>
          </ac:spMkLst>
        </pc:spChg>
        <pc:spChg chg="mod">
          <ac:chgData name="Ankit Sethi" userId="2aeeb24c-a3ce-4b2f-bc93-7d9854ecc0ef" providerId="ADAL" clId="{A94435BC-38A5-444E-8448-3FD0C339697B}" dt="2021-04-29T06:01:11.673" v="283"/>
          <ac:spMkLst>
            <pc:docMk/>
            <pc:sldMk cId="599437359" sldId="5065"/>
            <ac:spMk id="64" creationId="{6B7D6404-FA4A-4243-9EE0-F402FECDBA11}"/>
          </ac:spMkLst>
        </pc:spChg>
        <pc:spChg chg="mod">
          <ac:chgData name="Ankit Sethi" userId="2aeeb24c-a3ce-4b2f-bc93-7d9854ecc0ef" providerId="ADAL" clId="{A94435BC-38A5-444E-8448-3FD0C339697B}" dt="2021-04-29T06:01:11.673" v="283"/>
          <ac:spMkLst>
            <pc:docMk/>
            <pc:sldMk cId="599437359" sldId="5065"/>
            <ac:spMk id="65" creationId="{3F23B3E1-EA0D-495C-8EEE-01085CDA5EE5}"/>
          </ac:spMkLst>
        </pc:spChg>
        <pc:spChg chg="mod">
          <ac:chgData name="Ankit Sethi" userId="2aeeb24c-a3ce-4b2f-bc93-7d9854ecc0ef" providerId="ADAL" clId="{A94435BC-38A5-444E-8448-3FD0C339697B}" dt="2021-04-29T06:01:11.673" v="283"/>
          <ac:spMkLst>
            <pc:docMk/>
            <pc:sldMk cId="599437359" sldId="5065"/>
            <ac:spMk id="66" creationId="{0CFE6B6C-8DFD-440A-AD57-A3B7C9B74CFC}"/>
          </ac:spMkLst>
        </pc:spChg>
        <pc:spChg chg="mod">
          <ac:chgData name="Ankit Sethi" userId="2aeeb24c-a3ce-4b2f-bc93-7d9854ecc0ef" providerId="ADAL" clId="{A94435BC-38A5-444E-8448-3FD0C339697B}" dt="2021-04-29T06:01:11.673" v="283"/>
          <ac:spMkLst>
            <pc:docMk/>
            <pc:sldMk cId="599437359" sldId="5065"/>
            <ac:spMk id="67" creationId="{BADC7100-5D04-4144-9370-F0F98AF97653}"/>
          </ac:spMkLst>
        </pc:spChg>
        <pc:spChg chg="mod">
          <ac:chgData name="Ankit Sethi" userId="2aeeb24c-a3ce-4b2f-bc93-7d9854ecc0ef" providerId="ADAL" clId="{A94435BC-38A5-444E-8448-3FD0C339697B}" dt="2021-04-29T06:01:11.673" v="283"/>
          <ac:spMkLst>
            <pc:docMk/>
            <pc:sldMk cId="599437359" sldId="5065"/>
            <ac:spMk id="69" creationId="{14FE92D2-4A1C-4D78-8B4E-C210A551324D}"/>
          </ac:spMkLst>
        </pc:spChg>
        <pc:spChg chg="mod">
          <ac:chgData name="Ankit Sethi" userId="2aeeb24c-a3ce-4b2f-bc93-7d9854ecc0ef" providerId="ADAL" clId="{A94435BC-38A5-444E-8448-3FD0C339697B}" dt="2021-04-29T06:01:11.673" v="283"/>
          <ac:spMkLst>
            <pc:docMk/>
            <pc:sldMk cId="599437359" sldId="5065"/>
            <ac:spMk id="70" creationId="{2B323A62-55F4-4257-A442-038A4013DB95}"/>
          </ac:spMkLst>
        </pc:spChg>
        <pc:grpChg chg="add del">
          <ac:chgData name="Ankit Sethi" userId="2aeeb24c-a3ce-4b2f-bc93-7d9854ecc0ef" providerId="ADAL" clId="{A94435BC-38A5-444E-8448-3FD0C339697B}" dt="2021-04-29T06:01:28.562" v="285" actId="478"/>
          <ac:grpSpMkLst>
            <pc:docMk/>
            <pc:sldMk cId="599437359" sldId="5065"/>
            <ac:grpSpMk id="7" creationId="{C65665C0-3C14-4072-8F2E-97C4EF45F067}"/>
          </ac:grpSpMkLst>
        </pc:grpChg>
        <pc:grpChg chg="add del">
          <ac:chgData name="Ankit Sethi" userId="2aeeb24c-a3ce-4b2f-bc93-7d9854ecc0ef" providerId="ADAL" clId="{A94435BC-38A5-444E-8448-3FD0C339697B}" dt="2021-04-29T06:01:28.562" v="285" actId="478"/>
          <ac:grpSpMkLst>
            <pc:docMk/>
            <pc:sldMk cId="599437359" sldId="5065"/>
            <ac:grpSpMk id="10" creationId="{5C863A0D-5577-489A-81C4-FC8C7598E0B3}"/>
          </ac:grpSpMkLst>
        </pc:grpChg>
        <pc:grpChg chg="add del mod">
          <ac:chgData name="Ankit Sethi" userId="2aeeb24c-a3ce-4b2f-bc93-7d9854ecc0ef" providerId="ADAL" clId="{A94435BC-38A5-444E-8448-3FD0C339697B}" dt="2021-04-29T06:01:27.675" v="284"/>
          <ac:grpSpMkLst>
            <pc:docMk/>
            <pc:sldMk cId="599437359" sldId="5065"/>
            <ac:grpSpMk id="11" creationId="{8609F0FC-9184-4D30-8894-4EB4CDBF9DE5}"/>
          </ac:grpSpMkLst>
        </pc:grpChg>
        <pc:grpChg chg="add del mod">
          <ac:chgData name="Ankit Sethi" userId="2aeeb24c-a3ce-4b2f-bc93-7d9854ecc0ef" providerId="ADAL" clId="{A94435BC-38A5-444E-8448-3FD0C339697B}" dt="2021-04-29T06:01:27.675" v="284"/>
          <ac:grpSpMkLst>
            <pc:docMk/>
            <pc:sldMk cId="599437359" sldId="5065"/>
            <ac:grpSpMk id="68" creationId="{E2EC9E69-8A17-4007-A9AA-D3EA1FB03082}"/>
          </ac:grpSpMkLst>
        </pc:grpChg>
      </pc:sldChg>
      <pc:sldChg chg="addSp delSp modSp mod">
        <pc:chgData name="Ankit Sethi" userId="2aeeb24c-a3ce-4b2f-bc93-7d9854ecc0ef" providerId="ADAL" clId="{A94435BC-38A5-444E-8448-3FD0C339697B}" dt="2021-04-29T06:02:15.698" v="299"/>
        <pc:sldMkLst>
          <pc:docMk/>
          <pc:sldMk cId="2828387379" sldId="5065"/>
        </pc:sldMkLst>
        <pc:spChg chg="mod">
          <ac:chgData name="Ankit Sethi" userId="2aeeb24c-a3ce-4b2f-bc93-7d9854ecc0ef" providerId="ADAL" clId="{A94435BC-38A5-444E-8448-3FD0C339697B}" dt="2021-04-29T06:02:15.698" v="299"/>
          <ac:spMkLst>
            <pc:docMk/>
            <pc:sldMk cId="2828387379" sldId="5065"/>
            <ac:spMk id="12" creationId="{0C02A06B-0A4A-4E19-979E-2E32245FD679}"/>
          </ac:spMkLst>
        </pc:spChg>
        <pc:spChg chg="mod">
          <ac:chgData name="Ankit Sethi" userId="2aeeb24c-a3ce-4b2f-bc93-7d9854ecc0ef" providerId="ADAL" clId="{A94435BC-38A5-444E-8448-3FD0C339697B}" dt="2021-04-29T06:02:15.698" v="299"/>
          <ac:spMkLst>
            <pc:docMk/>
            <pc:sldMk cId="2828387379" sldId="5065"/>
            <ac:spMk id="13" creationId="{7C37C7DD-9E67-4322-9845-EB763296F888}"/>
          </ac:spMkLst>
        </pc:spChg>
        <pc:spChg chg="mod">
          <ac:chgData name="Ankit Sethi" userId="2aeeb24c-a3ce-4b2f-bc93-7d9854ecc0ef" providerId="ADAL" clId="{A94435BC-38A5-444E-8448-3FD0C339697B}" dt="2021-04-29T06:02:15.698" v="299"/>
          <ac:spMkLst>
            <pc:docMk/>
            <pc:sldMk cId="2828387379" sldId="5065"/>
            <ac:spMk id="16" creationId="{8C8E3671-8B52-4BF1-8DF1-7B9C17748518}"/>
          </ac:spMkLst>
        </pc:spChg>
        <pc:spChg chg="mod">
          <ac:chgData name="Ankit Sethi" userId="2aeeb24c-a3ce-4b2f-bc93-7d9854ecc0ef" providerId="ADAL" clId="{A94435BC-38A5-444E-8448-3FD0C339697B}" dt="2021-04-29T06:02:15.698" v="299"/>
          <ac:spMkLst>
            <pc:docMk/>
            <pc:sldMk cId="2828387379" sldId="5065"/>
            <ac:spMk id="17" creationId="{8738F980-3926-41D5-80A0-C9CC4C21750F}"/>
          </ac:spMkLst>
        </pc:spChg>
        <pc:spChg chg="mod">
          <ac:chgData name="Ankit Sethi" userId="2aeeb24c-a3ce-4b2f-bc93-7d9854ecc0ef" providerId="ADAL" clId="{A94435BC-38A5-444E-8448-3FD0C339697B}" dt="2021-04-29T06:02:15.698" v="299"/>
          <ac:spMkLst>
            <pc:docMk/>
            <pc:sldMk cId="2828387379" sldId="5065"/>
            <ac:spMk id="18" creationId="{4EFA70F3-DBD8-4670-80D9-926DB9497BFF}"/>
          </ac:spMkLst>
        </pc:spChg>
        <pc:spChg chg="mod">
          <ac:chgData name="Ankit Sethi" userId="2aeeb24c-a3ce-4b2f-bc93-7d9854ecc0ef" providerId="ADAL" clId="{A94435BC-38A5-444E-8448-3FD0C339697B}" dt="2021-04-29T06:02:15.698" v="299"/>
          <ac:spMkLst>
            <pc:docMk/>
            <pc:sldMk cId="2828387379" sldId="5065"/>
            <ac:spMk id="19" creationId="{A46F763B-D44D-46C4-9608-CDA6CE5F0D54}"/>
          </ac:spMkLst>
        </pc:spChg>
        <pc:spChg chg="mod">
          <ac:chgData name="Ankit Sethi" userId="2aeeb24c-a3ce-4b2f-bc93-7d9854ecc0ef" providerId="ADAL" clId="{A94435BC-38A5-444E-8448-3FD0C339697B}" dt="2021-04-29T06:02:15.698" v="299"/>
          <ac:spMkLst>
            <pc:docMk/>
            <pc:sldMk cId="2828387379" sldId="5065"/>
            <ac:spMk id="20" creationId="{BCD45C60-DA3C-432A-BC0A-830E28574A98}"/>
          </ac:spMkLst>
        </pc:spChg>
        <pc:spChg chg="mod">
          <ac:chgData name="Ankit Sethi" userId="2aeeb24c-a3ce-4b2f-bc93-7d9854ecc0ef" providerId="ADAL" clId="{A94435BC-38A5-444E-8448-3FD0C339697B}" dt="2021-04-29T06:02:15.698" v="299"/>
          <ac:spMkLst>
            <pc:docMk/>
            <pc:sldMk cId="2828387379" sldId="5065"/>
            <ac:spMk id="21" creationId="{AC3D7342-9ADF-4FAA-BA0C-5FA4F5435B65}"/>
          </ac:spMkLst>
        </pc:spChg>
        <pc:spChg chg="mod">
          <ac:chgData name="Ankit Sethi" userId="2aeeb24c-a3ce-4b2f-bc93-7d9854ecc0ef" providerId="ADAL" clId="{A94435BC-38A5-444E-8448-3FD0C339697B}" dt="2021-04-29T06:02:15.698" v="299"/>
          <ac:spMkLst>
            <pc:docMk/>
            <pc:sldMk cId="2828387379" sldId="5065"/>
            <ac:spMk id="22" creationId="{9234F445-DB72-402E-BDAB-38C058AD5161}"/>
          </ac:spMkLst>
        </pc:spChg>
        <pc:spChg chg="mod">
          <ac:chgData name="Ankit Sethi" userId="2aeeb24c-a3ce-4b2f-bc93-7d9854ecc0ef" providerId="ADAL" clId="{A94435BC-38A5-444E-8448-3FD0C339697B}" dt="2021-04-29T06:02:15.698" v="299"/>
          <ac:spMkLst>
            <pc:docMk/>
            <pc:sldMk cId="2828387379" sldId="5065"/>
            <ac:spMk id="23" creationId="{84CFEF7C-0D3A-4C08-8EBE-F65E3EE9EEF4}"/>
          </ac:spMkLst>
        </pc:spChg>
        <pc:spChg chg="mod">
          <ac:chgData name="Ankit Sethi" userId="2aeeb24c-a3ce-4b2f-bc93-7d9854ecc0ef" providerId="ADAL" clId="{A94435BC-38A5-444E-8448-3FD0C339697B}" dt="2021-04-29T06:02:15.698" v="299"/>
          <ac:spMkLst>
            <pc:docMk/>
            <pc:sldMk cId="2828387379" sldId="5065"/>
            <ac:spMk id="24" creationId="{D792744E-FC93-4CA1-97F5-8AB1C8E6FF09}"/>
          </ac:spMkLst>
        </pc:spChg>
        <pc:spChg chg="mod">
          <ac:chgData name="Ankit Sethi" userId="2aeeb24c-a3ce-4b2f-bc93-7d9854ecc0ef" providerId="ADAL" clId="{A94435BC-38A5-444E-8448-3FD0C339697B}" dt="2021-04-29T06:02:15.698" v="299"/>
          <ac:spMkLst>
            <pc:docMk/>
            <pc:sldMk cId="2828387379" sldId="5065"/>
            <ac:spMk id="25" creationId="{A304D7DA-A648-4386-A0D2-034AECF8CD3D}"/>
          </ac:spMkLst>
        </pc:spChg>
        <pc:spChg chg="mod">
          <ac:chgData name="Ankit Sethi" userId="2aeeb24c-a3ce-4b2f-bc93-7d9854ecc0ef" providerId="ADAL" clId="{A94435BC-38A5-444E-8448-3FD0C339697B}" dt="2021-04-29T06:02:15.698" v="299"/>
          <ac:spMkLst>
            <pc:docMk/>
            <pc:sldMk cId="2828387379" sldId="5065"/>
            <ac:spMk id="26" creationId="{68B9B579-7498-42EC-9E9A-B74047A865CA}"/>
          </ac:spMkLst>
        </pc:spChg>
        <pc:spChg chg="mod">
          <ac:chgData name="Ankit Sethi" userId="2aeeb24c-a3ce-4b2f-bc93-7d9854ecc0ef" providerId="ADAL" clId="{A94435BC-38A5-444E-8448-3FD0C339697B}" dt="2021-04-29T06:02:15.698" v="299"/>
          <ac:spMkLst>
            <pc:docMk/>
            <pc:sldMk cId="2828387379" sldId="5065"/>
            <ac:spMk id="27" creationId="{ECD75569-4EBB-4135-A2BB-00B201F69D5B}"/>
          </ac:spMkLst>
        </pc:spChg>
        <pc:spChg chg="mod">
          <ac:chgData name="Ankit Sethi" userId="2aeeb24c-a3ce-4b2f-bc93-7d9854ecc0ef" providerId="ADAL" clId="{A94435BC-38A5-444E-8448-3FD0C339697B}" dt="2021-04-29T06:02:15.698" v="299"/>
          <ac:spMkLst>
            <pc:docMk/>
            <pc:sldMk cId="2828387379" sldId="5065"/>
            <ac:spMk id="28" creationId="{DCBE0E50-E5A6-436D-8605-11706B79E1D6}"/>
          </ac:spMkLst>
        </pc:spChg>
        <pc:spChg chg="mod">
          <ac:chgData name="Ankit Sethi" userId="2aeeb24c-a3ce-4b2f-bc93-7d9854ecc0ef" providerId="ADAL" clId="{A94435BC-38A5-444E-8448-3FD0C339697B}" dt="2021-04-29T06:02:15.698" v="299"/>
          <ac:spMkLst>
            <pc:docMk/>
            <pc:sldMk cId="2828387379" sldId="5065"/>
            <ac:spMk id="29" creationId="{E2385309-C14B-4A84-AEB2-A66AB70C9504}"/>
          </ac:spMkLst>
        </pc:spChg>
        <pc:spChg chg="mod">
          <ac:chgData name="Ankit Sethi" userId="2aeeb24c-a3ce-4b2f-bc93-7d9854ecc0ef" providerId="ADAL" clId="{A94435BC-38A5-444E-8448-3FD0C339697B}" dt="2021-04-29T06:02:15.698" v="299"/>
          <ac:spMkLst>
            <pc:docMk/>
            <pc:sldMk cId="2828387379" sldId="5065"/>
            <ac:spMk id="30" creationId="{75C6B43B-4FE9-431D-87E2-0FCFDFE3452E}"/>
          </ac:spMkLst>
        </pc:spChg>
        <pc:spChg chg="mod">
          <ac:chgData name="Ankit Sethi" userId="2aeeb24c-a3ce-4b2f-bc93-7d9854ecc0ef" providerId="ADAL" clId="{A94435BC-38A5-444E-8448-3FD0C339697B}" dt="2021-04-29T06:02:15.698" v="299"/>
          <ac:spMkLst>
            <pc:docMk/>
            <pc:sldMk cId="2828387379" sldId="5065"/>
            <ac:spMk id="31" creationId="{971DBEA5-ED8F-4EFA-9095-A66ECBE08C12}"/>
          </ac:spMkLst>
        </pc:spChg>
        <pc:spChg chg="mod">
          <ac:chgData name="Ankit Sethi" userId="2aeeb24c-a3ce-4b2f-bc93-7d9854ecc0ef" providerId="ADAL" clId="{A94435BC-38A5-444E-8448-3FD0C339697B}" dt="2021-04-29T06:02:15.698" v="299"/>
          <ac:spMkLst>
            <pc:docMk/>
            <pc:sldMk cId="2828387379" sldId="5065"/>
            <ac:spMk id="32" creationId="{2FD56155-2CB7-4203-8318-E9D16E8B3C66}"/>
          </ac:spMkLst>
        </pc:spChg>
        <pc:spChg chg="mod">
          <ac:chgData name="Ankit Sethi" userId="2aeeb24c-a3ce-4b2f-bc93-7d9854ecc0ef" providerId="ADAL" clId="{A94435BC-38A5-444E-8448-3FD0C339697B}" dt="2021-04-29T06:02:15.698" v="299"/>
          <ac:spMkLst>
            <pc:docMk/>
            <pc:sldMk cId="2828387379" sldId="5065"/>
            <ac:spMk id="33" creationId="{5727B64D-3188-457B-800F-92EC3A705DF5}"/>
          </ac:spMkLst>
        </pc:spChg>
        <pc:spChg chg="mod">
          <ac:chgData name="Ankit Sethi" userId="2aeeb24c-a3ce-4b2f-bc93-7d9854ecc0ef" providerId="ADAL" clId="{A94435BC-38A5-444E-8448-3FD0C339697B}" dt="2021-04-29T06:02:15.698" v="299"/>
          <ac:spMkLst>
            <pc:docMk/>
            <pc:sldMk cId="2828387379" sldId="5065"/>
            <ac:spMk id="34" creationId="{3CFBFB66-EED0-4649-9B3B-82692A666668}"/>
          </ac:spMkLst>
        </pc:spChg>
        <pc:spChg chg="mod">
          <ac:chgData name="Ankit Sethi" userId="2aeeb24c-a3ce-4b2f-bc93-7d9854ecc0ef" providerId="ADAL" clId="{A94435BC-38A5-444E-8448-3FD0C339697B}" dt="2021-04-29T06:02:15.698" v="299"/>
          <ac:spMkLst>
            <pc:docMk/>
            <pc:sldMk cId="2828387379" sldId="5065"/>
            <ac:spMk id="35" creationId="{A1FC4E75-9AFC-4E21-8287-50CBD7C8AD2B}"/>
          </ac:spMkLst>
        </pc:spChg>
        <pc:spChg chg="mod">
          <ac:chgData name="Ankit Sethi" userId="2aeeb24c-a3ce-4b2f-bc93-7d9854ecc0ef" providerId="ADAL" clId="{A94435BC-38A5-444E-8448-3FD0C339697B}" dt="2021-04-29T06:02:15.698" v="299"/>
          <ac:spMkLst>
            <pc:docMk/>
            <pc:sldMk cId="2828387379" sldId="5065"/>
            <ac:spMk id="36" creationId="{E9BBAA8A-3D20-4119-B677-50244D23A6C1}"/>
          </ac:spMkLst>
        </pc:spChg>
        <pc:spChg chg="mod">
          <ac:chgData name="Ankit Sethi" userId="2aeeb24c-a3ce-4b2f-bc93-7d9854ecc0ef" providerId="ADAL" clId="{A94435BC-38A5-444E-8448-3FD0C339697B}" dt="2021-04-29T06:02:15.698" v="299"/>
          <ac:spMkLst>
            <pc:docMk/>
            <pc:sldMk cId="2828387379" sldId="5065"/>
            <ac:spMk id="37" creationId="{85ED746C-098C-45AA-AE40-D3F2A3372CCD}"/>
          </ac:spMkLst>
        </pc:spChg>
        <pc:spChg chg="mod">
          <ac:chgData name="Ankit Sethi" userId="2aeeb24c-a3ce-4b2f-bc93-7d9854ecc0ef" providerId="ADAL" clId="{A94435BC-38A5-444E-8448-3FD0C339697B}" dt="2021-04-29T06:02:15.698" v="299"/>
          <ac:spMkLst>
            <pc:docMk/>
            <pc:sldMk cId="2828387379" sldId="5065"/>
            <ac:spMk id="38" creationId="{1B4BD05C-5D2F-4D55-A55E-7DCB3EC63D31}"/>
          </ac:spMkLst>
        </pc:spChg>
        <pc:spChg chg="mod">
          <ac:chgData name="Ankit Sethi" userId="2aeeb24c-a3ce-4b2f-bc93-7d9854ecc0ef" providerId="ADAL" clId="{A94435BC-38A5-444E-8448-3FD0C339697B}" dt="2021-04-29T06:02:15.698" v="299"/>
          <ac:spMkLst>
            <pc:docMk/>
            <pc:sldMk cId="2828387379" sldId="5065"/>
            <ac:spMk id="39" creationId="{B408C077-2EDD-44E0-B518-8FD2817F4EFE}"/>
          </ac:spMkLst>
        </pc:spChg>
        <pc:spChg chg="mod">
          <ac:chgData name="Ankit Sethi" userId="2aeeb24c-a3ce-4b2f-bc93-7d9854ecc0ef" providerId="ADAL" clId="{A94435BC-38A5-444E-8448-3FD0C339697B}" dt="2021-04-29T06:02:15.698" v="299"/>
          <ac:spMkLst>
            <pc:docMk/>
            <pc:sldMk cId="2828387379" sldId="5065"/>
            <ac:spMk id="40" creationId="{89FAC832-9C68-46DE-B78C-5A48D1B840FA}"/>
          </ac:spMkLst>
        </pc:spChg>
        <pc:spChg chg="mod">
          <ac:chgData name="Ankit Sethi" userId="2aeeb24c-a3ce-4b2f-bc93-7d9854ecc0ef" providerId="ADAL" clId="{A94435BC-38A5-444E-8448-3FD0C339697B}" dt="2021-04-29T06:02:15.698" v="299"/>
          <ac:spMkLst>
            <pc:docMk/>
            <pc:sldMk cId="2828387379" sldId="5065"/>
            <ac:spMk id="41" creationId="{EFEC6A55-1282-4069-955C-F833ABC33667}"/>
          </ac:spMkLst>
        </pc:spChg>
        <pc:spChg chg="mod">
          <ac:chgData name="Ankit Sethi" userId="2aeeb24c-a3ce-4b2f-bc93-7d9854ecc0ef" providerId="ADAL" clId="{A94435BC-38A5-444E-8448-3FD0C339697B}" dt="2021-04-29T06:02:15.698" v="299"/>
          <ac:spMkLst>
            <pc:docMk/>
            <pc:sldMk cId="2828387379" sldId="5065"/>
            <ac:spMk id="42" creationId="{55BBD976-4132-4B84-9F44-2CF81FF237A8}"/>
          </ac:spMkLst>
        </pc:spChg>
        <pc:spChg chg="mod">
          <ac:chgData name="Ankit Sethi" userId="2aeeb24c-a3ce-4b2f-bc93-7d9854ecc0ef" providerId="ADAL" clId="{A94435BC-38A5-444E-8448-3FD0C339697B}" dt="2021-04-29T06:02:15.698" v="299"/>
          <ac:spMkLst>
            <pc:docMk/>
            <pc:sldMk cId="2828387379" sldId="5065"/>
            <ac:spMk id="43" creationId="{D6DECADC-21FB-4C60-B50D-9A793BF180DC}"/>
          </ac:spMkLst>
        </pc:spChg>
        <pc:spChg chg="mod">
          <ac:chgData name="Ankit Sethi" userId="2aeeb24c-a3ce-4b2f-bc93-7d9854ecc0ef" providerId="ADAL" clId="{A94435BC-38A5-444E-8448-3FD0C339697B}" dt="2021-04-29T06:02:08.125" v="297" actId="20577"/>
          <ac:spMkLst>
            <pc:docMk/>
            <pc:sldMk cId="2828387379" sldId="5065"/>
            <ac:spMk id="44" creationId="{510B185F-E1B2-424F-AB25-E50F81190FC7}"/>
          </ac:spMkLst>
        </pc:spChg>
        <pc:spChg chg="mod">
          <ac:chgData name="Ankit Sethi" userId="2aeeb24c-a3ce-4b2f-bc93-7d9854ecc0ef" providerId="ADAL" clId="{A94435BC-38A5-444E-8448-3FD0C339697B}" dt="2021-04-29T06:02:15.698" v="299"/>
          <ac:spMkLst>
            <pc:docMk/>
            <pc:sldMk cId="2828387379" sldId="5065"/>
            <ac:spMk id="45" creationId="{04980A05-98A5-4D43-BB7D-DDBED320F6C7}"/>
          </ac:spMkLst>
        </pc:spChg>
        <pc:spChg chg="mod">
          <ac:chgData name="Ankit Sethi" userId="2aeeb24c-a3ce-4b2f-bc93-7d9854ecc0ef" providerId="ADAL" clId="{A94435BC-38A5-444E-8448-3FD0C339697B}" dt="2021-04-29T06:02:15.698" v="299"/>
          <ac:spMkLst>
            <pc:docMk/>
            <pc:sldMk cId="2828387379" sldId="5065"/>
            <ac:spMk id="46" creationId="{BE55DA14-5933-49E5-A957-CC0FF38672AD}"/>
          </ac:spMkLst>
        </pc:spChg>
        <pc:spChg chg="mod">
          <ac:chgData name="Ankit Sethi" userId="2aeeb24c-a3ce-4b2f-bc93-7d9854ecc0ef" providerId="ADAL" clId="{A94435BC-38A5-444E-8448-3FD0C339697B}" dt="2021-04-29T06:02:15.698" v="299"/>
          <ac:spMkLst>
            <pc:docMk/>
            <pc:sldMk cId="2828387379" sldId="5065"/>
            <ac:spMk id="47" creationId="{3F683781-7D76-4792-B857-94711C53EBC8}"/>
          </ac:spMkLst>
        </pc:spChg>
        <pc:spChg chg="mod">
          <ac:chgData name="Ankit Sethi" userId="2aeeb24c-a3ce-4b2f-bc93-7d9854ecc0ef" providerId="ADAL" clId="{A94435BC-38A5-444E-8448-3FD0C339697B}" dt="2021-04-29T06:02:15.698" v="299"/>
          <ac:spMkLst>
            <pc:docMk/>
            <pc:sldMk cId="2828387379" sldId="5065"/>
            <ac:spMk id="48" creationId="{9C637DDA-22BF-4ACF-BC94-970D62A7919E}"/>
          </ac:spMkLst>
        </pc:spChg>
        <pc:spChg chg="mod">
          <ac:chgData name="Ankit Sethi" userId="2aeeb24c-a3ce-4b2f-bc93-7d9854ecc0ef" providerId="ADAL" clId="{A94435BC-38A5-444E-8448-3FD0C339697B}" dt="2021-04-29T06:02:15.698" v="299"/>
          <ac:spMkLst>
            <pc:docMk/>
            <pc:sldMk cId="2828387379" sldId="5065"/>
            <ac:spMk id="49" creationId="{B95709B6-DB3D-4F21-9A66-05F5A44FBDB8}"/>
          </ac:spMkLst>
        </pc:spChg>
        <pc:spChg chg="mod">
          <ac:chgData name="Ankit Sethi" userId="2aeeb24c-a3ce-4b2f-bc93-7d9854ecc0ef" providerId="ADAL" clId="{A94435BC-38A5-444E-8448-3FD0C339697B}" dt="2021-04-29T06:02:15.698" v="299"/>
          <ac:spMkLst>
            <pc:docMk/>
            <pc:sldMk cId="2828387379" sldId="5065"/>
            <ac:spMk id="50" creationId="{69C5A1E0-12DE-46E9-AB07-41FA1681C4C9}"/>
          </ac:spMkLst>
        </pc:spChg>
        <pc:spChg chg="mod">
          <ac:chgData name="Ankit Sethi" userId="2aeeb24c-a3ce-4b2f-bc93-7d9854ecc0ef" providerId="ADAL" clId="{A94435BC-38A5-444E-8448-3FD0C339697B}" dt="2021-04-29T06:02:15.698" v="299"/>
          <ac:spMkLst>
            <pc:docMk/>
            <pc:sldMk cId="2828387379" sldId="5065"/>
            <ac:spMk id="51" creationId="{9B28068F-1479-4F98-95B0-A6E5F2AE548D}"/>
          </ac:spMkLst>
        </pc:spChg>
        <pc:spChg chg="mod">
          <ac:chgData name="Ankit Sethi" userId="2aeeb24c-a3ce-4b2f-bc93-7d9854ecc0ef" providerId="ADAL" clId="{A94435BC-38A5-444E-8448-3FD0C339697B}" dt="2021-04-29T06:02:15.698" v="299"/>
          <ac:spMkLst>
            <pc:docMk/>
            <pc:sldMk cId="2828387379" sldId="5065"/>
            <ac:spMk id="52" creationId="{55DCA080-4119-4A8C-8080-24F29AA4BF16}"/>
          </ac:spMkLst>
        </pc:spChg>
        <pc:spChg chg="mod">
          <ac:chgData name="Ankit Sethi" userId="2aeeb24c-a3ce-4b2f-bc93-7d9854ecc0ef" providerId="ADAL" clId="{A94435BC-38A5-444E-8448-3FD0C339697B}" dt="2021-04-29T06:02:15.698" v="299"/>
          <ac:spMkLst>
            <pc:docMk/>
            <pc:sldMk cId="2828387379" sldId="5065"/>
            <ac:spMk id="53" creationId="{FF8CD03B-A681-4DC9-916F-0262ED4BA1A5}"/>
          </ac:spMkLst>
        </pc:spChg>
        <pc:spChg chg="mod">
          <ac:chgData name="Ankit Sethi" userId="2aeeb24c-a3ce-4b2f-bc93-7d9854ecc0ef" providerId="ADAL" clId="{A94435BC-38A5-444E-8448-3FD0C339697B}" dt="2021-04-29T06:02:15.698" v="299"/>
          <ac:spMkLst>
            <pc:docMk/>
            <pc:sldMk cId="2828387379" sldId="5065"/>
            <ac:spMk id="54" creationId="{A8BAD521-5276-4CEC-842C-9A093A0A1144}"/>
          </ac:spMkLst>
        </pc:spChg>
        <pc:spChg chg="mod">
          <ac:chgData name="Ankit Sethi" userId="2aeeb24c-a3ce-4b2f-bc93-7d9854ecc0ef" providerId="ADAL" clId="{A94435BC-38A5-444E-8448-3FD0C339697B}" dt="2021-04-29T06:02:15.698" v="299"/>
          <ac:spMkLst>
            <pc:docMk/>
            <pc:sldMk cId="2828387379" sldId="5065"/>
            <ac:spMk id="55" creationId="{AE15E246-40AD-4465-936B-E277E01E1A67}"/>
          </ac:spMkLst>
        </pc:spChg>
        <pc:spChg chg="mod">
          <ac:chgData name="Ankit Sethi" userId="2aeeb24c-a3ce-4b2f-bc93-7d9854ecc0ef" providerId="ADAL" clId="{A94435BC-38A5-444E-8448-3FD0C339697B}" dt="2021-04-29T06:02:15.698" v="299"/>
          <ac:spMkLst>
            <pc:docMk/>
            <pc:sldMk cId="2828387379" sldId="5065"/>
            <ac:spMk id="56" creationId="{293F3E91-B194-4626-8F66-71691D5F24A2}"/>
          </ac:spMkLst>
        </pc:spChg>
        <pc:spChg chg="mod">
          <ac:chgData name="Ankit Sethi" userId="2aeeb24c-a3ce-4b2f-bc93-7d9854ecc0ef" providerId="ADAL" clId="{A94435BC-38A5-444E-8448-3FD0C339697B}" dt="2021-04-29T06:02:15.698" v="299"/>
          <ac:spMkLst>
            <pc:docMk/>
            <pc:sldMk cId="2828387379" sldId="5065"/>
            <ac:spMk id="57" creationId="{09569C5C-232B-4CFC-871B-105815E1713F}"/>
          </ac:spMkLst>
        </pc:spChg>
        <pc:spChg chg="mod">
          <ac:chgData name="Ankit Sethi" userId="2aeeb24c-a3ce-4b2f-bc93-7d9854ecc0ef" providerId="ADAL" clId="{A94435BC-38A5-444E-8448-3FD0C339697B}" dt="2021-04-29T06:02:15.698" v="299"/>
          <ac:spMkLst>
            <pc:docMk/>
            <pc:sldMk cId="2828387379" sldId="5065"/>
            <ac:spMk id="58" creationId="{F586F72B-B3B4-4DC5-80F9-A38B64B1502E}"/>
          </ac:spMkLst>
        </pc:spChg>
        <pc:spChg chg="mod">
          <ac:chgData name="Ankit Sethi" userId="2aeeb24c-a3ce-4b2f-bc93-7d9854ecc0ef" providerId="ADAL" clId="{A94435BC-38A5-444E-8448-3FD0C339697B}" dt="2021-04-29T06:02:15.698" v="299"/>
          <ac:spMkLst>
            <pc:docMk/>
            <pc:sldMk cId="2828387379" sldId="5065"/>
            <ac:spMk id="59" creationId="{700466D4-82AC-4DA0-B924-7F42E171953B}"/>
          </ac:spMkLst>
        </pc:spChg>
        <pc:spChg chg="mod">
          <ac:chgData name="Ankit Sethi" userId="2aeeb24c-a3ce-4b2f-bc93-7d9854ecc0ef" providerId="ADAL" clId="{A94435BC-38A5-444E-8448-3FD0C339697B}" dt="2021-04-29T06:02:15.698" v="299"/>
          <ac:spMkLst>
            <pc:docMk/>
            <pc:sldMk cId="2828387379" sldId="5065"/>
            <ac:spMk id="60" creationId="{E5A68FFF-CBC0-4809-8577-CEFCD2C5C4F4}"/>
          </ac:spMkLst>
        </pc:spChg>
        <pc:spChg chg="mod">
          <ac:chgData name="Ankit Sethi" userId="2aeeb24c-a3ce-4b2f-bc93-7d9854ecc0ef" providerId="ADAL" clId="{A94435BC-38A5-444E-8448-3FD0C339697B}" dt="2021-04-29T06:02:15.698" v="299"/>
          <ac:spMkLst>
            <pc:docMk/>
            <pc:sldMk cId="2828387379" sldId="5065"/>
            <ac:spMk id="61" creationId="{D848E1D5-3CF5-4914-A3A5-AEF903C38A32}"/>
          </ac:spMkLst>
        </pc:spChg>
        <pc:spChg chg="mod">
          <ac:chgData name="Ankit Sethi" userId="2aeeb24c-a3ce-4b2f-bc93-7d9854ecc0ef" providerId="ADAL" clId="{A94435BC-38A5-444E-8448-3FD0C339697B}" dt="2021-04-29T06:02:15.698" v="299"/>
          <ac:spMkLst>
            <pc:docMk/>
            <pc:sldMk cId="2828387379" sldId="5065"/>
            <ac:spMk id="62" creationId="{670AED30-557F-4C4C-965E-5F3BE66095B9}"/>
          </ac:spMkLst>
        </pc:spChg>
        <pc:spChg chg="mod">
          <ac:chgData name="Ankit Sethi" userId="2aeeb24c-a3ce-4b2f-bc93-7d9854ecc0ef" providerId="ADAL" clId="{A94435BC-38A5-444E-8448-3FD0C339697B}" dt="2021-04-29T06:02:15.698" v="299"/>
          <ac:spMkLst>
            <pc:docMk/>
            <pc:sldMk cId="2828387379" sldId="5065"/>
            <ac:spMk id="63" creationId="{12BFF9AC-4384-449C-8420-F43E4B4DD6FC}"/>
          </ac:spMkLst>
        </pc:spChg>
        <pc:spChg chg="mod">
          <ac:chgData name="Ankit Sethi" userId="2aeeb24c-a3ce-4b2f-bc93-7d9854ecc0ef" providerId="ADAL" clId="{A94435BC-38A5-444E-8448-3FD0C339697B}" dt="2021-04-29T06:02:15.698" v="299"/>
          <ac:spMkLst>
            <pc:docMk/>
            <pc:sldMk cId="2828387379" sldId="5065"/>
            <ac:spMk id="64" creationId="{E556255C-433E-4FB1-9FFF-BCB1A001344F}"/>
          </ac:spMkLst>
        </pc:spChg>
        <pc:spChg chg="mod">
          <ac:chgData name="Ankit Sethi" userId="2aeeb24c-a3ce-4b2f-bc93-7d9854ecc0ef" providerId="ADAL" clId="{A94435BC-38A5-444E-8448-3FD0C339697B}" dt="2021-04-29T06:02:15.698" v="299"/>
          <ac:spMkLst>
            <pc:docMk/>
            <pc:sldMk cId="2828387379" sldId="5065"/>
            <ac:spMk id="65" creationId="{FCF40F6C-10BF-4848-9741-4DAD31099AD3}"/>
          </ac:spMkLst>
        </pc:spChg>
        <pc:spChg chg="mod">
          <ac:chgData name="Ankit Sethi" userId="2aeeb24c-a3ce-4b2f-bc93-7d9854ecc0ef" providerId="ADAL" clId="{A94435BC-38A5-444E-8448-3FD0C339697B}" dt="2021-04-29T06:02:15.698" v="299"/>
          <ac:spMkLst>
            <pc:docMk/>
            <pc:sldMk cId="2828387379" sldId="5065"/>
            <ac:spMk id="66" creationId="{E150EB25-F900-4203-885B-4CB0F8268C42}"/>
          </ac:spMkLst>
        </pc:spChg>
        <pc:spChg chg="mod">
          <ac:chgData name="Ankit Sethi" userId="2aeeb24c-a3ce-4b2f-bc93-7d9854ecc0ef" providerId="ADAL" clId="{A94435BC-38A5-444E-8448-3FD0C339697B}" dt="2021-04-29T06:02:15.698" v="299"/>
          <ac:spMkLst>
            <pc:docMk/>
            <pc:sldMk cId="2828387379" sldId="5065"/>
            <ac:spMk id="67" creationId="{CD7F45D1-61A4-41F2-9DA9-F8EBCA68D9B4}"/>
          </ac:spMkLst>
        </pc:spChg>
        <pc:spChg chg="mod">
          <ac:chgData name="Ankit Sethi" userId="2aeeb24c-a3ce-4b2f-bc93-7d9854ecc0ef" providerId="ADAL" clId="{A94435BC-38A5-444E-8448-3FD0C339697B}" dt="2021-04-29T06:02:15.698" v="299"/>
          <ac:spMkLst>
            <pc:docMk/>
            <pc:sldMk cId="2828387379" sldId="5065"/>
            <ac:spMk id="69" creationId="{A3ABBD1A-3139-44BE-9669-585442AEE51F}"/>
          </ac:spMkLst>
        </pc:spChg>
        <pc:spChg chg="mod">
          <ac:chgData name="Ankit Sethi" userId="2aeeb24c-a3ce-4b2f-bc93-7d9854ecc0ef" providerId="ADAL" clId="{A94435BC-38A5-444E-8448-3FD0C339697B}" dt="2021-04-29T06:02:15.698" v="299"/>
          <ac:spMkLst>
            <pc:docMk/>
            <pc:sldMk cId="2828387379" sldId="5065"/>
            <ac:spMk id="70" creationId="{6C9BC366-BEDA-4E9C-BB6E-045AD2BA66FE}"/>
          </ac:spMkLst>
        </pc:spChg>
        <pc:grpChg chg="del">
          <ac:chgData name="Ankit Sethi" userId="2aeeb24c-a3ce-4b2f-bc93-7d9854ecc0ef" providerId="ADAL" clId="{A94435BC-38A5-444E-8448-3FD0C339697B}" dt="2021-04-29T06:02:15.281" v="298" actId="478"/>
          <ac:grpSpMkLst>
            <pc:docMk/>
            <pc:sldMk cId="2828387379" sldId="5065"/>
            <ac:grpSpMk id="7" creationId="{C65665C0-3C14-4072-8F2E-97C4EF45F067}"/>
          </ac:grpSpMkLst>
        </pc:grpChg>
        <pc:grpChg chg="del">
          <ac:chgData name="Ankit Sethi" userId="2aeeb24c-a3ce-4b2f-bc93-7d9854ecc0ef" providerId="ADAL" clId="{A94435BC-38A5-444E-8448-3FD0C339697B}" dt="2021-04-29T06:02:15.281" v="298" actId="478"/>
          <ac:grpSpMkLst>
            <pc:docMk/>
            <pc:sldMk cId="2828387379" sldId="5065"/>
            <ac:grpSpMk id="10" creationId="{5C863A0D-5577-489A-81C4-FC8C7598E0B3}"/>
          </ac:grpSpMkLst>
        </pc:grpChg>
        <pc:grpChg chg="add mod">
          <ac:chgData name="Ankit Sethi" userId="2aeeb24c-a3ce-4b2f-bc93-7d9854ecc0ef" providerId="ADAL" clId="{A94435BC-38A5-444E-8448-3FD0C339697B}" dt="2021-04-29T06:02:15.698" v="299"/>
          <ac:grpSpMkLst>
            <pc:docMk/>
            <pc:sldMk cId="2828387379" sldId="5065"/>
            <ac:grpSpMk id="11" creationId="{D194B03F-ABA3-488D-8E3B-9044B0852E95}"/>
          </ac:grpSpMkLst>
        </pc:grpChg>
        <pc:grpChg chg="add mod">
          <ac:chgData name="Ankit Sethi" userId="2aeeb24c-a3ce-4b2f-bc93-7d9854ecc0ef" providerId="ADAL" clId="{A94435BC-38A5-444E-8448-3FD0C339697B}" dt="2021-04-29T06:02:15.698" v="299"/>
          <ac:grpSpMkLst>
            <pc:docMk/>
            <pc:sldMk cId="2828387379" sldId="5065"/>
            <ac:grpSpMk id="68" creationId="{4CA42398-2D8A-449F-BC82-5A61270B2A7E}"/>
          </ac:grpSpMkLst>
        </pc:grpChg>
      </pc:sldChg>
      <pc:sldChg chg="addSp delSp modSp mod modNotesTx">
        <pc:chgData name="Ankit Sethi" userId="2aeeb24c-a3ce-4b2f-bc93-7d9854ecc0ef" providerId="ADAL" clId="{A94435BC-38A5-444E-8448-3FD0C339697B}" dt="2021-04-29T09:40:45.196" v="975" actId="20577"/>
        <pc:sldMkLst>
          <pc:docMk/>
          <pc:sldMk cId="3390038231" sldId="5066"/>
        </pc:sldMkLst>
        <pc:spChg chg="add mod">
          <ac:chgData name="Ankit Sethi" userId="2aeeb24c-a3ce-4b2f-bc93-7d9854ecc0ef" providerId="ADAL" clId="{A94435BC-38A5-444E-8448-3FD0C339697B}" dt="2021-04-29T06:02:53.173" v="308"/>
          <ac:spMkLst>
            <pc:docMk/>
            <pc:sldMk cId="3390038231" sldId="5066"/>
            <ac:spMk id="7" creationId="{F054B681-2C94-4C62-BE8B-2C11DA265BEB}"/>
          </ac:spMkLst>
        </pc:spChg>
        <pc:spChg chg="del">
          <ac:chgData name="Ankit Sethi" userId="2aeeb24c-a3ce-4b2f-bc93-7d9854ecc0ef" providerId="ADAL" clId="{A94435BC-38A5-444E-8448-3FD0C339697B}" dt="2021-04-29T06:02:52.757" v="307" actId="478"/>
          <ac:spMkLst>
            <pc:docMk/>
            <pc:sldMk cId="3390038231" sldId="5066"/>
            <ac:spMk id="25" creationId="{55F124DC-A472-43F4-8B68-E1FAA0CB6FE4}"/>
          </ac:spMkLst>
        </pc:spChg>
        <pc:spChg chg="mod">
          <ac:chgData name="Ankit Sethi" userId="2aeeb24c-a3ce-4b2f-bc93-7d9854ecc0ef" providerId="ADAL" clId="{A94435BC-38A5-444E-8448-3FD0C339697B}" dt="2021-04-29T06:02:46.477" v="306" actId="20577"/>
          <ac:spMkLst>
            <pc:docMk/>
            <pc:sldMk cId="3390038231" sldId="5066"/>
            <ac:spMk id="44" creationId="{510B185F-E1B2-424F-AB25-E50F81190FC7}"/>
          </ac:spMkLst>
        </pc:spChg>
        <pc:grpChg chg="del">
          <ac:chgData name="Ankit Sethi" userId="2aeeb24c-a3ce-4b2f-bc93-7d9854ecc0ef" providerId="ADAL" clId="{A94435BC-38A5-444E-8448-3FD0C339697B}" dt="2021-04-29T06:02:52.757" v="307" actId="478"/>
          <ac:grpSpMkLst>
            <pc:docMk/>
            <pc:sldMk cId="3390038231" sldId="5066"/>
            <ac:grpSpMk id="11" creationId="{2D2BFF42-A081-49B9-AF43-FCC77BE20416}"/>
          </ac:grpSpMkLst>
        </pc:grpChg>
        <pc:picChg chg="add mod">
          <ac:chgData name="Ankit Sethi" userId="2aeeb24c-a3ce-4b2f-bc93-7d9854ecc0ef" providerId="ADAL" clId="{A94435BC-38A5-444E-8448-3FD0C339697B}" dt="2021-04-29T06:02:53.173" v="308"/>
          <ac:picMkLst>
            <pc:docMk/>
            <pc:sldMk cId="3390038231" sldId="5066"/>
            <ac:picMk id="8" creationId="{424F00CE-BAC3-48CF-9C7F-1E618FC49967}"/>
          </ac:picMkLst>
        </pc:picChg>
      </pc:sldChg>
      <pc:sldChg chg="addSp delSp modSp mod">
        <pc:chgData name="Ankit Sethi" userId="2aeeb24c-a3ce-4b2f-bc93-7d9854ecc0ef" providerId="ADAL" clId="{A94435BC-38A5-444E-8448-3FD0C339697B}" dt="2021-04-29T06:03:25.921" v="311"/>
        <pc:sldMkLst>
          <pc:docMk/>
          <pc:sldMk cId="3222602915" sldId="5067"/>
        </pc:sldMkLst>
        <pc:spChg chg="mod">
          <ac:chgData name="Ankit Sethi" userId="2aeeb24c-a3ce-4b2f-bc93-7d9854ecc0ef" providerId="ADAL" clId="{A94435BC-38A5-444E-8448-3FD0C339697B}" dt="2021-04-29T06:03:25.921" v="311"/>
          <ac:spMkLst>
            <pc:docMk/>
            <pc:sldMk cId="3222602915" sldId="5067"/>
            <ac:spMk id="12" creationId="{404EC6BA-D418-4C31-B56B-5FD132ED6C0D}"/>
          </ac:spMkLst>
        </pc:spChg>
        <pc:spChg chg="mod">
          <ac:chgData name="Ankit Sethi" userId="2aeeb24c-a3ce-4b2f-bc93-7d9854ecc0ef" providerId="ADAL" clId="{A94435BC-38A5-444E-8448-3FD0C339697B}" dt="2021-04-29T06:03:25.921" v="311"/>
          <ac:spMkLst>
            <pc:docMk/>
            <pc:sldMk cId="3222602915" sldId="5067"/>
            <ac:spMk id="13" creationId="{E3CD2353-3EA4-40BE-83F2-8E191A515DF7}"/>
          </ac:spMkLst>
        </pc:spChg>
        <pc:grpChg chg="del">
          <ac:chgData name="Ankit Sethi" userId="2aeeb24c-a3ce-4b2f-bc93-7d9854ecc0ef" providerId="ADAL" clId="{A94435BC-38A5-444E-8448-3FD0C339697B}" dt="2021-04-29T06:03:25.504" v="310" actId="478"/>
          <ac:grpSpMkLst>
            <pc:docMk/>
            <pc:sldMk cId="3222602915" sldId="5067"/>
            <ac:grpSpMk id="10" creationId="{5C863A0D-5577-489A-81C4-FC8C7598E0B3}"/>
          </ac:grpSpMkLst>
        </pc:grpChg>
        <pc:grpChg chg="add mod">
          <ac:chgData name="Ankit Sethi" userId="2aeeb24c-a3ce-4b2f-bc93-7d9854ecc0ef" providerId="ADAL" clId="{A94435BC-38A5-444E-8448-3FD0C339697B}" dt="2021-04-29T06:03:25.921" v="311"/>
          <ac:grpSpMkLst>
            <pc:docMk/>
            <pc:sldMk cId="3222602915" sldId="5067"/>
            <ac:grpSpMk id="11" creationId="{175803F7-7340-497E-A0EB-B1051F398770}"/>
          </ac:grpSpMkLst>
        </pc:grpChg>
      </pc:sldChg>
      <pc:sldChg chg="addSp delSp modSp mod">
        <pc:chgData name="Ankit Sethi" userId="2aeeb24c-a3ce-4b2f-bc93-7d9854ecc0ef" providerId="ADAL" clId="{A94435BC-38A5-444E-8448-3FD0C339697B}" dt="2021-04-29T06:04:19.546" v="314"/>
        <pc:sldMkLst>
          <pc:docMk/>
          <pc:sldMk cId="2066436823" sldId="5068"/>
        </pc:sldMkLst>
        <pc:spChg chg="mod">
          <ac:chgData name="Ankit Sethi" userId="2aeeb24c-a3ce-4b2f-bc93-7d9854ecc0ef" providerId="ADAL" clId="{A94435BC-38A5-444E-8448-3FD0C339697B}" dt="2021-04-29T06:04:19.546" v="314"/>
          <ac:spMkLst>
            <pc:docMk/>
            <pc:sldMk cId="2066436823" sldId="5068"/>
            <ac:spMk id="72" creationId="{AED69D87-FED6-4453-8E18-F3C9109B41F8}"/>
          </ac:spMkLst>
        </pc:spChg>
        <pc:spChg chg="mod">
          <ac:chgData name="Ankit Sethi" userId="2aeeb24c-a3ce-4b2f-bc93-7d9854ecc0ef" providerId="ADAL" clId="{A94435BC-38A5-444E-8448-3FD0C339697B}" dt="2021-04-29T06:04:19.546" v="314"/>
          <ac:spMkLst>
            <pc:docMk/>
            <pc:sldMk cId="2066436823" sldId="5068"/>
            <ac:spMk id="73" creationId="{23669E11-9511-4B4E-9016-18FE96681DF1}"/>
          </ac:spMkLst>
        </pc:spChg>
        <pc:grpChg chg="del">
          <ac:chgData name="Ankit Sethi" userId="2aeeb24c-a3ce-4b2f-bc93-7d9854ecc0ef" providerId="ADAL" clId="{A94435BC-38A5-444E-8448-3FD0C339697B}" dt="2021-04-29T06:04:19.192" v="313" actId="478"/>
          <ac:grpSpMkLst>
            <pc:docMk/>
            <pc:sldMk cId="2066436823" sldId="5068"/>
            <ac:grpSpMk id="68" creationId="{4CA42398-2D8A-449F-BC82-5A61270B2A7E}"/>
          </ac:grpSpMkLst>
        </pc:grpChg>
        <pc:grpChg chg="add mod">
          <ac:chgData name="Ankit Sethi" userId="2aeeb24c-a3ce-4b2f-bc93-7d9854ecc0ef" providerId="ADAL" clId="{A94435BC-38A5-444E-8448-3FD0C339697B}" dt="2021-04-29T06:04:19.546" v="314"/>
          <ac:grpSpMkLst>
            <pc:docMk/>
            <pc:sldMk cId="2066436823" sldId="5068"/>
            <ac:grpSpMk id="71" creationId="{93C9372B-4FBB-4014-8A12-A176FA822B4A}"/>
          </ac:grpSpMkLst>
        </pc:grpChg>
      </pc:sldChg>
      <pc:sldChg chg="addSp delSp modSp mod">
        <pc:chgData name="Ankit Sethi" userId="2aeeb24c-a3ce-4b2f-bc93-7d9854ecc0ef" providerId="ADAL" clId="{A94435BC-38A5-444E-8448-3FD0C339697B}" dt="2021-04-29T06:05:14.885" v="325"/>
        <pc:sldMkLst>
          <pc:docMk/>
          <pc:sldMk cId="2885655443" sldId="5069"/>
        </pc:sldMkLst>
        <pc:spChg chg="del">
          <ac:chgData name="Ankit Sethi" userId="2aeeb24c-a3ce-4b2f-bc93-7d9854ecc0ef" providerId="ADAL" clId="{A94435BC-38A5-444E-8448-3FD0C339697B}" dt="2021-04-29T06:05:14.444" v="324" actId="478"/>
          <ac:spMkLst>
            <pc:docMk/>
            <pc:sldMk cId="2885655443" sldId="5069"/>
            <ac:spMk id="7" creationId="{F054B681-2C94-4C62-BE8B-2C11DA265BEB}"/>
          </ac:spMkLst>
        </pc:spChg>
        <pc:spChg chg="mod">
          <ac:chgData name="Ankit Sethi" userId="2aeeb24c-a3ce-4b2f-bc93-7d9854ecc0ef" providerId="ADAL" clId="{A94435BC-38A5-444E-8448-3FD0C339697B}" dt="2021-04-29T06:05:14.885" v="325"/>
          <ac:spMkLst>
            <pc:docMk/>
            <pc:sldMk cId="2885655443" sldId="5069"/>
            <ac:spMk id="11" creationId="{6DC7AFB8-BB43-40BD-9488-FAB24137C51A}"/>
          </ac:spMkLst>
        </pc:spChg>
        <pc:spChg chg="mod">
          <ac:chgData name="Ankit Sethi" userId="2aeeb24c-a3ce-4b2f-bc93-7d9854ecc0ef" providerId="ADAL" clId="{A94435BC-38A5-444E-8448-3FD0C339697B}" dt="2021-04-29T06:05:14.885" v="325"/>
          <ac:spMkLst>
            <pc:docMk/>
            <pc:sldMk cId="2885655443" sldId="5069"/>
            <ac:spMk id="12" creationId="{1D446743-EA74-41B8-8EF6-8D9141952DE4}"/>
          </ac:spMkLst>
        </pc:spChg>
        <pc:spChg chg="mod">
          <ac:chgData name="Ankit Sethi" userId="2aeeb24c-a3ce-4b2f-bc93-7d9854ecc0ef" providerId="ADAL" clId="{A94435BC-38A5-444E-8448-3FD0C339697B}" dt="2021-04-29T06:05:14.885" v="325"/>
          <ac:spMkLst>
            <pc:docMk/>
            <pc:sldMk cId="2885655443" sldId="5069"/>
            <ac:spMk id="13" creationId="{51664531-A48B-487C-9FB2-D276907DAEF5}"/>
          </ac:spMkLst>
        </pc:spChg>
        <pc:spChg chg="mod">
          <ac:chgData name="Ankit Sethi" userId="2aeeb24c-a3ce-4b2f-bc93-7d9854ecc0ef" providerId="ADAL" clId="{A94435BC-38A5-444E-8448-3FD0C339697B}" dt="2021-04-29T06:05:14.885" v="325"/>
          <ac:spMkLst>
            <pc:docMk/>
            <pc:sldMk cId="2885655443" sldId="5069"/>
            <ac:spMk id="15" creationId="{BCC41E6E-49DD-4501-A829-8948BF280425}"/>
          </ac:spMkLst>
        </pc:spChg>
        <pc:spChg chg="mod">
          <ac:chgData name="Ankit Sethi" userId="2aeeb24c-a3ce-4b2f-bc93-7d9854ecc0ef" providerId="ADAL" clId="{A94435BC-38A5-444E-8448-3FD0C339697B}" dt="2021-04-29T06:05:14.885" v="325"/>
          <ac:spMkLst>
            <pc:docMk/>
            <pc:sldMk cId="2885655443" sldId="5069"/>
            <ac:spMk id="16" creationId="{0089A2EF-C418-449E-A58F-0F546809FDB8}"/>
          </ac:spMkLst>
        </pc:spChg>
        <pc:spChg chg="mod">
          <ac:chgData name="Ankit Sethi" userId="2aeeb24c-a3ce-4b2f-bc93-7d9854ecc0ef" providerId="ADAL" clId="{A94435BC-38A5-444E-8448-3FD0C339697B}" dt="2021-04-29T06:05:14.885" v="325"/>
          <ac:spMkLst>
            <pc:docMk/>
            <pc:sldMk cId="2885655443" sldId="5069"/>
            <ac:spMk id="17" creationId="{3FFE31A3-4A39-4960-91F0-1A626711506A}"/>
          </ac:spMkLst>
        </pc:spChg>
        <pc:spChg chg="mod">
          <ac:chgData name="Ankit Sethi" userId="2aeeb24c-a3ce-4b2f-bc93-7d9854ecc0ef" providerId="ADAL" clId="{A94435BC-38A5-444E-8448-3FD0C339697B}" dt="2021-04-29T06:05:05.135" v="323" actId="20577"/>
          <ac:spMkLst>
            <pc:docMk/>
            <pc:sldMk cId="2885655443" sldId="5069"/>
            <ac:spMk id="44" creationId="{510B185F-E1B2-424F-AB25-E50F81190FC7}"/>
          </ac:spMkLst>
        </pc:spChg>
        <pc:grpChg chg="add mod">
          <ac:chgData name="Ankit Sethi" userId="2aeeb24c-a3ce-4b2f-bc93-7d9854ecc0ef" providerId="ADAL" clId="{A94435BC-38A5-444E-8448-3FD0C339697B}" dt="2021-04-29T06:05:14.885" v="325"/>
          <ac:grpSpMkLst>
            <pc:docMk/>
            <pc:sldMk cId="2885655443" sldId="5069"/>
            <ac:grpSpMk id="5" creationId="{DE62F183-2BCF-4DF9-ABD5-19E8FA086950}"/>
          </ac:grpSpMkLst>
        </pc:grpChg>
        <pc:grpChg chg="mod">
          <ac:chgData name="Ankit Sethi" userId="2aeeb24c-a3ce-4b2f-bc93-7d9854ecc0ef" providerId="ADAL" clId="{A94435BC-38A5-444E-8448-3FD0C339697B}" dt="2021-04-29T06:05:14.885" v="325"/>
          <ac:grpSpMkLst>
            <pc:docMk/>
            <pc:sldMk cId="2885655443" sldId="5069"/>
            <ac:grpSpMk id="6" creationId="{DB306184-E562-416D-9E1D-440DB8734500}"/>
          </ac:grpSpMkLst>
        </pc:grpChg>
        <pc:grpChg chg="mod">
          <ac:chgData name="Ankit Sethi" userId="2aeeb24c-a3ce-4b2f-bc93-7d9854ecc0ef" providerId="ADAL" clId="{A94435BC-38A5-444E-8448-3FD0C339697B}" dt="2021-04-29T06:05:14.885" v="325"/>
          <ac:grpSpMkLst>
            <pc:docMk/>
            <pc:sldMk cId="2885655443" sldId="5069"/>
            <ac:grpSpMk id="9" creationId="{D16FB1CF-B37C-4CC8-9F68-97CF9147FAA8}"/>
          </ac:grpSpMkLst>
        </pc:grpChg>
        <pc:grpChg chg="mod">
          <ac:chgData name="Ankit Sethi" userId="2aeeb24c-a3ce-4b2f-bc93-7d9854ecc0ef" providerId="ADAL" clId="{A94435BC-38A5-444E-8448-3FD0C339697B}" dt="2021-04-29T06:05:14.885" v="325"/>
          <ac:grpSpMkLst>
            <pc:docMk/>
            <pc:sldMk cId="2885655443" sldId="5069"/>
            <ac:grpSpMk id="10" creationId="{D74F72BB-E955-46AF-93B2-2BB3CE11D902}"/>
          </ac:grpSpMkLst>
        </pc:grpChg>
        <pc:grpChg chg="mod">
          <ac:chgData name="Ankit Sethi" userId="2aeeb24c-a3ce-4b2f-bc93-7d9854ecc0ef" providerId="ADAL" clId="{A94435BC-38A5-444E-8448-3FD0C339697B}" dt="2021-04-29T06:05:14.885" v="325"/>
          <ac:grpSpMkLst>
            <pc:docMk/>
            <pc:sldMk cId="2885655443" sldId="5069"/>
            <ac:grpSpMk id="14" creationId="{62F93EB2-FC74-4743-BD14-E4846B4DDF2E}"/>
          </ac:grpSpMkLst>
        </pc:grpChg>
        <pc:picChg chg="del">
          <ac:chgData name="Ankit Sethi" userId="2aeeb24c-a3ce-4b2f-bc93-7d9854ecc0ef" providerId="ADAL" clId="{A94435BC-38A5-444E-8448-3FD0C339697B}" dt="2021-04-29T06:05:14.444" v="324" actId="478"/>
          <ac:picMkLst>
            <pc:docMk/>
            <pc:sldMk cId="2885655443" sldId="5069"/>
            <ac:picMk id="8" creationId="{424F00CE-BAC3-48CF-9C7F-1E618FC49967}"/>
          </ac:picMkLst>
        </pc:picChg>
      </pc:sldChg>
      <pc:sldChg chg="modSp mod">
        <pc:chgData name="Ankit Sethi" userId="2aeeb24c-a3ce-4b2f-bc93-7d9854ecc0ef" providerId="ADAL" clId="{A94435BC-38A5-444E-8448-3FD0C339697B}" dt="2021-04-29T06:07:32.742" v="366" actId="404"/>
        <pc:sldMkLst>
          <pc:docMk/>
          <pc:sldMk cId="1401516081" sldId="5070"/>
        </pc:sldMkLst>
        <pc:spChg chg="mod">
          <ac:chgData name="Ankit Sethi" userId="2aeeb24c-a3ce-4b2f-bc93-7d9854ecc0ef" providerId="ADAL" clId="{A94435BC-38A5-444E-8448-3FD0C339697B}" dt="2021-04-29T06:07:32.742" v="366" actId="404"/>
          <ac:spMkLst>
            <pc:docMk/>
            <pc:sldMk cId="1401516081" sldId="5070"/>
            <ac:spMk id="3" creationId="{6C566080-730F-414D-A4A7-C46427980629}"/>
          </ac:spMkLst>
        </pc:spChg>
        <pc:spChg chg="mod">
          <ac:chgData name="Ankit Sethi" userId="2aeeb24c-a3ce-4b2f-bc93-7d9854ecc0ef" providerId="ADAL" clId="{A94435BC-38A5-444E-8448-3FD0C339697B}" dt="2021-04-29T06:06:43.361" v="331" actId="20577"/>
          <ac:spMkLst>
            <pc:docMk/>
            <pc:sldMk cId="1401516081" sldId="5070"/>
            <ac:spMk id="11" creationId="{8BF8B3FF-F4BB-4609-A7F3-FECF45F744D6}"/>
          </ac:spMkLst>
        </pc:spChg>
      </pc:sldChg>
      <pc:sldChg chg="addSp delSp modSp mod modNotesTx">
        <pc:chgData name="Ankit Sethi" userId="2aeeb24c-a3ce-4b2f-bc93-7d9854ecc0ef" providerId="ADAL" clId="{A94435BC-38A5-444E-8448-3FD0C339697B}" dt="2021-04-29T09:43:19.772" v="978" actId="20577"/>
        <pc:sldMkLst>
          <pc:docMk/>
          <pc:sldMk cId="2244517283" sldId="5071"/>
        </pc:sldMkLst>
        <pc:spChg chg="add mod">
          <ac:chgData name="Ankit Sethi" userId="2aeeb24c-a3ce-4b2f-bc93-7d9854ecc0ef" providerId="ADAL" clId="{A94435BC-38A5-444E-8448-3FD0C339697B}" dt="2021-04-29T06:08:20.190" v="390"/>
          <ac:spMkLst>
            <pc:docMk/>
            <pc:sldMk cId="2244517283" sldId="5071"/>
            <ac:spMk id="5" creationId="{15ED693A-31FE-4951-88E4-A8DF10DAF016}"/>
          </ac:spMkLst>
        </pc:spChg>
        <pc:spChg chg="del">
          <ac:chgData name="Ankit Sethi" userId="2aeeb24c-a3ce-4b2f-bc93-7d9854ecc0ef" providerId="ADAL" clId="{A94435BC-38A5-444E-8448-3FD0C339697B}" dt="2021-04-29T06:08:19.351" v="389" actId="478"/>
          <ac:spMkLst>
            <pc:docMk/>
            <pc:sldMk cId="2244517283" sldId="5071"/>
            <ac:spMk id="7" creationId="{F054B681-2C94-4C62-BE8B-2C11DA265BEB}"/>
          </ac:spMkLst>
        </pc:spChg>
        <pc:spChg chg="mod">
          <ac:chgData name="Ankit Sethi" userId="2aeeb24c-a3ce-4b2f-bc93-7d9854ecc0ef" providerId="ADAL" clId="{A94435BC-38A5-444E-8448-3FD0C339697B}" dt="2021-04-29T06:08:20.190" v="390"/>
          <ac:spMkLst>
            <pc:docMk/>
            <pc:sldMk cId="2244517283" sldId="5071"/>
            <ac:spMk id="10" creationId="{45978E7D-A1CF-4E7C-961F-E66CE68983BC}"/>
          </ac:spMkLst>
        </pc:spChg>
        <pc:spChg chg="mod">
          <ac:chgData name="Ankit Sethi" userId="2aeeb24c-a3ce-4b2f-bc93-7d9854ecc0ef" providerId="ADAL" clId="{A94435BC-38A5-444E-8448-3FD0C339697B}" dt="2021-04-29T06:08:20.190" v="390"/>
          <ac:spMkLst>
            <pc:docMk/>
            <pc:sldMk cId="2244517283" sldId="5071"/>
            <ac:spMk id="12" creationId="{5CED18A4-1D9D-4D41-AB96-6258592C3BBF}"/>
          </ac:spMkLst>
        </pc:spChg>
        <pc:spChg chg="mod">
          <ac:chgData name="Ankit Sethi" userId="2aeeb24c-a3ce-4b2f-bc93-7d9854ecc0ef" providerId="ADAL" clId="{A94435BC-38A5-444E-8448-3FD0C339697B}" dt="2021-04-29T06:08:20.190" v="390"/>
          <ac:spMkLst>
            <pc:docMk/>
            <pc:sldMk cId="2244517283" sldId="5071"/>
            <ac:spMk id="13" creationId="{CBF24438-09BA-48D8-8AA7-0E465448B655}"/>
          </ac:spMkLst>
        </pc:spChg>
        <pc:spChg chg="mod">
          <ac:chgData name="Ankit Sethi" userId="2aeeb24c-a3ce-4b2f-bc93-7d9854ecc0ef" providerId="ADAL" clId="{A94435BC-38A5-444E-8448-3FD0C339697B}" dt="2021-04-29T06:08:20.190" v="390"/>
          <ac:spMkLst>
            <pc:docMk/>
            <pc:sldMk cId="2244517283" sldId="5071"/>
            <ac:spMk id="20" creationId="{613CAB18-90BE-4F50-8240-B2F7D86D09E9}"/>
          </ac:spMkLst>
        </pc:spChg>
        <pc:spChg chg="mod">
          <ac:chgData name="Ankit Sethi" userId="2aeeb24c-a3ce-4b2f-bc93-7d9854ecc0ef" providerId="ADAL" clId="{A94435BC-38A5-444E-8448-3FD0C339697B}" dt="2021-04-29T06:08:20.190" v="390"/>
          <ac:spMkLst>
            <pc:docMk/>
            <pc:sldMk cId="2244517283" sldId="5071"/>
            <ac:spMk id="21" creationId="{A241587D-C91A-47A2-BC46-0F20CC7E5213}"/>
          </ac:spMkLst>
        </pc:spChg>
        <pc:spChg chg="mod">
          <ac:chgData name="Ankit Sethi" userId="2aeeb24c-a3ce-4b2f-bc93-7d9854ecc0ef" providerId="ADAL" clId="{A94435BC-38A5-444E-8448-3FD0C339697B}" dt="2021-04-29T06:08:20.190" v="390"/>
          <ac:spMkLst>
            <pc:docMk/>
            <pc:sldMk cId="2244517283" sldId="5071"/>
            <ac:spMk id="24" creationId="{7842F146-146A-4641-A778-ECBEEAA0D748}"/>
          </ac:spMkLst>
        </pc:spChg>
        <pc:spChg chg="mod">
          <ac:chgData name="Ankit Sethi" userId="2aeeb24c-a3ce-4b2f-bc93-7d9854ecc0ef" providerId="ADAL" clId="{A94435BC-38A5-444E-8448-3FD0C339697B}" dt="2021-04-29T06:08:20.190" v="390"/>
          <ac:spMkLst>
            <pc:docMk/>
            <pc:sldMk cId="2244517283" sldId="5071"/>
            <ac:spMk id="26" creationId="{3D35E11C-0777-4D30-8568-8E4D7FB66FB7}"/>
          </ac:spMkLst>
        </pc:spChg>
        <pc:spChg chg="mod">
          <ac:chgData name="Ankit Sethi" userId="2aeeb24c-a3ce-4b2f-bc93-7d9854ecc0ef" providerId="ADAL" clId="{A94435BC-38A5-444E-8448-3FD0C339697B}" dt="2021-04-29T06:08:20.190" v="390"/>
          <ac:spMkLst>
            <pc:docMk/>
            <pc:sldMk cId="2244517283" sldId="5071"/>
            <ac:spMk id="28" creationId="{F183BD7D-797E-4B87-B094-C675F18CD830}"/>
          </ac:spMkLst>
        </pc:spChg>
        <pc:spChg chg="mod">
          <ac:chgData name="Ankit Sethi" userId="2aeeb24c-a3ce-4b2f-bc93-7d9854ecc0ef" providerId="ADAL" clId="{A94435BC-38A5-444E-8448-3FD0C339697B}" dt="2021-04-29T06:08:20.190" v="390"/>
          <ac:spMkLst>
            <pc:docMk/>
            <pc:sldMk cId="2244517283" sldId="5071"/>
            <ac:spMk id="29" creationId="{430621ED-642D-4540-A259-01D5912848DF}"/>
          </ac:spMkLst>
        </pc:spChg>
        <pc:spChg chg="mod">
          <ac:chgData name="Ankit Sethi" userId="2aeeb24c-a3ce-4b2f-bc93-7d9854ecc0ef" providerId="ADAL" clId="{A94435BC-38A5-444E-8448-3FD0C339697B}" dt="2021-04-29T06:08:20.190" v="390"/>
          <ac:spMkLst>
            <pc:docMk/>
            <pc:sldMk cId="2244517283" sldId="5071"/>
            <ac:spMk id="30" creationId="{0F19FE14-65B2-45B3-A79D-EF72832B9BC5}"/>
          </ac:spMkLst>
        </pc:spChg>
        <pc:spChg chg="mod">
          <ac:chgData name="Ankit Sethi" userId="2aeeb24c-a3ce-4b2f-bc93-7d9854ecc0ef" providerId="ADAL" clId="{A94435BC-38A5-444E-8448-3FD0C339697B}" dt="2021-04-29T06:08:20.190" v="390"/>
          <ac:spMkLst>
            <pc:docMk/>
            <pc:sldMk cId="2244517283" sldId="5071"/>
            <ac:spMk id="31" creationId="{F49323A7-846F-4B27-A494-343EA8C56807}"/>
          </ac:spMkLst>
        </pc:spChg>
        <pc:spChg chg="mod">
          <ac:chgData name="Ankit Sethi" userId="2aeeb24c-a3ce-4b2f-bc93-7d9854ecc0ef" providerId="ADAL" clId="{A94435BC-38A5-444E-8448-3FD0C339697B}" dt="2021-04-29T06:08:20.190" v="390"/>
          <ac:spMkLst>
            <pc:docMk/>
            <pc:sldMk cId="2244517283" sldId="5071"/>
            <ac:spMk id="33" creationId="{104F3067-74C8-4721-AA08-417D52DD10A6}"/>
          </ac:spMkLst>
        </pc:spChg>
        <pc:spChg chg="mod">
          <ac:chgData name="Ankit Sethi" userId="2aeeb24c-a3ce-4b2f-bc93-7d9854ecc0ef" providerId="ADAL" clId="{A94435BC-38A5-444E-8448-3FD0C339697B}" dt="2021-04-29T06:08:20.190" v="390"/>
          <ac:spMkLst>
            <pc:docMk/>
            <pc:sldMk cId="2244517283" sldId="5071"/>
            <ac:spMk id="34" creationId="{3E6695E7-0EEB-4B64-A5B3-42ACF12A6798}"/>
          </ac:spMkLst>
        </pc:spChg>
        <pc:spChg chg="mod">
          <ac:chgData name="Ankit Sethi" userId="2aeeb24c-a3ce-4b2f-bc93-7d9854ecc0ef" providerId="ADAL" clId="{A94435BC-38A5-444E-8448-3FD0C339697B}" dt="2021-04-29T06:08:03.224" v="388" actId="20577"/>
          <ac:spMkLst>
            <pc:docMk/>
            <pc:sldMk cId="2244517283" sldId="5071"/>
            <ac:spMk id="44" creationId="{510B185F-E1B2-424F-AB25-E50F81190FC7}"/>
          </ac:spMkLst>
        </pc:spChg>
        <pc:grpChg chg="add mod">
          <ac:chgData name="Ankit Sethi" userId="2aeeb24c-a3ce-4b2f-bc93-7d9854ecc0ef" providerId="ADAL" clId="{A94435BC-38A5-444E-8448-3FD0C339697B}" dt="2021-04-29T06:08:20.190" v="390"/>
          <ac:grpSpMkLst>
            <pc:docMk/>
            <pc:sldMk cId="2244517283" sldId="5071"/>
            <ac:grpSpMk id="6" creationId="{06218D14-40D9-4D15-B7DD-AA34D634785F}"/>
          </ac:grpSpMkLst>
        </pc:grpChg>
        <pc:grpChg chg="mod">
          <ac:chgData name="Ankit Sethi" userId="2aeeb24c-a3ce-4b2f-bc93-7d9854ecc0ef" providerId="ADAL" clId="{A94435BC-38A5-444E-8448-3FD0C339697B}" dt="2021-04-29T06:08:20.190" v="390"/>
          <ac:grpSpMkLst>
            <pc:docMk/>
            <pc:sldMk cId="2244517283" sldId="5071"/>
            <ac:grpSpMk id="9" creationId="{79240D5F-1691-437F-9156-A1A50C1C8A34}"/>
          </ac:grpSpMkLst>
        </pc:grpChg>
        <pc:grpChg chg="mod">
          <ac:chgData name="Ankit Sethi" userId="2aeeb24c-a3ce-4b2f-bc93-7d9854ecc0ef" providerId="ADAL" clId="{A94435BC-38A5-444E-8448-3FD0C339697B}" dt="2021-04-29T06:08:20.190" v="390"/>
          <ac:grpSpMkLst>
            <pc:docMk/>
            <pc:sldMk cId="2244517283" sldId="5071"/>
            <ac:grpSpMk id="11" creationId="{85F09FDC-76D2-45DB-B89B-EDD014EA7FDC}"/>
          </ac:grpSpMkLst>
        </pc:grpChg>
        <pc:grpChg chg="add mod">
          <ac:chgData name="Ankit Sethi" userId="2aeeb24c-a3ce-4b2f-bc93-7d9854ecc0ef" providerId="ADAL" clId="{A94435BC-38A5-444E-8448-3FD0C339697B}" dt="2021-04-29T06:08:20.190" v="390"/>
          <ac:grpSpMkLst>
            <pc:docMk/>
            <pc:sldMk cId="2244517283" sldId="5071"/>
            <ac:grpSpMk id="15" creationId="{48A48986-C365-4B73-91AF-71609DFC2CF2}"/>
          </ac:grpSpMkLst>
        </pc:grpChg>
        <pc:grpChg chg="mod">
          <ac:chgData name="Ankit Sethi" userId="2aeeb24c-a3ce-4b2f-bc93-7d9854ecc0ef" providerId="ADAL" clId="{A94435BC-38A5-444E-8448-3FD0C339697B}" dt="2021-04-29T06:08:20.190" v="390"/>
          <ac:grpSpMkLst>
            <pc:docMk/>
            <pc:sldMk cId="2244517283" sldId="5071"/>
            <ac:grpSpMk id="16" creationId="{6AF61CD1-D09C-4D64-9821-57EDD048F85B}"/>
          </ac:grpSpMkLst>
        </pc:grpChg>
        <pc:grpChg chg="mod">
          <ac:chgData name="Ankit Sethi" userId="2aeeb24c-a3ce-4b2f-bc93-7d9854ecc0ef" providerId="ADAL" clId="{A94435BC-38A5-444E-8448-3FD0C339697B}" dt="2021-04-29T06:08:20.190" v="390"/>
          <ac:grpSpMkLst>
            <pc:docMk/>
            <pc:sldMk cId="2244517283" sldId="5071"/>
            <ac:grpSpMk id="18" creationId="{C0F3884B-596B-480D-8C96-6403CCC8D942}"/>
          </ac:grpSpMkLst>
        </pc:grpChg>
        <pc:grpChg chg="mod">
          <ac:chgData name="Ankit Sethi" userId="2aeeb24c-a3ce-4b2f-bc93-7d9854ecc0ef" providerId="ADAL" clId="{A94435BC-38A5-444E-8448-3FD0C339697B}" dt="2021-04-29T06:08:20.190" v="390"/>
          <ac:grpSpMkLst>
            <pc:docMk/>
            <pc:sldMk cId="2244517283" sldId="5071"/>
            <ac:grpSpMk id="19" creationId="{9339F9B6-6823-42FF-9828-20B52438D13F}"/>
          </ac:grpSpMkLst>
        </pc:grpChg>
        <pc:picChg chg="del">
          <ac:chgData name="Ankit Sethi" userId="2aeeb24c-a3ce-4b2f-bc93-7d9854ecc0ef" providerId="ADAL" clId="{A94435BC-38A5-444E-8448-3FD0C339697B}" dt="2021-04-29T06:08:19.351" v="389" actId="478"/>
          <ac:picMkLst>
            <pc:docMk/>
            <pc:sldMk cId="2244517283" sldId="5071"/>
            <ac:picMk id="8" creationId="{424F00CE-BAC3-48CF-9C7F-1E618FC49967}"/>
          </ac:picMkLst>
        </pc:picChg>
        <pc:picChg chg="mod">
          <ac:chgData name="Ankit Sethi" userId="2aeeb24c-a3ce-4b2f-bc93-7d9854ecc0ef" providerId="ADAL" clId="{A94435BC-38A5-444E-8448-3FD0C339697B}" dt="2021-04-29T06:08:20.190" v="390"/>
          <ac:picMkLst>
            <pc:docMk/>
            <pc:sldMk cId="2244517283" sldId="5071"/>
            <ac:picMk id="32" creationId="{F2537515-5510-4290-91FD-201B54173515}"/>
          </ac:picMkLst>
        </pc:picChg>
        <pc:cxnChg chg="mod">
          <ac:chgData name="Ankit Sethi" userId="2aeeb24c-a3ce-4b2f-bc93-7d9854ecc0ef" providerId="ADAL" clId="{A94435BC-38A5-444E-8448-3FD0C339697B}" dt="2021-04-29T06:08:20.190" v="390"/>
          <ac:cxnSpMkLst>
            <pc:docMk/>
            <pc:sldMk cId="2244517283" sldId="5071"/>
            <ac:cxnSpMk id="14" creationId="{C1FE58EE-1FDE-4019-860E-20E8A4226AAF}"/>
          </ac:cxnSpMkLst>
        </pc:cxnChg>
        <pc:cxnChg chg="mod">
          <ac:chgData name="Ankit Sethi" userId="2aeeb24c-a3ce-4b2f-bc93-7d9854ecc0ef" providerId="ADAL" clId="{A94435BC-38A5-444E-8448-3FD0C339697B}" dt="2021-04-29T06:08:20.190" v="390"/>
          <ac:cxnSpMkLst>
            <pc:docMk/>
            <pc:sldMk cId="2244517283" sldId="5071"/>
            <ac:cxnSpMk id="17" creationId="{169F5E88-370A-4EB8-9290-6853BB566871}"/>
          </ac:cxnSpMkLst>
        </pc:cxnChg>
        <pc:cxnChg chg="mod">
          <ac:chgData name="Ankit Sethi" userId="2aeeb24c-a3ce-4b2f-bc93-7d9854ecc0ef" providerId="ADAL" clId="{A94435BC-38A5-444E-8448-3FD0C339697B}" dt="2021-04-29T06:08:20.190" v="390"/>
          <ac:cxnSpMkLst>
            <pc:docMk/>
            <pc:sldMk cId="2244517283" sldId="5071"/>
            <ac:cxnSpMk id="22" creationId="{14B9F0EF-E675-47E0-9846-F06AF530395B}"/>
          </ac:cxnSpMkLst>
        </pc:cxnChg>
        <pc:cxnChg chg="mod">
          <ac:chgData name="Ankit Sethi" userId="2aeeb24c-a3ce-4b2f-bc93-7d9854ecc0ef" providerId="ADAL" clId="{A94435BC-38A5-444E-8448-3FD0C339697B}" dt="2021-04-29T06:08:20.190" v="390"/>
          <ac:cxnSpMkLst>
            <pc:docMk/>
            <pc:sldMk cId="2244517283" sldId="5071"/>
            <ac:cxnSpMk id="23" creationId="{45192377-4AA1-45AB-AF27-851A14B9C9B6}"/>
          </ac:cxnSpMkLst>
        </pc:cxnChg>
        <pc:cxnChg chg="mod">
          <ac:chgData name="Ankit Sethi" userId="2aeeb24c-a3ce-4b2f-bc93-7d9854ecc0ef" providerId="ADAL" clId="{A94435BC-38A5-444E-8448-3FD0C339697B}" dt="2021-04-29T06:08:20.190" v="390"/>
          <ac:cxnSpMkLst>
            <pc:docMk/>
            <pc:sldMk cId="2244517283" sldId="5071"/>
            <ac:cxnSpMk id="25" creationId="{07A0F3CD-E63E-44FD-A262-CBDFE2F410E6}"/>
          </ac:cxnSpMkLst>
        </pc:cxnChg>
        <pc:cxnChg chg="mod">
          <ac:chgData name="Ankit Sethi" userId="2aeeb24c-a3ce-4b2f-bc93-7d9854ecc0ef" providerId="ADAL" clId="{A94435BC-38A5-444E-8448-3FD0C339697B}" dt="2021-04-29T06:08:20.190" v="390"/>
          <ac:cxnSpMkLst>
            <pc:docMk/>
            <pc:sldMk cId="2244517283" sldId="5071"/>
            <ac:cxnSpMk id="27" creationId="{E67EBEFD-66A8-4FDD-8C08-6BFCA5FE60B7}"/>
          </ac:cxnSpMkLst>
        </pc:cxnChg>
      </pc:sldChg>
      <pc:sldChg chg="add del">
        <pc:chgData name="Ankit Sethi" userId="2aeeb24c-a3ce-4b2f-bc93-7d9854ecc0ef" providerId="ADAL" clId="{A94435BC-38A5-444E-8448-3FD0C339697B}" dt="2021-04-29T06:08:41.258" v="393"/>
        <pc:sldMkLst>
          <pc:docMk/>
          <pc:sldMk cId="382794607" sldId="5072"/>
        </pc:sldMkLst>
      </pc:sldChg>
      <pc:sldChg chg="addSp delSp modSp mod">
        <pc:chgData name="Ankit Sethi" userId="2aeeb24c-a3ce-4b2f-bc93-7d9854ecc0ef" providerId="ADAL" clId="{A94435BC-38A5-444E-8448-3FD0C339697B}" dt="2021-04-29T06:09:05.054" v="404"/>
        <pc:sldMkLst>
          <pc:docMk/>
          <pc:sldMk cId="1490457486" sldId="5072"/>
        </pc:sldMkLst>
        <pc:spChg chg="del">
          <ac:chgData name="Ankit Sethi" userId="2aeeb24c-a3ce-4b2f-bc93-7d9854ecc0ef" providerId="ADAL" clId="{A94435BC-38A5-444E-8448-3FD0C339697B}" dt="2021-04-29T06:09:04.522" v="403" actId="478"/>
          <ac:spMkLst>
            <pc:docMk/>
            <pc:sldMk cId="1490457486" sldId="5072"/>
            <ac:spMk id="5" creationId="{15ED693A-31FE-4951-88E4-A8DF10DAF016}"/>
          </ac:spMkLst>
        </pc:spChg>
        <pc:spChg chg="add mod">
          <ac:chgData name="Ankit Sethi" userId="2aeeb24c-a3ce-4b2f-bc93-7d9854ecc0ef" providerId="ADAL" clId="{A94435BC-38A5-444E-8448-3FD0C339697B}" dt="2021-04-29T06:09:05.054" v="404"/>
          <ac:spMkLst>
            <pc:docMk/>
            <pc:sldMk cId="1490457486" sldId="5072"/>
            <ac:spMk id="35" creationId="{750635F5-C250-4ED0-9C93-F80E6836F179}"/>
          </ac:spMkLst>
        </pc:spChg>
        <pc:spChg chg="mod">
          <ac:chgData name="Ankit Sethi" userId="2aeeb24c-a3ce-4b2f-bc93-7d9854ecc0ef" providerId="ADAL" clId="{A94435BC-38A5-444E-8448-3FD0C339697B}" dt="2021-04-29T06:09:05.054" v="404"/>
          <ac:spMkLst>
            <pc:docMk/>
            <pc:sldMk cId="1490457486" sldId="5072"/>
            <ac:spMk id="40" creationId="{57BF0EC5-9F3C-4147-AD39-CBD69C73F084}"/>
          </ac:spMkLst>
        </pc:spChg>
        <pc:spChg chg="mod">
          <ac:chgData name="Ankit Sethi" userId="2aeeb24c-a3ce-4b2f-bc93-7d9854ecc0ef" providerId="ADAL" clId="{A94435BC-38A5-444E-8448-3FD0C339697B}" dt="2021-04-29T06:09:05.054" v="404"/>
          <ac:spMkLst>
            <pc:docMk/>
            <pc:sldMk cId="1490457486" sldId="5072"/>
            <ac:spMk id="41" creationId="{AEC49359-BEE4-4E86-82A2-23A1C0272696}"/>
          </ac:spMkLst>
        </pc:spChg>
        <pc:spChg chg="mod">
          <ac:chgData name="Ankit Sethi" userId="2aeeb24c-a3ce-4b2f-bc93-7d9854ecc0ef" providerId="ADAL" clId="{A94435BC-38A5-444E-8448-3FD0C339697B}" dt="2021-04-29T06:09:05.054" v="404"/>
          <ac:spMkLst>
            <pc:docMk/>
            <pc:sldMk cId="1490457486" sldId="5072"/>
            <ac:spMk id="42" creationId="{89698797-F1B6-4BD7-A96C-1169E99642E3}"/>
          </ac:spMkLst>
        </pc:spChg>
        <pc:spChg chg="mod">
          <ac:chgData name="Ankit Sethi" userId="2aeeb24c-a3ce-4b2f-bc93-7d9854ecc0ef" providerId="ADAL" clId="{A94435BC-38A5-444E-8448-3FD0C339697B}" dt="2021-04-29T06:09:05.054" v="404"/>
          <ac:spMkLst>
            <pc:docMk/>
            <pc:sldMk cId="1490457486" sldId="5072"/>
            <ac:spMk id="43" creationId="{5B6AF544-691B-462A-A159-91164BF8ED33}"/>
          </ac:spMkLst>
        </pc:spChg>
        <pc:spChg chg="mod">
          <ac:chgData name="Ankit Sethi" userId="2aeeb24c-a3ce-4b2f-bc93-7d9854ecc0ef" providerId="ADAL" clId="{A94435BC-38A5-444E-8448-3FD0C339697B}" dt="2021-04-29T06:08:50.349" v="402" actId="20577"/>
          <ac:spMkLst>
            <pc:docMk/>
            <pc:sldMk cId="1490457486" sldId="5072"/>
            <ac:spMk id="44" creationId="{510B185F-E1B2-424F-AB25-E50F81190FC7}"/>
          </ac:spMkLst>
        </pc:spChg>
        <pc:spChg chg="mod">
          <ac:chgData name="Ankit Sethi" userId="2aeeb24c-a3ce-4b2f-bc93-7d9854ecc0ef" providerId="ADAL" clId="{A94435BC-38A5-444E-8448-3FD0C339697B}" dt="2021-04-29T06:09:05.054" v="404"/>
          <ac:spMkLst>
            <pc:docMk/>
            <pc:sldMk cId="1490457486" sldId="5072"/>
            <ac:spMk id="45" creationId="{E6F63EC0-B678-48DB-A630-3A4578FB3D72}"/>
          </ac:spMkLst>
        </pc:spChg>
        <pc:spChg chg="mod">
          <ac:chgData name="Ankit Sethi" userId="2aeeb24c-a3ce-4b2f-bc93-7d9854ecc0ef" providerId="ADAL" clId="{A94435BC-38A5-444E-8448-3FD0C339697B}" dt="2021-04-29T06:09:05.054" v="404"/>
          <ac:spMkLst>
            <pc:docMk/>
            <pc:sldMk cId="1490457486" sldId="5072"/>
            <ac:spMk id="46" creationId="{E8B9432E-989E-4F7C-BCC8-13BBF9995A62}"/>
          </ac:spMkLst>
        </pc:spChg>
        <pc:spChg chg="mod">
          <ac:chgData name="Ankit Sethi" userId="2aeeb24c-a3ce-4b2f-bc93-7d9854ecc0ef" providerId="ADAL" clId="{A94435BC-38A5-444E-8448-3FD0C339697B}" dt="2021-04-29T06:09:05.054" v="404"/>
          <ac:spMkLst>
            <pc:docMk/>
            <pc:sldMk cId="1490457486" sldId="5072"/>
            <ac:spMk id="47" creationId="{22913077-2DD2-410A-93F7-97BEC14EBA94}"/>
          </ac:spMkLst>
        </pc:spChg>
        <pc:spChg chg="mod">
          <ac:chgData name="Ankit Sethi" userId="2aeeb24c-a3ce-4b2f-bc93-7d9854ecc0ef" providerId="ADAL" clId="{A94435BC-38A5-444E-8448-3FD0C339697B}" dt="2021-04-29T06:09:05.054" v="404"/>
          <ac:spMkLst>
            <pc:docMk/>
            <pc:sldMk cId="1490457486" sldId="5072"/>
            <ac:spMk id="48" creationId="{2E076AF0-5718-4E8D-9172-C0A524FE7FEB}"/>
          </ac:spMkLst>
        </pc:spChg>
        <pc:spChg chg="mod">
          <ac:chgData name="Ankit Sethi" userId="2aeeb24c-a3ce-4b2f-bc93-7d9854ecc0ef" providerId="ADAL" clId="{A94435BC-38A5-444E-8448-3FD0C339697B}" dt="2021-04-29T06:09:05.054" v="404"/>
          <ac:spMkLst>
            <pc:docMk/>
            <pc:sldMk cId="1490457486" sldId="5072"/>
            <ac:spMk id="49" creationId="{A0DD0D89-492A-4767-89EB-6CF58478B163}"/>
          </ac:spMkLst>
        </pc:spChg>
        <pc:spChg chg="mod">
          <ac:chgData name="Ankit Sethi" userId="2aeeb24c-a3ce-4b2f-bc93-7d9854ecc0ef" providerId="ADAL" clId="{A94435BC-38A5-444E-8448-3FD0C339697B}" dt="2021-04-29T06:09:05.054" v="404"/>
          <ac:spMkLst>
            <pc:docMk/>
            <pc:sldMk cId="1490457486" sldId="5072"/>
            <ac:spMk id="50" creationId="{81D35A8A-8A63-4F38-BD80-C6316E0DB4B4}"/>
          </ac:spMkLst>
        </pc:spChg>
        <pc:spChg chg="mod">
          <ac:chgData name="Ankit Sethi" userId="2aeeb24c-a3ce-4b2f-bc93-7d9854ecc0ef" providerId="ADAL" clId="{A94435BC-38A5-444E-8448-3FD0C339697B}" dt="2021-04-29T06:09:05.054" v="404"/>
          <ac:spMkLst>
            <pc:docMk/>
            <pc:sldMk cId="1490457486" sldId="5072"/>
            <ac:spMk id="51" creationId="{94098582-D082-4F80-90D7-BEA4D868FCA8}"/>
          </ac:spMkLst>
        </pc:spChg>
        <pc:spChg chg="mod">
          <ac:chgData name="Ankit Sethi" userId="2aeeb24c-a3ce-4b2f-bc93-7d9854ecc0ef" providerId="ADAL" clId="{A94435BC-38A5-444E-8448-3FD0C339697B}" dt="2021-04-29T06:09:05.054" v="404"/>
          <ac:spMkLst>
            <pc:docMk/>
            <pc:sldMk cId="1490457486" sldId="5072"/>
            <ac:spMk id="52" creationId="{269F460C-B15F-4D73-8321-9BE7721AA047}"/>
          </ac:spMkLst>
        </pc:spChg>
        <pc:grpChg chg="del">
          <ac:chgData name="Ankit Sethi" userId="2aeeb24c-a3ce-4b2f-bc93-7d9854ecc0ef" providerId="ADAL" clId="{A94435BC-38A5-444E-8448-3FD0C339697B}" dt="2021-04-29T06:09:04.522" v="403" actId="478"/>
          <ac:grpSpMkLst>
            <pc:docMk/>
            <pc:sldMk cId="1490457486" sldId="5072"/>
            <ac:grpSpMk id="6" creationId="{06218D14-40D9-4D15-B7DD-AA34D634785F}"/>
          </ac:grpSpMkLst>
        </pc:grpChg>
        <pc:grpChg chg="del">
          <ac:chgData name="Ankit Sethi" userId="2aeeb24c-a3ce-4b2f-bc93-7d9854ecc0ef" providerId="ADAL" clId="{A94435BC-38A5-444E-8448-3FD0C339697B}" dt="2021-04-29T06:09:04.522" v="403" actId="478"/>
          <ac:grpSpMkLst>
            <pc:docMk/>
            <pc:sldMk cId="1490457486" sldId="5072"/>
            <ac:grpSpMk id="15" creationId="{48A48986-C365-4B73-91AF-71609DFC2CF2}"/>
          </ac:grpSpMkLst>
        </pc:grpChg>
        <pc:grpChg chg="add mod">
          <ac:chgData name="Ankit Sethi" userId="2aeeb24c-a3ce-4b2f-bc93-7d9854ecc0ef" providerId="ADAL" clId="{A94435BC-38A5-444E-8448-3FD0C339697B}" dt="2021-04-29T06:09:05.054" v="404"/>
          <ac:grpSpMkLst>
            <pc:docMk/>
            <pc:sldMk cId="1490457486" sldId="5072"/>
            <ac:grpSpMk id="36" creationId="{40D8E78E-1B41-4612-98B0-267CB77EDF1B}"/>
          </ac:grpSpMkLst>
        </pc:grpChg>
        <pc:grpChg chg="mod">
          <ac:chgData name="Ankit Sethi" userId="2aeeb24c-a3ce-4b2f-bc93-7d9854ecc0ef" providerId="ADAL" clId="{A94435BC-38A5-444E-8448-3FD0C339697B}" dt="2021-04-29T06:09:05.054" v="404"/>
          <ac:grpSpMkLst>
            <pc:docMk/>
            <pc:sldMk cId="1490457486" sldId="5072"/>
            <ac:grpSpMk id="37" creationId="{5B26C27F-A21A-4CC9-89C0-98397AD2798E}"/>
          </ac:grpSpMkLst>
        </pc:grpChg>
        <pc:grpChg chg="mod">
          <ac:chgData name="Ankit Sethi" userId="2aeeb24c-a3ce-4b2f-bc93-7d9854ecc0ef" providerId="ADAL" clId="{A94435BC-38A5-444E-8448-3FD0C339697B}" dt="2021-04-29T06:09:05.054" v="404"/>
          <ac:grpSpMkLst>
            <pc:docMk/>
            <pc:sldMk cId="1490457486" sldId="5072"/>
            <ac:grpSpMk id="38" creationId="{2C988B57-9148-4863-A63A-02EBD880270B}"/>
          </ac:grpSpMkLst>
        </pc:grpChg>
        <pc:grpChg chg="mod">
          <ac:chgData name="Ankit Sethi" userId="2aeeb24c-a3ce-4b2f-bc93-7d9854ecc0ef" providerId="ADAL" clId="{A94435BC-38A5-444E-8448-3FD0C339697B}" dt="2021-04-29T06:09:05.054" v="404"/>
          <ac:grpSpMkLst>
            <pc:docMk/>
            <pc:sldMk cId="1490457486" sldId="5072"/>
            <ac:grpSpMk id="39" creationId="{CF8337B6-7230-4072-8C93-8B6CFEA46DA4}"/>
          </ac:grpSpMkLst>
        </pc:grpChg>
        <pc:cxnChg chg="mod">
          <ac:chgData name="Ankit Sethi" userId="2aeeb24c-a3ce-4b2f-bc93-7d9854ecc0ef" providerId="ADAL" clId="{A94435BC-38A5-444E-8448-3FD0C339697B}" dt="2021-04-29T06:09:04.522" v="403" actId="478"/>
          <ac:cxnSpMkLst>
            <pc:docMk/>
            <pc:sldMk cId="1490457486" sldId="5072"/>
            <ac:cxnSpMk id="25" creationId="{07A0F3CD-E63E-44FD-A262-CBDFE2F410E6}"/>
          </ac:cxnSpMkLst>
        </pc:cxnChg>
      </pc:sldChg>
      <pc:sldChg chg="addSp delSp modSp mod">
        <pc:chgData name="Ankit Sethi" userId="2aeeb24c-a3ce-4b2f-bc93-7d9854ecc0ef" providerId="ADAL" clId="{A94435BC-38A5-444E-8448-3FD0C339697B}" dt="2021-04-29T10:15:11.735" v="1002" actId="14100"/>
        <pc:sldMkLst>
          <pc:docMk/>
          <pc:sldMk cId="1141952587" sldId="5073"/>
        </pc:sldMkLst>
        <pc:spChg chg="add mod">
          <ac:chgData name="Ankit Sethi" userId="2aeeb24c-a3ce-4b2f-bc93-7d9854ecc0ef" providerId="ADAL" clId="{A94435BC-38A5-444E-8448-3FD0C339697B}" dt="2021-04-29T06:09:38.811" v="415"/>
          <ac:spMkLst>
            <pc:docMk/>
            <pc:sldMk cId="1141952587" sldId="5073"/>
            <ac:spMk id="20" creationId="{CDD63EF7-A30C-47B5-851C-2BCEF2BD87E2}"/>
          </ac:spMkLst>
        </pc:spChg>
        <pc:spChg chg="add del mod">
          <ac:chgData name="Ankit Sethi" userId="2aeeb24c-a3ce-4b2f-bc93-7d9854ecc0ef" providerId="ADAL" clId="{A94435BC-38A5-444E-8448-3FD0C339697B}" dt="2021-04-29T10:04:22.485" v="980" actId="478"/>
          <ac:spMkLst>
            <pc:docMk/>
            <pc:sldMk cId="1141952587" sldId="5073"/>
            <ac:spMk id="22" creationId="{CC10683C-C4C8-456B-B863-C4506817B2E1}"/>
          </ac:spMkLst>
        </pc:spChg>
        <pc:spChg chg="add mod">
          <ac:chgData name="Ankit Sethi" userId="2aeeb24c-a3ce-4b2f-bc93-7d9854ecc0ef" providerId="ADAL" clId="{A94435BC-38A5-444E-8448-3FD0C339697B}" dt="2021-04-29T10:15:11.735" v="1002" actId="14100"/>
          <ac:spMkLst>
            <pc:docMk/>
            <pc:sldMk cId="1141952587" sldId="5073"/>
            <ac:spMk id="24" creationId="{338326C4-9775-4C5D-B4C3-6BB6F6C8271F}"/>
          </ac:spMkLst>
        </pc:spChg>
        <pc:spChg chg="del">
          <ac:chgData name="Ankit Sethi" userId="2aeeb24c-a3ce-4b2f-bc93-7d9854ecc0ef" providerId="ADAL" clId="{A94435BC-38A5-444E-8448-3FD0C339697B}" dt="2021-04-29T06:09:38.430" v="414" actId="478"/>
          <ac:spMkLst>
            <pc:docMk/>
            <pc:sldMk cId="1141952587" sldId="5073"/>
            <ac:spMk id="35" creationId="{750635F5-C250-4ED0-9C93-F80E6836F179}"/>
          </ac:spMkLst>
        </pc:spChg>
        <pc:spChg chg="mod">
          <ac:chgData name="Ankit Sethi" userId="2aeeb24c-a3ce-4b2f-bc93-7d9854ecc0ef" providerId="ADAL" clId="{A94435BC-38A5-444E-8448-3FD0C339697B}" dt="2021-04-29T06:09:29.696" v="413" actId="20577"/>
          <ac:spMkLst>
            <pc:docMk/>
            <pc:sldMk cId="1141952587" sldId="5073"/>
            <ac:spMk id="44" creationId="{510B185F-E1B2-424F-AB25-E50F81190FC7}"/>
          </ac:spMkLst>
        </pc:spChg>
        <pc:grpChg chg="del">
          <ac:chgData name="Ankit Sethi" userId="2aeeb24c-a3ce-4b2f-bc93-7d9854ecc0ef" providerId="ADAL" clId="{A94435BC-38A5-444E-8448-3FD0C339697B}" dt="2021-04-29T06:09:38.430" v="414" actId="478"/>
          <ac:grpSpMkLst>
            <pc:docMk/>
            <pc:sldMk cId="1141952587" sldId="5073"/>
            <ac:grpSpMk id="36" creationId="{40D8E78E-1B41-4612-98B0-267CB77EDF1B}"/>
          </ac:grpSpMkLst>
        </pc:grpChg>
        <pc:picChg chg="add mod">
          <ac:chgData name="Ankit Sethi" userId="2aeeb24c-a3ce-4b2f-bc93-7d9854ecc0ef" providerId="ADAL" clId="{A94435BC-38A5-444E-8448-3FD0C339697B}" dt="2021-04-29T10:04:30.365" v="985" actId="1076"/>
          <ac:picMkLst>
            <pc:docMk/>
            <pc:sldMk cId="1141952587" sldId="5073"/>
            <ac:picMk id="2" creationId="{B9925D12-BB07-412B-875D-717FB2CAC07E}"/>
          </ac:picMkLst>
        </pc:picChg>
        <pc:picChg chg="add del mod">
          <ac:chgData name="Ankit Sethi" userId="2aeeb24c-a3ce-4b2f-bc93-7d9854ecc0ef" providerId="ADAL" clId="{A94435BC-38A5-444E-8448-3FD0C339697B}" dt="2021-04-29T10:04:19.721" v="979" actId="478"/>
          <ac:picMkLst>
            <pc:docMk/>
            <pc:sldMk cId="1141952587" sldId="5073"/>
            <ac:picMk id="21" creationId="{1C59865B-15DC-4E4F-B64B-36EF99E4A4A8}"/>
          </ac:picMkLst>
        </pc:picChg>
      </pc:sldChg>
      <pc:sldChg chg="addSp delSp modSp mod">
        <pc:chgData name="Ankit Sethi" userId="2aeeb24c-a3ce-4b2f-bc93-7d9854ecc0ef" providerId="ADAL" clId="{A94435BC-38A5-444E-8448-3FD0C339697B}" dt="2021-04-29T06:13:16.742" v="418"/>
        <pc:sldMkLst>
          <pc:docMk/>
          <pc:sldMk cId="1129062499" sldId="5074"/>
        </pc:sldMkLst>
        <pc:spChg chg="mod">
          <ac:chgData name="Ankit Sethi" userId="2aeeb24c-a3ce-4b2f-bc93-7d9854ecc0ef" providerId="ADAL" clId="{A94435BC-38A5-444E-8448-3FD0C339697B}" dt="2021-04-29T06:13:16.742" v="418"/>
          <ac:spMkLst>
            <pc:docMk/>
            <pc:sldMk cId="1129062499" sldId="5074"/>
            <ac:spMk id="14" creationId="{44C508F5-E913-4D6F-882E-3199C6D133DE}"/>
          </ac:spMkLst>
        </pc:spChg>
        <pc:spChg chg="mod">
          <ac:chgData name="Ankit Sethi" userId="2aeeb24c-a3ce-4b2f-bc93-7d9854ecc0ef" providerId="ADAL" clId="{A94435BC-38A5-444E-8448-3FD0C339697B}" dt="2021-04-29T06:13:16.742" v="418"/>
          <ac:spMkLst>
            <pc:docMk/>
            <pc:sldMk cId="1129062499" sldId="5074"/>
            <ac:spMk id="15" creationId="{ADBEC705-6707-4BB5-BBEA-083FFE4387AE}"/>
          </ac:spMkLst>
        </pc:spChg>
        <pc:grpChg chg="add mod">
          <ac:chgData name="Ankit Sethi" userId="2aeeb24c-a3ce-4b2f-bc93-7d9854ecc0ef" providerId="ADAL" clId="{A94435BC-38A5-444E-8448-3FD0C339697B}" dt="2021-04-29T06:13:16.742" v="418"/>
          <ac:grpSpMkLst>
            <pc:docMk/>
            <pc:sldMk cId="1129062499" sldId="5074"/>
            <ac:grpSpMk id="10" creationId="{5B77F7A9-D908-46A7-93C7-0DC3DF4E0160}"/>
          </ac:grpSpMkLst>
        </pc:grpChg>
        <pc:grpChg chg="del">
          <ac:chgData name="Ankit Sethi" userId="2aeeb24c-a3ce-4b2f-bc93-7d9854ecc0ef" providerId="ADAL" clId="{A94435BC-38A5-444E-8448-3FD0C339697B}" dt="2021-04-29T06:13:16.310" v="417" actId="478"/>
          <ac:grpSpMkLst>
            <pc:docMk/>
            <pc:sldMk cId="1129062499" sldId="5074"/>
            <ac:grpSpMk id="11" creationId="{175803F7-7340-497E-A0EB-B1051F398770}"/>
          </ac:grpSpMkLst>
        </pc:grpChg>
      </pc:sldChg>
      <pc:sldChg chg="addSp delSp modSp mod">
        <pc:chgData name="Ankit Sethi" userId="2aeeb24c-a3ce-4b2f-bc93-7d9854ecc0ef" providerId="ADAL" clId="{A94435BC-38A5-444E-8448-3FD0C339697B}" dt="2021-04-29T06:13:46.637" v="421"/>
        <pc:sldMkLst>
          <pc:docMk/>
          <pc:sldMk cId="4001013700" sldId="5075"/>
        </pc:sldMkLst>
        <pc:spChg chg="mod">
          <ac:chgData name="Ankit Sethi" userId="2aeeb24c-a3ce-4b2f-bc93-7d9854ecc0ef" providerId="ADAL" clId="{A94435BC-38A5-444E-8448-3FD0C339697B}" dt="2021-04-29T06:13:46.637" v="421"/>
          <ac:spMkLst>
            <pc:docMk/>
            <pc:sldMk cId="4001013700" sldId="5075"/>
            <ac:spMk id="69" creationId="{60502DE9-3397-456B-9438-EEB36E6583AE}"/>
          </ac:spMkLst>
        </pc:spChg>
        <pc:spChg chg="mod">
          <ac:chgData name="Ankit Sethi" userId="2aeeb24c-a3ce-4b2f-bc93-7d9854ecc0ef" providerId="ADAL" clId="{A94435BC-38A5-444E-8448-3FD0C339697B}" dt="2021-04-29T06:13:46.637" v="421"/>
          <ac:spMkLst>
            <pc:docMk/>
            <pc:sldMk cId="4001013700" sldId="5075"/>
            <ac:spMk id="70" creationId="{0CB74883-C8E5-4A27-8CE6-ED39CB25FBE1}"/>
          </ac:spMkLst>
        </pc:spChg>
        <pc:grpChg chg="add mod">
          <ac:chgData name="Ankit Sethi" userId="2aeeb24c-a3ce-4b2f-bc93-7d9854ecc0ef" providerId="ADAL" clId="{A94435BC-38A5-444E-8448-3FD0C339697B}" dt="2021-04-29T06:13:46.637" v="421"/>
          <ac:grpSpMkLst>
            <pc:docMk/>
            <pc:sldMk cId="4001013700" sldId="5075"/>
            <ac:grpSpMk id="68" creationId="{AD67CF8B-F8EF-48DC-BAF1-18B15C6515C1}"/>
          </ac:grpSpMkLst>
        </pc:grpChg>
        <pc:grpChg chg="del">
          <ac:chgData name="Ankit Sethi" userId="2aeeb24c-a3ce-4b2f-bc93-7d9854ecc0ef" providerId="ADAL" clId="{A94435BC-38A5-444E-8448-3FD0C339697B}" dt="2021-04-29T06:13:46.236" v="420" actId="478"/>
          <ac:grpSpMkLst>
            <pc:docMk/>
            <pc:sldMk cId="4001013700" sldId="5075"/>
            <ac:grpSpMk id="71" creationId="{93C9372B-4FBB-4014-8A12-A176FA822B4A}"/>
          </ac:grpSpMkLst>
        </pc:grpChg>
      </pc:sldChg>
      <pc:sldChg chg="addSp delSp modSp mod modNotesTx">
        <pc:chgData name="Ankit Sethi" userId="2aeeb24c-a3ce-4b2f-bc93-7d9854ecc0ef" providerId="ADAL" clId="{A94435BC-38A5-444E-8448-3FD0C339697B}" dt="2021-04-29T10:14:41.822" v="996" actId="14100"/>
        <pc:sldMkLst>
          <pc:docMk/>
          <pc:sldMk cId="1110644567" sldId="5076"/>
        </pc:sldMkLst>
        <pc:spChg chg="add del mod">
          <ac:chgData name="Ankit Sethi" userId="2aeeb24c-a3ce-4b2f-bc93-7d9854ecc0ef" providerId="ADAL" clId="{A94435BC-38A5-444E-8448-3FD0C339697B}" dt="2021-04-29T06:14:50.565" v="431" actId="478"/>
          <ac:spMkLst>
            <pc:docMk/>
            <pc:sldMk cId="1110644567" sldId="5076"/>
            <ac:spMk id="6" creationId="{C0D84946-6C08-4ACE-8930-A27C8D23EE86}"/>
          </ac:spMkLst>
        </pc:spChg>
        <pc:spChg chg="add mod">
          <ac:chgData name="Ankit Sethi" userId="2aeeb24c-a3ce-4b2f-bc93-7d9854ecc0ef" providerId="ADAL" clId="{A94435BC-38A5-444E-8448-3FD0C339697B}" dt="2021-04-29T06:14:51.067" v="432"/>
          <ac:spMkLst>
            <pc:docMk/>
            <pc:sldMk cId="1110644567" sldId="5076"/>
            <ac:spMk id="9" creationId="{713F523A-9476-4A52-815E-1D8CFDC0ACB3}"/>
          </ac:spMkLst>
        </pc:spChg>
        <pc:spChg chg="add mod ord">
          <ac:chgData name="Ankit Sethi" userId="2aeeb24c-a3ce-4b2f-bc93-7d9854ecc0ef" providerId="ADAL" clId="{A94435BC-38A5-444E-8448-3FD0C339697B}" dt="2021-04-29T10:14:41.822" v="996" actId="14100"/>
          <ac:spMkLst>
            <pc:docMk/>
            <pc:sldMk cId="1110644567" sldId="5076"/>
            <ac:spMk id="11" creationId="{50C3CD68-0F2D-477C-AA95-CFD9FD14310E}"/>
          </ac:spMkLst>
        </pc:spChg>
        <pc:spChg chg="del">
          <ac:chgData name="Ankit Sethi" userId="2aeeb24c-a3ce-4b2f-bc93-7d9854ecc0ef" providerId="ADAL" clId="{A94435BC-38A5-444E-8448-3FD0C339697B}" dt="2021-04-29T06:14:16.430" v="426" actId="478"/>
          <ac:spMkLst>
            <pc:docMk/>
            <pc:sldMk cId="1110644567" sldId="5076"/>
            <ac:spMk id="20" creationId="{CDD63EF7-A30C-47B5-851C-2BCEF2BD87E2}"/>
          </ac:spMkLst>
        </pc:spChg>
        <pc:spChg chg="del">
          <ac:chgData name="Ankit Sethi" userId="2aeeb24c-a3ce-4b2f-bc93-7d9854ecc0ef" providerId="ADAL" clId="{A94435BC-38A5-444E-8448-3FD0C339697B}" dt="2021-04-29T06:14:19.632" v="428" actId="478"/>
          <ac:spMkLst>
            <pc:docMk/>
            <pc:sldMk cId="1110644567" sldId="5076"/>
            <ac:spMk id="22" creationId="{CC10683C-C4C8-456B-B863-C4506817B2E1}"/>
          </ac:spMkLst>
        </pc:spChg>
        <pc:spChg chg="mod">
          <ac:chgData name="Ankit Sethi" userId="2aeeb24c-a3ce-4b2f-bc93-7d9854ecc0ef" providerId="ADAL" clId="{A94435BC-38A5-444E-8448-3FD0C339697B}" dt="2021-04-29T06:14:08.787" v="425" actId="20577"/>
          <ac:spMkLst>
            <pc:docMk/>
            <pc:sldMk cId="1110644567" sldId="5076"/>
            <ac:spMk id="44" creationId="{510B185F-E1B2-424F-AB25-E50F81190FC7}"/>
          </ac:spMkLst>
        </pc:spChg>
        <pc:picChg chg="add mod">
          <ac:chgData name="Ankit Sethi" userId="2aeeb24c-a3ce-4b2f-bc93-7d9854ecc0ef" providerId="ADAL" clId="{A94435BC-38A5-444E-8448-3FD0C339697B}" dt="2021-04-29T10:14:21.364" v="990" actId="1076"/>
          <ac:picMkLst>
            <pc:docMk/>
            <pc:sldMk cId="1110644567" sldId="5076"/>
            <ac:picMk id="2" creationId="{EE47CC9E-8449-4693-A2C6-9A2A5B693BF3}"/>
          </ac:picMkLst>
        </pc:picChg>
        <pc:picChg chg="add del mod">
          <ac:chgData name="Ankit Sethi" userId="2aeeb24c-a3ce-4b2f-bc93-7d9854ecc0ef" providerId="ADAL" clId="{A94435BC-38A5-444E-8448-3FD0C339697B}" dt="2021-04-29T06:14:27.900" v="429" actId="478"/>
          <ac:picMkLst>
            <pc:docMk/>
            <pc:sldMk cId="1110644567" sldId="5076"/>
            <ac:picMk id="7" creationId="{23A2A475-12BA-45C8-B536-80B1B18E23EE}"/>
          </ac:picMkLst>
        </pc:picChg>
        <pc:picChg chg="add del mod">
          <ac:chgData name="Ankit Sethi" userId="2aeeb24c-a3ce-4b2f-bc93-7d9854ecc0ef" providerId="ADAL" clId="{A94435BC-38A5-444E-8448-3FD0C339697B}" dt="2021-04-29T06:14:50.565" v="431" actId="478"/>
          <ac:picMkLst>
            <pc:docMk/>
            <pc:sldMk cId="1110644567" sldId="5076"/>
            <ac:picMk id="8" creationId="{FF5A21CB-8B55-494A-A60B-DB13CFB0562E}"/>
          </ac:picMkLst>
        </pc:picChg>
        <pc:picChg chg="add del mod">
          <ac:chgData name="Ankit Sethi" userId="2aeeb24c-a3ce-4b2f-bc93-7d9854ecc0ef" providerId="ADAL" clId="{A94435BC-38A5-444E-8448-3FD0C339697B}" dt="2021-04-29T10:14:10.647" v="987" actId="478"/>
          <ac:picMkLst>
            <pc:docMk/>
            <pc:sldMk cId="1110644567" sldId="5076"/>
            <ac:picMk id="10" creationId="{D47E9F11-E7AE-4EB7-BA19-E3D344FC0265}"/>
          </ac:picMkLst>
        </pc:picChg>
        <pc:picChg chg="del">
          <ac:chgData name="Ankit Sethi" userId="2aeeb24c-a3ce-4b2f-bc93-7d9854ecc0ef" providerId="ADAL" clId="{A94435BC-38A5-444E-8448-3FD0C339697B}" dt="2021-04-29T06:14:16.430" v="426" actId="478"/>
          <ac:picMkLst>
            <pc:docMk/>
            <pc:sldMk cId="1110644567" sldId="5076"/>
            <ac:picMk id="21" creationId="{1C59865B-15DC-4E4F-B64B-36EF99E4A4A8}"/>
          </ac:picMkLst>
        </pc:picChg>
      </pc:sldChg>
      <pc:sldChg chg="addSp delSp modSp mod">
        <pc:chgData name="Ankit Sethi" userId="2aeeb24c-a3ce-4b2f-bc93-7d9854ecc0ef" providerId="ADAL" clId="{A94435BC-38A5-444E-8448-3FD0C339697B}" dt="2021-04-29T06:15:13.295" v="435"/>
        <pc:sldMkLst>
          <pc:docMk/>
          <pc:sldMk cId="1588243" sldId="5077"/>
        </pc:sldMkLst>
        <pc:spChg chg="mod">
          <ac:chgData name="Ankit Sethi" userId="2aeeb24c-a3ce-4b2f-bc93-7d9854ecc0ef" providerId="ADAL" clId="{A94435BC-38A5-444E-8448-3FD0C339697B}" dt="2021-04-29T06:15:13.295" v="435"/>
          <ac:spMkLst>
            <pc:docMk/>
            <pc:sldMk cId="1588243" sldId="5077"/>
            <ac:spMk id="12" creationId="{2B308BA0-4713-4E82-9587-41FA0455938A}"/>
          </ac:spMkLst>
        </pc:spChg>
        <pc:spChg chg="mod">
          <ac:chgData name="Ankit Sethi" userId="2aeeb24c-a3ce-4b2f-bc93-7d9854ecc0ef" providerId="ADAL" clId="{A94435BC-38A5-444E-8448-3FD0C339697B}" dt="2021-04-29T06:15:13.295" v="435"/>
          <ac:spMkLst>
            <pc:docMk/>
            <pc:sldMk cId="1588243" sldId="5077"/>
            <ac:spMk id="13" creationId="{6D0F8D27-C046-4FED-B904-4813B81A6EB6}"/>
          </ac:spMkLst>
        </pc:spChg>
        <pc:grpChg chg="del">
          <ac:chgData name="Ankit Sethi" userId="2aeeb24c-a3ce-4b2f-bc93-7d9854ecc0ef" providerId="ADAL" clId="{A94435BC-38A5-444E-8448-3FD0C339697B}" dt="2021-04-29T06:15:12.901" v="434" actId="478"/>
          <ac:grpSpMkLst>
            <pc:docMk/>
            <pc:sldMk cId="1588243" sldId="5077"/>
            <ac:grpSpMk id="10" creationId="{5B77F7A9-D908-46A7-93C7-0DC3DF4E0160}"/>
          </ac:grpSpMkLst>
        </pc:grpChg>
        <pc:grpChg chg="add mod">
          <ac:chgData name="Ankit Sethi" userId="2aeeb24c-a3ce-4b2f-bc93-7d9854ecc0ef" providerId="ADAL" clId="{A94435BC-38A5-444E-8448-3FD0C339697B}" dt="2021-04-29T06:15:13.295" v="435"/>
          <ac:grpSpMkLst>
            <pc:docMk/>
            <pc:sldMk cId="1588243" sldId="5077"/>
            <ac:grpSpMk id="11" creationId="{924D630A-C98E-4FAF-996D-56DF555CE8B2}"/>
          </ac:grpSpMkLst>
        </pc:grpChg>
      </pc:sldChg>
      <pc:sldChg chg="addSp delSp modSp mod">
        <pc:chgData name="Ankit Sethi" userId="2aeeb24c-a3ce-4b2f-bc93-7d9854ecc0ef" providerId="ADAL" clId="{A94435BC-38A5-444E-8448-3FD0C339697B}" dt="2021-04-29T06:15:32.547" v="437"/>
        <pc:sldMkLst>
          <pc:docMk/>
          <pc:sldMk cId="1639245433" sldId="5078"/>
        </pc:sldMkLst>
        <pc:spChg chg="mod">
          <ac:chgData name="Ankit Sethi" userId="2aeeb24c-a3ce-4b2f-bc93-7d9854ecc0ef" providerId="ADAL" clId="{A94435BC-38A5-444E-8448-3FD0C339697B}" dt="2021-04-29T06:15:32.547" v="437"/>
          <ac:spMkLst>
            <pc:docMk/>
            <pc:sldMk cId="1639245433" sldId="5078"/>
            <ac:spMk id="72" creationId="{2C3D8484-FF6F-472E-8BBD-2C06741892EF}"/>
          </ac:spMkLst>
        </pc:spChg>
        <pc:spChg chg="mod">
          <ac:chgData name="Ankit Sethi" userId="2aeeb24c-a3ce-4b2f-bc93-7d9854ecc0ef" providerId="ADAL" clId="{A94435BC-38A5-444E-8448-3FD0C339697B}" dt="2021-04-29T06:15:32.547" v="437"/>
          <ac:spMkLst>
            <pc:docMk/>
            <pc:sldMk cId="1639245433" sldId="5078"/>
            <ac:spMk id="73" creationId="{7B2FD8F8-F650-47F2-ABC5-E69671D71636}"/>
          </ac:spMkLst>
        </pc:spChg>
        <pc:grpChg chg="del">
          <ac:chgData name="Ankit Sethi" userId="2aeeb24c-a3ce-4b2f-bc93-7d9854ecc0ef" providerId="ADAL" clId="{A94435BC-38A5-444E-8448-3FD0C339697B}" dt="2021-04-29T06:15:32.161" v="436" actId="478"/>
          <ac:grpSpMkLst>
            <pc:docMk/>
            <pc:sldMk cId="1639245433" sldId="5078"/>
            <ac:grpSpMk id="68" creationId="{AD67CF8B-F8EF-48DC-BAF1-18B15C6515C1}"/>
          </ac:grpSpMkLst>
        </pc:grpChg>
        <pc:grpChg chg="add mod">
          <ac:chgData name="Ankit Sethi" userId="2aeeb24c-a3ce-4b2f-bc93-7d9854ecc0ef" providerId="ADAL" clId="{A94435BC-38A5-444E-8448-3FD0C339697B}" dt="2021-04-29T06:15:32.547" v="437"/>
          <ac:grpSpMkLst>
            <pc:docMk/>
            <pc:sldMk cId="1639245433" sldId="5078"/>
            <ac:grpSpMk id="71" creationId="{62BA5BBB-E538-4F9F-B537-689DCE35819B}"/>
          </ac:grpSpMkLst>
        </pc:grpChg>
      </pc:sldChg>
      <pc:sldChg chg="addSp delSp modSp mod">
        <pc:chgData name="Ankit Sethi" userId="2aeeb24c-a3ce-4b2f-bc93-7d9854ecc0ef" providerId="ADAL" clId="{A94435BC-38A5-444E-8448-3FD0C339697B}" dt="2021-04-29T10:18:13.045" v="1008" actId="20577"/>
        <pc:sldMkLst>
          <pc:docMk/>
          <pc:sldMk cId="1028833799" sldId="5079"/>
        </pc:sldMkLst>
        <pc:spChg chg="add mod">
          <ac:chgData name="Ankit Sethi" userId="2aeeb24c-a3ce-4b2f-bc93-7d9854ecc0ef" providerId="ADAL" clId="{A94435BC-38A5-444E-8448-3FD0C339697B}" dt="2021-04-29T10:18:13.045" v="1008" actId="20577"/>
          <ac:spMkLst>
            <pc:docMk/>
            <pc:sldMk cId="1028833799" sldId="5079"/>
            <ac:spMk id="6" creationId="{D5062917-327C-44F1-B091-71C4CBD41D8F}"/>
          </ac:spMkLst>
        </pc:spChg>
        <pc:spChg chg="del">
          <ac:chgData name="Ankit Sethi" userId="2aeeb24c-a3ce-4b2f-bc93-7d9854ecc0ef" providerId="ADAL" clId="{A94435BC-38A5-444E-8448-3FD0C339697B}" dt="2021-04-29T06:17:08.053" v="447" actId="478"/>
          <ac:spMkLst>
            <pc:docMk/>
            <pc:sldMk cId="1028833799" sldId="5079"/>
            <ac:spMk id="9" creationId="{713F523A-9476-4A52-815E-1D8CFDC0ACB3}"/>
          </ac:spMkLst>
        </pc:spChg>
        <pc:spChg chg="del">
          <ac:chgData name="Ankit Sethi" userId="2aeeb24c-a3ce-4b2f-bc93-7d9854ecc0ef" providerId="ADAL" clId="{A94435BC-38A5-444E-8448-3FD0C339697B}" dt="2021-04-29T06:17:08.053" v="447" actId="478"/>
          <ac:spMkLst>
            <pc:docMk/>
            <pc:sldMk cId="1028833799" sldId="5079"/>
            <ac:spMk id="11" creationId="{50C3CD68-0F2D-477C-AA95-CFD9FD14310E}"/>
          </ac:spMkLst>
        </pc:spChg>
        <pc:spChg chg="mod">
          <ac:chgData name="Ankit Sethi" userId="2aeeb24c-a3ce-4b2f-bc93-7d9854ecc0ef" providerId="ADAL" clId="{A94435BC-38A5-444E-8448-3FD0C339697B}" dt="2021-04-29T06:16:57.828" v="446" actId="20577"/>
          <ac:spMkLst>
            <pc:docMk/>
            <pc:sldMk cId="1028833799" sldId="5079"/>
            <ac:spMk id="44" creationId="{510B185F-E1B2-424F-AB25-E50F81190FC7}"/>
          </ac:spMkLst>
        </pc:spChg>
        <pc:picChg chg="add mod">
          <ac:chgData name="Ankit Sethi" userId="2aeeb24c-a3ce-4b2f-bc93-7d9854ecc0ef" providerId="ADAL" clId="{A94435BC-38A5-444E-8448-3FD0C339697B}" dt="2021-04-29T06:17:08.516" v="448"/>
          <ac:picMkLst>
            <pc:docMk/>
            <pc:sldMk cId="1028833799" sldId="5079"/>
            <ac:picMk id="7" creationId="{719EE61E-AF58-4E28-BEC5-BB7B34B72424}"/>
          </ac:picMkLst>
        </pc:picChg>
        <pc:picChg chg="del">
          <ac:chgData name="Ankit Sethi" userId="2aeeb24c-a3ce-4b2f-bc93-7d9854ecc0ef" providerId="ADAL" clId="{A94435BC-38A5-444E-8448-3FD0C339697B}" dt="2021-04-29T06:17:08.053" v="447" actId="478"/>
          <ac:picMkLst>
            <pc:docMk/>
            <pc:sldMk cId="1028833799" sldId="5079"/>
            <ac:picMk id="10" creationId="{D47E9F11-E7AE-4EB7-BA19-E3D344FC0265}"/>
          </ac:picMkLst>
        </pc:picChg>
      </pc:sldChg>
      <pc:sldChg chg="addSp delSp modSp mod">
        <pc:chgData name="Ankit Sethi" userId="2aeeb24c-a3ce-4b2f-bc93-7d9854ecc0ef" providerId="ADAL" clId="{A94435BC-38A5-444E-8448-3FD0C339697B}" dt="2021-04-29T06:17:49.089" v="452"/>
        <pc:sldMkLst>
          <pc:docMk/>
          <pc:sldMk cId="3887640666" sldId="5080"/>
        </pc:sldMkLst>
        <pc:spChg chg="mod">
          <ac:chgData name="Ankit Sethi" userId="2aeeb24c-a3ce-4b2f-bc93-7d9854ecc0ef" providerId="ADAL" clId="{A94435BC-38A5-444E-8448-3FD0C339697B}" dt="2021-04-29T06:17:49.089" v="452"/>
          <ac:spMkLst>
            <pc:docMk/>
            <pc:sldMk cId="3887640666" sldId="5080"/>
            <ac:spMk id="14" creationId="{A23E1D1F-7F9E-4118-98CC-654827E6A3F4}"/>
          </ac:spMkLst>
        </pc:spChg>
        <pc:spChg chg="mod">
          <ac:chgData name="Ankit Sethi" userId="2aeeb24c-a3ce-4b2f-bc93-7d9854ecc0ef" providerId="ADAL" clId="{A94435BC-38A5-444E-8448-3FD0C339697B}" dt="2021-04-29T06:17:49.089" v="452"/>
          <ac:spMkLst>
            <pc:docMk/>
            <pc:sldMk cId="3887640666" sldId="5080"/>
            <ac:spMk id="15" creationId="{4FC789AE-45EA-4400-A698-B96EA536932E}"/>
          </ac:spMkLst>
        </pc:spChg>
        <pc:grpChg chg="add mod">
          <ac:chgData name="Ankit Sethi" userId="2aeeb24c-a3ce-4b2f-bc93-7d9854ecc0ef" providerId="ADAL" clId="{A94435BC-38A5-444E-8448-3FD0C339697B}" dt="2021-04-29T06:17:49.089" v="452"/>
          <ac:grpSpMkLst>
            <pc:docMk/>
            <pc:sldMk cId="3887640666" sldId="5080"/>
            <ac:grpSpMk id="10" creationId="{17D9E7B5-05C0-4E6A-A900-004C890BFE09}"/>
          </ac:grpSpMkLst>
        </pc:grpChg>
        <pc:grpChg chg="del">
          <ac:chgData name="Ankit Sethi" userId="2aeeb24c-a3ce-4b2f-bc93-7d9854ecc0ef" providerId="ADAL" clId="{A94435BC-38A5-444E-8448-3FD0C339697B}" dt="2021-04-29T06:17:48.688" v="451" actId="478"/>
          <ac:grpSpMkLst>
            <pc:docMk/>
            <pc:sldMk cId="3887640666" sldId="5080"/>
            <ac:grpSpMk id="11" creationId="{924D630A-C98E-4FAF-996D-56DF555CE8B2}"/>
          </ac:grpSpMkLst>
        </pc:grpChg>
      </pc:sldChg>
      <pc:sldChg chg="addSp delSp modSp mod">
        <pc:chgData name="Ankit Sethi" userId="2aeeb24c-a3ce-4b2f-bc93-7d9854ecc0ef" providerId="ADAL" clId="{A94435BC-38A5-444E-8448-3FD0C339697B}" dt="2021-04-29T06:18:10.113" v="455"/>
        <pc:sldMkLst>
          <pc:docMk/>
          <pc:sldMk cId="3609779694" sldId="5081"/>
        </pc:sldMkLst>
        <pc:spChg chg="mod">
          <ac:chgData name="Ankit Sethi" userId="2aeeb24c-a3ce-4b2f-bc93-7d9854ecc0ef" providerId="ADAL" clId="{A94435BC-38A5-444E-8448-3FD0C339697B}" dt="2021-04-29T06:18:10.113" v="455"/>
          <ac:spMkLst>
            <pc:docMk/>
            <pc:sldMk cId="3609779694" sldId="5081"/>
            <ac:spMk id="69" creationId="{85D1DE60-1D96-409E-9DDB-0C6AF634056B}"/>
          </ac:spMkLst>
        </pc:spChg>
        <pc:spChg chg="mod">
          <ac:chgData name="Ankit Sethi" userId="2aeeb24c-a3ce-4b2f-bc93-7d9854ecc0ef" providerId="ADAL" clId="{A94435BC-38A5-444E-8448-3FD0C339697B}" dt="2021-04-29T06:18:10.113" v="455"/>
          <ac:spMkLst>
            <pc:docMk/>
            <pc:sldMk cId="3609779694" sldId="5081"/>
            <ac:spMk id="70" creationId="{13868317-2CD4-4FE0-9AB5-C026229C2363}"/>
          </ac:spMkLst>
        </pc:spChg>
        <pc:grpChg chg="add mod">
          <ac:chgData name="Ankit Sethi" userId="2aeeb24c-a3ce-4b2f-bc93-7d9854ecc0ef" providerId="ADAL" clId="{A94435BC-38A5-444E-8448-3FD0C339697B}" dt="2021-04-29T06:18:10.113" v="455"/>
          <ac:grpSpMkLst>
            <pc:docMk/>
            <pc:sldMk cId="3609779694" sldId="5081"/>
            <ac:grpSpMk id="68" creationId="{B0DFBFB6-D047-43D4-9E6D-7898AC9C721D}"/>
          </ac:grpSpMkLst>
        </pc:grpChg>
        <pc:grpChg chg="del">
          <ac:chgData name="Ankit Sethi" userId="2aeeb24c-a3ce-4b2f-bc93-7d9854ecc0ef" providerId="ADAL" clId="{A94435BC-38A5-444E-8448-3FD0C339697B}" dt="2021-04-29T06:18:09.720" v="454" actId="478"/>
          <ac:grpSpMkLst>
            <pc:docMk/>
            <pc:sldMk cId="3609779694" sldId="5081"/>
            <ac:grpSpMk id="71" creationId="{62BA5BBB-E538-4F9F-B537-689DCE35819B}"/>
          </ac:grpSpMkLst>
        </pc:grpChg>
      </pc:sldChg>
      <pc:sldChg chg="modSp mod">
        <pc:chgData name="Ankit Sethi" userId="2aeeb24c-a3ce-4b2f-bc93-7d9854ecc0ef" providerId="ADAL" clId="{A94435BC-38A5-444E-8448-3FD0C339697B}" dt="2021-04-29T07:57:03.867" v="487" actId="108"/>
        <pc:sldMkLst>
          <pc:docMk/>
          <pc:sldMk cId="2146088297" sldId="5082"/>
        </pc:sldMkLst>
        <pc:spChg chg="mod">
          <ac:chgData name="Ankit Sethi" userId="2aeeb24c-a3ce-4b2f-bc93-7d9854ecc0ef" providerId="ADAL" clId="{A94435BC-38A5-444E-8448-3FD0C339697B}" dt="2021-04-29T07:57:03.867" v="487" actId="108"/>
          <ac:spMkLst>
            <pc:docMk/>
            <pc:sldMk cId="2146088297" sldId="5082"/>
            <ac:spMk id="3" creationId="{6C566080-730F-414D-A4A7-C46427980629}"/>
          </ac:spMkLst>
        </pc:spChg>
        <pc:spChg chg="mod">
          <ac:chgData name="Ankit Sethi" userId="2aeeb24c-a3ce-4b2f-bc93-7d9854ecc0ef" providerId="ADAL" clId="{A94435BC-38A5-444E-8448-3FD0C339697B}" dt="2021-04-29T07:56:41.586" v="485" actId="20577"/>
          <ac:spMkLst>
            <pc:docMk/>
            <pc:sldMk cId="2146088297" sldId="5082"/>
            <ac:spMk id="11" creationId="{8BF8B3FF-F4BB-4609-A7F3-FECF45F744D6}"/>
          </ac:spMkLst>
        </pc:spChg>
      </pc:sldChg>
      <pc:sldChg chg="addSp delSp modSp mod">
        <pc:chgData name="Ankit Sethi" userId="2aeeb24c-a3ce-4b2f-bc93-7d9854ecc0ef" providerId="ADAL" clId="{A94435BC-38A5-444E-8448-3FD0C339697B}" dt="2021-04-29T07:57:38.308" v="520"/>
        <pc:sldMkLst>
          <pc:docMk/>
          <pc:sldMk cId="3463747687" sldId="5083"/>
        </pc:sldMkLst>
        <pc:spChg chg="add mod">
          <ac:chgData name="Ankit Sethi" userId="2aeeb24c-a3ce-4b2f-bc93-7d9854ecc0ef" providerId="ADAL" clId="{A94435BC-38A5-444E-8448-3FD0C339697B}" dt="2021-04-29T07:57:38.308" v="520"/>
          <ac:spMkLst>
            <pc:docMk/>
            <pc:sldMk cId="3463747687" sldId="5083"/>
            <ac:spMk id="5" creationId="{3DDD60F6-2283-4874-B1ED-C5ECAE7C442C}"/>
          </ac:spMkLst>
        </pc:spChg>
        <pc:spChg chg="del">
          <ac:chgData name="Ankit Sethi" userId="2aeeb24c-a3ce-4b2f-bc93-7d9854ecc0ef" providerId="ADAL" clId="{A94435BC-38A5-444E-8448-3FD0C339697B}" dt="2021-04-29T07:57:37.945" v="519" actId="478"/>
          <ac:spMkLst>
            <pc:docMk/>
            <pc:sldMk cId="3463747687" sldId="5083"/>
            <ac:spMk id="6" creationId="{D5062917-327C-44F1-B091-71C4CBD41D8F}"/>
          </ac:spMkLst>
        </pc:spChg>
        <pc:spChg chg="mod">
          <ac:chgData name="Ankit Sethi" userId="2aeeb24c-a3ce-4b2f-bc93-7d9854ecc0ef" providerId="ADAL" clId="{A94435BC-38A5-444E-8448-3FD0C339697B}" dt="2021-04-29T07:57:38.308" v="520"/>
          <ac:spMkLst>
            <pc:docMk/>
            <pc:sldMk cId="3463747687" sldId="5083"/>
            <ac:spMk id="14" creationId="{2ED76359-DA09-4083-B5AF-0BB56E73ACC6}"/>
          </ac:spMkLst>
        </pc:spChg>
        <pc:spChg chg="mod">
          <ac:chgData name="Ankit Sethi" userId="2aeeb24c-a3ce-4b2f-bc93-7d9854ecc0ef" providerId="ADAL" clId="{A94435BC-38A5-444E-8448-3FD0C339697B}" dt="2021-04-29T07:57:38.308" v="520"/>
          <ac:spMkLst>
            <pc:docMk/>
            <pc:sldMk cId="3463747687" sldId="5083"/>
            <ac:spMk id="16" creationId="{5DF14B04-F31B-4874-AB12-370E5814C342}"/>
          </ac:spMkLst>
        </pc:spChg>
        <pc:spChg chg="mod">
          <ac:chgData name="Ankit Sethi" userId="2aeeb24c-a3ce-4b2f-bc93-7d9854ecc0ef" providerId="ADAL" clId="{A94435BC-38A5-444E-8448-3FD0C339697B}" dt="2021-04-29T07:57:38.308" v="520"/>
          <ac:spMkLst>
            <pc:docMk/>
            <pc:sldMk cId="3463747687" sldId="5083"/>
            <ac:spMk id="17" creationId="{E6BF9572-23C5-4AC2-9BCD-BF1A11D56FD6}"/>
          </ac:spMkLst>
        </pc:spChg>
        <pc:spChg chg="mod">
          <ac:chgData name="Ankit Sethi" userId="2aeeb24c-a3ce-4b2f-bc93-7d9854ecc0ef" providerId="ADAL" clId="{A94435BC-38A5-444E-8448-3FD0C339697B}" dt="2021-04-29T07:57:38.308" v="520"/>
          <ac:spMkLst>
            <pc:docMk/>
            <pc:sldMk cId="3463747687" sldId="5083"/>
            <ac:spMk id="18" creationId="{AFE89F60-848A-46FA-91EF-5CAAAB61273B}"/>
          </ac:spMkLst>
        </pc:spChg>
        <pc:spChg chg="mod">
          <ac:chgData name="Ankit Sethi" userId="2aeeb24c-a3ce-4b2f-bc93-7d9854ecc0ef" providerId="ADAL" clId="{A94435BC-38A5-444E-8448-3FD0C339697B}" dt="2021-04-29T07:57:38.308" v="520"/>
          <ac:spMkLst>
            <pc:docMk/>
            <pc:sldMk cId="3463747687" sldId="5083"/>
            <ac:spMk id="20" creationId="{1A883245-416F-460B-8872-D621DDC622B0}"/>
          </ac:spMkLst>
        </pc:spChg>
        <pc:spChg chg="mod">
          <ac:chgData name="Ankit Sethi" userId="2aeeb24c-a3ce-4b2f-bc93-7d9854ecc0ef" providerId="ADAL" clId="{A94435BC-38A5-444E-8448-3FD0C339697B}" dt="2021-04-29T07:57:38.308" v="520"/>
          <ac:spMkLst>
            <pc:docMk/>
            <pc:sldMk cId="3463747687" sldId="5083"/>
            <ac:spMk id="21" creationId="{A4CE7F24-B08E-459B-AA35-B9B930A9D168}"/>
          </ac:spMkLst>
        </pc:spChg>
        <pc:spChg chg="mod">
          <ac:chgData name="Ankit Sethi" userId="2aeeb24c-a3ce-4b2f-bc93-7d9854ecc0ef" providerId="ADAL" clId="{A94435BC-38A5-444E-8448-3FD0C339697B}" dt="2021-04-29T07:57:38.308" v="520"/>
          <ac:spMkLst>
            <pc:docMk/>
            <pc:sldMk cId="3463747687" sldId="5083"/>
            <ac:spMk id="22" creationId="{2682D41C-329F-4951-BAEB-1E54AD75A7BD}"/>
          </ac:spMkLst>
        </pc:spChg>
        <pc:spChg chg="mod">
          <ac:chgData name="Ankit Sethi" userId="2aeeb24c-a3ce-4b2f-bc93-7d9854ecc0ef" providerId="ADAL" clId="{A94435BC-38A5-444E-8448-3FD0C339697B}" dt="2021-04-29T07:57:38.308" v="520"/>
          <ac:spMkLst>
            <pc:docMk/>
            <pc:sldMk cId="3463747687" sldId="5083"/>
            <ac:spMk id="24" creationId="{A704AD0A-81B3-475E-8840-03ABF5324B5B}"/>
          </ac:spMkLst>
        </pc:spChg>
        <pc:spChg chg="mod">
          <ac:chgData name="Ankit Sethi" userId="2aeeb24c-a3ce-4b2f-bc93-7d9854ecc0ef" providerId="ADAL" clId="{A94435BC-38A5-444E-8448-3FD0C339697B}" dt="2021-04-29T07:57:38.308" v="520"/>
          <ac:spMkLst>
            <pc:docMk/>
            <pc:sldMk cId="3463747687" sldId="5083"/>
            <ac:spMk id="25" creationId="{9666D1A2-531A-4802-A93D-F277A8958F2F}"/>
          </ac:spMkLst>
        </pc:spChg>
        <pc:spChg chg="mod">
          <ac:chgData name="Ankit Sethi" userId="2aeeb24c-a3ce-4b2f-bc93-7d9854ecc0ef" providerId="ADAL" clId="{A94435BC-38A5-444E-8448-3FD0C339697B}" dt="2021-04-29T07:57:38.308" v="520"/>
          <ac:spMkLst>
            <pc:docMk/>
            <pc:sldMk cId="3463747687" sldId="5083"/>
            <ac:spMk id="26" creationId="{2D3F054B-CBEB-48C2-BB2A-BD50A726FD1B}"/>
          </ac:spMkLst>
        </pc:spChg>
        <pc:spChg chg="mod">
          <ac:chgData name="Ankit Sethi" userId="2aeeb24c-a3ce-4b2f-bc93-7d9854ecc0ef" providerId="ADAL" clId="{A94435BC-38A5-444E-8448-3FD0C339697B}" dt="2021-04-29T07:57:38.308" v="520"/>
          <ac:spMkLst>
            <pc:docMk/>
            <pc:sldMk cId="3463747687" sldId="5083"/>
            <ac:spMk id="28" creationId="{F8AD9FF0-8142-42FC-977D-61FD65CD7A30}"/>
          </ac:spMkLst>
        </pc:spChg>
        <pc:spChg chg="mod">
          <ac:chgData name="Ankit Sethi" userId="2aeeb24c-a3ce-4b2f-bc93-7d9854ecc0ef" providerId="ADAL" clId="{A94435BC-38A5-444E-8448-3FD0C339697B}" dt="2021-04-29T07:57:38.308" v="520"/>
          <ac:spMkLst>
            <pc:docMk/>
            <pc:sldMk cId="3463747687" sldId="5083"/>
            <ac:spMk id="29" creationId="{7F700CD1-CDE2-44F3-B157-C01FCC843273}"/>
          </ac:spMkLst>
        </pc:spChg>
        <pc:spChg chg="mod">
          <ac:chgData name="Ankit Sethi" userId="2aeeb24c-a3ce-4b2f-bc93-7d9854ecc0ef" providerId="ADAL" clId="{A94435BC-38A5-444E-8448-3FD0C339697B}" dt="2021-04-29T07:57:38.308" v="520"/>
          <ac:spMkLst>
            <pc:docMk/>
            <pc:sldMk cId="3463747687" sldId="5083"/>
            <ac:spMk id="30" creationId="{4E9EE689-7134-4029-8F79-909487D22802}"/>
          </ac:spMkLst>
        </pc:spChg>
        <pc:spChg chg="mod">
          <ac:chgData name="Ankit Sethi" userId="2aeeb24c-a3ce-4b2f-bc93-7d9854ecc0ef" providerId="ADAL" clId="{A94435BC-38A5-444E-8448-3FD0C339697B}" dt="2021-04-29T07:57:38.308" v="520"/>
          <ac:spMkLst>
            <pc:docMk/>
            <pc:sldMk cId="3463747687" sldId="5083"/>
            <ac:spMk id="32" creationId="{1E7FD58A-710F-4BB2-80C0-2A004478CEF4}"/>
          </ac:spMkLst>
        </pc:spChg>
        <pc:spChg chg="mod">
          <ac:chgData name="Ankit Sethi" userId="2aeeb24c-a3ce-4b2f-bc93-7d9854ecc0ef" providerId="ADAL" clId="{A94435BC-38A5-444E-8448-3FD0C339697B}" dt="2021-04-29T07:57:38.308" v="520"/>
          <ac:spMkLst>
            <pc:docMk/>
            <pc:sldMk cId="3463747687" sldId="5083"/>
            <ac:spMk id="33" creationId="{EA480ADF-3FBC-4AF8-94EC-18ADBA5D9712}"/>
          </ac:spMkLst>
        </pc:spChg>
        <pc:spChg chg="add mod">
          <ac:chgData name="Ankit Sethi" userId="2aeeb24c-a3ce-4b2f-bc93-7d9854ecc0ef" providerId="ADAL" clId="{A94435BC-38A5-444E-8448-3FD0C339697B}" dt="2021-04-29T07:57:38.308" v="520"/>
          <ac:spMkLst>
            <pc:docMk/>
            <pc:sldMk cId="3463747687" sldId="5083"/>
            <ac:spMk id="34" creationId="{0CEE5A10-FAA4-4EA9-B0FD-69C3535B13FA}"/>
          </ac:spMkLst>
        </pc:spChg>
        <pc:spChg chg="add mod">
          <ac:chgData name="Ankit Sethi" userId="2aeeb24c-a3ce-4b2f-bc93-7d9854ecc0ef" providerId="ADAL" clId="{A94435BC-38A5-444E-8448-3FD0C339697B}" dt="2021-04-29T07:57:38.308" v="520"/>
          <ac:spMkLst>
            <pc:docMk/>
            <pc:sldMk cId="3463747687" sldId="5083"/>
            <ac:spMk id="35" creationId="{67D15155-078B-4B4E-86E2-E6A4BD2EF2E6}"/>
          </ac:spMkLst>
        </pc:spChg>
        <pc:spChg chg="add mod">
          <ac:chgData name="Ankit Sethi" userId="2aeeb24c-a3ce-4b2f-bc93-7d9854ecc0ef" providerId="ADAL" clId="{A94435BC-38A5-444E-8448-3FD0C339697B}" dt="2021-04-29T07:57:38.308" v="520"/>
          <ac:spMkLst>
            <pc:docMk/>
            <pc:sldMk cId="3463747687" sldId="5083"/>
            <ac:spMk id="36" creationId="{B792618D-6F40-44FC-84CB-FF5A4ED8AB9B}"/>
          </ac:spMkLst>
        </pc:spChg>
        <pc:spChg chg="add mod">
          <ac:chgData name="Ankit Sethi" userId="2aeeb24c-a3ce-4b2f-bc93-7d9854ecc0ef" providerId="ADAL" clId="{A94435BC-38A5-444E-8448-3FD0C339697B}" dt="2021-04-29T07:57:38.308" v="520"/>
          <ac:spMkLst>
            <pc:docMk/>
            <pc:sldMk cId="3463747687" sldId="5083"/>
            <ac:spMk id="37" creationId="{7B2C6A1B-14CA-4E65-8EA0-5493C41102EA}"/>
          </ac:spMkLst>
        </pc:spChg>
        <pc:spChg chg="add mod">
          <ac:chgData name="Ankit Sethi" userId="2aeeb24c-a3ce-4b2f-bc93-7d9854ecc0ef" providerId="ADAL" clId="{A94435BC-38A5-444E-8448-3FD0C339697B}" dt="2021-04-29T07:57:38.308" v="520"/>
          <ac:spMkLst>
            <pc:docMk/>
            <pc:sldMk cId="3463747687" sldId="5083"/>
            <ac:spMk id="38" creationId="{F5999CF1-EABC-49E8-8911-F4243484B4EA}"/>
          </ac:spMkLst>
        </pc:spChg>
        <pc:spChg chg="mod">
          <ac:chgData name="Ankit Sethi" userId="2aeeb24c-a3ce-4b2f-bc93-7d9854ecc0ef" providerId="ADAL" clId="{A94435BC-38A5-444E-8448-3FD0C339697B}" dt="2021-04-29T07:57:35.320" v="518" actId="20577"/>
          <ac:spMkLst>
            <pc:docMk/>
            <pc:sldMk cId="3463747687" sldId="5083"/>
            <ac:spMk id="44" creationId="{510B185F-E1B2-424F-AB25-E50F81190FC7}"/>
          </ac:spMkLst>
        </pc:spChg>
        <pc:grpChg chg="add mod">
          <ac:chgData name="Ankit Sethi" userId="2aeeb24c-a3ce-4b2f-bc93-7d9854ecc0ef" providerId="ADAL" clId="{A94435BC-38A5-444E-8448-3FD0C339697B}" dt="2021-04-29T07:57:38.308" v="520"/>
          <ac:grpSpMkLst>
            <pc:docMk/>
            <pc:sldMk cId="3463747687" sldId="5083"/>
            <ac:grpSpMk id="8" creationId="{28B48150-CC3F-47E4-9475-AE921A5E483C}"/>
          </ac:grpSpMkLst>
        </pc:grpChg>
        <pc:grpChg chg="mod">
          <ac:chgData name="Ankit Sethi" userId="2aeeb24c-a3ce-4b2f-bc93-7d9854ecc0ef" providerId="ADAL" clId="{A94435BC-38A5-444E-8448-3FD0C339697B}" dt="2021-04-29T07:57:38.308" v="520"/>
          <ac:grpSpMkLst>
            <pc:docMk/>
            <pc:sldMk cId="3463747687" sldId="5083"/>
            <ac:grpSpMk id="9" creationId="{1910C2BB-8884-436D-9B90-F7812A0CE8F2}"/>
          </ac:grpSpMkLst>
        </pc:grpChg>
        <pc:grpChg chg="mod">
          <ac:chgData name="Ankit Sethi" userId="2aeeb24c-a3ce-4b2f-bc93-7d9854ecc0ef" providerId="ADAL" clId="{A94435BC-38A5-444E-8448-3FD0C339697B}" dt="2021-04-29T07:57:38.308" v="520"/>
          <ac:grpSpMkLst>
            <pc:docMk/>
            <pc:sldMk cId="3463747687" sldId="5083"/>
            <ac:grpSpMk id="10" creationId="{221A229C-0937-4799-B1B7-7D28ECB9053E}"/>
          </ac:grpSpMkLst>
        </pc:grpChg>
        <pc:grpChg chg="mod">
          <ac:chgData name="Ankit Sethi" userId="2aeeb24c-a3ce-4b2f-bc93-7d9854ecc0ef" providerId="ADAL" clId="{A94435BC-38A5-444E-8448-3FD0C339697B}" dt="2021-04-29T07:57:38.308" v="520"/>
          <ac:grpSpMkLst>
            <pc:docMk/>
            <pc:sldMk cId="3463747687" sldId="5083"/>
            <ac:grpSpMk id="11" creationId="{51205AD2-EF16-402B-95DF-AB44A93B2669}"/>
          </ac:grpSpMkLst>
        </pc:grpChg>
        <pc:grpChg chg="mod">
          <ac:chgData name="Ankit Sethi" userId="2aeeb24c-a3ce-4b2f-bc93-7d9854ecc0ef" providerId="ADAL" clId="{A94435BC-38A5-444E-8448-3FD0C339697B}" dt="2021-04-29T07:57:38.308" v="520"/>
          <ac:grpSpMkLst>
            <pc:docMk/>
            <pc:sldMk cId="3463747687" sldId="5083"/>
            <ac:grpSpMk id="12" creationId="{60BE828D-2D7C-4924-A7AB-122D8433C36D}"/>
          </ac:grpSpMkLst>
        </pc:grpChg>
        <pc:grpChg chg="mod">
          <ac:chgData name="Ankit Sethi" userId="2aeeb24c-a3ce-4b2f-bc93-7d9854ecc0ef" providerId="ADAL" clId="{A94435BC-38A5-444E-8448-3FD0C339697B}" dt="2021-04-29T07:57:38.308" v="520"/>
          <ac:grpSpMkLst>
            <pc:docMk/>
            <pc:sldMk cId="3463747687" sldId="5083"/>
            <ac:grpSpMk id="13" creationId="{39B5A690-1096-4896-B7FE-F868D1DAAA40}"/>
          </ac:grpSpMkLst>
        </pc:grpChg>
        <pc:grpChg chg="mod">
          <ac:chgData name="Ankit Sethi" userId="2aeeb24c-a3ce-4b2f-bc93-7d9854ecc0ef" providerId="ADAL" clId="{A94435BC-38A5-444E-8448-3FD0C339697B}" dt="2021-04-29T07:57:38.308" v="520"/>
          <ac:grpSpMkLst>
            <pc:docMk/>
            <pc:sldMk cId="3463747687" sldId="5083"/>
            <ac:grpSpMk id="15" creationId="{49AA3680-1679-4CC8-B2B8-C077FC91251F}"/>
          </ac:grpSpMkLst>
        </pc:grpChg>
        <pc:grpChg chg="mod">
          <ac:chgData name="Ankit Sethi" userId="2aeeb24c-a3ce-4b2f-bc93-7d9854ecc0ef" providerId="ADAL" clId="{A94435BC-38A5-444E-8448-3FD0C339697B}" dt="2021-04-29T07:57:38.308" v="520"/>
          <ac:grpSpMkLst>
            <pc:docMk/>
            <pc:sldMk cId="3463747687" sldId="5083"/>
            <ac:grpSpMk id="19" creationId="{BBD86F08-F91B-44D5-9EFB-4DDB4CF944C3}"/>
          </ac:grpSpMkLst>
        </pc:grpChg>
        <pc:grpChg chg="mod">
          <ac:chgData name="Ankit Sethi" userId="2aeeb24c-a3ce-4b2f-bc93-7d9854ecc0ef" providerId="ADAL" clId="{A94435BC-38A5-444E-8448-3FD0C339697B}" dt="2021-04-29T07:57:38.308" v="520"/>
          <ac:grpSpMkLst>
            <pc:docMk/>
            <pc:sldMk cId="3463747687" sldId="5083"/>
            <ac:grpSpMk id="23" creationId="{53AED1C6-013D-42DE-BFA5-B658C00FC6FB}"/>
          </ac:grpSpMkLst>
        </pc:grpChg>
        <pc:grpChg chg="mod">
          <ac:chgData name="Ankit Sethi" userId="2aeeb24c-a3ce-4b2f-bc93-7d9854ecc0ef" providerId="ADAL" clId="{A94435BC-38A5-444E-8448-3FD0C339697B}" dt="2021-04-29T07:57:38.308" v="520"/>
          <ac:grpSpMkLst>
            <pc:docMk/>
            <pc:sldMk cId="3463747687" sldId="5083"/>
            <ac:grpSpMk id="27" creationId="{ECA774CB-D762-42AB-8F0E-5495BEC4F2AF}"/>
          </ac:grpSpMkLst>
        </pc:grpChg>
        <pc:grpChg chg="mod">
          <ac:chgData name="Ankit Sethi" userId="2aeeb24c-a3ce-4b2f-bc93-7d9854ecc0ef" providerId="ADAL" clId="{A94435BC-38A5-444E-8448-3FD0C339697B}" dt="2021-04-29T07:57:38.308" v="520"/>
          <ac:grpSpMkLst>
            <pc:docMk/>
            <pc:sldMk cId="3463747687" sldId="5083"/>
            <ac:grpSpMk id="31" creationId="{BFB6AAB6-4366-4215-8634-E9C2632D1E2C}"/>
          </ac:grpSpMkLst>
        </pc:grpChg>
        <pc:picChg chg="del">
          <ac:chgData name="Ankit Sethi" userId="2aeeb24c-a3ce-4b2f-bc93-7d9854ecc0ef" providerId="ADAL" clId="{A94435BC-38A5-444E-8448-3FD0C339697B}" dt="2021-04-29T07:57:37.945" v="519" actId="478"/>
          <ac:picMkLst>
            <pc:docMk/>
            <pc:sldMk cId="3463747687" sldId="5083"/>
            <ac:picMk id="7" creationId="{719EE61E-AF58-4E28-BEC5-BB7B34B72424}"/>
          </ac:picMkLst>
        </pc:picChg>
      </pc:sldChg>
      <pc:sldChg chg="addSp delSp modSp mod">
        <pc:chgData name="Ankit Sethi" userId="2aeeb24c-a3ce-4b2f-bc93-7d9854ecc0ef" providerId="ADAL" clId="{A94435BC-38A5-444E-8448-3FD0C339697B}" dt="2021-04-29T07:58:13.687" v="528" actId="20577"/>
        <pc:sldMkLst>
          <pc:docMk/>
          <pc:sldMk cId="2825609914" sldId="5084"/>
        </pc:sldMkLst>
        <pc:spChg chg="del">
          <ac:chgData name="Ankit Sethi" userId="2aeeb24c-a3ce-4b2f-bc93-7d9854ecc0ef" providerId="ADAL" clId="{A94435BC-38A5-444E-8448-3FD0C339697B}" dt="2021-04-29T07:58:07.557" v="522" actId="478"/>
          <ac:spMkLst>
            <pc:docMk/>
            <pc:sldMk cId="2825609914" sldId="5084"/>
            <ac:spMk id="5" creationId="{3DDD60F6-2283-4874-B1ED-C5ECAE7C442C}"/>
          </ac:spMkLst>
        </pc:spChg>
        <pc:spChg chg="del">
          <ac:chgData name="Ankit Sethi" userId="2aeeb24c-a3ce-4b2f-bc93-7d9854ecc0ef" providerId="ADAL" clId="{A94435BC-38A5-444E-8448-3FD0C339697B}" dt="2021-04-29T07:58:07.557" v="522" actId="478"/>
          <ac:spMkLst>
            <pc:docMk/>
            <pc:sldMk cId="2825609914" sldId="5084"/>
            <ac:spMk id="34" creationId="{0CEE5A10-FAA4-4EA9-B0FD-69C3535B13FA}"/>
          </ac:spMkLst>
        </pc:spChg>
        <pc:spChg chg="del">
          <ac:chgData name="Ankit Sethi" userId="2aeeb24c-a3ce-4b2f-bc93-7d9854ecc0ef" providerId="ADAL" clId="{A94435BC-38A5-444E-8448-3FD0C339697B}" dt="2021-04-29T07:58:07.557" v="522" actId="478"/>
          <ac:spMkLst>
            <pc:docMk/>
            <pc:sldMk cId="2825609914" sldId="5084"/>
            <ac:spMk id="35" creationId="{67D15155-078B-4B4E-86E2-E6A4BD2EF2E6}"/>
          </ac:spMkLst>
        </pc:spChg>
        <pc:spChg chg="del">
          <ac:chgData name="Ankit Sethi" userId="2aeeb24c-a3ce-4b2f-bc93-7d9854ecc0ef" providerId="ADAL" clId="{A94435BC-38A5-444E-8448-3FD0C339697B}" dt="2021-04-29T07:58:07.557" v="522" actId="478"/>
          <ac:spMkLst>
            <pc:docMk/>
            <pc:sldMk cId="2825609914" sldId="5084"/>
            <ac:spMk id="36" creationId="{B792618D-6F40-44FC-84CB-FF5A4ED8AB9B}"/>
          </ac:spMkLst>
        </pc:spChg>
        <pc:spChg chg="del">
          <ac:chgData name="Ankit Sethi" userId="2aeeb24c-a3ce-4b2f-bc93-7d9854ecc0ef" providerId="ADAL" clId="{A94435BC-38A5-444E-8448-3FD0C339697B}" dt="2021-04-29T07:58:07.557" v="522" actId="478"/>
          <ac:spMkLst>
            <pc:docMk/>
            <pc:sldMk cId="2825609914" sldId="5084"/>
            <ac:spMk id="37" creationId="{7B2C6A1B-14CA-4E65-8EA0-5493C41102EA}"/>
          </ac:spMkLst>
        </pc:spChg>
        <pc:spChg chg="del">
          <ac:chgData name="Ankit Sethi" userId="2aeeb24c-a3ce-4b2f-bc93-7d9854ecc0ef" providerId="ADAL" clId="{A94435BC-38A5-444E-8448-3FD0C339697B}" dt="2021-04-29T07:58:07.557" v="522" actId="478"/>
          <ac:spMkLst>
            <pc:docMk/>
            <pc:sldMk cId="2825609914" sldId="5084"/>
            <ac:spMk id="38" creationId="{F5999CF1-EABC-49E8-8911-F4243484B4EA}"/>
          </ac:spMkLst>
        </pc:spChg>
        <pc:spChg chg="add mod">
          <ac:chgData name="Ankit Sethi" userId="2aeeb24c-a3ce-4b2f-bc93-7d9854ecc0ef" providerId="ADAL" clId="{A94435BC-38A5-444E-8448-3FD0C339697B}" dt="2021-04-29T07:58:08.036" v="523"/>
          <ac:spMkLst>
            <pc:docMk/>
            <pc:sldMk cId="2825609914" sldId="5084"/>
            <ac:spMk id="39" creationId="{D88BB852-70E0-4545-AB2E-EA46D6406EBC}"/>
          </ac:spMkLst>
        </pc:spChg>
        <pc:spChg chg="mod">
          <ac:chgData name="Ankit Sethi" userId="2aeeb24c-a3ce-4b2f-bc93-7d9854ecc0ef" providerId="ADAL" clId="{A94435BC-38A5-444E-8448-3FD0C339697B}" dt="2021-04-29T07:58:13.687" v="528" actId="20577"/>
          <ac:spMkLst>
            <pc:docMk/>
            <pc:sldMk cId="2825609914" sldId="5084"/>
            <ac:spMk id="44" creationId="{510B185F-E1B2-424F-AB25-E50F81190FC7}"/>
          </ac:spMkLst>
        </pc:spChg>
        <pc:spChg chg="mod">
          <ac:chgData name="Ankit Sethi" userId="2aeeb24c-a3ce-4b2f-bc93-7d9854ecc0ef" providerId="ADAL" clId="{A94435BC-38A5-444E-8448-3FD0C339697B}" dt="2021-04-29T07:58:08.036" v="523"/>
          <ac:spMkLst>
            <pc:docMk/>
            <pc:sldMk cId="2825609914" sldId="5084"/>
            <ac:spMk id="47" creationId="{B1F714B1-95A0-43D0-890A-278982421016}"/>
          </ac:spMkLst>
        </pc:spChg>
        <pc:spChg chg="mod">
          <ac:chgData name="Ankit Sethi" userId="2aeeb24c-a3ce-4b2f-bc93-7d9854ecc0ef" providerId="ADAL" clId="{A94435BC-38A5-444E-8448-3FD0C339697B}" dt="2021-04-29T07:58:08.036" v="523"/>
          <ac:spMkLst>
            <pc:docMk/>
            <pc:sldMk cId="2825609914" sldId="5084"/>
            <ac:spMk id="48" creationId="{FC1409F4-0B7A-444B-92B6-928B797F1174}"/>
          </ac:spMkLst>
        </pc:spChg>
        <pc:grpChg chg="del">
          <ac:chgData name="Ankit Sethi" userId="2aeeb24c-a3ce-4b2f-bc93-7d9854ecc0ef" providerId="ADAL" clId="{A94435BC-38A5-444E-8448-3FD0C339697B}" dt="2021-04-29T07:58:07.557" v="522" actId="478"/>
          <ac:grpSpMkLst>
            <pc:docMk/>
            <pc:sldMk cId="2825609914" sldId="5084"/>
            <ac:grpSpMk id="8" creationId="{28B48150-CC3F-47E4-9475-AE921A5E483C}"/>
          </ac:grpSpMkLst>
        </pc:grpChg>
        <pc:grpChg chg="add mod">
          <ac:chgData name="Ankit Sethi" userId="2aeeb24c-a3ce-4b2f-bc93-7d9854ecc0ef" providerId="ADAL" clId="{A94435BC-38A5-444E-8448-3FD0C339697B}" dt="2021-04-29T07:58:08.036" v="523"/>
          <ac:grpSpMkLst>
            <pc:docMk/>
            <pc:sldMk cId="2825609914" sldId="5084"/>
            <ac:grpSpMk id="40" creationId="{EE6AF3FC-2B59-4D21-8584-2C60C4F672CB}"/>
          </ac:grpSpMkLst>
        </pc:grpChg>
        <pc:picChg chg="mod">
          <ac:chgData name="Ankit Sethi" userId="2aeeb24c-a3ce-4b2f-bc93-7d9854ecc0ef" providerId="ADAL" clId="{A94435BC-38A5-444E-8448-3FD0C339697B}" dt="2021-04-29T07:58:08.036" v="523"/>
          <ac:picMkLst>
            <pc:docMk/>
            <pc:sldMk cId="2825609914" sldId="5084"/>
            <ac:picMk id="42" creationId="{D8576427-E0D7-44C9-956A-AB5F4387E525}"/>
          </ac:picMkLst>
        </pc:picChg>
        <pc:picChg chg="mod">
          <ac:chgData name="Ankit Sethi" userId="2aeeb24c-a3ce-4b2f-bc93-7d9854ecc0ef" providerId="ADAL" clId="{A94435BC-38A5-444E-8448-3FD0C339697B}" dt="2021-04-29T07:58:08.036" v="523"/>
          <ac:picMkLst>
            <pc:docMk/>
            <pc:sldMk cId="2825609914" sldId="5084"/>
            <ac:picMk id="43" creationId="{3B6A21C4-551B-4038-BD45-100EF6A21C82}"/>
          </ac:picMkLst>
        </pc:picChg>
        <pc:picChg chg="mod">
          <ac:chgData name="Ankit Sethi" userId="2aeeb24c-a3ce-4b2f-bc93-7d9854ecc0ef" providerId="ADAL" clId="{A94435BC-38A5-444E-8448-3FD0C339697B}" dt="2021-04-29T07:58:08.036" v="523"/>
          <ac:picMkLst>
            <pc:docMk/>
            <pc:sldMk cId="2825609914" sldId="5084"/>
            <ac:picMk id="45" creationId="{E9AC60B4-3681-4BB1-8164-0EDC80C85F76}"/>
          </ac:picMkLst>
        </pc:picChg>
        <pc:cxnChg chg="mod">
          <ac:chgData name="Ankit Sethi" userId="2aeeb24c-a3ce-4b2f-bc93-7d9854ecc0ef" providerId="ADAL" clId="{A94435BC-38A5-444E-8448-3FD0C339697B}" dt="2021-04-29T07:58:08.036" v="523"/>
          <ac:cxnSpMkLst>
            <pc:docMk/>
            <pc:sldMk cId="2825609914" sldId="5084"/>
            <ac:cxnSpMk id="41" creationId="{082857E2-7017-485B-A7BD-F0DA5F792AD2}"/>
          </ac:cxnSpMkLst>
        </pc:cxnChg>
        <pc:cxnChg chg="mod">
          <ac:chgData name="Ankit Sethi" userId="2aeeb24c-a3ce-4b2f-bc93-7d9854ecc0ef" providerId="ADAL" clId="{A94435BC-38A5-444E-8448-3FD0C339697B}" dt="2021-04-29T07:58:08.036" v="523"/>
          <ac:cxnSpMkLst>
            <pc:docMk/>
            <pc:sldMk cId="2825609914" sldId="5084"/>
            <ac:cxnSpMk id="46" creationId="{20C1E0A0-3BEF-448C-BA6D-493404CB42BB}"/>
          </ac:cxnSpMkLst>
        </pc:cxnChg>
      </pc:sldChg>
      <pc:sldChg chg="addSp delSp modSp mod">
        <pc:chgData name="Ankit Sethi" userId="2aeeb24c-a3ce-4b2f-bc93-7d9854ecc0ef" providerId="ADAL" clId="{A94435BC-38A5-444E-8448-3FD0C339697B}" dt="2021-04-29T07:58:44.340" v="531"/>
        <pc:sldMkLst>
          <pc:docMk/>
          <pc:sldMk cId="2064225646" sldId="5085"/>
        </pc:sldMkLst>
        <pc:spChg chg="mod">
          <ac:chgData name="Ankit Sethi" userId="2aeeb24c-a3ce-4b2f-bc93-7d9854ecc0ef" providerId="ADAL" clId="{A94435BC-38A5-444E-8448-3FD0C339697B}" dt="2021-04-29T07:58:44.340" v="531"/>
          <ac:spMkLst>
            <pc:docMk/>
            <pc:sldMk cId="2064225646" sldId="5085"/>
            <ac:spMk id="12" creationId="{DE9B0CB5-9315-4EA8-93CF-43038AC734C0}"/>
          </ac:spMkLst>
        </pc:spChg>
        <pc:spChg chg="mod">
          <ac:chgData name="Ankit Sethi" userId="2aeeb24c-a3ce-4b2f-bc93-7d9854ecc0ef" providerId="ADAL" clId="{A94435BC-38A5-444E-8448-3FD0C339697B}" dt="2021-04-29T07:58:44.340" v="531"/>
          <ac:spMkLst>
            <pc:docMk/>
            <pc:sldMk cId="2064225646" sldId="5085"/>
            <ac:spMk id="13" creationId="{28584C62-F6D3-4628-B1FB-F1A521C3B1A2}"/>
          </ac:spMkLst>
        </pc:spChg>
        <pc:grpChg chg="del">
          <ac:chgData name="Ankit Sethi" userId="2aeeb24c-a3ce-4b2f-bc93-7d9854ecc0ef" providerId="ADAL" clId="{A94435BC-38A5-444E-8448-3FD0C339697B}" dt="2021-04-29T07:58:43.955" v="530" actId="478"/>
          <ac:grpSpMkLst>
            <pc:docMk/>
            <pc:sldMk cId="2064225646" sldId="5085"/>
            <ac:grpSpMk id="10" creationId="{17D9E7B5-05C0-4E6A-A900-004C890BFE09}"/>
          </ac:grpSpMkLst>
        </pc:grpChg>
        <pc:grpChg chg="add mod">
          <ac:chgData name="Ankit Sethi" userId="2aeeb24c-a3ce-4b2f-bc93-7d9854ecc0ef" providerId="ADAL" clId="{A94435BC-38A5-444E-8448-3FD0C339697B}" dt="2021-04-29T07:58:44.340" v="531"/>
          <ac:grpSpMkLst>
            <pc:docMk/>
            <pc:sldMk cId="2064225646" sldId="5085"/>
            <ac:grpSpMk id="11" creationId="{967E94F7-6B56-45DF-A53C-792908EA88BD}"/>
          </ac:grpSpMkLst>
        </pc:grpChg>
      </pc:sldChg>
      <pc:sldChg chg="addSp delSp modSp mod">
        <pc:chgData name="Ankit Sethi" userId="2aeeb24c-a3ce-4b2f-bc93-7d9854ecc0ef" providerId="ADAL" clId="{A94435BC-38A5-444E-8448-3FD0C339697B}" dt="2021-04-29T07:59:15.357" v="539" actId="20577"/>
        <pc:sldMkLst>
          <pc:docMk/>
          <pc:sldMk cId="487407176" sldId="5086"/>
        </pc:sldMkLst>
        <pc:spChg chg="add mod">
          <ac:chgData name="Ankit Sethi" userId="2aeeb24c-a3ce-4b2f-bc93-7d9854ecc0ef" providerId="ADAL" clId="{A94435BC-38A5-444E-8448-3FD0C339697B}" dt="2021-04-29T07:59:09.755" v="534"/>
          <ac:spMkLst>
            <pc:docMk/>
            <pc:sldMk cId="487407176" sldId="5086"/>
            <ac:spMk id="12" creationId="{2D8D5B4A-A6D2-4146-9144-15CAACDAE379}"/>
          </ac:spMkLst>
        </pc:spChg>
        <pc:spChg chg="add mod">
          <ac:chgData name="Ankit Sethi" userId="2aeeb24c-a3ce-4b2f-bc93-7d9854ecc0ef" providerId="ADAL" clId="{A94435BC-38A5-444E-8448-3FD0C339697B}" dt="2021-04-29T07:59:09.755" v="534"/>
          <ac:spMkLst>
            <pc:docMk/>
            <pc:sldMk cId="487407176" sldId="5086"/>
            <ac:spMk id="14" creationId="{24685355-5F5D-4747-A8BD-297BB286B207}"/>
          </ac:spMkLst>
        </pc:spChg>
        <pc:spChg chg="del">
          <ac:chgData name="Ankit Sethi" userId="2aeeb24c-a3ce-4b2f-bc93-7d9854ecc0ef" providerId="ADAL" clId="{A94435BC-38A5-444E-8448-3FD0C339697B}" dt="2021-04-29T07:59:08.974" v="533" actId="478"/>
          <ac:spMkLst>
            <pc:docMk/>
            <pc:sldMk cId="487407176" sldId="5086"/>
            <ac:spMk id="39" creationId="{D88BB852-70E0-4545-AB2E-EA46D6406EBC}"/>
          </ac:spMkLst>
        </pc:spChg>
        <pc:spChg chg="mod">
          <ac:chgData name="Ankit Sethi" userId="2aeeb24c-a3ce-4b2f-bc93-7d9854ecc0ef" providerId="ADAL" clId="{A94435BC-38A5-444E-8448-3FD0C339697B}" dt="2021-04-29T07:59:15.357" v="539" actId="20577"/>
          <ac:spMkLst>
            <pc:docMk/>
            <pc:sldMk cId="487407176" sldId="5086"/>
            <ac:spMk id="44" creationId="{510B185F-E1B2-424F-AB25-E50F81190FC7}"/>
          </ac:spMkLst>
        </pc:spChg>
        <pc:grpChg chg="del">
          <ac:chgData name="Ankit Sethi" userId="2aeeb24c-a3ce-4b2f-bc93-7d9854ecc0ef" providerId="ADAL" clId="{A94435BC-38A5-444E-8448-3FD0C339697B}" dt="2021-04-29T07:59:08.974" v="533" actId="478"/>
          <ac:grpSpMkLst>
            <pc:docMk/>
            <pc:sldMk cId="487407176" sldId="5086"/>
            <ac:grpSpMk id="40" creationId="{EE6AF3FC-2B59-4D21-8584-2C60C4F672CB}"/>
          </ac:grpSpMkLst>
        </pc:grpChg>
        <pc:picChg chg="add mod">
          <ac:chgData name="Ankit Sethi" userId="2aeeb24c-a3ce-4b2f-bc93-7d9854ecc0ef" providerId="ADAL" clId="{A94435BC-38A5-444E-8448-3FD0C339697B}" dt="2021-04-29T07:59:09.755" v="534"/>
          <ac:picMkLst>
            <pc:docMk/>
            <pc:sldMk cId="487407176" sldId="5086"/>
            <ac:picMk id="13" creationId="{D5892F9D-D20F-4BE4-8BC1-549E0972E0FA}"/>
          </ac:picMkLst>
        </pc:picChg>
        <pc:cxnChg chg="mod">
          <ac:chgData name="Ankit Sethi" userId="2aeeb24c-a3ce-4b2f-bc93-7d9854ecc0ef" providerId="ADAL" clId="{A94435BC-38A5-444E-8448-3FD0C339697B}" dt="2021-04-29T07:59:08.974" v="533" actId="478"/>
          <ac:cxnSpMkLst>
            <pc:docMk/>
            <pc:sldMk cId="487407176" sldId="5086"/>
            <ac:cxnSpMk id="41" creationId="{082857E2-7017-485B-A7BD-F0DA5F792AD2}"/>
          </ac:cxnSpMkLst>
        </pc:cxnChg>
        <pc:cxnChg chg="mod">
          <ac:chgData name="Ankit Sethi" userId="2aeeb24c-a3ce-4b2f-bc93-7d9854ecc0ef" providerId="ADAL" clId="{A94435BC-38A5-444E-8448-3FD0C339697B}" dt="2021-04-29T07:59:08.974" v="533" actId="478"/>
          <ac:cxnSpMkLst>
            <pc:docMk/>
            <pc:sldMk cId="487407176" sldId="5086"/>
            <ac:cxnSpMk id="46" creationId="{20C1E0A0-3BEF-448C-BA6D-493404CB42BB}"/>
          </ac:cxnSpMkLst>
        </pc:cxnChg>
      </pc:sldChg>
      <pc:sldChg chg="addSp delSp modSp mod">
        <pc:chgData name="Ankit Sethi" userId="2aeeb24c-a3ce-4b2f-bc93-7d9854ecc0ef" providerId="ADAL" clId="{A94435BC-38A5-444E-8448-3FD0C339697B}" dt="2021-04-29T07:59:33.029" v="542"/>
        <pc:sldMkLst>
          <pc:docMk/>
          <pc:sldMk cId="1303086348" sldId="5087"/>
        </pc:sldMkLst>
        <pc:spChg chg="mod">
          <ac:chgData name="Ankit Sethi" userId="2aeeb24c-a3ce-4b2f-bc93-7d9854ecc0ef" providerId="ADAL" clId="{A94435BC-38A5-444E-8448-3FD0C339697B}" dt="2021-04-29T07:59:33.029" v="542"/>
          <ac:spMkLst>
            <pc:docMk/>
            <pc:sldMk cId="1303086348" sldId="5087"/>
            <ac:spMk id="14" creationId="{EC13DE87-D1F6-42BD-8452-23503CF46918}"/>
          </ac:spMkLst>
        </pc:spChg>
        <pc:spChg chg="mod">
          <ac:chgData name="Ankit Sethi" userId="2aeeb24c-a3ce-4b2f-bc93-7d9854ecc0ef" providerId="ADAL" clId="{A94435BC-38A5-444E-8448-3FD0C339697B}" dt="2021-04-29T07:59:33.029" v="542"/>
          <ac:spMkLst>
            <pc:docMk/>
            <pc:sldMk cId="1303086348" sldId="5087"/>
            <ac:spMk id="15" creationId="{161AD535-BCDF-4397-BE5F-DBBC1E9E3AA0}"/>
          </ac:spMkLst>
        </pc:spChg>
        <pc:grpChg chg="add mod">
          <ac:chgData name="Ankit Sethi" userId="2aeeb24c-a3ce-4b2f-bc93-7d9854ecc0ef" providerId="ADAL" clId="{A94435BC-38A5-444E-8448-3FD0C339697B}" dt="2021-04-29T07:59:33.029" v="542"/>
          <ac:grpSpMkLst>
            <pc:docMk/>
            <pc:sldMk cId="1303086348" sldId="5087"/>
            <ac:grpSpMk id="10" creationId="{F1AA4539-2D05-408A-B780-C0787CA3C85D}"/>
          </ac:grpSpMkLst>
        </pc:grpChg>
        <pc:grpChg chg="del">
          <ac:chgData name="Ankit Sethi" userId="2aeeb24c-a3ce-4b2f-bc93-7d9854ecc0ef" providerId="ADAL" clId="{A94435BC-38A5-444E-8448-3FD0C339697B}" dt="2021-04-29T07:59:32.713" v="541" actId="478"/>
          <ac:grpSpMkLst>
            <pc:docMk/>
            <pc:sldMk cId="1303086348" sldId="5087"/>
            <ac:grpSpMk id="11" creationId="{967E94F7-6B56-45DF-A53C-792908EA88BD}"/>
          </ac:grpSpMkLst>
        </pc:grpChg>
      </pc:sldChg>
      <pc:sldChg chg="addSp delSp modSp mod">
        <pc:chgData name="Ankit Sethi" userId="2aeeb24c-a3ce-4b2f-bc93-7d9854ecc0ef" providerId="ADAL" clId="{A94435BC-38A5-444E-8448-3FD0C339697B}" dt="2021-04-29T08:00:00.401" v="551" actId="20577"/>
        <pc:sldMkLst>
          <pc:docMk/>
          <pc:sldMk cId="3813694167" sldId="5088"/>
        </pc:sldMkLst>
        <pc:spChg chg="add mod">
          <ac:chgData name="Ankit Sethi" userId="2aeeb24c-a3ce-4b2f-bc93-7d9854ecc0ef" providerId="ADAL" clId="{A94435BC-38A5-444E-8448-3FD0C339697B}" dt="2021-04-29T07:59:54.355" v="545"/>
          <ac:spMkLst>
            <pc:docMk/>
            <pc:sldMk cId="3813694167" sldId="5088"/>
            <ac:spMk id="6" creationId="{3D26B27B-3122-4577-8897-3DD17793F7D9}"/>
          </ac:spMkLst>
        </pc:spChg>
        <pc:spChg chg="add mod">
          <ac:chgData name="Ankit Sethi" userId="2aeeb24c-a3ce-4b2f-bc93-7d9854ecc0ef" providerId="ADAL" clId="{A94435BC-38A5-444E-8448-3FD0C339697B}" dt="2021-04-29T07:59:54.355" v="545"/>
          <ac:spMkLst>
            <pc:docMk/>
            <pc:sldMk cId="3813694167" sldId="5088"/>
            <ac:spMk id="8" creationId="{67F5770D-ADE5-475B-90C1-267113CF49A3}"/>
          </ac:spMkLst>
        </pc:spChg>
        <pc:spChg chg="del">
          <ac:chgData name="Ankit Sethi" userId="2aeeb24c-a3ce-4b2f-bc93-7d9854ecc0ef" providerId="ADAL" clId="{A94435BC-38A5-444E-8448-3FD0C339697B}" dt="2021-04-29T07:59:53.885" v="544" actId="478"/>
          <ac:spMkLst>
            <pc:docMk/>
            <pc:sldMk cId="3813694167" sldId="5088"/>
            <ac:spMk id="12" creationId="{2D8D5B4A-A6D2-4146-9144-15CAACDAE379}"/>
          </ac:spMkLst>
        </pc:spChg>
        <pc:spChg chg="del">
          <ac:chgData name="Ankit Sethi" userId="2aeeb24c-a3ce-4b2f-bc93-7d9854ecc0ef" providerId="ADAL" clId="{A94435BC-38A5-444E-8448-3FD0C339697B}" dt="2021-04-29T07:59:53.885" v="544" actId="478"/>
          <ac:spMkLst>
            <pc:docMk/>
            <pc:sldMk cId="3813694167" sldId="5088"/>
            <ac:spMk id="14" creationId="{24685355-5F5D-4747-A8BD-297BB286B207}"/>
          </ac:spMkLst>
        </pc:spChg>
        <pc:spChg chg="mod">
          <ac:chgData name="Ankit Sethi" userId="2aeeb24c-a3ce-4b2f-bc93-7d9854ecc0ef" providerId="ADAL" clId="{A94435BC-38A5-444E-8448-3FD0C339697B}" dt="2021-04-29T08:00:00.401" v="551" actId="20577"/>
          <ac:spMkLst>
            <pc:docMk/>
            <pc:sldMk cId="3813694167" sldId="5088"/>
            <ac:spMk id="44" creationId="{510B185F-E1B2-424F-AB25-E50F81190FC7}"/>
          </ac:spMkLst>
        </pc:spChg>
        <pc:picChg chg="add mod">
          <ac:chgData name="Ankit Sethi" userId="2aeeb24c-a3ce-4b2f-bc93-7d9854ecc0ef" providerId="ADAL" clId="{A94435BC-38A5-444E-8448-3FD0C339697B}" dt="2021-04-29T07:59:54.355" v="545"/>
          <ac:picMkLst>
            <pc:docMk/>
            <pc:sldMk cId="3813694167" sldId="5088"/>
            <ac:picMk id="7" creationId="{B389C928-C378-4A6E-B90F-E6D2052D6099}"/>
          </ac:picMkLst>
        </pc:picChg>
        <pc:picChg chg="del">
          <ac:chgData name="Ankit Sethi" userId="2aeeb24c-a3ce-4b2f-bc93-7d9854ecc0ef" providerId="ADAL" clId="{A94435BC-38A5-444E-8448-3FD0C339697B}" dt="2021-04-29T07:59:53.885" v="544" actId="478"/>
          <ac:picMkLst>
            <pc:docMk/>
            <pc:sldMk cId="3813694167" sldId="5088"/>
            <ac:picMk id="13" creationId="{D5892F9D-D20F-4BE4-8BC1-549E0972E0FA}"/>
          </ac:picMkLst>
        </pc:picChg>
      </pc:sldChg>
      <pc:sldChg chg="addSp delSp modSp mod">
        <pc:chgData name="Ankit Sethi" userId="2aeeb24c-a3ce-4b2f-bc93-7d9854ecc0ef" providerId="ADAL" clId="{A94435BC-38A5-444E-8448-3FD0C339697B}" dt="2021-04-29T08:00:19.173" v="554"/>
        <pc:sldMkLst>
          <pc:docMk/>
          <pc:sldMk cId="1718540396" sldId="5089"/>
        </pc:sldMkLst>
        <pc:spChg chg="mod">
          <ac:chgData name="Ankit Sethi" userId="2aeeb24c-a3ce-4b2f-bc93-7d9854ecc0ef" providerId="ADAL" clId="{A94435BC-38A5-444E-8448-3FD0C339697B}" dt="2021-04-29T08:00:19.173" v="554"/>
          <ac:spMkLst>
            <pc:docMk/>
            <pc:sldMk cId="1718540396" sldId="5089"/>
            <ac:spMk id="12" creationId="{C3BDD6E9-CD3E-4D79-983B-4D9A84C410CD}"/>
          </ac:spMkLst>
        </pc:spChg>
        <pc:spChg chg="mod">
          <ac:chgData name="Ankit Sethi" userId="2aeeb24c-a3ce-4b2f-bc93-7d9854ecc0ef" providerId="ADAL" clId="{A94435BC-38A5-444E-8448-3FD0C339697B}" dt="2021-04-29T08:00:19.173" v="554"/>
          <ac:spMkLst>
            <pc:docMk/>
            <pc:sldMk cId="1718540396" sldId="5089"/>
            <ac:spMk id="13" creationId="{C819FCF3-E2C5-418D-87FA-B84EC0FFF8B0}"/>
          </ac:spMkLst>
        </pc:spChg>
        <pc:grpChg chg="del">
          <ac:chgData name="Ankit Sethi" userId="2aeeb24c-a3ce-4b2f-bc93-7d9854ecc0ef" providerId="ADAL" clId="{A94435BC-38A5-444E-8448-3FD0C339697B}" dt="2021-04-29T08:00:18.888" v="553" actId="478"/>
          <ac:grpSpMkLst>
            <pc:docMk/>
            <pc:sldMk cId="1718540396" sldId="5089"/>
            <ac:grpSpMk id="10" creationId="{F1AA4539-2D05-408A-B780-C0787CA3C85D}"/>
          </ac:grpSpMkLst>
        </pc:grpChg>
        <pc:grpChg chg="add mod">
          <ac:chgData name="Ankit Sethi" userId="2aeeb24c-a3ce-4b2f-bc93-7d9854ecc0ef" providerId="ADAL" clId="{A94435BC-38A5-444E-8448-3FD0C339697B}" dt="2021-04-29T08:00:19.173" v="554"/>
          <ac:grpSpMkLst>
            <pc:docMk/>
            <pc:sldMk cId="1718540396" sldId="5089"/>
            <ac:grpSpMk id="11" creationId="{A485D65C-8FBD-4F2C-BB50-67750E2366B3}"/>
          </ac:grpSpMkLst>
        </pc:grpChg>
      </pc:sldChg>
      <pc:sldChg chg="addSp delSp modSp mod modNotesTx">
        <pc:chgData name="Ankit Sethi" userId="2aeeb24c-a3ce-4b2f-bc93-7d9854ecc0ef" providerId="ADAL" clId="{A94435BC-38A5-444E-8448-3FD0C339697B}" dt="2021-04-29T10:33:51.450" v="1041" actId="20577"/>
        <pc:sldMkLst>
          <pc:docMk/>
          <pc:sldMk cId="1167052596" sldId="5090"/>
        </pc:sldMkLst>
        <pc:spChg chg="del">
          <ac:chgData name="Ankit Sethi" userId="2aeeb24c-a3ce-4b2f-bc93-7d9854ecc0ef" providerId="ADAL" clId="{A94435BC-38A5-444E-8448-3FD0C339697B}" dt="2021-04-29T08:00:42.117" v="556" actId="478"/>
          <ac:spMkLst>
            <pc:docMk/>
            <pc:sldMk cId="1167052596" sldId="5090"/>
            <ac:spMk id="6" creationId="{3D26B27B-3122-4577-8897-3DD17793F7D9}"/>
          </ac:spMkLst>
        </pc:spChg>
        <pc:spChg chg="del">
          <ac:chgData name="Ankit Sethi" userId="2aeeb24c-a3ce-4b2f-bc93-7d9854ecc0ef" providerId="ADAL" clId="{A94435BC-38A5-444E-8448-3FD0C339697B}" dt="2021-04-29T08:00:42.117" v="556" actId="478"/>
          <ac:spMkLst>
            <pc:docMk/>
            <pc:sldMk cId="1167052596" sldId="5090"/>
            <ac:spMk id="8" creationId="{67F5770D-ADE5-475B-90C1-267113CF49A3}"/>
          </ac:spMkLst>
        </pc:spChg>
        <pc:spChg chg="add mod">
          <ac:chgData name="Ankit Sethi" userId="2aeeb24c-a3ce-4b2f-bc93-7d9854ecc0ef" providerId="ADAL" clId="{A94435BC-38A5-444E-8448-3FD0C339697B}" dt="2021-04-29T10:32:35.977" v="1010" actId="108"/>
          <ac:spMkLst>
            <pc:docMk/>
            <pc:sldMk cId="1167052596" sldId="5090"/>
            <ac:spMk id="9" creationId="{7DD49285-C41E-4C03-BDD5-5AEC4691E089}"/>
          </ac:spMkLst>
        </pc:spChg>
        <pc:spChg chg="mod">
          <ac:chgData name="Ankit Sethi" userId="2aeeb24c-a3ce-4b2f-bc93-7d9854ecc0ef" providerId="ADAL" clId="{A94435BC-38A5-444E-8448-3FD0C339697B}" dt="2021-04-29T08:00:42.487" v="557"/>
          <ac:spMkLst>
            <pc:docMk/>
            <pc:sldMk cId="1167052596" sldId="5090"/>
            <ac:spMk id="12" creationId="{EBF8E161-6068-4519-B170-B8D109D98AE4}"/>
          </ac:spMkLst>
        </pc:spChg>
        <pc:spChg chg="mod">
          <ac:chgData name="Ankit Sethi" userId="2aeeb24c-a3ce-4b2f-bc93-7d9854ecc0ef" providerId="ADAL" clId="{A94435BC-38A5-444E-8448-3FD0C339697B}" dt="2021-04-29T08:00:45.758" v="565" actId="20577"/>
          <ac:spMkLst>
            <pc:docMk/>
            <pc:sldMk cId="1167052596" sldId="5090"/>
            <ac:spMk id="44" creationId="{510B185F-E1B2-424F-AB25-E50F81190FC7}"/>
          </ac:spMkLst>
        </pc:spChg>
        <pc:grpChg chg="add mod">
          <ac:chgData name="Ankit Sethi" userId="2aeeb24c-a3ce-4b2f-bc93-7d9854ecc0ef" providerId="ADAL" clId="{A94435BC-38A5-444E-8448-3FD0C339697B}" dt="2021-04-29T10:32:52.507" v="1011" actId="1076"/>
          <ac:grpSpMkLst>
            <pc:docMk/>
            <pc:sldMk cId="1167052596" sldId="5090"/>
            <ac:grpSpMk id="10" creationId="{91BAF48F-2C51-4D25-8A7E-2B4D1D7D2544}"/>
          </ac:grpSpMkLst>
        </pc:grpChg>
        <pc:picChg chg="del">
          <ac:chgData name="Ankit Sethi" userId="2aeeb24c-a3ce-4b2f-bc93-7d9854ecc0ef" providerId="ADAL" clId="{A94435BC-38A5-444E-8448-3FD0C339697B}" dt="2021-04-29T08:00:42.117" v="556" actId="478"/>
          <ac:picMkLst>
            <pc:docMk/>
            <pc:sldMk cId="1167052596" sldId="5090"/>
            <ac:picMk id="7" creationId="{B389C928-C378-4A6E-B90F-E6D2052D6099}"/>
          </ac:picMkLst>
        </pc:picChg>
        <pc:picChg chg="mod">
          <ac:chgData name="Ankit Sethi" userId="2aeeb24c-a3ce-4b2f-bc93-7d9854ecc0ef" providerId="ADAL" clId="{A94435BC-38A5-444E-8448-3FD0C339697B}" dt="2021-04-29T08:00:42.487" v="557"/>
          <ac:picMkLst>
            <pc:docMk/>
            <pc:sldMk cId="1167052596" sldId="5090"/>
            <ac:picMk id="11" creationId="{E7F110AD-C916-4FE2-9626-C58A87E4D2CB}"/>
          </ac:picMkLst>
        </pc:picChg>
      </pc:sldChg>
      <pc:sldChg chg="addSp delSp modSp mod">
        <pc:chgData name="Ankit Sethi" userId="2aeeb24c-a3ce-4b2f-bc93-7d9854ecc0ef" providerId="ADAL" clId="{A94435BC-38A5-444E-8448-3FD0C339697B}" dt="2021-04-29T08:01:09.062" v="576" actId="20577"/>
        <pc:sldMkLst>
          <pc:docMk/>
          <pc:sldMk cId="474174707" sldId="5091"/>
        </pc:sldMkLst>
        <pc:spChg chg="add mod">
          <ac:chgData name="Ankit Sethi" userId="2aeeb24c-a3ce-4b2f-bc93-7d9854ecc0ef" providerId="ADAL" clId="{A94435BC-38A5-444E-8448-3FD0C339697B}" dt="2021-04-29T08:01:05.444" v="568"/>
          <ac:spMkLst>
            <pc:docMk/>
            <pc:sldMk cId="474174707" sldId="5091"/>
            <ac:spMk id="7" creationId="{8AAEA7FF-6A40-4D31-B901-38F5B878D72C}"/>
          </ac:spMkLst>
        </pc:spChg>
        <pc:spChg chg="del">
          <ac:chgData name="Ankit Sethi" userId="2aeeb24c-a3ce-4b2f-bc93-7d9854ecc0ef" providerId="ADAL" clId="{A94435BC-38A5-444E-8448-3FD0C339697B}" dt="2021-04-29T08:01:05.050" v="567" actId="478"/>
          <ac:spMkLst>
            <pc:docMk/>
            <pc:sldMk cId="474174707" sldId="5091"/>
            <ac:spMk id="9" creationId="{7DD49285-C41E-4C03-BDD5-5AEC4691E089}"/>
          </ac:spMkLst>
        </pc:spChg>
        <pc:spChg chg="mod">
          <ac:chgData name="Ankit Sethi" userId="2aeeb24c-a3ce-4b2f-bc93-7d9854ecc0ef" providerId="ADAL" clId="{A94435BC-38A5-444E-8448-3FD0C339697B}" dt="2021-04-29T08:01:05.444" v="568"/>
          <ac:spMkLst>
            <pc:docMk/>
            <pc:sldMk cId="474174707" sldId="5091"/>
            <ac:spMk id="14" creationId="{83090B3E-1A24-49D9-B3DB-A5B020EBDC9B}"/>
          </ac:spMkLst>
        </pc:spChg>
        <pc:spChg chg="mod">
          <ac:chgData name="Ankit Sethi" userId="2aeeb24c-a3ce-4b2f-bc93-7d9854ecc0ef" providerId="ADAL" clId="{A94435BC-38A5-444E-8448-3FD0C339697B}" dt="2021-04-29T08:01:09.062" v="576" actId="20577"/>
          <ac:spMkLst>
            <pc:docMk/>
            <pc:sldMk cId="474174707" sldId="5091"/>
            <ac:spMk id="44" creationId="{510B185F-E1B2-424F-AB25-E50F81190FC7}"/>
          </ac:spMkLst>
        </pc:spChg>
        <pc:grpChg chg="add mod">
          <ac:chgData name="Ankit Sethi" userId="2aeeb24c-a3ce-4b2f-bc93-7d9854ecc0ef" providerId="ADAL" clId="{A94435BC-38A5-444E-8448-3FD0C339697B}" dt="2021-04-29T08:01:05.444" v="568"/>
          <ac:grpSpMkLst>
            <pc:docMk/>
            <pc:sldMk cId="474174707" sldId="5091"/>
            <ac:grpSpMk id="8" creationId="{0654D750-D814-4A37-AA47-791E8D0A5933}"/>
          </ac:grpSpMkLst>
        </pc:grpChg>
        <pc:grpChg chg="del">
          <ac:chgData name="Ankit Sethi" userId="2aeeb24c-a3ce-4b2f-bc93-7d9854ecc0ef" providerId="ADAL" clId="{A94435BC-38A5-444E-8448-3FD0C339697B}" dt="2021-04-29T08:01:05.050" v="567" actId="478"/>
          <ac:grpSpMkLst>
            <pc:docMk/>
            <pc:sldMk cId="474174707" sldId="5091"/>
            <ac:grpSpMk id="10" creationId="{91BAF48F-2C51-4D25-8A7E-2B4D1D7D2544}"/>
          </ac:grpSpMkLst>
        </pc:grpChg>
        <pc:picChg chg="mod">
          <ac:chgData name="Ankit Sethi" userId="2aeeb24c-a3ce-4b2f-bc93-7d9854ecc0ef" providerId="ADAL" clId="{A94435BC-38A5-444E-8448-3FD0C339697B}" dt="2021-04-29T08:01:05.444" v="568"/>
          <ac:picMkLst>
            <pc:docMk/>
            <pc:sldMk cId="474174707" sldId="5091"/>
            <ac:picMk id="13" creationId="{F44E8F04-721D-4395-A4E1-7364B036DD3C}"/>
          </ac:picMkLst>
        </pc:picChg>
      </pc:sldChg>
      <pc:sldChg chg="addSp delSp modSp mod">
        <pc:chgData name="Ankit Sethi" userId="2aeeb24c-a3ce-4b2f-bc93-7d9854ecc0ef" providerId="ADAL" clId="{A94435BC-38A5-444E-8448-3FD0C339697B}" dt="2021-04-29T08:01:25.746" v="579"/>
        <pc:sldMkLst>
          <pc:docMk/>
          <pc:sldMk cId="3949479024" sldId="5092"/>
        </pc:sldMkLst>
        <pc:spChg chg="mod">
          <ac:chgData name="Ankit Sethi" userId="2aeeb24c-a3ce-4b2f-bc93-7d9854ecc0ef" providerId="ADAL" clId="{A94435BC-38A5-444E-8448-3FD0C339697B}" dt="2021-04-29T08:01:25.746" v="579"/>
          <ac:spMkLst>
            <pc:docMk/>
            <pc:sldMk cId="3949479024" sldId="5092"/>
            <ac:spMk id="14" creationId="{D67EBFF8-B5F8-4EFC-9B54-BAA39D492764}"/>
          </ac:spMkLst>
        </pc:spChg>
        <pc:spChg chg="mod">
          <ac:chgData name="Ankit Sethi" userId="2aeeb24c-a3ce-4b2f-bc93-7d9854ecc0ef" providerId="ADAL" clId="{A94435BC-38A5-444E-8448-3FD0C339697B}" dt="2021-04-29T08:01:25.746" v="579"/>
          <ac:spMkLst>
            <pc:docMk/>
            <pc:sldMk cId="3949479024" sldId="5092"/>
            <ac:spMk id="15" creationId="{03286216-718D-458E-A560-65DBB97A6000}"/>
          </ac:spMkLst>
        </pc:spChg>
        <pc:grpChg chg="add mod">
          <ac:chgData name="Ankit Sethi" userId="2aeeb24c-a3ce-4b2f-bc93-7d9854ecc0ef" providerId="ADAL" clId="{A94435BC-38A5-444E-8448-3FD0C339697B}" dt="2021-04-29T08:01:25.746" v="579"/>
          <ac:grpSpMkLst>
            <pc:docMk/>
            <pc:sldMk cId="3949479024" sldId="5092"/>
            <ac:grpSpMk id="10" creationId="{CB7FEE23-BE92-409D-B2E1-6E074372D855}"/>
          </ac:grpSpMkLst>
        </pc:grpChg>
        <pc:grpChg chg="del">
          <ac:chgData name="Ankit Sethi" userId="2aeeb24c-a3ce-4b2f-bc93-7d9854ecc0ef" providerId="ADAL" clId="{A94435BC-38A5-444E-8448-3FD0C339697B}" dt="2021-04-29T08:01:25.467" v="578" actId="478"/>
          <ac:grpSpMkLst>
            <pc:docMk/>
            <pc:sldMk cId="3949479024" sldId="5092"/>
            <ac:grpSpMk id="11" creationId="{A485D65C-8FBD-4F2C-BB50-67750E2366B3}"/>
          </ac:grpSpMkLst>
        </pc:grpChg>
      </pc:sldChg>
      <pc:sldChg chg="addSp delSp modSp mod">
        <pc:chgData name="Ankit Sethi" userId="2aeeb24c-a3ce-4b2f-bc93-7d9854ecc0ef" providerId="ADAL" clId="{A94435BC-38A5-444E-8448-3FD0C339697B}" dt="2021-04-29T08:01:47.562" v="582"/>
        <pc:sldMkLst>
          <pc:docMk/>
          <pc:sldMk cId="1354975677" sldId="5093"/>
        </pc:sldMkLst>
        <pc:spChg chg="mod">
          <ac:chgData name="Ankit Sethi" userId="2aeeb24c-a3ce-4b2f-bc93-7d9854ecc0ef" providerId="ADAL" clId="{A94435BC-38A5-444E-8448-3FD0C339697B}" dt="2021-04-29T08:01:47.562" v="582"/>
          <ac:spMkLst>
            <pc:docMk/>
            <pc:sldMk cId="1354975677" sldId="5093"/>
            <ac:spMk id="72" creationId="{FC52907E-9402-4301-ACC5-FAECEBC5A481}"/>
          </ac:spMkLst>
        </pc:spChg>
        <pc:spChg chg="mod">
          <ac:chgData name="Ankit Sethi" userId="2aeeb24c-a3ce-4b2f-bc93-7d9854ecc0ef" providerId="ADAL" clId="{A94435BC-38A5-444E-8448-3FD0C339697B}" dt="2021-04-29T08:01:47.562" v="582"/>
          <ac:spMkLst>
            <pc:docMk/>
            <pc:sldMk cId="1354975677" sldId="5093"/>
            <ac:spMk id="73" creationId="{2FD066FE-CC77-4795-AEC4-BC44A3D64345}"/>
          </ac:spMkLst>
        </pc:spChg>
        <pc:grpChg chg="del">
          <ac:chgData name="Ankit Sethi" userId="2aeeb24c-a3ce-4b2f-bc93-7d9854ecc0ef" providerId="ADAL" clId="{A94435BC-38A5-444E-8448-3FD0C339697B}" dt="2021-04-29T08:01:47.193" v="581" actId="478"/>
          <ac:grpSpMkLst>
            <pc:docMk/>
            <pc:sldMk cId="1354975677" sldId="5093"/>
            <ac:grpSpMk id="68" creationId="{B0DFBFB6-D047-43D4-9E6D-7898AC9C721D}"/>
          </ac:grpSpMkLst>
        </pc:grpChg>
        <pc:grpChg chg="add mod">
          <ac:chgData name="Ankit Sethi" userId="2aeeb24c-a3ce-4b2f-bc93-7d9854ecc0ef" providerId="ADAL" clId="{A94435BC-38A5-444E-8448-3FD0C339697B}" dt="2021-04-29T08:01:47.562" v="582"/>
          <ac:grpSpMkLst>
            <pc:docMk/>
            <pc:sldMk cId="1354975677" sldId="5093"/>
            <ac:grpSpMk id="71" creationId="{7AE9BF66-30E3-41E7-B6A0-EA9821AAA532}"/>
          </ac:grpSpMkLst>
        </pc:grpChg>
      </pc:sldChg>
      <pc:sldChg chg="modSp mod">
        <pc:chgData name="Ankit Sethi" userId="2aeeb24c-a3ce-4b2f-bc93-7d9854ecc0ef" providerId="ADAL" clId="{A94435BC-38A5-444E-8448-3FD0C339697B}" dt="2021-04-29T08:02:32.326" v="598" actId="6549"/>
        <pc:sldMkLst>
          <pc:docMk/>
          <pc:sldMk cId="833465636" sldId="5094"/>
        </pc:sldMkLst>
        <pc:spChg chg="mod">
          <ac:chgData name="Ankit Sethi" userId="2aeeb24c-a3ce-4b2f-bc93-7d9854ecc0ef" providerId="ADAL" clId="{A94435BC-38A5-444E-8448-3FD0C339697B}" dt="2021-04-29T08:02:32.326" v="598" actId="6549"/>
          <ac:spMkLst>
            <pc:docMk/>
            <pc:sldMk cId="833465636" sldId="5094"/>
            <ac:spMk id="3" creationId="{6C566080-730F-414D-A4A7-C46427980629}"/>
          </ac:spMkLst>
        </pc:spChg>
        <pc:spChg chg="mod">
          <ac:chgData name="Ankit Sethi" userId="2aeeb24c-a3ce-4b2f-bc93-7d9854ecc0ef" providerId="ADAL" clId="{A94435BC-38A5-444E-8448-3FD0C339697B}" dt="2021-04-29T08:02:14.033" v="593" actId="20577"/>
          <ac:spMkLst>
            <pc:docMk/>
            <pc:sldMk cId="833465636" sldId="5094"/>
            <ac:spMk id="11" creationId="{8BF8B3FF-F4BB-4609-A7F3-FECF45F744D6}"/>
          </ac:spMkLst>
        </pc:spChg>
      </pc:sldChg>
      <pc:sldChg chg="addSp delSp modSp mod">
        <pc:chgData name="Ankit Sethi" userId="2aeeb24c-a3ce-4b2f-bc93-7d9854ecc0ef" providerId="ADAL" clId="{A94435BC-38A5-444E-8448-3FD0C339697B}" dt="2021-04-29T08:03:09.057" v="627" actId="20577"/>
        <pc:sldMkLst>
          <pc:docMk/>
          <pc:sldMk cId="930667190" sldId="5095"/>
        </pc:sldMkLst>
        <pc:spChg chg="del">
          <ac:chgData name="Ankit Sethi" userId="2aeeb24c-a3ce-4b2f-bc93-7d9854ecc0ef" providerId="ADAL" clId="{A94435BC-38A5-444E-8448-3FD0C339697B}" dt="2021-04-29T08:03:00.507" v="600" actId="478"/>
          <ac:spMkLst>
            <pc:docMk/>
            <pc:sldMk cId="930667190" sldId="5095"/>
            <ac:spMk id="7" creationId="{8AAEA7FF-6A40-4D31-B901-38F5B878D72C}"/>
          </ac:spMkLst>
        </pc:spChg>
        <pc:spChg chg="add mod">
          <ac:chgData name="Ankit Sethi" userId="2aeeb24c-a3ce-4b2f-bc93-7d9854ecc0ef" providerId="ADAL" clId="{A94435BC-38A5-444E-8448-3FD0C339697B}" dt="2021-04-29T08:03:00.845" v="601"/>
          <ac:spMkLst>
            <pc:docMk/>
            <pc:sldMk cId="930667190" sldId="5095"/>
            <ac:spMk id="9" creationId="{48EF9873-8CBF-4C30-9460-F4563751E8AB}"/>
          </ac:spMkLst>
        </pc:spChg>
        <pc:spChg chg="mod">
          <ac:chgData name="Ankit Sethi" userId="2aeeb24c-a3ce-4b2f-bc93-7d9854ecc0ef" providerId="ADAL" clId="{A94435BC-38A5-444E-8448-3FD0C339697B}" dt="2021-04-29T08:03:09.057" v="627" actId="20577"/>
          <ac:spMkLst>
            <pc:docMk/>
            <pc:sldMk cId="930667190" sldId="5095"/>
            <ac:spMk id="44" creationId="{510B185F-E1B2-424F-AB25-E50F81190FC7}"/>
          </ac:spMkLst>
        </pc:spChg>
        <pc:grpChg chg="del">
          <ac:chgData name="Ankit Sethi" userId="2aeeb24c-a3ce-4b2f-bc93-7d9854ecc0ef" providerId="ADAL" clId="{A94435BC-38A5-444E-8448-3FD0C339697B}" dt="2021-04-29T08:03:00.507" v="600" actId="478"/>
          <ac:grpSpMkLst>
            <pc:docMk/>
            <pc:sldMk cId="930667190" sldId="5095"/>
            <ac:grpSpMk id="8" creationId="{0654D750-D814-4A37-AA47-791E8D0A5933}"/>
          </ac:grpSpMkLst>
        </pc:grpChg>
        <pc:picChg chg="add mod">
          <ac:chgData name="Ankit Sethi" userId="2aeeb24c-a3ce-4b2f-bc93-7d9854ecc0ef" providerId="ADAL" clId="{A94435BC-38A5-444E-8448-3FD0C339697B}" dt="2021-04-29T08:03:00.845" v="601"/>
          <ac:picMkLst>
            <pc:docMk/>
            <pc:sldMk cId="930667190" sldId="5095"/>
            <ac:picMk id="10" creationId="{6753EEF9-2FFF-4529-888F-0F341DCD108E}"/>
          </ac:picMkLst>
        </pc:picChg>
      </pc:sldChg>
      <pc:sldChg chg="addSp delSp modSp add del mod">
        <pc:chgData name="Ankit Sethi" userId="2aeeb24c-a3ce-4b2f-bc93-7d9854ecc0ef" providerId="ADAL" clId="{A94435BC-38A5-444E-8448-3FD0C339697B}" dt="2021-04-29T08:07:09.028" v="668" actId="47"/>
        <pc:sldMkLst>
          <pc:docMk/>
          <pc:sldMk cId="352537880" sldId="5096"/>
        </pc:sldMkLst>
        <pc:spChg chg="mod">
          <ac:chgData name="Ankit Sethi" userId="2aeeb24c-a3ce-4b2f-bc93-7d9854ecc0ef" providerId="ADAL" clId="{A94435BC-38A5-444E-8448-3FD0C339697B}" dt="2021-04-29T08:03:44.568" v="630"/>
          <ac:spMkLst>
            <pc:docMk/>
            <pc:sldMk cId="352537880" sldId="5096"/>
            <ac:spMk id="12" creationId="{665391FD-865F-405F-88DA-BDA9AAF3CA0D}"/>
          </ac:spMkLst>
        </pc:spChg>
        <pc:spChg chg="mod">
          <ac:chgData name="Ankit Sethi" userId="2aeeb24c-a3ce-4b2f-bc93-7d9854ecc0ef" providerId="ADAL" clId="{A94435BC-38A5-444E-8448-3FD0C339697B}" dt="2021-04-29T08:03:44.568" v="630"/>
          <ac:spMkLst>
            <pc:docMk/>
            <pc:sldMk cId="352537880" sldId="5096"/>
            <ac:spMk id="13" creationId="{5247C6C0-D81E-4FA5-B893-0A08C2F15DB0}"/>
          </ac:spMkLst>
        </pc:spChg>
        <pc:grpChg chg="del">
          <ac:chgData name="Ankit Sethi" userId="2aeeb24c-a3ce-4b2f-bc93-7d9854ecc0ef" providerId="ADAL" clId="{A94435BC-38A5-444E-8448-3FD0C339697B}" dt="2021-04-29T08:03:44.167" v="629" actId="478"/>
          <ac:grpSpMkLst>
            <pc:docMk/>
            <pc:sldMk cId="352537880" sldId="5096"/>
            <ac:grpSpMk id="10" creationId="{CB7FEE23-BE92-409D-B2E1-6E074372D855}"/>
          </ac:grpSpMkLst>
        </pc:grpChg>
        <pc:grpChg chg="add mod">
          <ac:chgData name="Ankit Sethi" userId="2aeeb24c-a3ce-4b2f-bc93-7d9854ecc0ef" providerId="ADAL" clId="{A94435BC-38A5-444E-8448-3FD0C339697B}" dt="2021-04-29T08:03:44.568" v="630"/>
          <ac:grpSpMkLst>
            <pc:docMk/>
            <pc:sldMk cId="352537880" sldId="5096"/>
            <ac:grpSpMk id="11" creationId="{C2FCC206-F364-42C8-A46D-A2B22E68DF83}"/>
          </ac:grpSpMkLst>
        </pc:grpChg>
      </pc:sldChg>
      <pc:sldChg chg="addSp delSp modSp mod">
        <pc:chgData name="Ankit Sethi" userId="2aeeb24c-a3ce-4b2f-bc93-7d9854ecc0ef" providerId="ADAL" clId="{A94435BC-38A5-444E-8448-3FD0C339697B}" dt="2021-04-29T11:36:01.742" v="1049" actId="20577"/>
        <pc:sldMkLst>
          <pc:docMk/>
          <pc:sldMk cId="1029208755" sldId="5097"/>
        </pc:sldMkLst>
        <pc:spChg chg="add mod">
          <ac:chgData name="Ankit Sethi" userId="2aeeb24c-a3ce-4b2f-bc93-7d9854ecc0ef" providerId="ADAL" clId="{A94435BC-38A5-444E-8448-3FD0C339697B}" dt="2021-04-29T08:04:08.690" v="633"/>
          <ac:spMkLst>
            <pc:docMk/>
            <pc:sldMk cId="1029208755" sldId="5097"/>
            <ac:spMk id="5" creationId="{BB212913-EFA8-4F59-B0EE-0BF23D985B09}"/>
          </ac:spMkLst>
        </pc:spChg>
        <pc:spChg chg="mod">
          <ac:chgData name="Ankit Sethi" userId="2aeeb24c-a3ce-4b2f-bc93-7d9854ecc0ef" providerId="ADAL" clId="{A94435BC-38A5-444E-8448-3FD0C339697B}" dt="2021-04-29T08:04:08.690" v="633"/>
          <ac:spMkLst>
            <pc:docMk/>
            <pc:sldMk cId="1029208755" sldId="5097"/>
            <ac:spMk id="7" creationId="{C0FDF0A9-419A-4B48-8DDF-A69005B884D9}"/>
          </ac:spMkLst>
        </pc:spChg>
        <pc:spChg chg="del">
          <ac:chgData name="Ankit Sethi" userId="2aeeb24c-a3ce-4b2f-bc93-7d9854ecc0ef" providerId="ADAL" clId="{A94435BC-38A5-444E-8448-3FD0C339697B}" dt="2021-04-29T08:04:08.273" v="632" actId="478"/>
          <ac:spMkLst>
            <pc:docMk/>
            <pc:sldMk cId="1029208755" sldId="5097"/>
            <ac:spMk id="9" creationId="{48EF9873-8CBF-4C30-9460-F4563751E8AB}"/>
          </ac:spMkLst>
        </pc:spChg>
        <pc:spChg chg="mod">
          <ac:chgData name="Ankit Sethi" userId="2aeeb24c-a3ce-4b2f-bc93-7d9854ecc0ef" providerId="ADAL" clId="{A94435BC-38A5-444E-8448-3FD0C339697B}" dt="2021-04-29T11:35:57.943" v="1045" actId="20577"/>
          <ac:spMkLst>
            <pc:docMk/>
            <pc:sldMk cId="1029208755" sldId="5097"/>
            <ac:spMk id="11" creationId="{84BB7428-9560-4170-84E8-0417F85B2206}"/>
          </ac:spMkLst>
        </pc:spChg>
        <pc:spChg chg="mod">
          <ac:chgData name="Ankit Sethi" userId="2aeeb24c-a3ce-4b2f-bc93-7d9854ecc0ef" providerId="ADAL" clId="{A94435BC-38A5-444E-8448-3FD0C339697B}" dt="2021-04-29T08:04:08.690" v="633"/>
          <ac:spMkLst>
            <pc:docMk/>
            <pc:sldMk cId="1029208755" sldId="5097"/>
            <ac:spMk id="13" creationId="{F03B43C5-EB39-4517-918A-8EA18F4E57CB}"/>
          </ac:spMkLst>
        </pc:spChg>
        <pc:spChg chg="mod">
          <ac:chgData name="Ankit Sethi" userId="2aeeb24c-a3ce-4b2f-bc93-7d9854ecc0ef" providerId="ADAL" clId="{A94435BC-38A5-444E-8448-3FD0C339697B}" dt="2021-04-29T11:36:01.742" v="1049" actId="20577"/>
          <ac:spMkLst>
            <pc:docMk/>
            <pc:sldMk cId="1029208755" sldId="5097"/>
            <ac:spMk id="15" creationId="{E65F0E93-1021-46AB-9B32-F1AC5C4D9CCE}"/>
          </ac:spMkLst>
        </pc:spChg>
        <pc:spChg chg="mod">
          <ac:chgData name="Ankit Sethi" userId="2aeeb24c-a3ce-4b2f-bc93-7d9854ecc0ef" providerId="ADAL" clId="{A94435BC-38A5-444E-8448-3FD0C339697B}" dt="2021-04-29T08:04:20.996" v="653" actId="20577"/>
          <ac:spMkLst>
            <pc:docMk/>
            <pc:sldMk cId="1029208755" sldId="5097"/>
            <ac:spMk id="44" creationId="{510B185F-E1B2-424F-AB25-E50F81190FC7}"/>
          </ac:spMkLst>
        </pc:spChg>
        <pc:grpChg chg="add mod">
          <ac:chgData name="Ankit Sethi" userId="2aeeb24c-a3ce-4b2f-bc93-7d9854ecc0ef" providerId="ADAL" clId="{A94435BC-38A5-444E-8448-3FD0C339697B}" dt="2021-04-29T08:04:08.690" v="633"/>
          <ac:grpSpMkLst>
            <pc:docMk/>
            <pc:sldMk cId="1029208755" sldId="5097"/>
            <ac:grpSpMk id="6" creationId="{E4383221-1F02-417B-AE75-3F13908EA931}"/>
          </ac:grpSpMkLst>
        </pc:grpChg>
        <pc:grpChg chg="add mod">
          <ac:chgData name="Ankit Sethi" userId="2aeeb24c-a3ce-4b2f-bc93-7d9854ecc0ef" providerId="ADAL" clId="{A94435BC-38A5-444E-8448-3FD0C339697B}" dt="2021-04-29T08:04:08.690" v="633"/>
          <ac:grpSpMkLst>
            <pc:docMk/>
            <pc:sldMk cId="1029208755" sldId="5097"/>
            <ac:grpSpMk id="12" creationId="{C8D10204-FB8D-43BC-A092-1C7581C37472}"/>
          </ac:grpSpMkLst>
        </pc:grpChg>
        <pc:picChg chg="del">
          <ac:chgData name="Ankit Sethi" userId="2aeeb24c-a3ce-4b2f-bc93-7d9854ecc0ef" providerId="ADAL" clId="{A94435BC-38A5-444E-8448-3FD0C339697B}" dt="2021-04-29T08:04:08.273" v="632" actId="478"/>
          <ac:picMkLst>
            <pc:docMk/>
            <pc:sldMk cId="1029208755" sldId="5097"/>
            <ac:picMk id="10" creationId="{6753EEF9-2FFF-4529-888F-0F341DCD108E}"/>
          </ac:picMkLst>
        </pc:picChg>
        <pc:picChg chg="add mod">
          <ac:chgData name="Ankit Sethi" userId="2aeeb24c-a3ce-4b2f-bc93-7d9854ecc0ef" providerId="ADAL" clId="{A94435BC-38A5-444E-8448-3FD0C339697B}" dt="2021-04-29T08:04:08.690" v="633"/>
          <ac:picMkLst>
            <pc:docMk/>
            <pc:sldMk cId="1029208755" sldId="5097"/>
            <ac:picMk id="16" creationId="{B64466A5-EE7A-4A45-B01B-170FB7E7A203}"/>
          </ac:picMkLst>
        </pc:picChg>
        <pc:picChg chg="add mod">
          <ac:chgData name="Ankit Sethi" userId="2aeeb24c-a3ce-4b2f-bc93-7d9854ecc0ef" providerId="ADAL" clId="{A94435BC-38A5-444E-8448-3FD0C339697B}" dt="2021-04-29T08:04:08.690" v="633"/>
          <ac:picMkLst>
            <pc:docMk/>
            <pc:sldMk cId="1029208755" sldId="5097"/>
            <ac:picMk id="17" creationId="{829387ED-80A9-401A-8860-80AB430E4ACA}"/>
          </ac:picMkLst>
        </pc:picChg>
        <pc:cxnChg chg="mod">
          <ac:chgData name="Ankit Sethi" userId="2aeeb24c-a3ce-4b2f-bc93-7d9854ecc0ef" providerId="ADAL" clId="{A94435BC-38A5-444E-8448-3FD0C339697B}" dt="2021-04-29T08:04:08.690" v="633"/>
          <ac:cxnSpMkLst>
            <pc:docMk/>
            <pc:sldMk cId="1029208755" sldId="5097"/>
            <ac:cxnSpMk id="8" creationId="{B16C9417-AB56-4778-BC28-FD150ADC6D00}"/>
          </ac:cxnSpMkLst>
        </pc:cxnChg>
        <pc:cxnChg chg="mod">
          <ac:chgData name="Ankit Sethi" userId="2aeeb24c-a3ce-4b2f-bc93-7d9854ecc0ef" providerId="ADAL" clId="{A94435BC-38A5-444E-8448-3FD0C339697B}" dt="2021-04-29T08:04:08.690" v="633"/>
          <ac:cxnSpMkLst>
            <pc:docMk/>
            <pc:sldMk cId="1029208755" sldId="5097"/>
            <ac:cxnSpMk id="14" creationId="{4449B2F4-A38E-447D-9698-47FF1DC7231C}"/>
          </ac:cxnSpMkLst>
        </pc:cxnChg>
      </pc:sldChg>
      <pc:sldChg chg="addSp delSp modSp mod">
        <pc:chgData name="Ankit Sethi" userId="2aeeb24c-a3ce-4b2f-bc93-7d9854ecc0ef" providerId="ADAL" clId="{A94435BC-38A5-444E-8448-3FD0C339697B}" dt="2021-04-29T08:06:26.943" v="664"/>
        <pc:sldMkLst>
          <pc:docMk/>
          <pc:sldMk cId="3939682884" sldId="5098"/>
        </pc:sldMkLst>
        <pc:spChg chg="mod">
          <ac:chgData name="Ankit Sethi" userId="2aeeb24c-a3ce-4b2f-bc93-7d9854ecc0ef" providerId="ADAL" clId="{A94435BC-38A5-444E-8448-3FD0C339697B}" dt="2021-04-29T08:05:34.113" v="656"/>
          <ac:spMkLst>
            <pc:docMk/>
            <pc:sldMk cId="3939682884" sldId="5098"/>
            <ac:spMk id="12" creationId="{CDD67743-9BE4-4F15-8F20-123E622088EA}"/>
          </ac:spMkLst>
        </pc:spChg>
        <pc:spChg chg="mod">
          <ac:chgData name="Ankit Sethi" userId="2aeeb24c-a3ce-4b2f-bc93-7d9854ecc0ef" providerId="ADAL" clId="{A94435BC-38A5-444E-8448-3FD0C339697B}" dt="2021-04-29T08:05:34.113" v="656"/>
          <ac:spMkLst>
            <pc:docMk/>
            <pc:sldMk cId="3939682884" sldId="5098"/>
            <ac:spMk id="13" creationId="{2D0F4CE0-6B36-40F7-A1C6-D632CCEB3138}"/>
          </ac:spMkLst>
        </pc:spChg>
        <pc:spChg chg="mod">
          <ac:chgData name="Ankit Sethi" userId="2aeeb24c-a3ce-4b2f-bc93-7d9854ecc0ef" providerId="ADAL" clId="{A94435BC-38A5-444E-8448-3FD0C339697B}" dt="2021-04-29T08:06:26.943" v="664"/>
          <ac:spMkLst>
            <pc:docMk/>
            <pc:sldMk cId="3939682884" sldId="5098"/>
            <ac:spMk id="17" creationId="{C39D14BF-1F95-4B9E-8742-9EE13F39D060}"/>
          </ac:spMkLst>
        </pc:spChg>
        <pc:spChg chg="mod">
          <ac:chgData name="Ankit Sethi" userId="2aeeb24c-a3ce-4b2f-bc93-7d9854ecc0ef" providerId="ADAL" clId="{A94435BC-38A5-444E-8448-3FD0C339697B}" dt="2021-04-29T08:06:26.943" v="664"/>
          <ac:spMkLst>
            <pc:docMk/>
            <pc:sldMk cId="3939682884" sldId="5098"/>
            <ac:spMk id="18" creationId="{E4D553C4-AFB3-4DFB-8B12-A004B3FC7792}"/>
          </ac:spMkLst>
        </pc:spChg>
        <pc:grpChg chg="add del">
          <ac:chgData name="Ankit Sethi" userId="2aeeb24c-a3ce-4b2f-bc93-7d9854ecc0ef" providerId="ADAL" clId="{A94435BC-38A5-444E-8448-3FD0C339697B}" dt="2021-04-29T08:06:26.511" v="663" actId="478"/>
          <ac:grpSpMkLst>
            <pc:docMk/>
            <pc:sldMk cId="3939682884" sldId="5098"/>
            <ac:grpSpMk id="10" creationId="{CB7FEE23-BE92-409D-B2E1-6E074372D855}"/>
          </ac:grpSpMkLst>
        </pc:grpChg>
        <pc:grpChg chg="add del mod">
          <ac:chgData name="Ankit Sethi" userId="2aeeb24c-a3ce-4b2f-bc93-7d9854ecc0ef" providerId="ADAL" clId="{A94435BC-38A5-444E-8448-3FD0C339697B}" dt="2021-04-29T08:06:15.220" v="661"/>
          <ac:grpSpMkLst>
            <pc:docMk/>
            <pc:sldMk cId="3939682884" sldId="5098"/>
            <ac:grpSpMk id="11" creationId="{7BF88F74-DBDF-4C02-82E9-19B5D0D5DAF5}"/>
          </ac:grpSpMkLst>
        </pc:grpChg>
        <pc:grpChg chg="add mod">
          <ac:chgData name="Ankit Sethi" userId="2aeeb24c-a3ce-4b2f-bc93-7d9854ecc0ef" providerId="ADAL" clId="{A94435BC-38A5-444E-8448-3FD0C339697B}" dt="2021-04-29T08:06:26.943" v="664"/>
          <ac:grpSpMkLst>
            <pc:docMk/>
            <pc:sldMk cId="3939682884" sldId="5098"/>
            <ac:grpSpMk id="16" creationId="{50FE17A7-7246-46AC-AE30-ADF602C46106}"/>
          </ac:grpSpMkLst>
        </pc:grpChg>
      </pc:sldChg>
      <pc:sldChg chg="addSp delSp modSp mod">
        <pc:chgData name="Ankit Sethi" userId="2aeeb24c-a3ce-4b2f-bc93-7d9854ecc0ef" providerId="ADAL" clId="{A94435BC-38A5-444E-8448-3FD0C339697B}" dt="2021-04-29T08:07:27.579" v="670"/>
        <pc:sldMkLst>
          <pc:docMk/>
          <pc:sldMk cId="997287753" sldId="5099"/>
        </pc:sldMkLst>
        <pc:spChg chg="mod">
          <ac:chgData name="Ankit Sethi" userId="2aeeb24c-a3ce-4b2f-bc93-7d9854ecc0ef" providerId="ADAL" clId="{A94435BC-38A5-444E-8448-3FD0C339697B}" dt="2021-04-29T08:07:27.579" v="670"/>
          <ac:spMkLst>
            <pc:docMk/>
            <pc:sldMk cId="997287753" sldId="5099"/>
            <ac:spMk id="11" creationId="{D85EED7D-0792-4877-9B25-1467E6B0B41D}"/>
          </ac:spMkLst>
        </pc:spChg>
        <pc:spChg chg="mod">
          <ac:chgData name="Ankit Sethi" userId="2aeeb24c-a3ce-4b2f-bc93-7d9854ecc0ef" providerId="ADAL" clId="{A94435BC-38A5-444E-8448-3FD0C339697B}" dt="2021-04-29T08:07:27.579" v="670"/>
          <ac:spMkLst>
            <pc:docMk/>
            <pc:sldMk cId="997287753" sldId="5099"/>
            <ac:spMk id="12" creationId="{7D26968F-B32F-4BEB-9AB6-C792382DC866}"/>
          </ac:spMkLst>
        </pc:spChg>
        <pc:grpChg chg="add mod">
          <ac:chgData name="Ankit Sethi" userId="2aeeb24c-a3ce-4b2f-bc93-7d9854ecc0ef" providerId="ADAL" clId="{A94435BC-38A5-444E-8448-3FD0C339697B}" dt="2021-04-29T08:07:27.579" v="670"/>
          <ac:grpSpMkLst>
            <pc:docMk/>
            <pc:sldMk cId="997287753" sldId="5099"/>
            <ac:grpSpMk id="10" creationId="{F25036EA-5DD7-4E25-A674-9EF9FE39C6A6}"/>
          </ac:grpSpMkLst>
        </pc:grpChg>
        <pc:grpChg chg="del">
          <ac:chgData name="Ankit Sethi" userId="2aeeb24c-a3ce-4b2f-bc93-7d9854ecc0ef" providerId="ADAL" clId="{A94435BC-38A5-444E-8448-3FD0C339697B}" dt="2021-04-29T08:07:27.263" v="669" actId="478"/>
          <ac:grpSpMkLst>
            <pc:docMk/>
            <pc:sldMk cId="997287753" sldId="5099"/>
            <ac:grpSpMk id="16" creationId="{50FE17A7-7246-46AC-AE30-ADF602C46106}"/>
          </ac:grpSpMkLst>
        </pc:grpChg>
      </pc:sldChg>
      <pc:sldChg chg="del">
        <pc:chgData name="Ankit Sethi" userId="2aeeb24c-a3ce-4b2f-bc93-7d9854ecc0ef" providerId="ADAL" clId="{A94435BC-38A5-444E-8448-3FD0C339697B}" dt="2021-04-29T08:07:03.297" v="666"/>
        <pc:sldMkLst>
          <pc:docMk/>
          <pc:sldMk cId="3161466317" sldId="5099"/>
        </pc:sldMkLst>
      </pc:sldChg>
      <pc:sldChg chg="addSp delSp modSp mod">
        <pc:chgData name="Ankit Sethi" userId="2aeeb24c-a3ce-4b2f-bc93-7d9854ecc0ef" providerId="ADAL" clId="{A94435BC-38A5-444E-8448-3FD0C339697B}" dt="2021-04-29T08:08:10.001" v="681" actId="20577"/>
        <pc:sldMkLst>
          <pc:docMk/>
          <pc:sldMk cId="1518158044" sldId="5100"/>
        </pc:sldMkLst>
        <pc:spChg chg="del">
          <ac:chgData name="Ankit Sethi" userId="2aeeb24c-a3ce-4b2f-bc93-7d9854ecc0ef" providerId="ADAL" clId="{A94435BC-38A5-444E-8448-3FD0C339697B}" dt="2021-04-29T08:07:48.676" v="672" actId="478"/>
          <ac:spMkLst>
            <pc:docMk/>
            <pc:sldMk cId="1518158044" sldId="5100"/>
            <ac:spMk id="5" creationId="{BB212913-EFA8-4F59-B0EE-0BF23D985B09}"/>
          </ac:spMkLst>
        </pc:spChg>
        <pc:spChg chg="add mod">
          <ac:chgData name="Ankit Sethi" userId="2aeeb24c-a3ce-4b2f-bc93-7d9854ecc0ef" providerId="ADAL" clId="{A94435BC-38A5-444E-8448-3FD0C339697B}" dt="2021-04-29T08:07:48.977" v="673"/>
          <ac:spMkLst>
            <pc:docMk/>
            <pc:sldMk cId="1518158044" sldId="5100"/>
            <ac:spMk id="18" creationId="{8261E9B2-D1C8-4DC9-8ED1-D109205A9AF0}"/>
          </ac:spMkLst>
        </pc:spChg>
        <pc:spChg chg="mod">
          <ac:chgData name="Ankit Sethi" userId="2aeeb24c-a3ce-4b2f-bc93-7d9854ecc0ef" providerId="ADAL" clId="{A94435BC-38A5-444E-8448-3FD0C339697B}" dt="2021-04-29T08:08:10.001" v="681" actId="20577"/>
          <ac:spMkLst>
            <pc:docMk/>
            <pc:sldMk cId="1518158044" sldId="5100"/>
            <ac:spMk id="44" creationId="{510B185F-E1B2-424F-AB25-E50F81190FC7}"/>
          </ac:spMkLst>
        </pc:spChg>
        <pc:grpChg chg="del">
          <ac:chgData name="Ankit Sethi" userId="2aeeb24c-a3ce-4b2f-bc93-7d9854ecc0ef" providerId="ADAL" clId="{A94435BC-38A5-444E-8448-3FD0C339697B}" dt="2021-04-29T08:07:48.676" v="672" actId="478"/>
          <ac:grpSpMkLst>
            <pc:docMk/>
            <pc:sldMk cId="1518158044" sldId="5100"/>
            <ac:grpSpMk id="6" creationId="{E4383221-1F02-417B-AE75-3F13908EA931}"/>
          </ac:grpSpMkLst>
        </pc:grpChg>
        <pc:grpChg chg="del">
          <ac:chgData name="Ankit Sethi" userId="2aeeb24c-a3ce-4b2f-bc93-7d9854ecc0ef" providerId="ADAL" clId="{A94435BC-38A5-444E-8448-3FD0C339697B}" dt="2021-04-29T08:07:48.676" v="672" actId="478"/>
          <ac:grpSpMkLst>
            <pc:docMk/>
            <pc:sldMk cId="1518158044" sldId="5100"/>
            <ac:grpSpMk id="12" creationId="{C8D10204-FB8D-43BC-A092-1C7581C37472}"/>
          </ac:grpSpMkLst>
        </pc:grpChg>
        <pc:picChg chg="del">
          <ac:chgData name="Ankit Sethi" userId="2aeeb24c-a3ce-4b2f-bc93-7d9854ecc0ef" providerId="ADAL" clId="{A94435BC-38A5-444E-8448-3FD0C339697B}" dt="2021-04-29T08:07:48.676" v="672" actId="478"/>
          <ac:picMkLst>
            <pc:docMk/>
            <pc:sldMk cId="1518158044" sldId="5100"/>
            <ac:picMk id="16" creationId="{B64466A5-EE7A-4A45-B01B-170FB7E7A203}"/>
          </ac:picMkLst>
        </pc:picChg>
        <pc:picChg chg="del">
          <ac:chgData name="Ankit Sethi" userId="2aeeb24c-a3ce-4b2f-bc93-7d9854ecc0ef" providerId="ADAL" clId="{A94435BC-38A5-444E-8448-3FD0C339697B}" dt="2021-04-29T08:07:48.676" v="672" actId="478"/>
          <ac:picMkLst>
            <pc:docMk/>
            <pc:sldMk cId="1518158044" sldId="5100"/>
            <ac:picMk id="17" creationId="{829387ED-80A9-401A-8860-80AB430E4ACA}"/>
          </ac:picMkLst>
        </pc:picChg>
        <pc:picChg chg="add mod">
          <ac:chgData name="Ankit Sethi" userId="2aeeb24c-a3ce-4b2f-bc93-7d9854ecc0ef" providerId="ADAL" clId="{A94435BC-38A5-444E-8448-3FD0C339697B}" dt="2021-04-29T08:07:48.977" v="673"/>
          <ac:picMkLst>
            <pc:docMk/>
            <pc:sldMk cId="1518158044" sldId="5100"/>
            <ac:picMk id="19" creationId="{9CD4A704-96B6-4C4D-961A-EBC3FF300AE1}"/>
          </ac:picMkLst>
        </pc:picChg>
      </pc:sldChg>
      <pc:sldChg chg="addSp delSp modSp mod">
        <pc:chgData name="Ankit Sethi" userId="2aeeb24c-a3ce-4b2f-bc93-7d9854ecc0ef" providerId="ADAL" clId="{A94435BC-38A5-444E-8448-3FD0C339697B}" dt="2021-04-29T08:08:23.425" v="684"/>
        <pc:sldMkLst>
          <pc:docMk/>
          <pc:sldMk cId="1146469687" sldId="5101"/>
        </pc:sldMkLst>
        <pc:spChg chg="mod">
          <ac:chgData name="Ankit Sethi" userId="2aeeb24c-a3ce-4b2f-bc93-7d9854ecc0ef" providerId="ADAL" clId="{A94435BC-38A5-444E-8448-3FD0C339697B}" dt="2021-04-29T08:08:23.425" v="684"/>
          <ac:spMkLst>
            <pc:docMk/>
            <pc:sldMk cId="1146469687" sldId="5101"/>
            <ac:spMk id="14" creationId="{2EC6AED5-D3A5-4EF5-9EB2-BF89A5D60E19}"/>
          </ac:spMkLst>
        </pc:spChg>
        <pc:spChg chg="mod">
          <ac:chgData name="Ankit Sethi" userId="2aeeb24c-a3ce-4b2f-bc93-7d9854ecc0ef" providerId="ADAL" clId="{A94435BC-38A5-444E-8448-3FD0C339697B}" dt="2021-04-29T08:08:23.425" v="684"/>
          <ac:spMkLst>
            <pc:docMk/>
            <pc:sldMk cId="1146469687" sldId="5101"/>
            <ac:spMk id="15" creationId="{9D99E7D5-F62E-404C-8698-8E2603FF1175}"/>
          </ac:spMkLst>
        </pc:spChg>
        <pc:grpChg chg="del">
          <ac:chgData name="Ankit Sethi" userId="2aeeb24c-a3ce-4b2f-bc93-7d9854ecc0ef" providerId="ADAL" clId="{A94435BC-38A5-444E-8448-3FD0C339697B}" dt="2021-04-29T08:08:23.022" v="683" actId="478"/>
          <ac:grpSpMkLst>
            <pc:docMk/>
            <pc:sldMk cId="1146469687" sldId="5101"/>
            <ac:grpSpMk id="10" creationId="{F25036EA-5DD7-4E25-A674-9EF9FE39C6A6}"/>
          </ac:grpSpMkLst>
        </pc:grpChg>
        <pc:grpChg chg="add mod">
          <ac:chgData name="Ankit Sethi" userId="2aeeb24c-a3ce-4b2f-bc93-7d9854ecc0ef" providerId="ADAL" clId="{A94435BC-38A5-444E-8448-3FD0C339697B}" dt="2021-04-29T08:08:23.425" v="684"/>
          <ac:grpSpMkLst>
            <pc:docMk/>
            <pc:sldMk cId="1146469687" sldId="5101"/>
            <ac:grpSpMk id="13" creationId="{3C4FAAD4-52FC-40B8-BB48-7A6976FFCE1F}"/>
          </ac:grpSpMkLst>
        </pc:grpChg>
      </pc:sldChg>
      <pc:sldChg chg="addSp delSp modSp mod">
        <pc:chgData name="Ankit Sethi" userId="2aeeb24c-a3ce-4b2f-bc93-7d9854ecc0ef" providerId="ADAL" clId="{A94435BC-38A5-444E-8448-3FD0C339697B}" dt="2021-04-29T08:08:46.363" v="687"/>
        <pc:sldMkLst>
          <pc:docMk/>
          <pc:sldMk cId="3980719002" sldId="5102"/>
        </pc:sldMkLst>
        <pc:spChg chg="mod">
          <ac:chgData name="Ankit Sethi" userId="2aeeb24c-a3ce-4b2f-bc93-7d9854ecc0ef" providerId="ADAL" clId="{A94435BC-38A5-444E-8448-3FD0C339697B}" dt="2021-04-29T08:08:46.363" v="687"/>
          <ac:spMkLst>
            <pc:docMk/>
            <pc:sldMk cId="3980719002" sldId="5102"/>
            <ac:spMk id="69" creationId="{53F382E1-7119-4EA9-B66C-82998631F49B}"/>
          </ac:spMkLst>
        </pc:spChg>
        <pc:spChg chg="mod">
          <ac:chgData name="Ankit Sethi" userId="2aeeb24c-a3ce-4b2f-bc93-7d9854ecc0ef" providerId="ADAL" clId="{A94435BC-38A5-444E-8448-3FD0C339697B}" dt="2021-04-29T08:08:46.363" v="687"/>
          <ac:spMkLst>
            <pc:docMk/>
            <pc:sldMk cId="3980719002" sldId="5102"/>
            <ac:spMk id="70" creationId="{9B947E23-6457-4F42-9C6C-D954A12A65DF}"/>
          </ac:spMkLst>
        </pc:spChg>
        <pc:grpChg chg="add mod">
          <ac:chgData name="Ankit Sethi" userId="2aeeb24c-a3ce-4b2f-bc93-7d9854ecc0ef" providerId="ADAL" clId="{A94435BC-38A5-444E-8448-3FD0C339697B}" dt="2021-04-29T08:08:46.363" v="687"/>
          <ac:grpSpMkLst>
            <pc:docMk/>
            <pc:sldMk cId="3980719002" sldId="5102"/>
            <ac:grpSpMk id="68" creationId="{519C36C3-744C-43B2-AE80-8DF6BA035B41}"/>
          </ac:grpSpMkLst>
        </pc:grpChg>
        <pc:grpChg chg="del">
          <ac:chgData name="Ankit Sethi" userId="2aeeb24c-a3ce-4b2f-bc93-7d9854ecc0ef" providerId="ADAL" clId="{A94435BC-38A5-444E-8448-3FD0C339697B}" dt="2021-04-29T08:08:46.063" v="686" actId="478"/>
          <ac:grpSpMkLst>
            <pc:docMk/>
            <pc:sldMk cId="3980719002" sldId="5102"/>
            <ac:grpSpMk id="71" creationId="{7AE9BF66-30E3-41E7-B6A0-EA9821AAA532}"/>
          </ac:grpSpMkLst>
        </pc:grpChg>
      </pc:sldChg>
      <pc:sldChg chg="addSp delSp modSp mod">
        <pc:chgData name="Ankit Sethi" userId="2aeeb24c-a3ce-4b2f-bc93-7d9854ecc0ef" providerId="ADAL" clId="{A94435BC-38A5-444E-8448-3FD0C339697B}" dt="2021-04-29T08:09:40.847" v="714" actId="20577"/>
        <pc:sldMkLst>
          <pc:docMk/>
          <pc:sldMk cId="2333293544" sldId="5103"/>
        </pc:sldMkLst>
        <pc:spChg chg="add del mod">
          <ac:chgData name="Ankit Sethi" userId="2aeeb24c-a3ce-4b2f-bc93-7d9854ecc0ef" providerId="ADAL" clId="{A94435BC-38A5-444E-8448-3FD0C339697B}" dt="2021-04-29T08:09:14.275" v="690" actId="478"/>
          <ac:spMkLst>
            <pc:docMk/>
            <pc:sldMk cId="2333293544" sldId="5103"/>
            <ac:spMk id="3" creationId="{82264880-BCE2-4F04-A804-4D8BD5BBF27B}"/>
          </ac:spMkLst>
        </pc:spChg>
        <pc:spChg chg="add mod">
          <ac:chgData name="Ankit Sethi" userId="2aeeb24c-a3ce-4b2f-bc93-7d9854ecc0ef" providerId="ADAL" clId="{A94435BC-38A5-444E-8448-3FD0C339697B}" dt="2021-04-29T08:09:18.349" v="692"/>
          <ac:spMkLst>
            <pc:docMk/>
            <pc:sldMk cId="2333293544" sldId="5103"/>
            <ac:spMk id="7" creationId="{03987511-29E3-48A8-8604-082E84AE9626}"/>
          </ac:spMkLst>
        </pc:spChg>
        <pc:spChg chg="add mod">
          <ac:chgData name="Ankit Sethi" userId="2aeeb24c-a3ce-4b2f-bc93-7d9854ecc0ef" providerId="ADAL" clId="{A94435BC-38A5-444E-8448-3FD0C339697B}" dt="2021-04-29T08:09:18.349" v="692"/>
          <ac:spMkLst>
            <pc:docMk/>
            <pc:sldMk cId="2333293544" sldId="5103"/>
            <ac:spMk id="9" creationId="{8ADF0648-A87F-4511-9A86-6EDF68D4B46A}"/>
          </ac:spMkLst>
        </pc:spChg>
        <pc:spChg chg="del">
          <ac:chgData name="Ankit Sethi" userId="2aeeb24c-a3ce-4b2f-bc93-7d9854ecc0ef" providerId="ADAL" clId="{A94435BC-38A5-444E-8448-3FD0C339697B}" dt="2021-04-29T08:09:17.801" v="691" actId="478"/>
          <ac:spMkLst>
            <pc:docMk/>
            <pc:sldMk cId="2333293544" sldId="5103"/>
            <ac:spMk id="18" creationId="{8261E9B2-D1C8-4DC9-8ED1-D109205A9AF0}"/>
          </ac:spMkLst>
        </pc:spChg>
        <pc:spChg chg="add del mod">
          <ac:chgData name="Ankit Sethi" userId="2aeeb24c-a3ce-4b2f-bc93-7d9854ecc0ef" providerId="ADAL" clId="{A94435BC-38A5-444E-8448-3FD0C339697B}" dt="2021-04-29T08:09:40.847" v="714" actId="20577"/>
          <ac:spMkLst>
            <pc:docMk/>
            <pc:sldMk cId="2333293544" sldId="5103"/>
            <ac:spMk id="44" creationId="{510B185F-E1B2-424F-AB25-E50F81190FC7}"/>
          </ac:spMkLst>
        </pc:spChg>
        <pc:picChg chg="add mod">
          <ac:chgData name="Ankit Sethi" userId="2aeeb24c-a3ce-4b2f-bc93-7d9854ecc0ef" providerId="ADAL" clId="{A94435BC-38A5-444E-8448-3FD0C339697B}" dt="2021-04-29T08:09:18.349" v="692"/>
          <ac:picMkLst>
            <pc:docMk/>
            <pc:sldMk cId="2333293544" sldId="5103"/>
            <ac:picMk id="10" creationId="{3F54551E-0A06-4ECF-8440-3A8208BEFA1F}"/>
          </ac:picMkLst>
        </pc:picChg>
        <pc:picChg chg="add del">
          <ac:chgData name="Ankit Sethi" userId="2aeeb24c-a3ce-4b2f-bc93-7d9854ecc0ef" providerId="ADAL" clId="{A94435BC-38A5-444E-8448-3FD0C339697B}" dt="2021-04-29T08:09:17.801" v="691" actId="478"/>
          <ac:picMkLst>
            <pc:docMk/>
            <pc:sldMk cId="2333293544" sldId="5103"/>
            <ac:picMk id="19" creationId="{9CD4A704-96B6-4C4D-961A-EBC3FF300AE1}"/>
          </ac:picMkLst>
        </pc:picChg>
        <pc:cxnChg chg="add mod">
          <ac:chgData name="Ankit Sethi" userId="2aeeb24c-a3ce-4b2f-bc93-7d9854ecc0ef" providerId="ADAL" clId="{A94435BC-38A5-444E-8448-3FD0C339697B}" dt="2021-04-29T08:09:18.349" v="692"/>
          <ac:cxnSpMkLst>
            <pc:docMk/>
            <pc:sldMk cId="2333293544" sldId="5103"/>
            <ac:cxnSpMk id="8" creationId="{F13ECD78-49BC-4888-8D6D-5B8851C75D3F}"/>
          </ac:cxnSpMkLst>
        </pc:cxnChg>
      </pc:sldChg>
      <pc:sldChg chg="addSp delSp modSp mod">
        <pc:chgData name="Ankit Sethi" userId="2aeeb24c-a3ce-4b2f-bc93-7d9854ecc0ef" providerId="ADAL" clId="{A94435BC-38A5-444E-8448-3FD0C339697B}" dt="2021-04-29T08:10:13.285" v="727" actId="20577"/>
        <pc:sldMkLst>
          <pc:docMk/>
          <pc:sldMk cId="2125922625" sldId="5104"/>
        </pc:sldMkLst>
        <pc:spChg chg="del">
          <ac:chgData name="Ankit Sethi" userId="2aeeb24c-a3ce-4b2f-bc93-7d9854ecc0ef" providerId="ADAL" clId="{A94435BC-38A5-444E-8448-3FD0C339697B}" dt="2021-04-29T08:10:01.990" v="716" actId="478"/>
          <ac:spMkLst>
            <pc:docMk/>
            <pc:sldMk cId="2125922625" sldId="5104"/>
            <ac:spMk id="7" creationId="{03987511-29E3-48A8-8604-082E84AE9626}"/>
          </ac:spMkLst>
        </pc:spChg>
        <pc:spChg chg="del">
          <ac:chgData name="Ankit Sethi" userId="2aeeb24c-a3ce-4b2f-bc93-7d9854ecc0ef" providerId="ADAL" clId="{A94435BC-38A5-444E-8448-3FD0C339697B}" dt="2021-04-29T08:10:01.990" v="716" actId="478"/>
          <ac:spMkLst>
            <pc:docMk/>
            <pc:sldMk cId="2125922625" sldId="5104"/>
            <ac:spMk id="9" creationId="{8ADF0648-A87F-4511-9A86-6EDF68D4B46A}"/>
          </ac:spMkLst>
        </pc:spChg>
        <pc:spChg chg="mod">
          <ac:chgData name="Ankit Sethi" userId="2aeeb24c-a3ce-4b2f-bc93-7d9854ecc0ef" providerId="ADAL" clId="{A94435BC-38A5-444E-8448-3FD0C339697B}" dt="2021-04-29T08:10:13.285" v="727" actId="20577"/>
          <ac:spMkLst>
            <pc:docMk/>
            <pc:sldMk cId="2125922625" sldId="5104"/>
            <ac:spMk id="44" creationId="{510B185F-E1B2-424F-AB25-E50F81190FC7}"/>
          </ac:spMkLst>
        </pc:spChg>
        <pc:graphicFrameChg chg="add mod">
          <ac:chgData name="Ankit Sethi" userId="2aeeb24c-a3ce-4b2f-bc93-7d9854ecc0ef" providerId="ADAL" clId="{A94435BC-38A5-444E-8448-3FD0C339697B}" dt="2021-04-29T08:10:02.494" v="717"/>
          <ac:graphicFrameMkLst>
            <pc:docMk/>
            <pc:sldMk cId="2125922625" sldId="5104"/>
            <ac:graphicFrameMk id="11" creationId="{61231A86-9FCE-426B-A835-33CFF121F84D}"/>
          </ac:graphicFrameMkLst>
        </pc:graphicFrameChg>
        <pc:picChg chg="del">
          <ac:chgData name="Ankit Sethi" userId="2aeeb24c-a3ce-4b2f-bc93-7d9854ecc0ef" providerId="ADAL" clId="{A94435BC-38A5-444E-8448-3FD0C339697B}" dt="2021-04-29T08:10:01.990" v="716" actId="478"/>
          <ac:picMkLst>
            <pc:docMk/>
            <pc:sldMk cId="2125922625" sldId="5104"/>
            <ac:picMk id="10" creationId="{3F54551E-0A06-4ECF-8440-3A8208BEFA1F}"/>
          </ac:picMkLst>
        </pc:picChg>
        <pc:cxnChg chg="del">
          <ac:chgData name="Ankit Sethi" userId="2aeeb24c-a3ce-4b2f-bc93-7d9854ecc0ef" providerId="ADAL" clId="{A94435BC-38A5-444E-8448-3FD0C339697B}" dt="2021-04-29T08:10:01.990" v="716" actId="478"/>
          <ac:cxnSpMkLst>
            <pc:docMk/>
            <pc:sldMk cId="2125922625" sldId="5104"/>
            <ac:cxnSpMk id="8" creationId="{F13ECD78-49BC-4888-8D6D-5B8851C75D3F}"/>
          </ac:cxnSpMkLst>
        </pc:cxnChg>
      </pc:sldChg>
      <pc:sldChg chg="modSp mod">
        <pc:chgData name="Ankit Sethi" userId="2aeeb24c-a3ce-4b2f-bc93-7d9854ecc0ef" providerId="ADAL" clId="{A94435BC-38A5-444E-8448-3FD0C339697B}" dt="2021-04-29T08:10:52.371" v="745" actId="20577"/>
        <pc:sldMkLst>
          <pc:docMk/>
          <pc:sldMk cId="1119381795" sldId="5105"/>
        </pc:sldMkLst>
        <pc:spChg chg="mod">
          <ac:chgData name="Ankit Sethi" userId="2aeeb24c-a3ce-4b2f-bc93-7d9854ecc0ef" providerId="ADAL" clId="{A94435BC-38A5-444E-8448-3FD0C339697B}" dt="2021-04-29T08:10:52.371" v="745" actId="20577"/>
          <ac:spMkLst>
            <pc:docMk/>
            <pc:sldMk cId="1119381795" sldId="5105"/>
            <ac:spMk id="3" creationId="{6C566080-730F-414D-A4A7-C46427980629}"/>
          </ac:spMkLst>
        </pc:spChg>
        <pc:spChg chg="mod">
          <ac:chgData name="Ankit Sethi" userId="2aeeb24c-a3ce-4b2f-bc93-7d9854ecc0ef" providerId="ADAL" clId="{A94435BC-38A5-444E-8448-3FD0C339697B}" dt="2021-04-29T08:10:37.106" v="742" actId="20577"/>
          <ac:spMkLst>
            <pc:docMk/>
            <pc:sldMk cId="1119381795" sldId="5105"/>
            <ac:spMk id="11" creationId="{8BF8B3FF-F4BB-4609-A7F3-FECF45F744D6}"/>
          </ac:spMkLst>
        </pc:spChg>
      </pc:sldChg>
      <pc:sldChg chg="addSp delSp modSp mod">
        <pc:chgData name="Ankit Sethi" userId="2aeeb24c-a3ce-4b2f-bc93-7d9854ecc0ef" providerId="ADAL" clId="{A94435BC-38A5-444E-8448-3FD0C339697B}" dt="2021-04-29T08:11:18.383" v="754" actId="20577"/>
        <pc:sldMkLst>
          <pc:docMk/>
          <pc:sldMk cId="3840260675" sldId="5106"/>
        </pc:sldMkLst>
        <pc:spChg chg="del">
          <ac:chgData name="Ankit Sethi" userId="2aeeb24c-a3ce-4b2f-bc93-7d9854ecc0ef" providerId="ADAL" clId="{A94435BC-38A5-444E-8448-3FD0C339697B}" dt="2021-04-29T08:11:13.889" v="747" actId="478"/>
          <ac:spMkLst>
            <pc:docMk/>
            <pc:sldMk cId="3840260675" sldId="5106"/>
            <ac:spMk id="7" creationId="{03987511-29E3-48A8-8604-082E84AE9626}"/>
          </ac:spMkLst>
        </pc:spChg>
        <pc:spChg chg="del">
          <ac:chgData name="Ankit Sethi" userId="2aeeb24c-a3ce-4b2f-bc93-7d9854ecc0ef" providerId="ADAL" clId="{A94435BC-38A5-444E-8448-3FD0C339697B}" dt="2021-04-29T08:11:13.889" v="747" actId="478"/>
          <ac:spMkLst>
            <pc:docMk/>
            <pc:sldMk cId="3840260675" sldId="5106"/>
            <ac:spMk id="9" creationId="{8ADF0648-A87F-4511-9A86-6EDF68D4B46A}"/>
          </ac:spMkLst>
        </pc:spChg>
        <pc:spChg chg="add mod">
          <ac:chgData name="Ankit Sethi" userId="2aeeb24c-a3ce-4b2f-bc93-7d9854ecc0ef" providerId="ADAL" clId="{A94435BC-38A5-444E-8448-3FD0C339697B}" dt="2021-04-29T08:11:14.242" v="748"/>
          <ac:spMkLst>
            <pc:docMk/>
            <pc:sldMk cId="3840260675" sldId="5106"/>
            <ac:spMk id="11" creationId="{837A0651-305E-4AE3-B36D-A5594F985102}"/>
          </ac:spMkLst>
        </pc:spChg>
        <pc:spChg chg="mod">
          <ac:chgData name="Ankit Sethi" userId="2aeeb24c-a3ce-4b2f-bc93-7d9854ecc0ef" providerId="ADAL" clId="{A94435BC-38A5-444E-8448-3FD0C339697B}" dt="2021-04-29T08:11:14.242" v="748"/>
          <ac:spMkLst>
            <pc:docMk/>
            <pc:sldMk cId="3840260675" sldId="5106"/>
            <ac:spMk id="16" creationId="{BAD22D99-D919-4F18-B888-DBEDFFD27BFD}"/>
          </ac:spMkLst>
        </pc:spChg>
        <pc:spChg chg="mod">
          <ac:chgData name="Ankit Sethi" userId="2aeeb24c-a3ce-4b2f-bc93-7d9854ecc0ef" providerId="ADAL" clId="{A94435BC-38A5-444E-8448-3FD0C339697B}" dt="2021-04-29T08:11:14.242" v="748"/>
          <ac:spMkLst>
            <pc:docMk/>
            <pc:sldMk cId="3840260675" sldId="5106"/>
            <ac:spMk id="18" creationId="{CD14470E-C202-4E5C-9397-2E185141791D}"/>
          </ac:spMkLst>
        </pc:spChg>
        <pc:spChg chg="mod">
          <ac:chgData name="Ankit Sethi" userId="2aeeb24c-a3ce-4b2f-bc93-7d9854ecc0ef" providerId="ADAL" clId="{A94435BC-38A5-444E-8448-3FD0C339697B}" dt="2021-04-29T08:11:14.242" v="748"/>
          <ac:spMkLst>
            <pc:docMk/>
            <pc:sldMk cId="3840260675" sldId="5106"/>
            <ac:spMk id="19" creationId="{7A720B80-8802-44BA-BD10-C5786F47BDF9}"/>
          </ac:spMkLst>
        </pc:spChg>
        <pc:spChg chg="mod">
          <ac:chgData name="Ankit Sethi" userId="2aeeb24c-a3ce-4b2f-bc93-7d9854ecc0ef" providerId="ADAL" clId="{A94435BC-38A5-444E-8448-3FD0C339697B}" dt="2021-04-29T08:11:14.242" v="748"/>
          <ac:spMkLst>
            <pc:docMk/>
            <pc:sldMk cId="3840260675" sldId="5106"/>
            <ac:spMk id="20" creationId="{15C58BE7-EDAC-4BF7-8905-0200523FD4DE}"/>
          </ac:spMkLst>
        </pc:spChg>
        <pc:spChg chg="mod">
          <ac:chgData name="Ankit Sethi" userId="2aeeb24c-a3ce-4b2f-bc93-7d9854ecc0ef" providerId="ADAL" clId="{A94435BC-38A5-444E-8448-3FD0C339697B}" dt="2021-04-29T08:11:14.242" v="748"/>
          <ac:spMkLst>
            <pc:docMk/>
            <pc:sldMk cId="3840260675" sldId="5106"/>
            <ac:spMk id="22" creationId="{A5242A13-BB39-4D00-A766-DE6C658C54E4}"/>
          </ac:spMkLst>
        </pc:spChg>
        <pc:spChg chg="mod">
          <ac:chgData name="Ankit Sethi" userId="2aeeb24c-a3ce-4b2f-bc93-7d9854ecc0ef" providerId="ADAL" clId="{A94435BC-38A5-444E-8448-3FD0C339697B}" dt="2021-04-29T08:11:14.242" v="748"/>
          <ac:spMkLst>
            <pc:docMk/>
            <pc:sldMk cId="3840260675" sldId="5106"/>
            <ac:spMk id="23" creationId="{C21BC222-43E0-48E3-87EF-AB01AA6586DA}"/>
          </ac:spMkLst>
        </pc:spChg>
        <pc:spChg chg="mod">
          <ac:chgData name="Ankit Sethi" userId="2aeeb24c-a3ce-4b2f-bc93-7d9854ecc0ef" providerId="ADAL" clId="{A94435BC-38A5-444E-8448-3FD0C339697B}" dt="2021-04-29T08:11:14.242" v="748"/>
          <ac:spMkLst>
            <pc:docMk/>
            <pc:sldMk cId="3840260675" sldId="5106"/>
            <ac:spMk id="24" creationId="{258B6C9E-ABFA-458D-ADD1-5FD9D093B0F3}"/>
          </ac:spMkLst>
        </pc:spChg>
        <pc:spChg chg="mod">
          <ac:chgData name="Ankit Sethi" userId="2aeeb24c-a3ce-4b2f-bc93-7d9854ecc0ef" providerId="ADAL" clId="{A94435BC-38A5-444E-8448-3FD0C339697B}" dt="2021-04-29T08:11:14.242" v="748"/>
          <ac:spMkLst>
            <pc:docMk/>
            <pc:sldMk cId="3840260675" sldId="5106"/>
            <ac:spMk id="26" creationId="{97E93A83-553E-41AC-9213-DAA6B31E9818}"/>
          </ac:spMkLst>
        </pc:spChg>
        <pc:spChg chg="mod">
          <ac:chgData name="Ankit Sethi" userId="2aeeb24c-a3ce-4b2f-bc93-7d9854ecc0ef" providerId="ADAL" clId="{A94435BC-38A5-444E-8448-3FD0C339697B}" dt="2021-04-29T08:11:14.242" v="748"/>
          <ac:spMkLst>
            <pc:docMk/>
            <pc:sldMk cId="3840260675" sldId="5106"/>
            <ac:spMk id="27" creationId="{535EC753-D9FC-41E0-B8D9-74158BD52F08}"/>
          </ac:spMkLst>
        </pc:spChg>
        <pc:spChg chg="mod">
          <ac:chgData name="Ankit Sethi" userId="2aeeb24c-a3ce-4b2f-bc93-7d9854ecc0ef" providerId="ADAL" clId="{A94435BC-38A5-444E-8448-3FD0C339697B}" dt="2021-04-29T08:11:18.383" v="754" actId="20577"/>
          <ac:spMkLst>
            <pc:docMk/>
            <pc:sldMk cId="3840260675" sldId="5106"/>
            <ac:spMk id="44" creationId="{510B185F-E1B2-424F-AB25-E50F81190FC7}"/>
          </ac:spMkLst>
        </pc:spChg>
        <pc:grpChg chg="add mod">
          <ac:chgData name="Ankit Sethi" userId="2aeeb24c-a3ce-4b2f-bc93-7d9854ecc0ef" providerId="ADAL" clId="{A94435BC-38A5-444E-8448-3FD0C339697B}" dt="2021-04-29T08:11:14.242" v="748"/>
          <ac:grpSpMkLst>
            <pc:docMk/>
            <pc:sldMk cId="3840260675" sldId="5106"/>
            <ac:grpSpMk id="12" creationId="{BE9653EC-3524-4934-A75E-F310640737D0}"/>
          </ac:grpSpMkLst>
        </pc:grpChg>
        <pc:grpChg chg="mod">
          <ac:chgData name="Ankit Sethi" userId="2aeeb24c-a3ce-4b2f-bc93-7d9854ecc0ef" providerId="ADAL" clId="{A94435BC-38A5-444E-8448-3FD0C339697B}" dt="2021-04-29T08:11:14.242" v="748"/>
          <ac:grpSpMkLst>
            <pc:docMk/>
            <pc:sldMk cId="3840260675" sldId="5106"/>
            <ac:grpSpMk id="13" creationId="{9AEC5E8F-CC6F-43A2-83A9-966E15354EC3}"/>
          </ac:grpSpMkLst>
        </pc:grpChg>
        <pc:grpChg chg="mod">
          <ac:chgData name="Ankit Sethi" userId="2aeeb24c-a3ce-4b2f-bc93-7d9854ecc0ef" providerId="ADAL" clId="{A94435BC-38A5-444E-8448-3FD0C339697B}" dt="2021-04-29T08:11:14.242" v="748"/>
          <ac:grpSpMkLst>
            <pc:docMk/>
            <pc:sldMk cId="3840260675" sldId="5106"/>
            <ac:grpSpMk id="14" creationId="{3BFF390E-3D4D-4E00-AE21-BAC16E2400F9}"/>
          </ac:grpSpMkLst>
        </pc:grpChg>
        <pc:grpChg chg="mod">
          <ac:chgData name="Ankit Sethi" userId="2aeeb24c-a3ce-4b2f-bc93-7d9854ecc0ef" providerId="ADAL" clId="{A94435BC-38A5-444E-8448-3FD0C339697B}" dt="2021-04-29T08:11:14.242" v="748"/>
          <ac:grpSpMkLst>
            <pc:docMk/>
            <pc:sldMk cId="3840260675" sldId="5106"/>
            <ac:grpSpMk id="15" creationId="{590F9B0E-2C5C-437A-BBCF-0F3E4FA85789}"/>
          </ac:grpSpMkLst>
        </pc:grpChg>
        <pc:picChg chg="del">
          <ac:chgData name="Ankit Sethi" userId="2aeeb24c-a3ce-4b2f-bc93-7d9854ecc0ef" providerId="ADAL" clId="{A94435BC-38A5-444E-8448-3FD0C339697B}" dt="2021-04-29T08:11:13.889" v="747" actId="478"/>
          <ac:picMkLst>
            <pc:docMk/>
            <pc:sldMk cId="3840260675" sldId="5106"/>
            <ac:picMk id="10" creationId="{3F54551E-0A06-4ECF-8440-3A8208BEFA1F}"/>
          </ac:picMkLst>
        </pc:picChg>
        <pc:cxnChg chg="del">
          <ac:chgData name="Ankit Sethi" userId="2aeeb24c-a3ce-4b2f-bc93-7d9854ecc0ef" providerId="ADAL" clId="{A94435BC-38A5-444E-8448-3FD0C339697B}" dt="2021-04-29T08:11:13.889" v="747" actId="478"/>
          <ac:cxnSpMkLst>
            <pc:docMk/>
            <pc:sldMk cId="3840260675" sldId="5106"/>
            <ac:cxnSpMk id="8" creationId="{F13ECD78-49BC-4888-8D6D-5B8851C75D3F}"/>
          </ac:cxnSpMkLst>
        </pc:cxnChg>
        <pc:cxnChg chg="mod">
          <ac:chgData name="Ankit Sethi" userId="2aeeb24c-a3ce-4b2f-bc93-7d9854ecc0ef" providerId="ADAL" clId="{A94435BC-38A5-444E-8448-3FD0C339697B}" dt="2021-04-29T08:11:14.242" v="748"/>
          <ac:cxnSpMkLst>
            <pc:docMk/>
            <pc:sldMk cId="3840260675" sldId="5106"/>
            <ac:cxnSpMk id="17" creationId="{F2F7D91D-A38D-43FB-8B89-E295B8A61CEC}"/>
          </ac:cxnSpMkLst>
        </pc:cxnChg>
        <pc:cxnChg chg="mod">
          <ac:chgData name="Ankit Sethi" userId="2aeeb24c-a3ce-4b2f-bc93-7d9854ecc0ef" providerId="ADAL" clId="{A94435BC-38A5-444E-8448-3FD0C339697B}" dt="2021-04-29T08:11:14.242" v="748"/>
          <ac:cxnSpMkLst>
            <pc:docMk/>
            <pc:sldMk cId="3840260675" sldId="5106"/>
            <ac:cxnSpMk id="21" creationId="{C53E9E90-49C5-4944-BEC0-C57B6E044547}"/>
          </ac:cxnSpMkLst>
        </pc:cxnChg>
        <pc:cxnChg chg="mod">
          <ac:chgData name="Ankit Sethi" userId="2aeeb24c-a3ce-4b2f-bc93-7d9854ecc0ef" providerId="ADAL" clId="{A94435BC-38A5-444E-8448-3FD0C339697B}" dt="2021-04-29T08:11:14.242" v="748"/>
          <ac:cxnSpMkLst>
            <pc:docMk/>
            <pc:sldMk cId="3840260675" sldId="5106"/>
            <ac:cxnSpMk id="25" creationId="{1CCD96BE-1189-41D6-83E9-354056BEBD98}"/>
          </ac:cxnSpMkLst>
        </pc:cxnChg>
      </pc:sldChg>
      <pc:sldChg chg="addSp delSp modSp mod">
        <pc:chgData name="Ankit Sethi" userId="2aeeb24c-a3ce-4b2f-bc93-7d9854ecc0ef" providerId="ADAL" clId="{A94435BC-38A5-444E-8448-3FD0C339697B}" dt="2021-04-29T08:11:57.348" v="770" actId="20577"/>
        <pc:sldMkLst>
          <pc:docMk/>
          <pc:sldMk cId="779149894" sldId="5107"/>
        </pc:sldMkLst>
        <pc:spChg chg="del">
          <ac:chgData name="Ankit Sethi" userId="2aeeb24c-a3ce-4b2f-bc93-7d9854ecc0ef" providerId="ADAL" clId="{A94435BC-38A5-444E-8448-3FD0C339697B}" dt="2021-04-29T08:11:43.946" v="756" actId="478"/>
          <ac:spMkLst>
            <pc:docMk/>
            <pc:sldMk cId="779149894" sldId="5107"/>
            <ac:spMk id="11" creationId="{837A0651-305E-4AE3-B36D-A5594F985102}"/>
          </ac:spMkLst>
        </pc:spChg>
        <pc:spChg chg="add del mod">
          <ac:chgData name="Ankit Sethi" userId="2aeeb24c-a3ce-4b2f-bc93-7d9854ecc0ef" providerId="ADAL" clId="{A94435BC-38A5-444E-8448-3FD0C339697B}" dt="2021-04-29T08:11:49.243" v="758" actId="478"/>
          <ac:spMkLst>
            <pc:docMk/>
            <pc:sldMk cId="779149894" sldId="5107"/>
            <ac:spMk id="28" creationId="{72A54402-F51C-4893-A27D-4CDDBE77FC47}"/>
          </ac:spMkLst>
        </pc:spChg>
        <pc:spChg chg="add mod">
          <ac:chgData name="Ankit Sethi" userId="2aeeb24c-a3ce-4b2f-bc93-7d9854ecc0ef" providerId="ADAL" clId="{A94435BC-38A5-444E-8448-3FD0C339697B}" dt="2021-04-29T08:11:44.263" v="757"/>
          <ac:spMkLst>
            <pc:docMk/>
            <pc:sldMk cId="779149894" sldId="5107"/>
            <ac:spMk id="29" creationId="{4F4AAF2E-5988-42B5-8D4E-24C136A23CDF}"/>
          </ac:spMkLst>
        </pc:spChg>
        <pc:spChg chg="mod">
          <ac:chgData name="Ankit Sethi" userId="2aeeb24c-a3ce-4b2f-bc93-7d9854ecc0ef" providerId="ADAL" clId="{A94435BC-38A5-444E-8448-3FD0C339697B}" dt="2021-04-29T08:11:44.263" v="757"/>
          <ac:spMkLst>
            <pc:docMk/>
            <pc:sldMk cId="779149894" sldId="5107"/>
            <ac:spMk id="31" creationId="{3AA73A5D-1944-4304-96C0-F8DDC692F0F6}"/>
          </ac:spMkLst>
        </pc:spChg>
        <pc:spChg chg="mod">
          <ac:chgData name="Ankit Sethi" userId="2aeeb24c-a3ce-4b2f-bc93-7d9854ecc0ef" providerId="ADAL" clId="{A94435BC-38A5-444E-8448-3FD0C339697B}" dt="2021-04-29T08:11:44.263" v="757"/>
          <ac:spMkLst>
            <pc:docMk/>
            <pc:sldMk cId="779149894" sldId="5107"/>
            <ac:spMk id="33" creationId="{03600A76-18A9-4DBA-B801-58CA0E69F3B7}"/>
          </ac:spMkLst>
        </pc:spChg>
        <pc:spChg chg="mod">
          <ac:chgData name="Ankit Sethi" userId="2aeeb24c-a3ce-4b2f-bc93-7d9854ecc0ef" providerId="ADAL" clId="{A94435BC-38A5-444E-8448-3FD0C339697B}" dt="2021-04-29T08:11:44.263" v="757"/>
          <ac:spMkLst>
            <pc:docMk/>
            <pc:sldMk cId="779149894" sldId="5107"/>
            <ac:spMk id="34" creationId="{E23448C2-3BE9-4703-9A3D-71FB39CAAEE2}"/>
          </ac:spMkLst>
        </pc:spChg>
        <pc:spChg chg="mod">
          <ac:chgData name="Ankit Sethi" userId="2aeeb24c-a3ce-4b2f-bc93-7d9854ecc0ef" providerId="ADAL" clId="{A94435BC-38A5-444E-8448-3FD0C339697B}" dt="2021-04-29T08:11:44.263" v="757"/>
          <ac:spMkLst>
            <pc:docMk/>
            <pc:sldMk cId="779149894" sldId="5107"/>
            <ac:spMk id="36" creationId="{3936E107-F380-41C2-BD38-4D5595A700DF}"/>
          </ac:spMkLst>
        </pc:spChg>
        <pc:spChg chg="mod">
          <ac:chgData name="Ankit Sethi" userId="2aeeb24c-a3ce-4b2f-bc93-7d9854ecc0ef" providerId="ADAL" clId="{A94435BC-38A5-444E-8448-3FD0C339697B}" dt="2021-04-29T08:11:44.263" v="757"/>
          <ac:spMkLst>
            <pc:docMk/>
            <pc:sldMk cId="779149894" sldId="5107"/>
            <ac:spMk id="38" creationId="{A3CF454D-0880-4AE9-9DF8-AB248144B311}"/>
          </ac:spMkLst>
        </pc:spChg>
        <pc:spChg chg="mod">
          <ac:chgData name="Ankit Sethi" userId="2aeeb24c-a3ce-4b2f-bc93-7d9854ecc0ef" providerId="ADAL" clId="{A94435BC-38A5-444E-8448-3FD0C339697B}" dt="2021-04-29T08:11:44.263" v="757"/>
          <ac:spMkLst>
            <pc:docMk/>
            <pc:sldMk cId="779149894" sldId="5107"/>
            <ac:spMk id="39" creationId="{061E81AF-641D-4103-81EE-B8999C24DA90}"/>
          </ac:spMkLst>
        </pc:spChg>
        <pc:spChg chg="mod">
          <ac:chgData name="Ankit Sethi" userId="2aeeb24c-a3ce-4b2f-bc93-7d9854ecc0ef" providerId="ADAL" clId="{A94435BC-38A5-444E-8448-3FD0C339697B}" dt="2021-04-29T08:11:57.348" v="770" actId="20577"/>
          <ac:spMkLst>
            <pc:docMk/>
            <pc:sldMk cId="779149894" sldId="5107"/>
            <ac:spMk id="44" creationId="{510B185F-E1B2-424F-AB25-E50F81190FC7}"/>
          </ac:spMkLst>
        </pc:spChg>
        <pc:grpChg chg="del">
          <ac:chgData name="Ankit Sethi" userId="2aeeb24c-a3ce-4b2f-bc93-7d9854ecc0ef" providerId="ADAL" clId="{A94435BC-38A5-444E-8448-3FD0C339697B}" dt="2021-04-29T08:11:43.946" v="756" actId="478"/>
          <ac:grpSpMkLst>
            <pc:docMk/>
            <pc:sldMk cId="779149894" sldId="5107"/>
            <ac:grpSpMk id="12" creationId="{BE9653EC-3524-4934-A75E-F310640737D0}"/>
          </ac:grpSpMkLst>
        </pc:grpChg>
        <pc:grpChg chg="add mod">
          <ac:chgData name="Ankit Sethi" userId="2aeeb24c-a3ce-4b2f-bc93-7d9854ecc0ef" providerId="ADAL" clId="{A94435BC-38A5-444E-8448-3FD0C339697B}" dt="2021-04-29T08:11:44.263" v="757"/>
          <ac:grpSpMkLst>
            <pc:docMk/>
            <pc:sldMk cId="779149894" sldId="5107"/>
            <ac:grpSpMk id="30" creationId="{39F24AF4-4218-4694-8110-0007C9A6B0F6}"/>
          </ac:grpSpMkLst>
        </pc:grpChg>
        <pc:grpChg chg="add mod">
          <ac:chgData name="Ankit Sethi" userId="2aeeb24c-a3ce-4b2f-bc93-7d9854ecc0ef" providerId="ADAL" clId="{A94435BC-38A5-444E-8448-3FD0C339697B}" dt="2021-04-29T08:11:44.263" v="757"/>
          <ac:grpSpMkLst>
            <pc:docMk/>
            <pc:sldMk cId="779149894" sldId="5107"/>
            <ac:grpSpMk id="35" creationId="{0C9967B1-743F-41ED-94D0-B8E471F750B6}"/>
          </ac:grpSpMkLst>
        </pc:grpChg>
        <pc:cxnChg chg="mod">
          <ac:chgData name="Ankit Sethi" userId="2aeeb24c-a3ce-4b2f-bc93-7d9854ecc0ef" providerId="ADAL" clId="{A94435BC-38A5-444E-8448-3FD0C339697B}" dt="2021-04-29T08:11:44.263" v="757"/>
          <ac:cxnSpMkLst>
            <pc:docMk/>
            <pc:sldMk cId="779149894" sldId="5107"/>
            <ac:cxnSpMk id="32" creationId="{5377A93F-C6F1-4898-B2E4-55F991EA8F6D}"/>
          </ac:cxnSpMkLst>
        </pc:cxnChg>
        <pc:cxnChg chg="mod">
          <ac:chgData name="Ankit Sethi" userId="2aeeb24c-a3ce-4b2f-bc93-7d9854ecc0ef" providerId="ADAL" clId="{A94435BC-38A5-444E-8448-3FD0C339697B}" dt="2021-04-29T08:11:44.263" v="757"/>
          <ac:cxnSpMkLst>
            <pc:docMk/>
            <pc:sldMk cId="779149894" sldId="5107"/>
            <ac:cxnSpMk id="37" creationId="{270A3FB4-ED52-4D50-8984-AF4B14589DD3}"/>
          </ac:cxnSpMkLst>
        </pc:cxnChg>
      </pc:sldChg>
      <pc:sldChg chg="addSp delSp modSp mod">
        <pc:chgData name="Ankit Sethi" userId="2aeeb24c-a3ce-4b2f-bc93-7d9854ecc0ef" providerId="ADAL" clId="{A94435BC-38A5-444E-8448-3FD0C339697B}" dt="2021-04-29T08:12:46.704" v="796" actId="20577"/>
        <pc:sldMkLst>
          <pc:docMk/>
          <pc:sldMk cId="102757711" sldId="5108"/>
        </pc:sldMkLst>
        <pc:spChg chg="add mod">
          <ac:chgData name="Ankit Sethi" userId="2aeeb24c-a3ce-4b2f-bc93-7d9854ecc0ef" providerId="ADAL" clId="{A94435BC-38A5-444E-8448-3FD0C339697B}" dt="2021-04-29T08:12:37.787" v="773"/>
          <ac:spMkLst>
            <pc:docMk/>
            <pc:sldMk cId="102757711" sldId="5108"/>
            <ac:spMk id="14" creationId="{133D0FF9-F479-4A7B-94B9-9281A52AC5A8}"/>
          </ac:spMkLst>
        </pc:spChg>
        <pc:spChg chg="mod">
          <ac:chgData name="Ankit Sethi" userId="2aeeb24c-a3ce-4b2f-bc93-7d9854ecc0ef" providerId="ADAL" clId="{A94435BC-38A5-444E-8448-3FD0C339697B}" dt="2021-04-29T08:12:37.787" v="773"/>
          <ac:spMkLst>
            <pc:docMk/>
            <pc:sldMk cId="102757711" sldId="5108"/>
            <ac:spMk id="17" creationId="{11C8874E-E1A9-4B02-9EF1-2AF4BB47CAA1}"/>
          </ac:spMkLst>
        </pc:spChg>
        <pc:spChg chg="mod">
          <ac:chgData name="Ankit Sethi" userId="2aeeb24c-a3ce-4b2f-bc93-7d9854ecc0ef" providerId="ADAL" clId="{A94435BC-38A5-444E-8448-3FD0C339697B}" dt="2021-04-29T08:12:37.787" v="773"/>
          <ac:spMkLst>
            <pc:docMk/>
            <pc:sldMk cId="102757711" sldId="5108"/>
            <ac:spMk id="19" creationId="{F9BEE47E-53C2-41A3-A7D0-EFD6D5642FE3}"/>
          </ac:spMkLst>
        </pc:spChg>
        <pc:spChg chg="mod">
          <ac:chgData name="Ankit Sethi" userId="2aeeb24c-a3ce-4b2f-bc93-7d9854ecc0ef" providerId="ADAL" clId="{A94435BC-38A5-444E-8448-3FD0C339697B}" dt="2021-04-29T08:12:37.787" v="773"/>
          <ac:spMkLst>
            <pc:docMk/>
            <pc:sldMk cId="102757711" sldId="5108"/>
            <ac:spMk id="23" creationId="{2BDC9CE3-E081-4E5A-ADAC-08C3CF414263}"/>
          </ac:spMkLst>
        </pc:spChg>
        <pc:spChg chg="mod">
          <ac:chgData name="Ankit Sethi" userId="2aeeb24c-a3ce-4b2f-bc93-7d9854ecc0ef" providerId="ADAL" clId="{A94435BC-38A5-444E-8448-3FD0C339697B}" dt="2021-04-29T08:12:37.787" v="773"/>
          <ac:spMkLst>
            <pc:docMk/>
            <pc:sldMk cId="102757711" sldId="5108"/>
            <ac:spMk id="24" creationId="{D16989A8-202D-4617-B807-0C63A9FE5B04}"/>
          </ac:spMkLst>
        </pc:spChg>
        <pc:spChg chg="mod">
          <ac:chgData name="Ankit Sethi" userId="2aeeb24c-a3ce-4b2f-bc93-7d9854ecc0ef" providerId="ADAL" clId="{A94435BC-38A5-444E-8448-3FD0C339697B}" dt="2021-04-29T08:12:37.787" v="773"/>
          <ac:spMkLst>
            <pc:docMk/>
            <pc:sldMk cId="102757711" sldId="5108"/>
            <ac:spMk id="25" creationId="{2C21D81C-CE44-4BBF-9C09-776D88E79B84}"/>
          </ac:spMkLst>
        </pc:spChg>
        <pc:spChg chg="mod">
          <ac:chgData name="Ankit Sethi" userId="2aeeb24c-a3ce-4b2f-bc93-7d9854ecc0ef" providerId="ADAL" clId="{A94435BC-38A5-444E-8448-3FD0C339697B}" dt="2021-04-29T08:12:37.787" v="773"/>
          <ac:spMkLst>
            <pc:docMk/>
            <pc:sldMk cId="102757711" sldId="5108"/>
            <ac:spMk id="26" creationId="{B5404FFA-A4A0-4F82-9FF5-6CF2EEF3A0ED}"/>
          </ac:spMkLst>
        </pc:spChg>
        <pc:spChg chg="mod">
          <ac:chgData name="Ankit Sethi" userId="2aeeb24c-a3ce-4b2f-bc93-7d9854ecc0ef" providerId="ADAL" clId="{A94435BC-38A5-444E-8448-3FD0C339697B}" dt="2021-04-29T08:12:37.787" v="773"/>
          <ac:spMkLst>
            <pc:docMk/>
            <pc:sldMk cId="102757711" sldId="5108"/>
            <ac:spMk id="27" creationId="{9FC3AAF8-9FF5-48A3-80B8-3456CAE8A7B1}"/>
          </ac:spMkLst>
        </pc:spChg>
        <pc:spChg chg="mod">
          <ac:chgData name="Ankit Sethi" userId="2aeeb24c-a3ce-4b2f-bc93-7d9854ecc0ef" providerId="ADAL" clId="{A94435BC-38A5-444E-8448-3FD0C339697B}" dt="2021-04-29T08:12:37.787" v="773"/>
          <ac:spMkLst>
            <pc:docMk/>
            <pc:sldMk cId="102757711" sldId="5108"/>
            <ac:spMk id="28" creationId="{60A5B096-DE38-4DF7-9816-91BD02BC7B4E}"/>
          </ac:spMkLst>
        </pc:spChg>
        <pc:spChg chg="del">
          <ac:chgData name="Ankit Sethi" userId="2aeeb24c-a3ce-4b2f-bc93-7d9854ecc0ef" providerId="ADAL" clId="{A94435BC-38A5-444E-8448-3FD0C339697B}" dt="2021-04-29T08:12:37.387" v="772" actId="478"/>
          <ac:spMkLst>
            <pc:docMk/>
            <pc:sldMk cId="102757711" sldId="5108"/>
            <ac:spMk id="29" creationId="{4F4AAF2E-5988-42B5-8D4E-24C136A23CDF}"/>
          </ac:spMkLst>
        </pc:spChg>
        <pc:spChg chg="mod">
          <ac:chgData name="Ankit Sethi" userId="2aeeb24c-a3ce-4b2f-bc93-7d9854ecc0ef" providerId="ADAL" clId="{A94435BC-38A5-444E-8448-3FD0C339697B}" dt="2021-04-29T08:12:37.787" v="773"/>
          <ac:spMkLst>
            <pc:docMk/>
            <pc:sldMk cId="102757711" sldId="5108"/>
            <ac:spMk id="40" creationId="{1A0CDECE-E6F3-46CA-9090-464D48031B6C}"/>
          </ac:spMkLst>
        </pc:spChg>
        <pc:spChg chg="mod">
          <ac:chgData name="Ankit Sethi" userId="2aeeb24c-a3ce-4b2f-bc93-7d9854ecc0ef" providerId="ADAL" clId="{A94435BC-38A5-444E-8448-3FD0C339697B}" dt="2021-04-29T08:12:37.787" v="773"/>
          <ac:spMkLst>
            <pc:docMk/>
            <pc:sldMk cId="102757711" sldId="5108"/>
            <ac:spMk id="41" creationId="{359E29AC-913A-40B2-B432-920DA0D28485}"/>
          </ac:spMkLst>
        </pc:spChg>
        <pc:spChg chg="mod">
          <ac:chgData name="Ankit Sethi" userId="2aeeb24c-a3ce-4b2f-bc93-7d9854ecc0ef" providerId="ADAL" clId="{A94435BC-38A5-444E-8448-3FD0C339697B}" dt="2021-04-29T08:12:37.787" v="773"/>
          <ac:spMkLst>
            <pc:docMk/>
            <pc:sldMk cId="102757711" sldId="5108"/>
            <ac:spMk id="43" creationId="{6315C05C-2977-4D85-85E9-7FDAC8611614}"/>
          </ac:spMkLst>
        </pc:spChg>
        <pc:spChg chg="mod">
          <ac:chgData name="Ankit Sethi" userId="2aeeb24c-a3ce-4b2f-bc93-7d9854ecc0ef" providerId="ADAL" clId="{A94435BC-38A5-444E-8448-3FD0C339697B}" dt="2021-04-29T08:12:46.704" v="796" actId="20577"/>
          <ac:spMkLst>
            <pc:docMk/>
            <pc:sldMk cId="102757711" sldId="5108"/>
            <ac:spMk id="44" creationId="{510B185F-E1B2-424F-AB25-E50F81190FC7}"/>
          </ac:spMkLst>
        </pc:spChg>
        <pc:spChg chg="mod">
          <ac:chgData name="Ankit Sethi" userId="2aeeb24c-a3ce-4b2f-bc93-7d9854ecc0ef" providerId="ADAL" clId="{A94435BC-38A5-444E-8448-3FD0C339697B}" dt="2021-04-29T08:12:37.787" v="773"/>
          <ac:spMkLst>
            <pc:docMk/>
            <pc:sldMk cId="102757711" sldId="5108"/>
            <ac:spMk id="46" creationId="{21841044-6A2C-4E80-8260-A5FC21CAC99E}"/>
          </ac:spMkLst>
        </pc:spChg>
        <pc:spChg chg="mod">
          <ac:chgData name="Ankit Sethi" userId="2aeeb24c-a3ce-4b2f-bc93-7d9854ecc0ef" providerId="ADAL" clId="{A94435BC-38A5-444E-8448-3FD0C339697B}" dt="2021-04-29T08:12:37.787" v="773"/>
          <ac:spMkLst>
            <pc:docMk/>
            <pc:sldMk cId="102757711" sldId="5108"/>
            <ac:spMk id="47" creationId="{1D1EDAE2-5A8D-409B-ACFE-40E01B987AD2}"/>
          </ac:spMkLst>
        </pc:spChg>
        <pc:spChg chg="add mod">
          <ac:chgData name="Ankit Sethi" userId="2aeeb24c-a3ce-4b2f-bc93-7d9854ecc0ef" providerId="ADAL" clId="{A94435BC-38A5-444E-8448-3FD0C339697B}" dt="2021-04-29T08:12:37.787" v="773"/>
          <ac:spMkLst>
            <pc:docMk/>
            <pc:sldMk cId="102757711" sldId="5108"/>
            <ac:spMk id="48" creationId="{111131F7-212B-44E9-858F-7A64984C6F00}"/>
          </ac:spMkLst>
        </pc:spChg>
        <pc:grpChg chg="add mod">
          <ac:chgData name="Ankit Sethi" userId="2aeeb24c-a3ce-4b2f-bc93-7d9854ecc0ef" providerId="ADAL" clId="{A94435BC-38A5-444E-8448-3FD0C339697B}" dt="2021-04-29T08:12:37.787" v="773"/>
          <ac:grpSpMkLst>
            <pc:docMk/>
            <pc:sldMk cId="102757711" sldId="5108"/>
            <ac:grpSpMk id="15" creationId="{BF5E4ED7-07E9-43D2-8767-9A7FA9E752AA}"/>
          </ac:grpSpMkLst>
        </pc:grpChg>
        <pc:grpChg chg="mod">
          <ac:chgData name="Ankit Sethi" userId="2aeeb24c-a3ce-4b2f-bc93-7d9854ecc0ef" providerId="ADAL" clId="{A94435BC-38A5-444E-8448-3FD0C339697B}" dt="2021-04-29T08:12:37.787" v="773"/>
          <ac:grpSpMkLst>
            <pc:docMk/>
            <pc:sldMk cId="102757711" sldId="5108"/>
            <ac:grpSpMk id="16" creationId="{026487D7-4AE0-4728-9C9D-233BDAE2809C}"/>
          </ac:grpSpMkLst>
        </pc:grpChg>
        <pc:grpChg chg="mod">
          <ac:chgData name="Ankit Sethi" userId="2aeeb24c-a3ce-4b2f-bc93-7d9854ecc0ef" providerId="ADAL" clId="{A94435BC-38A5-444E-8448-3FD0C339697B}" dt="2021-04-29T08:12:37.787" v="773"/>
          <ac:grpSpMkLst>
            <pc:docMk/>
            <pc:sldMk cId="102757711" sldId="5108"/>
            <ac:grpSpMk id="18" creationId="{E2701615-D089-40E8-9072-A7FA80129315}"/>
          </ac:grpSpMkLst>
        </pc:grpChg>
        <pc:grpChg chg="mod">
          <ac:chgData name="Ankit Sethi" userId="2aeeb24c-a3ce-4b2f-bc93-7d9854ecc0ef" providerId="ADAL" clId="{A94435BC-38A5-444E-8448-3FD0C339697B}" dt="2021-04-29T08:12:37.787" v="773"/>
          <ac:grpSpMkLst>
            <pc:docMk/>
            <pc:sldMk cId="102757711" sldId="5108"/>
            <ac:grpSpMk id="20" creationId="{0EDEEA16-F6B2-4DA2-9538-42F6E954C544}"/>
          </ac:grpSpMkLst>
        </pc:grpChg>
        <pc:grpChg chg="mod">
          <ac:chgData name="Ankit Sethi" userId="2aeeb24c-a3ce-4b2f-bc93-7d9854ecc0ef" providerId="ADAL" clId="{A94435BC-38A5-444E-8448-3FD0C339697B}" dt="2021-04-29T08:12:37.787" v="773"/>
          <ac:grpSpMkLst>
            <pc:docMk/>
            <pc:sldMk cId="102757711" sldId="5108"/>
            <ac:grpSpMk id="21" creationId="{6D3C1A16-08F9-4347-9821-214DA60CCBEE}"/>
          </ac:grpSpMkLst>
        </pc:grpChg>
        <pc:grpChg chg="mod">
          <ac:chgData name="Ankit Sethi" userId="2aeeb24c-a3ce-4b2f-bc93-7d9854ecc0ef" providerId="ADAL" clId="{A94435BC-38A5-444E-8448-3FD0C339697B}" dt="2021-04-29T08:12:37.787" v="773"/>
          <ac:grpSpMkLst>
            <pc:docMk/>
            <pc:sldMk cId="102757711" sldId="5108"/>
            <ac:grpSpMk id="22" creationId="{CAC057FE-52B3-4CEB-BE86-785289BA684C}"/>
          </ac:grpSpMkLst>
        </pc:grpChg>
        <pc:grpChg chg="del">
          <ac:chgData name="Ankit Sethi" userId="2aeeb24c-a3ce-4b2f-bc93-7d9854ecc0ef" providerId="ADAL" clId="{A94435BC-38A5-444E-8448-3FD0C339697B}" dt="2021-04-29T08:12:37.387" v="772" actId="478"/>
          <ac:grpSpMkLst>
            <pc:docMk/>
            <pc:sldMk cId="102757711" sldId="5108"/>
            <ac:grpSpMk id="30" creationId="{39F24AF4-4218-4694-8110-0007C9A6B0F6}"/>
          </ac:grpSpMkLst>
        </pc:grpChg>
        <pc:grpChg chg="del">
          <ac:chgData name="Ankit Sethi" userId="2aeeb24c-a3ce-4b2f-bc93-7d9854ecc0ef" providerId="ADAL" clId="{A94435BC-38A5-444E-8448-3FD0C339697B}" dt="2021-04-29T08:12:37.387" v="772" actId="478"/>
          <ac:grpSpMkLst>
            <pc:docMk/>
            <pc:sldMk cId="102757711" sldId="5108"/>
            <ac:grpSpMk id="35" creationId="{0C9967B1-743F-41ED-94D0-B8E471F750B6}"/>
          </ac:grpSpMkLst>
        </pc:grpChg>
        <pc:grpChg chg="add mod">
          <ac:chgData name="Ankit Sethi" userId="2aeeb24c-a3ce-4b2f-bc93-7d9854ecc0ef" providerId="ADAL" clId="{A94435BC-38A5-444E-8448-3FD0C339697B}" dt="2021-04-29T08:12:37.787" v="773"/>
          <ac:grpSpMkLst>
            <pc:docMk/>
            <pc:sldMk cId="102757711" sldId="5108"/>
            <ac:grpSpMk id="42" creationId="{672DCEEA-C31C-4383-9970-A47CDFD3CC84}"/>
          </ac:grpSpMkLst>
        </pc:grpChg>
        <pc:cxnChg chg="mod">
          <ac:chgData name="Ankit Sethi" userId="2aeeb24c-a3ce-4b2f-bc93-7d9854ecc0ef" providerId="ADAL" clId="{A94435BC-38A5-444E-8448-3FD0C339697B}" dt="2021-04-29T08:12:37.787" v="773"/>
          <ac:cxnSpMkLst>
            <pc:docMk/>
            <pc:sldMk cId="102757711" sldId="5108"/>
            <ac:cxnSpMk id="45" creationId="{22CFFD66-FB82-4A0E-85C7-C03DD8CCF9BB}"/>
          </ac:cxnSpMkLst>
        </pc:cxnChg>
      </pc:sldChg>
      <pc:sldChg chg="addSp delSp modSp mod">
        <pc:chgData name="Ankit Sethi" userId="2aeeb24c-a3ce-4b2f-bc93-7d9854ecc0ef" providerId="ADAL" clId="{A94435BC-38A5-444E-8448-3FD0C339697B}" dt="2021-04-29T08:13:29.301" v="808" actId="20577"/>
        <pc:sldMkLst>
          <pc:docMk/>
          <pc:sldMk cId="17214473" sldId="5109"/>
        </pc:sldMkLst>
        <pc:spChg chg="del">
          <ac:chgData name="Ankit Sethi" userId="2aeeb24c-a3ce-4b2f-bc93-7d9854ecc0ef" providerId="ADAL" clId="{A94435BC-38A5-444E-8448-3FD0C339697B}" dt="2021-04-29T08:13:20.582" v="798" actId="478"/>
          <ac:spMkLst>
            <pc:docMk/>
            <pc:sldMk cId="17214473" sldId="5109"/>
            <ac:spMk id="14" creationId="{133D0FF9-F479-4A7B-94B9-9281A52AC5A8}"/>
          </ac:spMkLst>
        </pc:spChg>
        <pc:spChg chg="add mod">
          <ac:chgData name="Ankit Sethi" userId="2aeeb24c-a3ce-4b2f-bc93-7d9854ecc0ef" providerId="ADAL" clId="{A94435BC-38A5-444E-8448-3FD0C339697B}" dt="2021-04-29T08:13:20.937" v="799"/>
          <ac:spMkLst>
            <pc:docMk/>
            <pc:sldMk cId="17214473" sldId="5109"/>
            <ac:spMk id="29" creationId="{7612629A-D117-4014-9019-D413057D8C56}"/>
          </ac:spMkLst>
        </pc:spChg>
        <pc:spChg chg="mod">
          <ac:chgData name="Ankit Sethi" userId="2aeeb24c-a3ce-4b2f-bc93-7d9854ecc0ef" providerId="ADAL" clId="{A94435BC-38A5-444E-8448-3FD0C339697B}" dt="2021-04-29T08:13:20.937" v="799"/>
          <ac:spMkLst>
            <pc:docMk/>
            <pc:sldMk cId="17214473" sldId="5109"/>
            <ac:spMk id="31" creationId="{F1DAB4A5-4193-40B1-8F0B-6D52F903C38D}"/>
          </ac:spMkLst>
        </pc:spChg>
        <pc:spChg chg="mod">
          <ac:chgData name="Ankit Sethi" userId="2aeeb24c-a3ce-4b2f-bc93-7d9854ecc0ef" providerId="ADAL" clId="{A94435BC-38A5-444E-8448-3FD0C339697B}" dt="2021-04-29T08:13:20.937" v="799"/>
          <ac:spMkLst>
            <pc:docMk/>
            <pc:sldMk cId="17214473" sldId="5109"/>
            <ac:spMk id="32" creationId="{CADF7F67-FE0A-4C01-B035-15D42A4BC970}"/>
          </ac:spMkLst>
        </pc:spChg>
        <pc:spChg chg="add mod">
          <ac:chgData name="Ankit Sethi" userId="2aeeb24c-a3ce-4b2f-bc93-7d9854ecc0ef" providerId="ADAL" clId="{A94435BC-38A5-444E-8448-3FD0C339697B}" dt="2021-04-29T08:13:20.937" v="799"/>
          <ac:spMkLst>
            <pc:docMk/>
            <pc:sldMk cId="17214473" sldId="5109"/>
            <ac:spMk id="33" creationId="{62FD9BA4-7046-495A-A918-E47F0D942CE2}"/>
          </ac:spMkLst>
        </pc:spChg>
        <pc:spChg chg="mod">
          <ac:chgData name="Ankit Sethi" userId="2aeeb24c-a3ce-4b2f-bc93-7d9854ecc0ef" providerId="ADAL" clId="{A94435BC-38A5-444E-8448-3FD0C339697B}" dt="2021-04-29T08:13:29.301" v="808" actId="20577"/>
          <ac:spMkLst>
            <pc:docMk/>
            <pc:sldMk cId="17214473" sldId="5109"/>
            <ac:spMk id="44" creationId="{510B185F-E1B2-424F-AB25-E50F81190FC7}"/>
          </ac:spMkLst>
        </pc:spChg>
        <pc:spChg chg="del">
          <ac:chgData name="Ankit Sethi" userId="2aeeb24c-a3ce-4b2f-bc93-7d9854ecc0ef" providerId="ADAL" clId="{A94435BC-38A5-444E-8448-3FD0C339697B}" dt="2021-04-29T08:13:20.582" v="798" actId="478"/>
          <ac:spMkLst>
            <pc:docMk/>
            <pc:sldMk cId="17214473" sldId="5109"/>
            <ac:spMk id="48" creationId="{111131F7-212B-44E9-858F-7A64984C6F00}"/>
          </ac:spMkLst>
        </pc:spChg>
        <pc:grpChg chg="del">
          <ac:chgData name="Ankit Sethi" userId="2aeeb24c-a3ce-4b2f-bc93-7d9854ecc0ef" providerId="ADAL" clId="{A94435BC-38A5-444E-8448-3FD0C339697B}" dt="2021-04-29T08:13:20.582" v="798" actId="478"/>
          <ac:grpSpMkLst>
            <pc:docMk/>
            <pc:sldMk cId="17214473" sldId="5109"/>
            <ac:grpSpMk id="15" creationId="{BF5E4ED7-07E9-43D2-8767-9A7FA9E752AA}"/>
          </ac:grpSpMkLst>
        </pc:grpChg>
        <pc:grpChg chg="add mod">
          <ac:chgData name="Ankit Sethi" userId="2aeeb24c-a3ce-4b2f-bc93-7d9854ecc0ef" providerId="ADAL" clId="{A94435BC-38A5-444E-8448-3FD0C339697B}" dt="2021-04-29T08:13:20.937" v="799"/>
          <ac:grpSpMkLst>
            <pc:docMk/>
            <pc:sldMk cId="17214473" sldId="5109"/>
            <ac:grpSpMk id="30" creationId="{35EA6793-534A-418B-A910-365E2EFA677B}"/>
          </ac:grpSpMkLst>
        </pc:grpChg>
        <pc:grpChg chg="del">
          <ac:chgData name="Ankit Sethi" userId="2aeeb24c-a3ce-4b2f-bc93-7d9854ecc0ef" providerId="ADAL" clId="{A94435BC-38A5-444E-8448-3FD0C339697B}" dt="2021-04-29T08:13:20.582" v="798" actId="478"/>
          <ac:grpSpMkLst>
            <pc:docMk/>
            <pc:sldMk cId="17214473" sldId="5109"/>
            <ac:grpSpMk id="42" creationId="{672DCEEA-C31C-4383-9970-A47CDFD3CC84}"/>
          </ac:grpSpMkLst>
        </pc:grpChg>
        <pc:picChg chg="add mod">
          <ac:chgData name="Ankit Sethi" userId="2aeeb24c-a3ce-4b2f-bc93-7d9854ecc0ef" providerId="ADAL" clId="{A94435BC-38A5-444E-8448-3FD0C339697B}" dt="2021-04-29T08:13:20.937" v="799"/>
          <ac:picMkLst>
            <pc:docMk/>
            <pc:sldMk cId="17214473" sldId="5109"/>
            <ac:picMk id="37" creationId="{D051CF5A-1D86-4FD8-875E-B64F1EC8078F}"/>
          </ac:picMkLst>
        </pc:picChg>
        <pc:cxnChg chg="add mod">
          <ac:chgData name="Ankit Sethi" userId="2aeeb24c-a3ce-4b2f-bc93-7d9854ecc0ef" providerId="ADAL" clId="{A94435BC-38A5-444E-8448-3FD0C339697B}" dt="2021-04-29T08:13:20.937" v="799"/>
          <ac:cxnSpMkLst>
            <pc:docMk/>
            <pc:sldMk cId="17214473" sldId="5109"/>
            <ac:cxnSpMk id="34" creationId="{864A0FC2-BFC1-4299-94C4-3295911D48EA}"/>
          </ac:cxnSpMkLst>
        </pc:cxnChg>
        <pc:cxnChg chg="add mod">
          <ac:chgData name="Ankit Sethi" userId="2aeeb24c-a3ce-4b2f-bc93-7d9854ecc0ef" providerId="ADAL" clId="{A94435BC-38A5-444E-8448-3FD0C339697B}" dt="2021-04-29T08:13:20.937" v="799"/>
          <ac:cxnSpMkLst>
            <pc:docMk/>
            <pc:sldMk cId="17214473" sldId="5109"/>
            <ac:cxnSpMk id="35" creationId="{0E1E4963-7C45-4673-B97E-218D21823AA7}"/>
          </ac:cxnSpMkLst>
        </pc:cxnChg>
        <pc:cxnChg chg="add mod">
          <ac:chgData name="Ankit Sethi" userId="2aeeb24c-a3ce-4b2f-bc93-7d9854ecc0ef" providerId="ADAL" clId="{A94435BC-38A5-444E-8448-3FD0C339697B}" dt="2021-04-29T08:13:20.937" v="799"/>
          <ac:cxnSpMkLst>
            <pc:docMk/>
            <pc:sldMk cId="17214473" sldId="5109"/>
            <ac:cxnSpMk id="36" creationId="{94B10E5F-46CA-4CE9-92C3-FECE11A7DDF2}"/>
          </ac:cxnSpMkLst>
        </pc:cxnChg>
      </pc:sldChg>
      <pc:sldChg chg="addSp delSp modSp mod">
        <pc:chgData name="Ankit Sethi" userId="2aeeb24c-a3ce-4b2f-bc93-7d9854ecc0ef" providerId="ADAL" clId="{A94435BC-38A5-444E-8448-3FD0C339697B}" dt="2021-04-29T08:13:55.891" v="811"/>
        <pc:sldMkLst>
          <pc:docMk/>
          <pc:sldMk cId="775028141" sldId="5110"/>
        </pc:sldMkLst>
        <pc:spChg chg="mod">
          <ac:chgData name="Ankit Sethi" userId="2aeeb24c-a3ce-4b2f-bc93-7d9854ecc0ef" providerId="ADAL" clId="{A94435BC-38A5-444E-8448-3FD0C339697B}" dt="2021-04-29T08:13:55.891" v="811"/>
          <ac:spMkLst>
            <pc:docMk/>
            <pc:sldMk cId="775028141" sldId="5110"/>
            <ac:spMk id="11" creationId="{5310C4AA-5589-4357-9093-4251C9AB9844}"/>
          </ac:spMkLst>
        </pc:spChg>
        <pc:spChg chg="mod">
          <ac:chgData name="Ankit Sethi" userId="2aeeb24c-a3ce-4b2f-bc93-7d9854ecc0ef" providerId="ADAL" clId="{A94435BC-38A5-444E-8448-3FD0C339697B}" dt="2021-04-29T08:13:55.891" v="811"/>
          <ac:spMkLst>
            <pc:docMk/>
            <pc:sldMk cId="775028141" sldId="5110"/>
            <ac:spMk id="12" creationId="{134647C7-0917-4FAD-98E0-1A7442504200}"/>
          </ac:spMkLst>
        </pc:spChg>
        <pc:grpChg chg="add mod">
          <ac:chgData name="Ankit Sethi" userId="2aeeb24c-a3ce-4b2f-bc93-7d9854ecc0ef" providerId="ADAL" clId="{A94435BC-38A5-444E-8448-3FD0C339697B}" dt="2021-04-29T08:13:55.891" v="811"/>
          <ac:grpSpMkLst>
            <pc:docMk/>
            <pc:sldMk cId="775028141" sldId="5110"/>
            <ac:grpSpMk id="10" creationId="{A9B74ABF-BFA0-46EF-A2E9-3EE37F822F08}"/>
          </ac:grpSpMkLst>
        </pc:grpChg>
        <pc:grpChg chg="del">
          <ac:chgData name="Ankit Sethi" userId="2aeeb24c-a3ce-4b2f-bc93-7d9854ecc0ef" providerId="ADAL" clId="{A94435BC-38A5-444E-8448-3FD0C339697B}" dt="2021-04-29T08:13:55.574" v="810" actId="478"/>
          <ac:grpSpMkLst>
            <pc:docMk/>
            <pc:sldMk cId="775028141" sldId="5110"/>
            <ac:grpSpMk id="13" creationId="{3C4FAAD4-52FC-40B8-BB48-7A6976FFCE1F}"/>
          </ac:grpSpMkLst>
        </pc:grpChg>
      </pc:sldChg>
      <pc:sldChg chg="addSp delSp modSp mod">
        <pc:chgData name="Ankit Sethi" userId="2aeeb24c-a3ce-4b2f-bc93-7d9854ecc0ef" providerId="ADAL" clId="{A94435BC-38A5-444E-8448-3FD0C339697B}" dt="2021-04-29T08:14:30.904" v="825" actId="20577"/>
        <pc:sldMkLst>
          <pc:docMk/>
          <pc:sldMk cId="3278769891" sldId="5111"/>
        </pc:sldMkLst>
        <pc:spChg chg="add mod">
          <ac:chgData name="Ankit Sethi" userId="2aeeb24c-a3ce-4b2f-bc93-7d9854ecc0ef" providerId="ADAL" clId="{A94435BC-38A5-444E-8448-3FD0C339697B}" dt="2021-04-29T08:14:23.444" v="814"/>
          <ac:spMkLst>
            <pc:docMk/>
            <pc:sldMk cId="3278769891" sldId="5111"/>
            <ac:spMk id="12" creationId="{3685F600-2412-4C73-A694-4B3573944674}"/>
          </ac:spMkLst>
        </pc:spChg>
        <pc:spChg chg="mod">
          <ac:chgData name="Ankit Sethi" userId="2aeeb24c-a3ce-4b2f-bc93-7d9854ecc0ef" providerId="ADAL" clId="{A94435BC-38A5-444E-8448-3FD0C339697B}" dt="2021-04-29T08:14:23.444" v="814"/>
          <ac:spMkLst>
            <pc:docMk/>
            <pc:sldMk cId="3278769891" sldId="5111"/>
            <ac:spMk id="19" creationId="{2B4F3F20-AB0E-4F94-8D7D-6E7A08EB0FFC}"/>
          </ac:spMkLst>
        </pc:spChg>
        <pc:spChg chg="del">
          <ac:chgData name="Ankit Sethi" userId="2aeeb24c-a3ce-4b2f-bc93-7d9854ecc0ef" providerId="ADAL" clId="{A94435BC-38A5-444E-8448-3FD0C339697B}" dt="2021-04-29T08:14:23.083" v="813" actId="478"/>
          <ac:spMkLst>
            <pc:docMk/>
            <pc:sldMk cId="3278769891" sldId="5111"/>
            <ac:spMk id="29" creationId="{7612629A-D117-4014-9019-D413057D8C56}"/>
          </ac:spMkLst>
        </pc:spChg>
        <pc:spChg chg="del">
          <ac:chgData name="Ankit Sethi" userId="2aeeb24c-a3ce-4b2f-bc93-7d9854ecc0ef" providerId="ADAL" clId="{A94435BC-38A5-444E-8448-3FD0C339697B}" dt="2021-04-29T08:14:23.083" v="813" actId="478"/>
          <ac:spMkLst>
            <pc:docMk/>
            <pc:sldMk cId="3278769891" sldId="5111"/>
            <ac:spMk id="33" creationId="{62FD9BA4-7046-495A-A918-E47F0D942CE2}"/>
          </ac:spMkLst>
        </pc:spChg>
        <pc:spChg chg="mod">
          <ac:chgData name="Ankit Sethi" userId="2aeeb24c-a3ce-4b2f-bc93-7d9854ecc0ef" providerId="ADAL" clId="{A94435BC-38A5-444E-8448-3FD0C339697B}" dt="2021-04-29T08:14:30.904" v="825" actId="20577"/>
          <ac:spMkLst>
            <pc:docMk/>
            <pc:sldMk cId="3278769891" sldId="5111"/>
            <ac:spMk id="44" creationId="{510B185F-E1B2-424F-AB25-E50F81190FC7}"/>
          </ac:spMkLst>
        </pc:spChg>
        <pc:grpChg chg="add mod">
          <ac:chgData name="Ankit Sethi" userId="2aeeb24c-a3ce-4b2f-bc93-7d9854ecc0ef" providerId="ADAL" clId="{A94435BC-38A5-444E-8448-3FD0C339697B}" dt="2021-04-29T08:14:23.444" v="814"/>
          <ac:grpSpMkLst>
            <pc:docMk/>
            <pc:sldMk cId="3278769891" sldId="5111"/>
            <ac:grpSpMk id="13" creationId="{E5DC8F01-5CAE-4003-B1A6-3B6CA6B523AC}"/>
          </ac:grpSpMkLst>
        </pc:grpChg>
        <pc:grpChg chg="del">
          <ac:chgData name="Ankit Sethi" userId="2aeeb24c-a3ce-4b2f-bc93-7d9854ecc0ef" providerId="ADAL" clId="{A94435BC-38A5-444E-8448-3FD0C339697B}" dt="2021-04-29T08:14:23.083" v="813" actId="478"/>
          <ac:grpSpMkLst>
            <pc:docMk/>
            <pc:sldMk cId="3278769891" sldId="5111"/>
            <ac:grpSpMk id="30" creationId="{35EA6793-534A-418B-A910-365E2EFA677B}"/>
          </ac:grpSpMkLst>
        </pc:grpChg>
        <pc:picChg chg="mod">
          <ac:chgData name="Ankit Sethi" userId="2aeeb24c-a3ce-4b2f-bc93-7d9854ecc0ef" providerId="ADAL" clId="{A94435BC-38A5-444E-8448-3FD0C339697B}" dt="2021-04-29T08:14:23.444" v="814"/>
          <ac:picMkLst>
            <pc:docMk/>
            <pc:sldMk cId="3278769891" sldId="5111"/>
            <ac:picMk id="14" creationId="{1D85714C-C6FB-49A9-8CF4-B099AA7E1C2B}"/>
          </ac:picMkLst>
        </pc:picChg>
        <pc:picChg chg="mod">
          <ac:chgData name="Ankit Sethi" userId="2aeeb24c-a3ce-4b2f-bc93-7d9854ecc0ef" providerId="ADAL" clId="{A94435BC-38A5-444E-8448-3FD0C339697B}" dt="2021-04-29T08:14:23.444" v="814"/>
          <ac:picMkLst>
            <pc:docMk/>
            <pc:sldMk cId="3278769891" sldId="5111"/>
            <ac:picMk id="15" creationId="{B74BCA00-74B1-44D7-9CEF-A3C17870C4FC}"/>
          </ac:picMkLst>
        </pc:picChg>
        <pc:picChg chg="mod">
          <ac:chgData name="Ankit Sethi" userId="2aeeb24c-a3ce-4b2f-bc93-7d9854ecc0ef" providerId="ADAL" clId="{A94435BC-38A5-444E-8448-3FD0C339697B}" dt="2021-04-29T08:14:23.444" v="814"/>
          <ac:picMkLst>
            <pc:docMk/>
            <pc:sldMk cId="3278769891" sldId="5111"/>
            <ac:picMk id="16" creationId="{F6216956-C58A-478D-A18B-290095BD0990}"/>
          </ac:picMkLst>
        </pc:picChg>
        <pc:picChg chg="del">
          <ac:chgData name="Ankit Sethi" userId="2aeeb24c-a3ce-4b2f-bc93-7d9854ecc0ef" providerId="ADAL" clId="{A94435BC-38A5-444E-8448-3FD0C339697B}" dt="2021-04-29T08:14:23.083" v="813" actId="478"/>
          <ac:picMkLst>
            <pc:docMk/>
            <pc:sldMk cId="3278769891" sldId="5111"/>
            <ac:picMk id="37" creationId="{D051CF5A-1D86-4FD8-875E-B64F1EC8078F}"/>
          </ac:picMkLst>
        </pc:picChg>
        <pc:cxnChg chg="mod">
          <ac:chgData name="Ankit Sethi" userId="2aeeb24c-a3ce-4b2f-bc93-7d9854ecc0ef" providerId="ADAL" clId="{A94435BC-38A5-444E-8448-3FD0C339697B}" dt="2021-04-29T08:14:23.444" v="814"/>
          <ac:cxnSpMkLst>
            <pc:docMk/>
            <pc:sldMk cId="3278769891" sldId="5111"/>
            <ac:cxnSpMk id="17" creationId="{A77DD720-EF8E-4563-8359-C72EC9266BBA}"/>
          </ac:cxnSpMkLst>
        </pc:cxnChg>
        <pc:cxnChg chg="mod">
          <ac:chgData name="Ankit Sethi" userId="2aeeb24c-a3ce-4b2f-bc93-7d9854ecc0ef" providerId="ADAL" clId="{A94435BC-38A5-444E-8448-3FD0C339697B}" dt="2021-04-29T08:14:23.444" v="814"/>
          <ac:cxnSpMkLst>
            <pc:docMk/>
            <pc:sldMk cId="3278769891" sldId="5111"/>
            <ac:cxnSpMk id="18" creationId="{1EABCB34-47C1-4202-B486-39C8D6CA643E}"/>
          </ac:cxnSpMkLst>
        </pc:cxnChg>
        <pc:cxnChg chg="del">
          <ac:chgData name="Ankit Sethi" userId="2aeeb24c-a3ce-4b2f-bc93-7d9854ecc0ef" providerId="ADAL" clId="{A94435BC-38A5-444E-8448-3FD0C339697B}" dt="2021-04-29T08:14:23.083" v="813" actId="478"/>
          <ac:cxnSpMkLst>
            <pc:docMk/>
            <pc:sldMk cId="3278769891" sldId="5111"/>
            <ac:cxnSpMk id="34" creationId="{864A0FC2-BFC1-4299-94C4-3295911D48EA}"/>
          </ac:cxnSpMkLst>
        </pc:cxnChg>
        <pc:cxnChg chg="del">
          <ac:chgData name="Ankit Sethi" userId="2aeeb24c-a3ce-4b2f-bc93-7d9854ecc0ef" providerId="ADAL" clId="{A94435BC-38A5-444E-8448-3FD0C339697B}" dt="2021-04-29T08:14:23.083" v="813" actId="478"/>
          <ac:cxnSpMkLst>
            <pc:docMk/>
            <pc:sldMk cId="3278769891" sldId="5111"/>
            <ac:cxnSpMk id="35" creationId="{0E1E4963-7C45-4673-B97E-218D21823AA7}"/>
          </ac:cxnSpMkLst>
        </pc:cxnChg>
        <pc:cxnChg chg="del">
          <ac:chgData name="Ankit Sethi" userId="2aeeb24c-a3ce-4b2f-bc93-7d9854ecc0ef" providerId="ADAL" clId="{A94435BC-38A5-444E-8448-3FD0C339697B}" dt="2021-04-29T08:14:23.083" v="813" actId="478"/>
          <ac:cxnSpMkLst>
            <pc:docMk/>
            <pc:sldMk cId="3278769891" sldId="5111"/>
            <ac:cxnSpMk id="36" creationId="{94B10E5F-46CA-4CE9-92C3-FECE11A7DDF2}"/>
          </ac:cxnSpMkLst>
        </pc:cxnChg>
      </pc:sldChg>
      <pc:sldChg chg="addSp delSp modSp mod">
        <pc:chgData name="Ankit Sethi" userId="2aeeb24c-a3ce-4b2f-bc93-7d9854ecc0ef" providerId="ADAL" clId="{A94435BC-38A5-444E-8448-3FD0C339697B}" dt="2021-04-29T08:15:09.400" v="862" actId="20577"/>
        <pc:sldMkLst>
          <pc:docMk/>
          <pc:sldMk cId="1050665284" sldId="5112"/>
        </pc:sldMkLst>
        <pc:spChg chg="add mod">
          <ac:chgData name="Ankit Sethi" userId="2aeeb24c-a3ce-4b2f-bc93-7d9854ecc0ef" providerId="ADAL" clId="{A94435BC-38A5-444E-8448-3FD0C339697B}" dt="2021-04-29T08:14:55.870" v="828"/>
          <ac:spMkLst>
            <pc:docMk/>
            <pc:sldMk cId="1050665284" sldId="5112"/>
            <ac:spMk id="11" creationId="{F4915BF2-5356-498E-B455-910E23799979}"/>
          </ac:spMkLst>
        </pc:spChg>
        <pc:spChg chg="del">
          <ac:chgData name="Ankit Sethi" userId="2aeeb24c-a3ce-4b2f-bc93-7d9854ecc0ef" providerId="ADAL" clId="{A94435BC-38A5-444E-8448-3FD0C339697B}" dt="2021-04-29T08:14:55.401" v="827" actId="478"/>
          <ac:spMkLst>
            <pc:docMk/>
            <pc:sldMk cId="1050665284" sldId="5112"/>
            <ac:spMk id="12" creationId="{3685F600-2412-4C73-A694-4B3573944674}"/>
          </ac:spMkLst>
        </pc:spChg>
        <pc:spChg chg="mod">
          <ac:chgData name="Ankit Sethi" userId="2aeeb24c-a3ce-4b2f-bc93-7d9854ecc0ef" providerId="ADAL" clId="{A94435BC-38A5-444E-8448-3FD0C339697B}" dt="2021-04-29T08:14:55.870" v="828"/>
          <ac:spMkLst>
            <pc:docMk/>
            <pc:sldMk cId="1050665284" sldId="5112"/>
            <ac:spMk id="22" creationId="{EDFF600C-DB07-452C-A102-703CD08E9B2A}"/>
          </ac:spMkLst>
        </pc:spChg>
        <pc:spChg chg="mod">
          <ac:chgData name="Ankit Sethi" userId="2aeeb24c-a3ce-4b2f-bc93-7d9854ecc0ef" providerId="ADAL" clId="{A94435BC-38A5-444E-8448-3FD0C339697B}" dt="2021-04-29T08:14:55.870" v="828"/>
          <ac:spMkLst>
            <pc:docMk/>
            <pc:sldMk cId="1050665284" sldId="5112"/>
            <ac:spMk id="23" creationId="{001E8F64-0163-4709-9E3D-BD4675BEACF4}"/>
          </ac:spMkLst>
        </pc:spChg>
        <pc:spChg chg="mod">
          <ac:chgData name="Ankit Sethi" userId="2aeeb24c-a3ce-4b2f-bc93-7d9854ecc0ef" providerId="ADAL" clId="{A94435BC-38A5-444E-8448-3FD0C339697B}" dt="2021-04-29T08:14:55.870" v="828"/>
          <ac:spMkLst>
            <pc:docMk/>
            <pc:sldMk cId="1050665284" sldId="5112"/>
            <ac:spMk id="24" creationId="{23E6FBD3-D9C6-4F32-A7EF-F4D2CCA093BC}"/>
          </ac:spMkLst>
        </pc:spChg>
        <pc:spChg chg="mod">
          <ac:chgData name="Ankit Sethi" userId="2aeeb24c-a3ce-4b2f-bc93-7d9854ecc0ef" providerId="ADAL" clId="{A94435BC-38A5-444E-8448-3FD0C339697B}" dt="2021-04-29T08:15:09.400" v="862" actId="20577"/>
          <ac:spMkLst>
            <pc:docMk/>
            <pc:sldMk cId="1050665284" sldId="5112"/>
            <ac:spMk id="44" creationId="{510B185F-E1B2-424F-AB25-E50F81190FC7}"/>
          </ac:spMkLst>
        </pc:spChg>
        <pc:grpChg chg="del">
          <ac:chgData name="Ankit Sethi" userId="2aeeb24c-a3ce-4b2f-bc93-7d9854ecc0ef" providerId="ADAL" clId="{A94435BC-38A5-444E-8448-3FD0C339697B}" dt="2021-04-29T08:14:55.401" v="827" actId="478"/>
          <ac:grpSpMkLst>
            <pc:docMk/>
            <pc:sldMk cId="1050665284" sldId="5112"/>
            <ac:grpSpMk id="13" creationId="{E5DC8F01-5CAE-4003-B1A6-3B6CA6B523AC}"/>
          </ac:grpSpMkLst>
        </pc:grpChg>
        <pc:grpChg chg="add mod">
          <ac:chgData name="Ankit Sethi" userId="2aeeb24c-a3ce-4b2f-bc93-7d9854ecc0ef" providerId="ADAL" clId="{A94435BC-38A5-444E-8448-3FD0C339697B}" dt="2021-04-29T08:14:55.870" v="828"/>
          <ac:grpSpMkLst>
            <pc:docMk/>
            <pc:sldMk cId="1050665284" sldId="5112"/>
            <ac:grpSpMk id="21" creationId="{FC74A876-1EB0-4320-8811-3965C5C93838}"/>
          </ac:grpSpMkLst>
        </pc:grpChg>
        <pc:picChg chg="add mod">
          <ac:chgData name="Ankit Sethi" userId="2aeeb24c-a3ce-4b2f-bc93-7d9854ecc0ef" providerId="ADAL" clId="{A94435BC-38A5-444E-8448-3FD0C339697B}" dt="2021-04-29T08:14:55.870" v="828"/>
          <ac:picMkLst>
            <pc:docMk/>
            <pc:sldMk cId="1050665284" sldId="5112"/>
            <ac:picMk id="20" creationId="{083E7877-1C82-4F67-A388-6751DB794CB8}"/>
          </ac:picMkLst>
        </pc:picChg>
        <pc:cxnChg chg="add mod">
          <ac:chgData name="Ankit Sethi" userId="2aeeb24c-a3ce-4b2f-bc93-7d9854ecc0ef" providerId="ADAL" clId="{A94435BC-38A5-444E-8448-3FD0C339697B}" dt="2021-04-29T08:14:55.870" v="828"/>
          <ac:cxnSpMkLst>
            <pc:docMk/>
            <pc:sldMk cId="1050665284" sldId="5112"/>
            <ac:cxnSpMk id="25" creationId="{813B82C8-CBA2-4B6A-89C6-9B5CAF1FD732}"/>
          </ac:cxnSpMkLst>
        </pc:cxnChg>
        <pc:cxnChg chg="add mod">
          <ac:chgData name="Ankit Sethi" userId="2aeeb24c-a3ce-4b2f-bc93-7d9854ecc0ef" providerId="ADAL" clId="{A94435BC-38A5-444E-8448-3FD0C339697B}" dt="2021-04-29T08:14:55.870" v="828"/>
          <ac:cxnSpMkLst>
            <pc:docMk/>
            <pc:sldMk cId="1050665284" sldId="5112"/>
            <ac:cxnSpMk id="26" creationId="{5E15C24D-FC25-4744-8DCD-1B4A625BE48B}"/>
          </ac:cxnSpMkLst>
        </pc:cxnChg>
        <pc:cxnChg chg="add mod">
          <ac:chgData name="Ankit Sethi" userId="2aeeb24c-a3ce-4b2f-bc93-7d9854ecc0ef" providerId="ADAL" clId="{A94435BC-38A5-444E-8448-3FD0C339697B}" dt="2021-04-29T08:14:55.870" v="828"/>
          <ac:cxnSpMkLst>
            <pc:docMk/>
            <pc:sldMk cId="1050665284" sldId="5112"/>
            <ac:cxnSpMk id="27" creationId="{A2529220-D8C0-40EC-BE24-7DED7B609B5F}"/>
          </ac:cxnSpMkLst>
        </pc:cxnChg>
      </pc:sldChg>
      <pc:sldChg chg="addSp delSp modSp mod">
        <pc:chgData name="Ankit Sethi" userId="2aeeb24c-a3ce-4b2f-bc93-7d9854ecc0ef" providerId="ADAL" clId="{A94435BC-38A5-444E-8448-3FD0C339697B}" dt="2021-04-29T08:15:51.450" v="865"/>
        <pc:sldMkLst>
          <pc:docMk/>
          <pc:sldMk cId="382609151" sldId="5113"/>
        </pc:sldMkLst>
        <pc:spChg chg="del">
          <ac:chgData name="Ankit Sethi" userId="2aeeb24c-a3ce-4b2f-bc93-7d9854ecc0ef" providerId="ADAL" clId="{A94435BC-38A5-444E-8448-3FD0C339697B}" dt="2021-04-29T08:15:51.173" v="864" actId="478"/>
          <ac:spMkLst>
            <pc:docMk/>
            <pc:sldMk cId="382609151" sldId="5113"/>
            <ac:spMk id="11" creationId="{F4915BF2-5356-498E-B455-910E23799979}"/>
          </ac:spMkLst>
        </pc:spChg>
        <pc:spChg chg="add mod">
          <ac:chgData name="Ankit Sethi" userId="2aeeb24c-a3ce-4b2f-bc93-7d9854ecc0ef" providerId="ADAL" clId="{A94435BC-38A5-444E-8448-3FD0C339697B}" dt="2021-04-29T08:15:51.450" v="865"/>
          <ac:spMkLst>
            <pc:docMk/>
            <pc:sldMk cId="382609151" sldId="5113"/>
            <ac:spMk id="12" creationId="{EB019F42-4457-4417-85EB-075574155073}"/>
          </ac:spMkLst>
        </pc:spChg>
        <pc:spChg chg="mod">
          <ac:chgData name="Ankit Sethi" userId="2aeeb24c-a3ce-4b2f-bc93-7d9854ecc0ef" providerId="ADAL" clId="{A94435BC-38A5-444E-8448-3FD0C339697B}" dt="2021-04-29T08:15:51.450" v="865"/>
          <ac:spMkLst>
            <pc:docMk/>
            <pc:sldMk cId="382609151" sldId="5113"/>
            <ac:spMk id="14" creationId="{E96B3958-D8F7-4C3F-B21C-348AEE0D9B34}"/>
          </ac:spMkLst>
        </pc:spChg>
        <pc:spChg chg="mod">
          <ac:chgData name="Ankit Sethi" userId="2aeeb24c-a3ce-4b2f-bc93-7d9854ecc0ef" providerId="ADAL" clId="{A94435BC-38A5-444E-8448-3FD0C339697B}" dt="2021-04-29T08:15:51.450" v="865"/>
          <ac:spMkLst>
            <pc:docMk/>
            <pc:sldMk cId="382609151" sldId="5113"/>
            <ac:spMk id="15" creationId="{4C0EAD1F-B8B8-4D02-9FCF-C2F166A408CF}"/>
          </ac:spMkLst>
        </pc:spChg>
        <pc:spChg chg="mod">
          <ac:chgData name="Ankit Sethi" userId="2aeeb24c-a3ce-4b2f-bc93-7d9854ecc0ef" providerId="ADAL" clId="{A94435BC-38A5-444E-8448-3FD0C339697B}" dt="2021-04-29T08:15:51.450" v="865"/>
          <ac:spMkLst>
            <pc:docMk/>
            <pc:sldMk cId="382609151" sldId="5113"/>
            <ac:spMk id="17" creationId="{71673FD8-9483-44DC-8948-8009A6AF439F}"/>
          </ac:spMkLst>
        </pc:spChg>
        <pc:spChg chg="mod">
          <ac:chgData name="Ankit Sethi" userId="2aeeb24c-a3ce-4b2f-bc93-7d9854ecc0ef" providerId="ADAL" clId="{A94435BC-38A5-444E-8448-3FD0C339697B}" dt="2021-04-29T08:15:51.450" v="865"/>
          <ac:spMkLst>
            <pc:docMk/>
            <pc:sldMk cId="382609151" sldId="5113"/>
            <ac:spMk id="18" creationId="{A0F90D09-3F59-423E-BE04-25580F250D78}"/>
          </ac:spMkLst>
        </pc:spChg>
        <pc:grpChg chg="add mod">
          <ac:chgData name="Ankit Sethi" userId="2aeeb24c-a3ce-4b2f-bc93-7d9854ecc0ef" providerId="ADAL" clId="{A94435BC-38A5-444E-8448-3FD0C339697B}" dt="2021-04-29T08:15:51.450" v="865"/>
          <ac:grpSpMkLst>
            <pc:docMk/>
            <pc:sldMk cId="382609151" sldId="5113"/>
            <ac:grpSpMk id="13" creationId="{CF34BA52-7AC6-4E4B-9C34-8636A9273935}"/>
          </ac:grpSpMkLst>
        </pc:grpChg>
        <pc:grpChg chg="add mod">
          <ac:chgData name="Ankit Sethi" userId="2aeeb24c-a3ce-4b2f-bc93-7d9854ecc0ef" providerId="ADAL" clId="{A94435BC-38A5-444E-8448-3FD0C339697B}" dt="2021-04-29T08:15:51.450" v="865"/>
          <ac:grpSpMkLst>
            <pc:docMk/>
            <pc:sldMk cId="382609151" sldId="5113"/>
            <ac:grpSpMk id="16" creationId="{BE6962BC-2DBB-4092-ABC4-A64B6C9EB2F2}"/>
          </ac:grpSpMkLst>
        </pc:grpChg>
        <pc:grpChg chg="del">
          <ac:chgData name="Ankit Sethi" userId="2aeeb24c-a3ce-4b2f-bc93-7d9854ecc0ef" providerId="ADAL" clId="{A94435BC-38A5-444E-8448-3FD0C339697B}" dt="2021-04-29T08:15:51.173" v="864" actId="478"/>
          <ac:grpSpMkLst>
            <pc:docMk/>
            <pc:sldMk cId="382609151" sldId="5113"/>
            <ac:grpSpMk id="21" creationId="{FC74A876-1EB0-4320-8811-3965C5C93838}"/>
          </ac:grpSpMkLst>
        </pc:grpChg>
        <pc:picChg chg="del">
          <ac:chgData name="Ankit Sethi" userId="2aeeb24c-a3ce-4b2f-bc93-7d9854ecc0ef" providerId="ADAL" clId="{A94435BC-38A5-444E-8448-3FD0C339697B}" dt="2021-04-29T08:15:51.173" v="864" actId="478"/>
          <ac:picMkLst>
            <pc:docMk/>
            <pc:sldMk cId="382609151" sldId="5113"/>
            <ac:picMk id="20" creationId="{083E7877-1C82-4F67-A388-6751DB794CB8}"/>
          </ac:picMkLst>
        </pc:picChg>
        <pc:cxnChg chg="del">
          <ac:chgData name="Ankit Sethi" userId="2aeeb24c-a3ce-4b2f-bc93-7d9854ecc0ef" providerId="ADAL" clId="{A94435BC-38A5-444E-8448-3FD0C339697B}" dt="2021-04-29T08:15:51.173" v="864" actId="478"/>
          <ac:cxnSpMkLst>
            <pc:docMk/>
            <pc:sldMk cId="382609151" sldId="5113"/>
            <ac:cxnSpMk id="25" creationId="{813B82C8-CBA2-4B6A-89C6-9B5CAF1FD732}"/>
          </ac:cxnSpMkLst>
        </pc:cxnChg>
        <pc:cxnChg chg="del">
          <ac:chgData name="Ankit Sethi" userId="2aeeb24c-a3ce-4b2f-bc93-7d9854ecc0ef" providerId="ADAL" clId="{A94435BC-38A5-444E-8448-3FD0C339697B}" dt="2021-04-29T08:15:51.173" v="864" actId="478"/>
          <ac:cxnSpMkLst>
            <pc:docMk/>
            <pc:sldMk cId="382609151" sldId="5113"/>
            <ac:cxnSpMk id="26" creationId="{5E15C24D-FC25-4744-8DCD-1B4A625BE48B}"/>
          </ac:cxnSpMkLst>
        </pc:cxnChg>
        <pc:cxnChg chg="del">
          <ac:chgData name="Ankit Sethi" userId="2aeeb24c-a3ce-4b2f-bc93-7d9854ecc0ef" providerId="ADAL" clId="{A94435BC-38A5-444E-8448-3FD0C339697B}" dt="2021-04-29T08:15:51.173" v="864" actId="478"/>
          <ac:cxnSpMkLst>
            <pc:docMk/>
            <pc:sldMk cId="382609151" sldId="5113"/>
            <ac:cxnSpMk id="27" creationId="{A2529220-D8C0-40EC-BE24-7DED7B609B5F}"/>
          </ac:cxnSpMkLst>
        </pc:cxnChg>
      </pc:sldChg>
      <pc:sldChg chg="addSp delSp modSp mod">
        <pc:chgData name="Ankit Sethi" userId="2aeeb24c-a3ce-4b2f-bc93-7d9854ecc0ef" providerId="ADAL" clId="{A94435BC-38A5-444E-8448-3FD0C339697B}" dt="2021-04-29T08:16:34.583" v="885" actId="20577"/>
        <pc:sldMkLst>
          <pc:docMk/>
          <pc:sldMk cId="1999181704" sldId="5114"/>
        </pc:sldMkLst>
        <pc:spChg chg="add mod">
          <ac:chgData name="Ankit Sethi" userId="2aeeb24c-a3ce-4b2f-bc93-7d9854ecc0ef" providerId="ADAL" clId="{A94435BC-38A5-444E-8448-3FD0C339697B}" dt="2021-04-29T08:16:22.182" v="868"/>
          <ac:spMkLst>
            <pc:docMk/>
            <pc:sldMk cId="1999181704" sldId="5114"/>
            <ac:spMk id="10" creationId="{2ED360DE-4143-4BA8-9B05-B27F5494CF74}"/>
          </ac:spMkLst>
        </pc:spChg>
        <pc:spChg chg="del">
          <ac:chgData name="Ankit Sethi" userId="2aeeb24c-a3ce-4b2f-bc93-7d9854ecc0ef" providerId="ADAL" clId="{A94435BC-38A5-444E-8448-3FD0C339697B}" dt="2021-04-29T08:16:21.780" v="867" actId="478"/>
          <ac:spMkLst>
            <pc:docMk/>
            <pc:sldMk cId="1999181704" sldId="5114"/>
            <ac:spMk id="12" creationId="{EB019F42-4457-4417-85EB-075574155073}"/>
          </ac:spMkLst>
        </pc:spChg>
        <pc:spChg chg="add mod">
          <ac:chgData name="Ankit Sethi" userId="2aeeb24c-a3ce-4b2f-bc93-7d9854ecc0ef" providerId="ADAL" clId="{A94435BC-38A5-444E-8448-3FD0C339697B}" dt="2021-04-29T08:16:22.182" v="868"/>
          <ac:spMkLst>
            <pc:docMk/>
            <pc:sldMk cId="1999181704" sldId="5114"/>
            <ac:spMk id="19" creationId="{88B19D80-291A-4A99-A9CE-ADEF7E2A6BF2}"/>
          </ac:spMkLst>
        </pc:spChg>
        <pc:spChg chg="mod">
          <ac:chgData name="Ankit Sethi" userId="2aeeb24c-a3ce-4b2f-bc93-7d9854ecc0ef" providerId="ADAL" clId="{A94435BC-38A5-444E-8448-3FD0C339697B}" dt="2021-04-29T08:16:34.583" v="885" actId="20577"/>
          <ac:spMkLst>
            <pc:docMk/>
            <pc:sldMk cId="1999181704" sldId="5114"/>
            <ac:spMk id="44" creationId="{510B185F-E1B2-424F-AB25-E50F81190FC7}"/>
          </ac:spMkLst>
        </pc:spChg>
        <pc:grpChg chg="del">
          <ac:chgData name="Ankit Sethi" userId="2aeeb24c-a3ce-4b2f-bc93-7d9854ecc0ef" providerId="ADAL" clId="{A94435BC-38A5-444E-8448-3FD0C339697B}" dt="2021-04-29T08:16:21.780" v="867" actId="478"/>
          <ac:grpSpMkLst>
            <pc:docMk/>
            <pc:sldMk cId="1999181704" sldId="5114"/>
            <ac:grpSpMk id="13" creationId="{CF34BA52-7AC6-4E4B-9C34-8636A9273935}"/>
          </ac:grpSpMkLst>
        </pc:grpChg>
        <pc:grpChg chg="del">
          <ac:chgData name="Ankit Sethi" userId="2aeeb24c-a3ce-4b2f-bc93-7d9854ecc0ef" providerId="ADAL" clId="{A94435BC-38A5-444E-8448-3FD0C339697B}" dt="2021-04-29T08:16:21.780" v="867" actId="478"/>
          <ac:grpSpMkLst>
            <pc:docMk/>
            <pc:sldMk cId="1999181704" sldId="5114"/>
            <ac:grpSpMk id="16" creationId="{BE6962BC-2DBB-4092-ABC4-A64B6C9EB2F2}"/>
          </ac:grpSpMkLst>
        </pc:grpChg>
        <pc:picChg chg="add mod">
          <ac:chgData name="Ankit Sethi" userId="2aeeb24c-a3ce-4b2f-bc93-7d9854ecc0ef" providerId="ADAL" clId="{A94435BC-38A5-444E-8448-3FD0C339697B}" dt="2021-04-29T08:16:22.182" v="868"/>
          <ac:picMkLst>
            <pc:docMk/>
            <pc:sldMk cId="1999181704" sldId="5114"/>
            <ac:picMk id="11" creationId="{BD45A55A-4828-44F5-8607-317F3E128C66}"/>
          </ac:picMkLst>
        </pc:picChg>
      </pc:sldChg>
      <pc:sldChg chg="addSp delSp modSp mod">
        <pc:chgData name="Ankit Sethi" userId="2aeeb24c-a3ce-4b2f-bc93-7d9854ecc0ef" providerId="ADAL" clId="{A94435BC-38A5-444E-8448-3FD0C339697B}" dt="2021-04-29T08:17:09.944" v="918" actId="20577"/>
        <pc:sldMkLst>
          <pc:docMk/>
          <pc:sldMk cId="2360304570" sldId="5115"/>
        </pc:sldMkLst>
        <pc:spChg chg="del">
          <ac:chgData name="Ankit Sethi" userId="2aeeb24c-a3ce-4b2f-bc93-7d9854ecc0ef" providerId="ADAL" clId="{A94435BC-38A5-444E-8448-3FD0C339697B}" dt="2021-04-29T08:16:55.877" v="887" actId="478"/>
          <ac:spMkLst>
            <pc:docMk/>
            <pc:sldMk cId="2360304570" sldId="5115"/>
            <ac:spMk id="10" creationId="{2ED360DE-4143-4BA8-9B05-B27F5494CF74}"/>
          </ac:spMkLst>
        </pc:spChg>
        <pc:spChg chg="mod">
          <ac:chgData name="Ankit Sethi" userId="2aeeb24c-a3ce-4b2f-bc93-7d9854ecc0ef" providerId="ADAL" clId="{A94435BC-38A5-444E-8448-3FD0C339697B}" dt="2021-04-29T08:16:56.363" v="888"/>
          <ac:spMkLst>
            <pc:docMk/>
            <pc:sldMk cId="2360304570" sldId="5115"/>
            <ac:spMk id="15" creationId="{8141E7E2-770B-4697-9C78-6929EFCA3408}"/>
          </ac:spMkLst>
        </pc:spChg>
        <pc:spChg chg="mod">
          <ac:chgData name="Ankit Sethi" userId="2aeeb24c-a3ce-4b2f-bc93-7d9854ecc0ef" providerId="ADAL" clId="{A94435BC-38A5-444E-8448-3FD0C339697B}" dt="2021-04-29T08:16:56.363" v="888"/>
          <ac:spMkLst>
            <pc:docMk/>
            <pc:sldMk cId="2360304570" sldId="5115"/>
            <ac:spMk id="16" creationId="{C1FF2A7B-2E0B-4191-B871-19D67BBD6E3E}"/>
          </ac:spMkLst>
        </pc:spChg>
        <pc:spChg chg="mod">
          <ac:chgData name="Ankit Sethi" userId="2aeeb24c-a3ce-4b2f-bc93-7d9854ecc0ef" providerId="ADAL" clId="{A94435BC-38A5-444E-8448-3FD0C339697B}" dt="2021-04-29T08:16:56.363" v="888"/>
          <ac:spMkLst>
            <pc:docMk/>
            <pc:sldMk cId="2360304570" sldId="5115"/>
            <ac:spMk id="17" creationId="{8538D16C-9C13-4403-864E-8A44E7FFD579}"/>
          </ac:spMkLst>
        </pc:spChg>
        <pc:spChg chg="mod">
          <ac:chgData name="Ankit Sethi" userId="2aeeb24c-a3ce-4b2f-bc93-7d9854ecc0ef" providerId="ADAL" clId="{A94435BC-38A5-444E-8448-3FD0C339697B}" dt="2021-04-29T08:16:56.363" v="888"/>
          <ac:spMkLst>
            <pc:docMk/>
            <pc:sldMk cId="2360304570" sldId="5115"/>
            <ac:spMk id="18" creationId="{F11F91A3-677B-4634-B121-2980640531F4}"/>
          </ac:spMkLst>
        </pc:spChg>
        <pc:spChg chg="del">
          <ac:chgData name="Ankit Sethi" userId="2aeeb24c-a3ce-4b2f-bc93-7d9854ecc0ef" providerId="ADAL" clId="{A94435BC-38A5-444E-8448-3FD0C339697B}" dt="2021-04-29T08:16:55.877" v="887" actId="478"/>
          <ac:spMkLst>
            <pc:docMk/>
            <pc:sldMk cId="2360304570" sldId="5115"/>
            <ac:spMk id="19" creationId="{88B19D80-291A-4A99-A9CE-ADEF7E2A6BF2}"/>
          </ac:spMkLst>
        </pc:spChg>
        <pc:spChg chg="mod">
          <ac:chgData name="Ankit Sethi" userId="2aeeb24c-a3ce-4b2f-bc93-7d9854ecc0ef" providerId="ADAL" clId="{A94435BC-38A5-444E-8448-3FD0C339697B}" dt="2021-04-29T08:16:56.363" v="888"/>
          <ac:spMkLst>
            <pc:docMk/>
            <pc:sldMk cId="2360304570" sldId="5115"/>
            <ac:spMk id="20" creationId="{C8CEFBEA-DCDA-4080-9520-761EABC92CD5}"/>
          </ac:spMkLst>
        </pc:spChg>
        <pc:spChg chg="mod">
          <ac:chgData name="Ankit Sethi" userId="2aeeb24c-a3ce-4b2f-bc93-7d9854ecc0ef" providerId="ADAL" clId="{A94435BC-38A5-444E-8448-3FD0C339697B}" dt="2021-04-29T08:16:56.363" v="888"/>
          <ac:spMkLst>
            <pc:docMk/>
            <pc:sldMk cId="2360304570" sldId="5115"/>
            <ac:spMk id="26" creationId="{A3F68C29-CD6E-479D-993C-823A58CA65A1}"/>
          </ac:spMkLst>
        </pc:spChg>
        <pc:spChg chg="mod">
          <ac:chgData name="Ankit Sethi" userId="2aeeb24c-a3ce-4b2f-bc93-7d9854ecc0ef" providerId="ADAL" clId="{A94435BC-38A5-444E-8448-3FD0C339697B}" dt="2021-04-29T08:16:56.363" v="888"/>
          <ac:spMkLst>
            <pc:docMk/>
            <pc:sldMk cId="2360304570" sldId="5115"/>
            <ac:spMk id="27" creationId="{B2C7E861-6E93-4572-A940-76FE390EF0A9}"/>
          </ac:spMkLst>
        </pc:spChg>
        <pc:spChg chg="mod">
          <ac:chgData name="Ankit Sethi" userId="2aeeb24c-a3ce-4b2f-bc93-7d9854ecc0ef" providerId="ADAL" clId="{A94435BC-38A5-444E-8448-3FD0C339697B}" dt="2021-04-29T08:16:56.363" v="888"/>
          <ac:spMkLst>
            <pc:docMk/>
            <pc:sldMk cId="2360304570" sldId="5115"/>
            <ac:spMk id="28" creationId="{6CAB15CD-ED0B-47A2-8E8C-7D9BCE342F7F}"/>
          </ac:spMkLst>
        </pc:spChg>
        <pc:spChg chg="mod">
          <ac:chgData name="Ankit Sethi" userId="2aeeb24c-a3ce-4b2f-bc93-7d9854ecc0ef" providerId="ADAL" clId="{A94435BC-38A5-444E-8448-3FD0C339697B}" dt="2021-04-29T08:16:56.363" v="888"/>
          <ac:spMkLst>
            <pc:docMk/>
            <pc:sldMk cId="2360304570" sldId="5115"/>
            <ac:spMk id="29" creationId="{478B764C-E566-428C-B1B6-3589ACFAF91D}"/>
          </ac:spMkLst>
        </pc:spChg>
        <pc:spChg chg="mod">
          <ac:chgData name="Ankit Sethi" userId="2aeeb24c-a3ce-4b2f-bc93-7d9854ecc0ef" providerId="ADAL" clId="{A94435BC-38A5-444E-8448-3FD0C339697B}" dt="2021-04-29T08:16:56.363" v="888"/>
          <ac:spMkLst>
            <pc:docMk/>
            <pc:sldMk cId="2360304570" sldId="5115"/>
            <ac:spMk id="30" creationId="{FC84EA08-587F-4779-9AB2-9D122FE04933}"/>
          </ac:spMkLst>
        </pc:spChg>
        <pc:spChg chg="mod">
          <ac:chgData name="Ankit Sethi" userId="2aeeb24c-a3ce-4b2f-bc93-7d9854ecc0ef" providerId="ADAL" clId="{A94435BC-38A5-444E-8448-3FD0C339697B}" dt="2021-04-29T08:16:56.363" v="888"/>
          <ac:spMkLst>
            <pc:docMk/>
            <pc:sldMk cId="2360304570" sldId="5115"/>
            <ac:spMk id="31" creationId="{50836A0A-75EF-4096-8E52-B25396D3F38C}"/>
          </ac:spMkLst>
        </pc:spChg>
        <pc:spChg chg="mod">
          <ac:chgData name="Ankit Sethi" userId="2aeeb24c-a3ce-4b2f-bc93-7d9854ecc0ef" providerId="ADAL" clId="{A94435BC-38A5-444E-8448-3FD0C339697B}" dt="2021-04-29T08:16:56.363" v="888"/>
          <ac:spMkLst>
            <pc:docMk/>
            <pc:sldMk cId="2360304570" sldId="5115"/>
            <ac:spMk id="32" creationId="{35DEDA08-0F6D-4E9B-A0B2-2E37CD1038BE}"/>
          </ac:spMkLst>
        </pc:spChg>
        <pc:spChg chg="mod">
          <ac:chgData name="Ankit Sethi" userId="2aeeb24c-a3ce-4b2f-bc93-7d9854ecc0ef" providerId="ADAL" clId="{A94435BC-38A5-444E-8448-3FD0C339697B}" dt="2021-04-29T08:16:56.363" v="888"/>
          <ac:spMkLst>
            <pc:docMk/>
            <pc:sldMk cId="2360304570" sldId="5115"/>
            <ac:spMk id="33" creationId="{FF9EEF72-8841-42AF-8D72-22D82C9025D9}"/>
          </ac:spMkLst>
        </pc:spChg>
        <pc:spChg chg="mod">
          <ac:chgData name="Ankit Sethi" userId="2aeeb24c-a3ce-4b2f-bc93-7d9854ecc0ef" providerId="ADAL" clId="{A94435BC-38A5-444E-8448-3FD0C339697B}" dt="2021-04-29T08:16:56.363" v="888"/>
          <ac:spMkLst>
            <pc:docMk/>
            <pc:sldMk cId="2360304570" sldId="5115"/>
            <ac:spMk id="34" creationId="{78073B26-5B45-4045-AD14-7E4196DB4B36}"/>
          </ac:spMkLst>
        </pc:spChg>
        <pc:spChg chg="mod">
          <ac:chgData name="Ankit Sethi" userId="2aeeb24c-a3ce-4b2f-bc93-7d9854ecc0ef" providerId="ADAL" clId="{A94435BC-38A5-444E-8448-3FD0C339697B}" dt="2021-04-29T08:16:56.363" v="888"/>
          <ac:spMkLst>
            <pc:docMk/>
            <pc:sldMk cId="2360304570" sldId="5115"/>
            <ac:spMk id="35" creationId="{B905D2D7-35DA-48EC-BF9B-90A2C617EA18}"/>
          </ac:spMkLst>
        </pc:spChg>
        <pc:spChg chg="mod">
          <ac:chgData name="Ankit Sethi" userId="2aeeb24c-a3ce-4b2f-bc93-7d9854ecc0ef" providerId="ADAL" clId="{A94435BC-38A5-444E-8448-3FD0C339697B}" dt="2021-04-29T08:16:56.363" v="888"/>
          <ac:spMkLst>
            <pc:docMk/>
            <pc:sldMk cId="2360304570" sldId="5115"/>
            <ac:spMk id="36" creationId="{7BD4ECCE-CA7B-4B2E-8E85-717A2A9C80A4}"/>
          </ac:spMkLst>
        </pc:spChg>
        <pc:spChg chg="mod">
          <ac:chgData name="Ankit Sethi" userId="2aeeb24c-a3ce-4b2f-bc93-7d9854ecc0ef" providerId="ADAL" clId="{A94435BC-38A5-444E-8448-3FD0C339697B}" dt="2021-04-29T08:16:56.363" v="888"/>
          <ac:spMkLst>
            <pc:docMk/>
            <pc:sldMk cId="2360304570" sldId="5115"/>
            <ac:spMk id="38" creationId="{79E08FFD-9839-4E4A-8F49-E54972625E8E}"/>
          </ac:spMkLst>
        </pc:spChg>
        <pc:spChg chg="mod">
          <ac:chgData name="Ankit Sethi" userId="2aeeb24c-a3ce-4b2f-bc93-7d9854ecc0ef" providerId="ADAL" clId="{A94435BC-38A5-444E-8448-3FD0C339697B}" dt="2021-04-29T08:16:56.363" v="888"/>
          <ac:spMkLst>
            <pc:docMk/>
            <pc:sldMk cId="2360304570" sldId="5115"/>
            <ac:spMk id="39" creationId="{21B6318D-B450-4500-BCEA-22E82A9D67B7}"/>
          </ac:spMkLst>
        </pc:spChg>
        <pc:spChg chg="mod">
          <ac:chgData name="Ankit Sethi" userId="2aeeb24c-a3ce-4b2f-bc93-7d9854ecc0ef" providerId="ADAL" clId="{A94435BC-38A5-444E-8448-3FD0C339697B}" dt="2021-04-29T08:16:56.363" v="888"/>
          <ac:spMkLst>
            <pc:docMk/>
            <pc:sldMk cId="2360304570" sldId="5115"/>
            <ac:spMk id="40" creationId="{4541AF81-B7AF-46F7-ADCC-F3DF59CF0DCE}"/>
          </ac:spMkLst>
        </pc:spChg>
        <pc:spChg chg="mod">
          <ac:chgData name="Ankit Sethi" userId="2aeeb24c-a3ce-4b2f-bc93-7d9854ecc0ef" providerId="ADAL" clId="{A94435BC-38A5-444E-8448-3FD0C339697B}" dt="2021-04-29T08:16:56.363" v="888"/>
          <ac:spMkLst>
            <pc:docMk/>
            <pc:sldMk cId="2360304570" sldId="5115"/>
            <ac:spMk id="42" creationId="{0495E6B6-FCBF-4E12-B194-E5E3CB525495}"/>
          </ac:spMkLst>
        </pc:spChg>
        <pc:spChg chg="mod">
          <ac:chgData name="Ankit Sethi" userId="2aeeb24c-a3ce-4b2f-bc93-7d9854ecc0ef" providerId="ADAL" clId="{A94435BC-38A5-444E-8448-3FD0C339697B}" dt="2021-04-29T08:16:56.363" v="888"/>
          <ac:spMkLst>
            <pc:docMk/>
            <pc:sldMk cId="2360304570" sldId="5115"/>
            <ac:spMk id="43" creationId="{2D03878A-1A4E-4622-B8DB-C8651B5C2F65}"/>
          </ac:spMkLst>
        </pc:spChg>
        <pc:spChg chg="mod">
          <ac:chgData name="Ankit Sethi" userId="2aeeb24c-a3ce-4b2f-bc93-7d9854ecc0ef" providerId="ADAL" clId="{A94435BC-38A5-444E-8448-3FD0C339697B}" dt="2021-04-29T08:17:09.944" v="918" actId="20577"/>
          <ac:spMkLst>
            <pc:docMk/>
            <pc:sldMk cId="2360304570" sldId="5115"/>
            <ac:spMk id="44" creationId="{510B185F-E1B2-424F-AB25-E50F81190FC7}"/>
          </ac:spMkLst>
        </pc:spChg>
        <pc:spChg chg="mod">
          <ac:chgData name="Ankit Sethi" userId="2aeeb24c-a3ce-4b2f-bc93-7d9854ecc0ef" providerId="ADAL" clId="{A94435BC-38A5-444E-8448-3FD0C339697B}" dt="2021-04-29T08:16:56.363" v="888"/>
          <ac:spMkLst>
            <pc:docMk/>
            <pc:sldMk cId="2360304570" sldId="5115"/>
            <ac:spMk id="45" creationId="{25760953-E379-48BF-9CE6-B2D671997334}"/>
          </ac:spMkLst>
        </pc:spChg>
        <pc:spChg chg="mod">
          <ac:chgData name="Ankit Sethi" userId="2aeeb24c-a3ce-4b2f-bc93-7d9854ecc0ef" providerId="ADAL" clId="{A94435BC-38A5-444E-8448-3FD0C339697B}" dt="2021-04-29T08:16:56.363" v="888"/>
          <ac:spMkLst>
            <pc:docMk/>
            <pc:sldMk cId="2360304570" sldId="5115"/>
            <ac:spMk id="47" creationId="{861A0823-8B5E-4570-A686-6D26BDBCA3F5}"/>
          </ac:spMkLst>
        </pc:spChg>
        <pc:spChg chg="mod">
          <ac:chgData name="Ankit Sethi" userId="2aeeb24c-a3ce-4b2f-bc93-7d9854ecc0ef" providerId="ADAL" clId="{A94435BC-38A5-444E-8448-3FD0C339697B}" dt="2021-04-29T08:16:56.363" v="888"/>
          <ac:spMkLst>
            <pc:docMk/>
            <pc:sldMk cId="2360304570" sldId="5115"/>
            <ac:spMk id="48" creationId="{27058007-A95D-41DF-A854-56224A4F064F}"/>
          </ac:spMkLst>
        </pc:spChg>
        <pc:spChg chg="mod">
          <ac:chgData name="Ankit Sethi" userId="2aeeb24c-a3ce-4b2f-bc93-7d9854ecc0ef" providerId="ADAL" clId="{A94435BC-38A5-444E-8448-3FD0C339697B}" dt="2021-04-29T08:16:56.363" v="888"/>
          <ac:spMkLst>
            <pc:docMk/>
            <pc:sldMk cId="2360304570" sldId="5115"/>
            <ac:spMk id="49" creationId="{56D7D11D-D008-4F0F-8E69-217C1A1629EB}"/>
          </ac:spMkLst>
        </pc:spChg>
        <pc:spChg chg="mod">
          <ac:chgData name="Ankit Sethi" userId="2aeeb24c-a3ce-4b2f-bc93-7d9854ecc0ef" providerId="ADAL" clId="{A94435BC-38A5-444E-8448-3FD0C339697B}" dt="2021-04-29T08:16:56.363" v="888"/>
          <ac:spMkLst>
            <pc:docMk/>
            <pc:sldMk cId="2360304570" sldId="5115"/>
            <ac:spMk id="51" creationId="{356FD89C-DB98-498E-A8B9-08F2703F9F0F}"/>
          </ac:spMkLst>
        </pc:spChg>
        <pc:spChg chg="mod">
          <ac:chgData name="Ankit Sethi" userId="2aeeb24c-a3ce-4b2f-bc93-7d9854ecc0ef" providerId="ADAL" clId="{A94435BC-38A5-444E-8448-3FD0C339697B}" dt="2021-04-29T08:16:56.363" v="888"/>
          <ac:spMkLst>
            <pc:docMk/>
            <pc:sldMk cId="2360304570" sldId="5115"/>
            <ac:spMk id="52" creationId="{534B6FDE-1F40-4FEA-90FD-08B4A0B28E16}"/>
          </ac:spMkLst>
        </pc:spChg>
        <pc:spChg chg="mod">
          <ac:chgData name="Ankit Sethi" userId="2aeeb24c-a3ce-4b2f-bc93-7d9854ecc0ef" providerId="ADAL" clId="{A94435BC-38A5-444E-8448-3FD0C339697B}" dt="2021-04-29T08:16:56.363" v="888"/>
          <ac:spMkLst>
            <pc:docMk/>
            <pc:sldMk cId="2360304570" sldId="5115"/>
            <ac:spMk id="53" creationId="{A6524C6D-3908-4B61-A549-EBCFA7F129BB}"/>
          </ac:spMkLst>
        </pc:spChg>
        <pc:spChg chg="mod">
          <ac:chgData name="Ankit Sethi" userId="2aeeb24c-a3ce-4b2f-bc93-7d9854ecc0ef" providerId="ADAL" clId="{A94435BC-38A5-444E-8448-3FD0C339697B}" dt="2021-04-29T08:16:56.363" v="888"/>
          <ac:spMkLst>
            <pc:docMk/>
            <pc:sldMk cId="2360304570" sldId="5115"/>
            <ac:spMk id="55" creationId="{D313AE0F-E83C-47F1-9C59-7AF77EC037AB}"/>
          </ac:spMkLst>
        </pc:spChg>
        <pc:spChg chg="mod">
          <ac:chgData name="Ankit Sethi" userId="2aeeb24c-a3ce-4b2f-bc93-7d9854ecc0ef" providerId="ADAL" clId="{A94435BC-38A5-444E-8448-3FD0C339697B}" dt="2021-04-29T08:16:56.363" v="888"/>
          <ac:spMkLst>
            <pc:docMk/>
            <pc:sldMk cId="2360304570" sldId="5115"/>
            <ac:spMk id="56" creationId="{67A0190B-5736-44EE-989E-E60B0A27083D}"/>
          </ac:spMkLst>
        </pc:spChg>
        <pc:spChg chg="mod">
          <ac:chgData name="Ankit Sethi" userId="2aeeb24c-a3ce-4b2f-bc93-7d9854ecc0ef" providerId="ADAL" clId="{A94435BC-38A5-444E-8448-3FD0C339697B}" dt="2021-04-29T08:16:56.363" v="888"/>
          <ac:spMkLst>
            <pc:docMk/>
            <pc:sldMk cId="2360304570" sldId="5115"/>
            <ac:spMk id="62" creationId="{F7B0D4FF-6630-4F13-9CA4-4AD066D6F8F7}"/>
          </ac:spMkLst>
        </pc:spChg>
        <pc:spChg chg="mod">
          <ac:chgData name="Ankit Sethi" userId="2aeeb24c-a3ce-4b2f-bc93-7d9854ecc0ef" providerId="ADAL" clId="{A94435BC-38A5-444E-8448-3FD0C339697B}" dt="2021-04-29T08:16:56.363" v="888"/>
          <ac:spMkLst>
            <pc:docMk/>
            <pc:sldMk cId="2360304570" sldId="5115"/>
            <ac:spMk id="63" creationId="{EE0EF442-AD11-4D4E-90A2-FF4EF9953DBB}"/>
          </ac:spMkLst>
        </pc:spChg>
        <pc:spChg chg="mod">
          <ac:chgData name="Ankit Sethi" userId="2aeeb24c-a3ce-4b2f-bc93-7d9854ecc0ef" providerId="ADAL" clId="{A94435BC-38A5-444E-8448-3FD0C339697B}" dt="2021-04-29T08:16:56.363" v="888"/>
          <ac:spMkLst>
            <pc:docMk/>
            <pc:sldMk cId="2360304570" sldId="5115"/>
            <ac:spMk id="64" creationId="{3D1C610D-20B9-4D48-AF8B-554A0C439209}"/>
          </ac:spMkLst>
        </pc:spChg>
        <pc:spChg chg="mod">
          <ac:chgData name="Ankit Sethi" userId="2aeeb24c-a3ce-4b2f-bc93-7d9854ecc0ef" providerId="ADAL" clId="{A94435BC-38A5-444E-8448-3FD0C339697B}" dt="2021-04-29T08:16:56.363" v="888"/>
          <ac:spMkLst>
            <pc:docMk/>
            <pc:sldMk cId="2360304570" sldId="5115"/>
            <ac:spMk id="65" creationId="{EE403EC5-BD27-4114-838D-269605203508}"/>
          </ac:spMkLst>
        </pc:spChg>
        <pc:spChg chg="mod">
          <ac:chgData name="Ankit Sethi" userId="2aeeb24c-a3ce-4b2f-bc93-7d9854ecc0ef" providerId="ADAL" clId="{A94435BC-38A5-444E-8448-3FD0C339697B}" dt="2021-04-29T08:16:56.363" v="888"/>
          <ac:spMkLst>
            <pc:docMk/>
            <pc:sldMk cId="2360304570" sldId="5115"/>
            <ac:spMk id="66" creationId="{AA091725-9EF1-432B-BF00-6947CE58BFA8}"/>
          </ac:spMkLst>
        </pc:spChg>
        <pc:spChg chg="mod">
          <ac:chgData name="Ankit Sethi" userId="2aeeb24c-a3ce-4b2f-bc93-7d9854ecc0ef" providerId="ADAL" clId="{A94435BC-38A5-444E-8448-3FD0C339697B}" dt="2021-04-29T08:16:56.363" v="888"/>
          <ac:spMkLst>
            <pc:docMk/>
            <pc:sldMk cId="2360304570" sldId="5115"/>
            <ac:spMk id="67" creationId="{B53B494B-0018-42F8-9379-DD925FB16086}"/>
          </ac:spMkLst>
        </pc:spChg>
        <pc:spChg chg="mod">
          <ac:chgData name="Ankit Sethi" userId="2aeeb24c-a3ce-4b2f-bc93-7d9854ecc0ef" providerId="ADAL" clId="{A94435BC-38A5-444E-8448-3FD0C339697B}" dt="2021-04-29T08:16:56.363" v="888"/>
          <ac:spMkLst>
            <pc:docMk/>
            <pc:sldMk cId="2360304570" sldId="5115"/>
            <ac:spMk id="68" creationId="{6F6941C1-B5A1-4ED6-B91E-531E9A8A9772}"/>
          </ac:spMkLst>
        </pc:spChg>
        <pc:spChg chg="mod">
          <ac:chgData name="Ankit Sethi" userId="2aeeb24c-a3ce-4b2f-bc93-7d9854ecc0ef" providerId="ADAL" clId="{A94435BC-38A5-444E-8448-3FD0C339697B}" dt="2021-04-29T08:16:56.363" v="888"/>
          <ac:spMkLst>
            <pc:docMk/>
            <pc:sldMk cId="2360304570" sldId="5115"/>
            <ac:spMk id="69" creationId="{6D77D803-08E5-4586-8B2F-6AAB3C826EA1}"/>
          </ac:spMkLst>
        </pc:spChg>
        <pc:spChg chg="mod">
          <ac:chgData name="Ankit Sethi" userId="2aeeb24c-a3ce-4b2f-bc93-7d9854ecc0ef" providerId="ADAL" clId="{A94435BC-38A5-444E-8448-3FD0C339697B}" dt="2021-04-29T08:16:56.363" v="888"/>
          <ac:spMkLst>
            <pc:docMk/>
            <pc:sldMk cId="2360304570" sldId="5115"/>
            <ac:spMk id="70" creationId="{5BBB9DE2-7AE2-4D2A-BEC2-5AD2D29619BF}"/>
          </ac:spMkLst>
        </pc:spChg>
        <pc:spChg chg="mod">
          <ac:chgData name="Ankit Sethi" userId="2aeeb24c-a3ce-4b2f-bc93-7d9854ecc0ef" providerId="ADAL" clId="{A94435BC-38A5-444E-8448-3FD0C339697B}" dt="2021-04-29T08:16:56.363" v="888"/>
          <ac:spMkLst>
            <pc:docMk/>
            <pc:sldMk cId="2360304570" sldId="5115"/>
            <ac:spMk id="71" creationId="{6D0A35E7-10B6-47B8-88C8-935C17EE796D}"/>
          </ac:spMkLst>
        </pc:spChg>
        <pc:spChg chg="mod">
          <ac:chgData name="Ankit Sethi" userId="2aeeb24c-a3ce-4b2f-bc93-7d9854ecc0ef" providerId="ADAL" clId="{A94435BC-38A5-444E-8448-3FD0C339697B}" dt="2021-04-29T08:16:56.363" v="888"/>
          <ac:spMkLst>
            <pc:docMk/>
            <pc:sldMk cId="2360304570" sldId="5115"/>
            <ac:spMk id="72" creationId="{6ACE4386-F1DC-4DF7-8B66-D7CBCB25B710}"/>
          </ac:spMkLst>
        </pc:spChg>
        <pc:spChg chg="mod">
          <ac:chgData name="Ankit Sethi" userId="2aeeb24c-a3ce-4b2f-bc93-7d9854ecc0ef" providerId="ADAL" clId="{A94435BC-38A5-444E-8448-3FD0C339697B}" dt="2021-04-29T08:16:56.363" v="888"/>
          <ac:spMkLst>
            <pc:docMk/>
            <pc:sldMk cId="2360304570" sldId="5115"/>
            <ac:spMk id="73" creationId="{38EA364A-2312-4581-8291-CCFF19757608}"/>
          </ac:spMkLst>
        </pc:spChg>
        <pc:spChg chg="mod">
          <ac:chgData name="Ankit Sethi" userId="2aeeb24c-a3ce-4b2f-bc93-7d9854ecc0ef" providerId="ADAL" clId="{A94435BC-38A5-444E-8448-3FD0C339697B}" dt="2021-04-29T08:16:56.363" v="888"/>
          <ac:spMkLst>
            <pc:docMk/>
            <pc:sldMk cId="2360304570" sldId="5115"/>
            <ac:spMk id="74" creationId="{74C55D80-DFEE-43B1-ABA3-23D9C6216FF2}"/>
          </ac:spMkLst>
        </pc:spChg>
        <pc:spChg chg="mod">
          <ac:chgData name="Ankit Sethi" userId="2aeeb24c-a3ce-4b2f-bc93-7d9854ecc0ef" providerId="ADAL" clId="{A94435BC-38A5-444E-8448-3FD0C339697B}" dt="2021-04-29T08:16:56.363" v="888"/>
          <ac:spMkLst>
            <pc:docMk/>
            <pc:sldMk cId="2360304570" sldId="5115"/>
            <ac:spMk id="75" creationId="{C653E7E6-A431-44D4-9CAF-F8E2ED031750}"/>
          </ac:spMkLst>
        </pc:spChg>
        <pc:spChg chg="mod">
          <ac:chgData name="Ankit Sethi" userId="2aeeb24c-a3ce-4b2f-bc93-7d9854ecc0ef" providerId="ADAL" clId="{A94435BC-38A5-444E-8448-3FD0C339697B}" dt="2021-04-29T08:16:56.363" v="888"/>
          <ac:spMkLst>
            <pc:docMk/>
            <pc:sldMk cId="2360304570" sldId="5115"/>
            <ac:spMk id="76" creationId="{A2E195C2-A500-41F9-832E-1E20C303B9D8}"/>
          </ac:spMkLst>
        </pc:spChg>
        <pc:spChg chg="mod">
          <ac:chgData name="Ankit Sethi" userId="2aeeb24c-a3ce-4b2f-bc93-7d9854ecc0ef" providerId="ADAL" clId="{A94435BC-38A5-444E-8448-3FD0C339697B}" dt="2021-04-29T08:16:56.363" v="888"/>
          <ac:spMkLst>
            <pc:docMk/>
            <pc:sldMk cId="2360304570" sldId="5115"/>
            <ac:spMk id="77" creationId="{CE1DEE93-39CE-4724-A6A6-443AC3499C7D}"/>
          </ac:spMkLst>
        </pc:spChg>
        <pc:spChg chg="mod">
          <ac:chgData name="Ankit Sethi" userId="2aeeb24c-a3ce-4b2f-bc93-7d9854ecc0ef" providerId="ADAL" clId="{A94435BC-38A5-444E-8448-3FD0C339697B}" dt="2021-04-29T08:16:56.363" v="888"/>
          <ac:spMkLst>
            <pc:docMk/>
            <pc:sldMk cId="2360304570" sldId="5115"/>
            <ac:spMk id="78" creationId="{258E0D6E-5682-43B8-ADAA-BA0E303D73DD}"/>
          </ac:spMkLst>
        </pc:spChg>
        <pc:spChg chg="mod">
          <ac:chgData name="Ankit Sethi" userId="2aeeb24c-a3ce-4b2f-bc93-7d9854ecc0ef" providerId="ADAL" clId="{A94435BC-38A5-444E-8448-3FD0C339697B}" dt="2021-04-29T08:16:56.363" v="888"/>
          <ac:spMkLst>
            <pc:docMk/>
            <pc:sldMk cId="2360304570" sldId="5115"/>
            <ac:spMk id="79" creationId="{FC49EAA3-2277-4752-BF09-3D084188C587}"/>
          </ac:spMkLst>
        </pc:spChg>
        <pc:spChg chg="mod">
          <ac:chgData name="Ankit Sethi" userId="2aeeb24c-a3ce-4b2f-bc93-7d9854ecc0ef" providerId="ADAL" clId="{A94435BC-38A5-444E-8448-3FD0C339697B}" dt="2021-04-29T08:16:56.363" v="888"/>
          <ac:spMkLst>
            <pc:docMk/>
            <pc:sldMk cId="2360304570" sldId="5115"/>
            <ac:spMk id="80" creationId="{8C32D29C-BBB0-49A7-A11F-519A9C8585FD}"/>
          </ac:spMkLst>
        </pc:spChg>
        <pc:spChg chg="mod">
          <ac:chgData name="Ankit Sethi" userId="2aeeb24c-a3ce-4b2f-bc93-7d9854ecc0ef" providerId="ADAL" clId="{A94435BC-38A5-444E-8448-3FD0C339697B}" dt="2021-04-29T08:16:56.363" v="888"/>
          <ac:spMkLst>
            <pc:docMk/>
            <pc:sldMk cId="2360304570" sldId="5115"/>
            <ac:spMk id="81" creationId="{2F577EB4-64C7-492B-B17F-3D0801385408}"/>
          </ac:spMkLst>
        </pc:spChg>
        <pc:spChg chg="add mod">
          <ac:chgData name="Ankit Sethi" userId="2aeeb24c-a3ce-4b2f-bc93-7d9854ecc0ef" providerId="ADAL" clId="{A94435BC-38A5-444E-8448-3FD0C339697B}" dt="2021-04-29T08:16:56.363" v="888"/>
          <ac:spMkLst>
            <pc:docMk/>
            <pc:sldMk cId="2360304570" sldId="5115"/>
            <ac:spMk id="82" creationId="{CB0FD267-99D2-4376-A93B-59331CF9635F}"/>
          </ac:spMkLst>
        </pc:spChg>
        <pc:grpChg chg="add mod">
          <ac:chgData name="Ankit Sethi" userId="2aeeb24c-a3ce-4b2f-bc93-7d9854ecc0ef" providerId="ADAL" clId="{A94435BC-38A5-444E-8448-3FD0C339697B}" dt="2021-04-29T08:16:56.363" v="888"/>
          <ac:grpSpMkLst>
            <pc:docMk/>
            <pc:sldMk cId="2360304570" sldId="5115"/>
            <ac:grpSpMk id="6" creationId="{9E5F713A-F6BE-487A-A7B1-48E8A2566874}"/>
          </ac:grpSpMkLst>
        </pc:grpChg>
        <pc:grpChg chg="mod">
          <ac:chgData name="Ankit Sethi" userId="2aeeb24c-a3ce-4b2f-bc93-7d9854ecc0ef" providerId="ADAL" clId="{A94435BC-38A5-444E-8448-3FD0C339697B}" dt="2021-04-29T08:16:56.363" v="888"/>
          <ac:grpSpMkLst>
            <pc:docMk/>
            <pc:sldMk cId="2360304570" sldId="5115"/>
            <ac:grpSpMk id="7" creationId="{9CDFF6A0-6DAD-4CC1-AE45-0FE5A6D8CD66}"/>
          </ac:grpSpMkLst>
        </pc:grpChg>
        <pc:grpChg chg="mod">
          <ac:chgData name="Ankit Sethi" userId="2aeeb24c-a3ce-4b2f-bc93-7d9854ecc0ef" providerId="ADAL" clId="{A94435BC-38A5-444E-8448-3FD0C339697B}" dt="2021-04-29T08:16:56.363" v="888"/>
          <ac:grpSpMkLst>
            <pc:docMk/>
            <pc:sldMk cId="2360304570" sldId="5115"/>
            <ac:grpSpMk id="8" creationId="{C019221C-9F2E-4F9B-AB4A-8F0CBD6FE586}"/>
          </ac:grpSpMkLst>
        </pc:grpChg>
        <pc:grpChg chg="mod">
          <ac:chgData name="Ankit Sethi" userId="2aeeb24c-a3ce-4b2f-bc93-7d9854ecc0ef" providerId="ADAL" clId="{A94435BC-38A5-444E-8448-3FD0C339697B}" dt="2021-04-29T08:16:56.363" v="888"/>
          <ac:grpSpMkLst>
            <pc:docMk/>
            <pc:sldMk cId="2360304570" sldId="5115"/>
            <ac:grpSpMk id="9" creationId="{BFE6FC78-9CE9-4C29-BEC1-6C2D23A5CE5C}"/>
          </ac:grpSpMkLst>
        </pc:grpChg>
        <pc:grpChg chg="mod">
          <ac:chgData name="Ankit Sethi" userId="2aeeb24c-a3ce-4b2f-bc93-7d9854ecc0ef" providerId="ADAL" clId="{A94435BC-38A5-444E-8448-3FD0C339697B}" dt="2021-04-29T08:16:56.363" v="888"/>
          <ac:grpSpMkLst>
            <pc:docMk/>
            <pc:sldMk cId="2360304570" sldId="5115"/>
            <ac:grpSpMk id="12" creationId="{C609B928-FB2E-4D24-A56A-83E7B501C50F}"/>
          </ac:grpSpMkLst>
        </pc:grpChg>
        <pc:grpChg chg="mod">
          <ac:chgData name="Ankit Sethi" userId="2aeeb24c-a3ce-4b2f-bc93-7d9854ecc0ef" providerId="ADAL" clId="{A94435BC-38A5-444E-8448-3FD0C339697B}" dt="2021-04-29T08:16:56.363" v="888"/>
          <ac:grpSpMkLst>
            <pc:docMk/>
            <pc:sldMk cId="2360304570" sldId="5115"/>
            <ac:grpSpMk id="13" creationId="{1C045FE2-9889-46C3-AE03-86643D9B6088}"/>
          </ac:grpSpMkLst>
        </pc:grpChg>
        <pc:grpChg chg="mod">
          <ac:chgData name="Ankit Sethi" userId="2aeeb24c-a3ce-4b2f-bc93-7d9854ecc0ef" providerId="ADAL" clId="{A94435BC-38A5-444E-8448-3FD0C339697B}" dt="2021-04-29T08:16:56.363" v="888"/>
          <ac:grpSpMkLst>
            <pc:docMk/>
            <pc:sldMk cId="2360304570" sldId="5115"/>
            <ac:grpSpMk id="14" creationId="{C07BB9F8-6A33-4037-A20A-2498A29B61D9}"/>
          </ac:grpSpMkLst>
        </pc:grpChg>
        <pc:grpChg chg="mod">
          <ac:chgData name="Ankit Sethi" userId="2aeeb24c-a3ce-4b2f-bc93-7d9854ecc0ef" providerId="ADAL" clId="{A94435BC-38A5-444E-8448-3FD0C339697B}" dt="2021-04-29T08:16:56.363" v="888"/>
          <ac:grpSpMkLst>
            <pc:docMk/>
            <pc:sldMk cId="2360304570" sldId="5115"/>
            <ac:grpSpMk id="21" creationId="{14C24C0B-408B-4D4B-985C-E5CB16F1A31C}"/>
          </ac:grpSpMkLst>
        </pc:grpChg>
        <pc:grpChg chg="mod">
          <ac:chgData name="Ankit Sethi" userId="2aeeb24c-a3ce-4b2f-bc93-7d9854ecc0ef" providerId="ADAL" clId="{A94435BC-38A5-444E-8448-3FD0C339697B}" dt="2021-04-29T08:16:56.363" v="888"/>
          <ac:grpSpMkLst>
            <pc:docMk/>
            <pc:sldMk cId="2360304570" sldId="5115"/>
            <ac:grpSpMk id="22" creationId="{DF18F167-526D-405C-9E74-BDC95F32DD00}"/>
          </ac:grpSpMkLst>
        </pc:grpChg>
        <pc:grpChg chg="mod">
          <ac:chgData name="Ankit Sethi" userId="2aeeb24c-a3ce-4b2f-bc93-7d9854ecc0ef" providerId="ADAL" clId="{A94435BC-38A5-444E-8448-3FD0C339697B}" dt="2021-04-29T08:16:56.363" v="888"/>
          <ac:grpSpMkLst>
            <pc:docMk/>
            <pc:sldMk cId="2360304570" sldId="5115"/>
            <ac:grpSpMk id="23" creationId="{0EF36119-0607-4A32-B40C-DB489912453E}"/>
          </ac:grpSpMkLst>
        </pc:grpChg>
        <pc:grpChg chg="mod">
          <ac:chgData name="Ankit Sethi" userId="2aeeb24c-a3ce-4b2f-bc93-7d9854ecc0ef" providerId="ADAL" clId="{A94435BC-38A5-444E-8448-3FD0C339697B}" dt="2021-04-29T08:16:56.363" v="888"/>
          <ac:grpSpMkLst>
            <pc:docMk/>
            <pc:sldMk cId="2360304570" sldId="5115"/>
            <ac:grpSpMk id="24" creationId="{B248F7D0-470E-4358-85AC-95F4354A43B9}"/>
          </ac:grpSpMkLst>
        </pc:grpChg>
        <pc:grpChg chg="mod">
          <ac:chgData name="Ankit Sethi" userId="2aeeb24c-a3ce-4b2f-bc93-7d9854ecc0ef" providerId="ADAL" clId="{A94435BC-38A5-444E-8448-3FD0C339697B}" dt="2021-04-29T08:16:56.363" v="888"/>
          <ac:grpSpMkLst>
            <pc:docMk/>
            <pc:sldMk cId="2360304570" sldId="5115"/>
            <ac:grpSpMk id="25" creationId="{786C857D-A213-4116-9537-99916180413C}"/>
          </ac:grpSpMkLst>
        </pc:grpChg>
        <pc:grpChg chg="mod">
          <ac:chgData name="Ankit Sethi" userId="2aeeb24c-a3ce-4b2f-bc93-7d9854ecc0ef" providerId="ADAL" clId="{A94435BC-38A5-444E-8448-3FD0C339697B}" dt="2021-04-29T08:16:56.363" v="888"/>
          <ac:grpSpMkLst>
            <pc:docMk/>
            <pc:sldMk cId="2360304570" sldId="5115"/>
            <ac:grpSpMk id="37" creationId="{0DAC7C84-AF49-49B4-8D65-36C10EE9F994}"/>
          </ac:grpSpMkLst>
        </pc:grpChg>
        <pc:grpChg chg="mod">
          <ac:chgData name="Ankit Sethi" userId="2aeeb24c-a3ce-4b2f-bc93-7d9854ecc0ef" providerId="ADAL" clId="{A94435BC-38A5-444E-8448-3FD0C339697B}" dt="2021-04-29T08:16:56.363" v="888"/>
          <ac:grpSpMkLst>
            <pc:docMk/>
            <pc:sldMk cId="2360304570" sldId="5115"/>
            <ac:grpSpMk id="41" creationId="{D3571DB3-FC99-4CC0-BEDD-B7463C43263B}"/>
          </ac:grpSpMkLst>
        </pc:grpChg>
        <pc:grpChg chg="mod">
          <ac:chgData name="Ankit Sethi" userId="2aeeb24c-a3ce-4b2f-bc93-7d9854ecc0ef" providerId="ADAL" clId="{A94435BC-38A5-444E-8448-3FD0C339697B}" dt="2021-04-29T08:16:56.363" v="888"/>
          <ac:grpSpMkLst>
            <pc:docMk/>
            <pc:sldMk cId="2360304570" sldId="5115"/>
            <ac:grpSpMk id="46" creationId="{9C8568D9-9A33-4E82-AA58-656A37B94571}"/>
          </ac:grpSpMkLst>
        </pc:grpChg>
        <pc:grpChg chg="mod">
          <ac:chgData name="Ankit Sethi" userId="2aeeb24c-a3ce-4b2f-bc93-7d9854ecc0ef" providerId="ADAL" clId="{A94435BC-38A5-444E-8448-3FD0C339697B}" dt="2021-04-29T08:16:56.363" v="888"/>
          <ac:grpSpMkLst>
            <pc:docMk/>
            <pc:sldMk cId="2360304570" sldId="5115"/>
            <ac:grpSpMk id="50" creationId="{4995EC4B-4E6F-46CD-B655-5B737D5697CB}"/>
          </ac:grpSpMkLst>
        </pc:grpChg>
        <pc:grpChg chg="mod">
          <ac:chgData name="Ankit Sethi" userId="2aeeb24c-a3ce-4b2f-bc93-7d9854ecc0ef" providerId="ADAL" clId="{A94435BC-38A5-444E-8448-3FD0C339697B}" dt="2021-04-29T08:16:56.363" v="888"/>
          <ac:grpSpMkLst>
            <pc:docMk/>
            <pc:sldMk cId="2360304570" sldId="5115"/>
            <ac:grpSpMk id="54" creationId="{BAB021E3-D841-4B66-85C2-7CC90F7813A7}"/>
          </ac:grpSpMkLst>
        </pc:grpChg>
        <pc:grpChg chg="mod">
          <ac:chgData name="Ankit Sethi" userId="2aeeb24c-a3ce-4b2f-bc93-7d9854ecc0ef" providerId="ADAL" clId="{A94435BC-38A5-444E-8448-3FD0C339697B}" dt="2021-04-29T08:16:56.363" v="888"/>
          <ac:grpSpMkLst>
            <pc:docMk/>
            <pc:sldMk cId="2360304570" sldId="5115"/>
            <ac:grpSpMk id="57" creationId="{445DC2EF-A6A0-4391-8237-74DCDB60A950}"/>
          </ac:grpSpMkLst>
        </pc:grpChg>
        <pc:grpChg chg="mod">
          <ac:chgData name="Ankit Sethi" userId="2aeeb24c-a3ce-4b2f-bc93-7d9854ecc0ef" providerId="ADAL" clId="{A94435BC-38A5-444E-8448-3FD0C339697B}" dt="2021-04-29T08:16:56.363" v="888"/>
          <ac:grpSpMkLst>
            <pc:docMk/>
            <pc:sldMk cId="2360304570" sldId="5115"/>
            <ac:grpSpMk id="58" creationId="{0D7D1DFA-4F9F-4CCC-8A4C-D50EAE45C613}"/>
          </ac:grpSpMkLst>
        </pc:grpChg>
        <pc:grpChg chg="mod">
          <ac:chgData name="Ankit Sethi" userId="2aeeb24c-a3ce-4b2f-bc93-7d9854ecc0ef" providerId="ADAL" clId="{A94435BC-38A5-444E-8448-3FD0C339697B}" dt="2021-04-29T08:16:56.363" v="888"/>
          <ac:grpSpMkLst>
            <pc:docMk/>
            <pc:sldMk cId="2360304570" sldId="5115"/>
            <ac:grpSpMk id="59" creationId="{6588AC4A-5807-422D-8312-FA810A2B952A}"/>
          </ac:grpSpMkLst>
        </pc:grpChg>
        <pc:grpChg chg="mod">
          <ac:chgData name="Ankit Sethi" userId="2aeeb24c-a3ce-4b2f-bc93-7d9854ecc0ef" providerId="ADAL" clId="{A94435BC-38A5-444E-8448-3FD0C339697B}" dt="2021-04-29T08:16:56.363" v="888"/>
          <ac:grpSpMkLst>
            <pc:docMk/>
            <pc:sldMk cId="2360304570" sldId="5115"/>
            <ac:grpSpMk id="60" creationId="{49EF240E-F35A-4398-B0D2-6233B75F5063}"/>
          </ac:grpSpMkLst>
        </pc:grpChg>
        <pc:grpChg chg="mod">
          <ac:chgData name="Ankit Sethi" userId="2aeeb24c-a3ce-4b2f-bc93-7d9854ecc0ef" providerId="ADAL" clId="{A94435BC-38A5-444E-8448-3FD0C339697B}" dt="2021-04-29T08:16:56.363" v="888"/>
          <ac:grpSpMkLst>
            <pc:docMk/>
            <pc:sldMk cId="2360304570" sldId="5115"/>
            <ac:grpSpMk id="61" creationId="{2FFF6473-077F-4C46-AE66-B52F0B3FB48F}"/>
          </ac:grpSpMkLst>
        </pc:grpChg>
        <pc:picChg chg="del">
          <ac:chgData name="Ankit Sethi" userId="2aeeb24c-a3ce-4b2f-bc93-7d9854ecc0ef" providerId="ADAL" clId="{A94435BC-38A5-444E-8448-3FD0C339697B}" dt="2021-04-29T08:16:55.877" v="887" actId="478"/>
          <ac:picMkLst>
            <pc:docMk/>
            <pc:sldMk cId="2360304570" sldId="5115"/>
            <ac:picMk id="11" creationId="{BD45A55A-4828-44F5-8607-317F3E128C66}"/>
          </ac:picMkLst>
        </pc:picChg>
      </pc:sldChg>
      <pc:sldChg chg="addSp delSp modSp mod">
        <pc:chgData name="Ankit Sethi" userId="2aeeb24c-a3ce-4b2f-bc93-7d9854ecc0ef" providerId="ADAL" clId="{A94435BC-38A5-444E-8448-3FD0C339697B}" dt="2021-04-29T08:17:41.167" v="921"/>
        <pc:sldMkLst>
          <pc:docMk/>
          <pc:sldMk cId="1002397116" sldId="5116"/>
        </pc:sldMkLst>
        <pc:spChg chg="mod">
          <ac:chgData name="Ankit Sethi" userId="2aeeb24c-a3ce-4b2f-bc93-7d9854ecc0ef" providerId="ADAL" clId="{A94435BC-38A5-444E-8448-3FD0C339697B}" dt="2021-04-29T08:17:41.167" v="921"/>
          <ac:spMkLst>
            <pc:docMk/>
            <pc:sldMk cId="1002397116" sldId="5116"/>
            <ac:spMk id="72" creationId="{F4F6A192-1A56-487E-8C6D-BDA59D45AE06}"/>
          </ac:spMkLst>
        </pc:spChg>
        <pc:spChg chg="mod">
          <ac:chgData name="Ankit Sethi" userId="2aeeb24c-a3ce-4b2f-bc93-7d9854ecc0ef" providerId="ADAL" clId="{A94435BC-38A5-444E-8448-3FD0C339697B}" dt="2021-04-29T08:17:41.167" v="921"/>
          <ac:spMkLst>
            <pc:docMk/>
            <pc:sldMk cId="1002397116" sldId="5116"/>
            <ac:spMk id="73" creationId="{14509EE9-24EB-4686-A33C-29BBBDEB2C68}"/>
          </ac:spMkLst>
        </pc:spChg>
        <pc:grpChg chg="del">
          <ac:chgData name="Ankit Sethi" userId="2aeeb24c-a3ce-4b2f-bc93-7d9854ecc0ef" providerId="ADAL" clId="{A94435BC-38A5-444E-8448-3FD0C339697B}" dt="2021-04-29T08:17:40.835" v="920" actId="478"/>
          <ac:grpSpMkLst>
            <pc:docMk/>
            <pc:sldMk cId="1002397116" sldId="5116"/>
            <ac:grpSpMk id="68" creationId="{519C36C3-744C-43B2-AE80-8DF6BA035B41}"/>
          </ac:grpSpMkLst>
        </pc:grpChg>
        <pc:grpChg chg="add mod">
          <ac:chgData name="Ankit Sethi" userId="2aeeb24c-a3ce-4b2f-bc93-7d9854ecc0ef" providerId="ADAL" clId="{A94435BC-38A5-444E-8448-3FD0C339697B}" dt="2021-04-29T08:17:41.167" v="921"/>
          <ac:grpSpMkLst>
            <pc:docMk/>
            <pc:sldMk cId="1002397116" sldId="5116"/>
            <ac:grpSpMk id="71" creationId="{B685BBC5-AB75-4797-B7C4-4469A1481264}"/>
          </ac:grpSpMkLst>
        </pc:grpChg>
      </pc:sldChg>
      <pc:sldMasterChg chg="delSldLayout">
        <pc:chgData name="Ankit Sethi" userId="2aeeb24c-a3ce-4b2f-bc93-7d9854ecc0ef" providerId="ADAL" clId="{A94435BC-38A5-444E-8448-3FD0C339697B}" dt="2021-04-29T08:38:24.875" v="963" actId="47"/>
        <pc:sldMasterMkLst>
          <pc:docMk/>
          <pc:sldMasterMk cId="1806586405" sldId="2147483741"/>
        </pc:sldMasterMkLst>
        <pc:sldLayoutChg chg="del">
          <pc:chgData name="Ankit Sethi" userId="2aeeb24c-a3ce-4b2f-bc93-7d9854ecc0ef" providerId="ADAL" clId="{A94435BC-38A5-444E-8448-3FD0C339697B}" dt="2021-04-29T08:38:24.875" v="963" actId="47"/>
          <pc:sldLayoutMkLst>
            <pc:docMk/>
            <pc:sldMasterMk cId="1806586405" sldId="2147483741"/>
            <pc:sldLayoutMk cId="1557192801" sldId="2147483678"/>
          </pc:sldLayoutMkLst>
        </pc:sldLayoutChg>
        <pc:sldLayoutChg chg="del">
          <pc:chgData name="Ankit Sethi" userId="2aeeb24c-a3ce-4b2f-bc93-7d9854ecc0ef" providerId="ADAL" clId="{A94435BC-38A5-444E-8448-3FD0C339697B}" dt="2021-04-29T05:49:29.396" v="234" actId="47"/>
          <pc:sldLayoutMkLst>
            <pc:docMk/>
            <pc:sldMasterMk cId="1806586405" sldId="2147483741"/>
            <pc:sldLayoutMk cId="836298151" sldId="2147483729"/>
          </pc:sldLayoutMkLst>
        </pc:sldLayoutChg>
      </pc:sldMasterChg>
    </pc:docChg>
  </pc:docChgLst>
  <pc:docChgLst>
    <pc:chgData name="Ankit Sethi" userId="2aeeb24c-a3ce-4b2f-bc93-7d9854ecc0ef" providerId="ADAL" clId="{0C8E45BB-A32E-4982-81C9-E37F9A39B09A}"/>
    <pc:docChg chg="delSld modSld modSection">
      <pc:chgData name="Ankit Sethi" userId="2aeeb24c-a3ce-4b2f-bc93-7d9854ecc0ef" providerId="ADAL" clId="{0C8E45BB-A32E-4982-81C9-E37F9A39B09A}" dt="2021-04-29T04:57:45.926" v="1" actId="47"/>
      <pc:docMkLst>
        <pc:docMk/>
      </pc:docMkLst>
      <pc:sldChg chg="modNotesTx">
        <pc:chgData name="Ankit Sethi" userId="2aeeb24c-a3ce-4b2f-bc93-7d9854ecc0ef" providerId="ADAL" clId="{0C8E45BB-A32E-4982-81C9-E37F9A39B09A}" dt="2021-04-27T10:01:25.546" v="0" actId="20577"/>
        <pc:sldMkLst>
          <pc:docMk/>
          <pc:sldMk cId="3289719996" sldId="1280"/>
        </pc:sldMkLst>
      </pc:sldChg>
      <pc:sldChg chg="del">
        <pc:chgData name="Ankit Sethi" userId="2aeeb24c-a3ce-4b2f-bc93-7d9854ecc0ef" providerId="ADAL" clId="{0C8E45BB-A32E-4982-81C9-E37F9A39B09A}" dt="2021-04-29T04:57:45.926" v="1" actId="47"/>
        <pc:sldMkLst>
          <pc:docMk/>
          <pc:sldMk cId="2765240969" sldId="5019"/>
        </pc:sldMkLst>
      </pc:sldChg>
    </pc:docChg>
  </pc:docChgLst>
  <pc:docChgLst>
    <pc:chgData name="Harshit Srivastava" userId="3e32d232-eb1e-417b-ab42-26358b821046" providerId="ADAL" clId="{02ABC6F4-7B08-4990-9B5C-6D7612EB51B7}"/>
    <pc:docChg chg="undo custSel addSld delSld modSld sldOrd modSection">
      <pc:chgData name="Harshit Srivastava" userId="3e32d232-eb1e-417b-ab42-26358b821046" providerId="ADAL" clId="{02ABC6F4-7B08-4990-9B5C-6D7612EB51B7}" dt="2021-05-24T09:27:36.548" v="1218" actId="47"/>
      <pc:docMkLst>
        <pc:docMk/>
      </pc:docMkLst>
      <pc:sldChg chg="modSp modAnim modNotesTx">
        <pc:chgData name="Harshit Srivastava" userId="3e32d232-eb1e-417b-ab42-26358b821046" providerId="ADAL" clId="{02ABC6F4-7B08-4990-9B5C-6D7612EB51B7}" dt="2021-05-24T04:17:11.223" v="25"/>
        <pc:sldMkLst>
          <pc:docMk/>
          <pc:sldMk cId="1410646516" sldId="276"/>
        </pc:sldMkLst>
        <pc:spChg chg="mod">
          <ac:chgData name="Harshit Srivastava" userId="3e32d232-eb1e-417b-ab42-26358b821046" providerId="ADAL" clId="{02ABC6F4-7B08-4990-9B5C-6D7612EB51B7}" dt="2021-05-24T04:16:56.009" v="23"/>
          <ac:spMkLst>
            <pc:docMk/>
            <pc:sldMk cId="1410646516" sldId="276"/>
            <ac:spMk id="8" creationId="{01416D81-7FF6-4B72-93E6-139E49160A2E}"/>
          </ac:spMkLst>
        </pc:spChg>
        <pc:spChg chg="mod">
          <ac:chgData name="Harshit Srivastava" userId="3e32d232-eb1e-417b-ab42-26358b821046" providerId="ADAL" clId="{02ABC6F4-7B08-4990-9B5C-6D7612EB51B7}" dt="2021-05-24T04:17:05.903" v="24"/>
          <ac:spMkLst>
            <pc:docMk/>
            <pc:sldMk cId="1410646516" sldId="276"/>
            <ac:spMk id="9" creationId="{4577B193-B5BB-4191-B0F1-A8068115EE51}"/>
          </ac:spMkLst>
        </pc:spChg>
      </pc:sldChg>
      <pc:sldChg chg="del">
        <pc:chgData name="Harshit Srivastava" userId="3e32d232-eb1e-417b-ab42-26358b821046" providerId="ADAL" clId="{02ABC6F4-7B08-4990-9B5C-6D7612EB51B7}" dt="2021-05-24T09:27:36.548" v="1218" actId="47"/>
        <pc:sldMkLst>
          <pc:docMk/>
          <pc:sldMk cId="2735437672" sldId="5011"/>
        </pc:sldMkLst>
      </pc:sldChg>
      <pc:sldChg chg="del">
        <pc:chgData name="Harshit Srivastava" userId="3e32d232-eb1e-417b-ab42-26358b821046" providerId="ADAL" clId="{02ABC6F4-7B08-4990-9B5C-6D7612EB51B7}" dt="2021-05-24T04:16:30.416" v="22" actId="47"/>
        <pc:sldMkLst>
          <pc:docMk/>
          <pc:sldMk cId="95085015" sldId="5032"/>
        </pc:sldMkLst>
      </pc:sldChg>
      <pc:sldChg chg="del">
        <pc:chgData name="Harshit Srivastava" userId="3e32d232-eb1e-417b-ab42-26358b821046" providerId="ADAL" clId="{02ABC6F4-7B08-4990-9B5C-6D7612EB51B7}" dt="2021-05-24T04:18:22.521" v="69" actId="47"/>
        <pc:sldMkLst>
          <pc:docMk/>
          <pc:sldMk cId="2047617290" sldId="5033"/>
        </pc:sldMkLst>
      </pc:sldChg>
      <pc:sldChg chg="del ord">
        <pc:chgData name="Harshit Srivastava" userId="3e32d232-eb1e-417b-ab42-26358b821046" providerId="ADAL" clId="{02ABC6F4-7B08-4990-9B5C-6D7612EB51B7}" dt="2021-05-24T04:14:56.928" v="13" actId="47"/>
        <pc:sldMkLst>
          <pc:docMk/>
          <pc:sldMk cId="2585975929" sldId="5056"/>
        </pc:sldMkLst>
      </pc:sldChg>
      <pc:sldChg chg="del">
        <pc:chgData name="Harshit Srivastava" userId="3e32d232-eb1e-417b-ab42-26358b821046" providerId="ADAL" clId="{02ABC6F4-7B08-4990-9B5C-6D7612EB51B7}" dt="2021-05-24T04:17:14.575" v="26" actId="47"/>
        <pc:sldMkLst>
          <pc:docMk/>
          <pc:sldMk cId="2536589889" sldId="5057"/>
        </pc:sldMkLst>
      </pc:sldChg>
      <pc:sldChg chg="del">
        <pc:chgData name="Harshit Srivastava" userId="3e32d232-eb1e-417b-ab42-26358b821046" providerId="ADAL" clId="{02ABC6F4-7B08-4990-9B5C-6D7612EB51B7}" dt="2021-05-24T04:18:56.630" v="73" actId="47"/>
        <pc:sldMkLst>
          <pc:docMk/>
          <pc:sldMk cId="3863090116" sldId="5058"/>
        </pc:sldMkLst>
      </pc:sldChg>
      <pc:sldChg chg="del">
        <pc:chgData name="Harshit Srivastava" userId="3e32d232-eb1e-417b-ab42-26358b821046" providerId="ADAL" clId="{02ABC6F4-7B08-4990-9B5C-6D7612EB51B7}" dt="2021-05-24T04:30:06.795" v="92" actId="47"/>
        <pc:sldMkLst>
          <pc:docMk/>
          <pc:sldMk cId="3571111842" sldId="5059"/>
        </pc:sldMkLst>
      </pc:sldChg>
      <pc:sldChg chg="del">
        <pc:chgData name="Harshit Srivastava" userId="3e32d232-eb1e-417b-ab42-26358b821046" providerId="ADAL" clId="{02ABC6F4-7B08-4990-9B5C-6D7612EB51B7}" dt="2021-05-24T04:31:07.258" v="119" actId="47"/>
        <pc:sldMkLst>
          <pc:docMk/>
          <pc:sldMk cId="3621434506" sldId="5060"/>
        </pc:sldMkLst>
      </pc:sldChg>
      <pc:sldChg chg="del">
        <pc:chgData name="Harshit Srivastava" userId="3e32d232-eb1e-417b-ab42-26358b821046" providerId="ADAL" clId="{02ABC6F4-7B08-4990-9B5C-6D7612EB51B7}" dt="2021-05-24T04:37:13.967" v="123" actId="47"/>
        <pc:sldMkLst>
          <pc:docMk/>
          <pc:sldMk cId="579216230" sldId="5061"/>
        </pc:sldMkLst>
      </pc:sldChg>
      <pc:sldChg chg="del">
        <pc:chgData name="Harshit Srivastava" userId="3e32d232-eb1e-417b-ab42-26358b821046" providerId="ADAL" clId="{02ABC6F4-7B08-4990-9B5C-6D7612EB51B7}" dt="2021-05-24T04:40:36.085" v="149" actId="47"/>
        <pc:sldMkLst>
          <pc:docMk/>
          <pc:sldMk cId="3728596110" sldId="5062"/>
        </pc:sldMkLst>
      </pc:sldChg>
      <pc:sldChg chg="addSp delSp del mod">
        <pc:chgData name="Harshit Srivastava" userId="3e32d232-eb1e-417b-ab42-26358b821046" providerId="ADAL" clId="{02ABC6F4-7B08-4990-9B5C-6D7612EB51B7}" dt="2021-05-24T04:41:31.925" v="186" actId="47"/>
        <pc:sldMkLst>
          <pc:docMk/>
          <pc:sldMk cId="892966387" sldId="5063"/>
        </pc:sldMkLst>
        <pc:spChg chg="add del">
          <ac:chgData name="Harshit Srivastava" userId="3e32d232-eb1e-417b-ab42-26358b821046" providerId="ADAL" clId="{02ABC6F4-7B08-4990-9B5C-6D7612EB51B7}" dt="2021-05-24T04:38:03.335" v="126" actId="22"/>
          <ac:spMkLst>
            <pc:docMk/>
            <pc:sldMk cId="892966387" sldId="5063"/>
            <ac:spMk id="8" creationId="{E92AA49B-70F4-42A5-B8DF-443C39B7C081}"/>
          </ac:spMkLst>
        </pc:spChg>
      </pc:sldChg>
      <pc:sldChg chg="del">
        <pc:chgData name="Harshit Srivastava" userId="3e32d232-eb1e-417b-ab42-26358b821046" providerId="ADAL" clId="{02ABC6F4-7B08-4990-9B5C-6D7612EB51B7}" dt="2021-05-24T04:42:37.690" v="190" actId="47"/>
        <pc:sldMkLst>
          <pc:docMk/>
          <pc:sldMk cId="3484621486" sldId="5064"/>
        </pc:sldMkLst>
      </pc:sldChg>
      <pc:sldChg chg="del">
        <pc:chgData name="Harshit Srivastava" userId="3e32d232-eb1e-417b-ab42-26358b821046" providerId="ADAL" clId="{02ABC6F4-7B08-4990-9B5C-6D7612EB51B7}" dt="2021-05-24T04:43:29.911" v="195" actId="47"/>
        <pc:sldMkLst>
          <pc:docMk/>
          <pc:sldMk cId="2828387379" sldId="5065"/>
        </pc:sldMkLst>
      </pc:sldChg>
      <pc:sldChg chg="del">
        <pc:chgData name="Harshit Srivastava" userId="3e32d232-eb1e-417b-ab42-26358b821046" providerId="ADAL" clId="{02ABC6F4-7B08-4990-9B5C-6D7612EB51B7}" dt="2021-05-24T04:44:19.230" v="204" actId="47"/>
        <pc:sldMkLst>
          <pc:docMk/>
          <pc:sldMk cId="3390038231" sldId="5066"/>
        </pc:sldMkLst>
      </pc:sldChg>
      <pc:sldChg chg="del">
        <pc:chgData name="Harshit Srivastava" userId="3e32d232-eb1e-417b-ab42-26358b821046" providerId="ADAL" clId="{02ABC6F4-7B08-4990-9B5C-6D7612EB51B7}" dt="2021-05-24T04:45:12.511" v="232" actId="47"/>
        <pc:sldMkLst>
          <pc:docMk/>
          <pc:sldMk cId="3222602915" sldId="5067"/>
        </pc:sldMkLst>
      </pc:sldChg>
      <pc:sldChg chg="del">
        <pc:chgData name="Harshit Srivastava" userId="3e32d232-eb1e-417b-ab42-26358b821046" providerId="ADAL" clId="{02ABC6F4-7B08-4990-9B5C-6D7612EB51B7}" dt="2021-05-24T04:46:30.493" v="238" actId="47"/>
        <pc:sldMkLst>
          <pc:docMk/>
          <pc:sldMk cId="2066436823" sldId="5068"/>
        </pc:sldMkLst>
      </pc:sldChg>
      <pc:sldChg chg="del">
        <pc:chgData name="Harshit Srivastava" userId="3e32d232-eb1e-417b-ab42-26358b821046" providerId="ADAL" clId="{02ABC6F4-7B08-4990-9B5C-6D7612EB51B7}" dt="2021-05-24T04:52:49.975" v="262" actId="47"/>
        <pc:sldMkLst>
          <pc:docMk/>
          <pc:sldMk cId="2885655443" sldId="5069"/>
        </pc:sldMkLst>
      </pc:sldChg>
      <pc:sldChg chg="del">
        <pc:chgData name="Harshit Srivastava" userId="3e32d232-eb1e-417b-ab42-26358b821046" providerId="ADAL" clId="{02ABC6F4-7B08-4990-9B5C-6D7612EB51B7}" dt="2021-05-24T04:54:40.159" v="284" actId="47"/>
        <pc:sldMkLst>
          <pc:docMk/>
          <pc:sldMk cId="1401516081" sldId="5070"/>
        </pc:sldMkLst>
      </pc:sldChg>
      <pc:sldChg chg="del">
        <pc:chgData name="Harshit Srivastava" userId="3e32d232-eb1e-417b-ab42-26358b821046" providerId="ADAL" clId="{02ABC6F4-7B08-4990-9B5C-6D7612EB51B7}" dt="2021-05-24T04:56:02.041" v="346" actId="47"/>
        <pc:sldMkLst>
          <pc:docMk/>
          <pc:sldMk cId="2244517283" sldId="5071"/>
        </pc:sldMkLst>
      </pc:sldChg>
      <pc:sldChg chg="del">
        <pc:chgData name="Harshit Srivastava" userId="3e32d232-eb1e-417b-ab42-26358b821046" providerId="ADAL" clId="{02ABC6F4-7B08-4990-9B5C-6D7612EB51B7}" dt="2021-05-24T04:56:45.065" v="368" actId="47"/>
        <pc:sldMkLst>
          <pc:docMk/>
          <pc:sldMk cId="1490457486" sldId="5072"/>
        </pc:sldMkLst>
      </pc:sldChg>
      <pc:sldChg chg="del">
        <pc:chgData name="Harshit Srivastava" userId="3e32d232-eb1e-417b-ab42-26358b821046" providerId="ADAL" clId="{02ABC6F4-7B08-4990-9B5C-6D7612EB51B7}" dt="2021-05-24T04:57:24.263" v="383" actId="47"/>
        <pc:sldMkLst>
          <pc:docMk/>
          <pc:sldMk cId="1141952587" sldId="5073"/>
        </pc:sldMkLst>
      </pc:sldChg>
      <pc:sldChg chg="del">
        <pc:chgData name="Harshit Srivastava" userId="3e32d232-eb1e-417b-ab42-26358b821046" providerId="ADAL" clId="{02ABC6F4-7B08-4990-9B5C-6D7612EB51B7}" dt="2021-05-24T04:58:31.887" v="398" actId="47"/>
        <pc:sldMkLst>
          <pc:docMk/>
          <pc:sldMk cId="1129062499" sldId="5074"/>
        </pc:sldMkLst>
      </pc:sldChg>
      <pc:sldChg chg="del">
        <pc:chgData name="Harshit Srivastava" userId="3e32d232-eb1e-417b-ab42-26358b821046" providerId="ADAL" clId="{02ABC6F4-7B08-4990-9B5C-6D7612EB51B7}" dt="2021-05-24T04:59:13.064" v="402" actId="47"/>
        <pc:sldMkLst>
          <pc:docMk/>
          <pc:sldMk cId="4001013700" sldId="5075"/>
        </pc:sldMkLst>
      </pc:sldChg>
      <pc:sldChg chg="del">
        <pc:chgData name="Harshit Srivastava" userId="3e32d232-eb1e-417b-ab42-26358b821046" providerId="ADAL" clId="{02ABC6F4-7B08-4990-9B5C-6D7612EB51B7}" dt="2021-05-24T04:59:56.080" v="418" actId="47"/>
        <pc:sldMkLst>
          <pc:docMk/>
          <pc:sldMk cId="1110644567" sldId="5076"/>
        </pc:sldMkLst>
      </pc:sldChg>
      <pc:sldChg chg="modSp del">
        <pc:chgData name="Harshit Srivastava" userId="3e32d232-eb1e-417b-ab42-26358b821046" providerId="ADAL" clId="{02ABC6F4-7B08-4990-9B5C-6D7612EB51B7}" dt="2021-05-24T06:51:18.503" v="446" actId="47"/>
        <pc:sldMkLst>
          <pc:docMk/>
          <pc:sldMk cId="1588243" sldId="5077"/>
        </pc:sldMkLst>
        <pc:spChg chg="mod">
          <ac:chgData name="Harshit Srivastava" userId="3e32d232-eb1e-417b-ab42-26358b821046" providerId="ADAL" clId="{02ABC6F4-7B08-4990-9B5C-6D7612EB51B7}" dt="2021-05-24T06:50:26.472" v="419"/>
          <ac:spMkLst>
            <pc:docMk/>
            <pc:sldMk cId="1588243" sldId="5077"/>
            <ac:spMk id="21" creationId="{F592B891-E5C6-460C-B7A4-38411DD7D753}"/>
          </ac:spMkLst>
        </pc:spChg>
        <pc:spChg chg="mod">
          <ac:chgData name="Harshit Srivastava" userId="3e32d232-eb1e-417b-ab42-26358b821046" providerId="ADAL" clId="{02ABC6F4-7B08-4990-9B5C-6D7612EB51B7}" dt="2021-05-24T06:50:26.472" v="419"/>
          <ac:spMkLst>
            <pc:docMk/>
            <pc:sldMk cId="1588243" sldId="5077"/>
            <ac:spMk id="22" creationId="{74A98612-463B-46AE-9AEA-303B055D5C3C}"/>
          </ac:spMkLst>
        </pc:spChg>
        <pc:spChg chg="mod">
          <ac:chgData name="Harshit Srivastava" userId="3e32d232-eb1e-417b-ab42-26358b821046" providerId="ADAL" clId="{02ABC6F4-7B08-4990-9B5C-6D7612EB51B7}" dt="2021-05-24T06:50:26.472" v="419"/>
          <ac:spMkLst>
            <pc:docMk/>
            <pc:sldMk cId="1588243" sldId="5077"/>
            <ac:spMk id="23" creationId="{3AC0221F-249C-4D27-80BD-42966F019226}"/>
          </ac:spMkLst>
        </pc:spChg>
        <pc:spChg chg="mod">
          <ac:chgData name="Harshit Srivastava" userId="3e32d232-eb1e-417b-ab42-26358b821046" providerId="ADAL" clId="{02ABC6F4-7B08-4990-9B5C-6D7612EB51B7}" dt="2021-05-24T06:50:26.472" v="419"/>
          <ac:spMkLst>
            <pc:docMk/>
            <pc:sldMk cId="1588243" sldId="5077"/>
            <ac:spMk id="24" creationId="{AA18ABC9-F930-4097-AAB4-856F68783468}"/>
          </ac:spMkLst>
        </pc:spChg>
        <pc:spChg chg="mod">
          <ac:chgData name="Harshit Srivastava" userId="3e32d232-eb1e-417b-ab42-26358b821046" providerId="ADAL" clId="{02ABC6F4-7B08-4990-9B5C-6D7612EB51B7}" dt="2021-05-24T06:50:26.472" v="419"/>
          <ac:spMkLst>
            <pc:docMk/>
            <pc:sldMk cId="1588243" sldId="5077"/>
            <ac:spMk id="25" creationId="{0C4B35E6-A984-4905-AAEA-AC559683FCF3}"/>
          </ac:spMkLst>
        </pc:spChg>
        <pc:spChg chg="mod">
          <ac:chgData name="Harshit Srivastava" userId="3e32d232-eb1e-417b-ab42-26358b821046" providerId="ADAL" clId="{02ABC6F4-7B08-4990-9B5C-6D7612EB51B7}" dt="2021-05-24T06:50:26.472" v="419"/>
          <ac:spMkLst>
            <pc:docMk/>
            <pc:sldMk cId="1588243" sldId="5077"/>
            <ac:spMk id="28" creationId="{BDEE6E0E-B100-4ABA-BE66-AF59683BB1C4}"/>
          </ac:spMkLst>
        </pc:spChg>
        <pc:spChg chg="mod">
          <ac:chgData name="Harshit Srivastava" userId="3e32d232-eb1e-417b-ab42-26358b821046" providerId="ADAL" clId="{02ABC6F4-7B08-4990-9B5C-6D7612EB51B7}" dt="2021-05-24T06:50:26.472" v="419"/>
          <ac:spMkLst>
            <pc:docMk/>
            <pc:sldMk cId="1588243" sldId="5077"/>
            <ac:spMk id="29" creationId="{5962A88B-0ED5-427B-90F1-2CD22B98D4E0}"/>
          </ac:spMkLst>
        </pc:spChg>
        <pc:spChg chg="mod">
          <ac:chgData name="Harshit Srivastava" userId="3e32d232-eb1e-417b-ab42-26358b821046" providerId="ADAL" clId="{02ABC6F4-7B08-4990-9B5C-6D7612EB51B7}" dt="2021-05-24T06:50:26.472" v="419"/>
          <ac:spMkLst>
            <pc:docMk/>
            <pc:sldMk cId="1588243" sldId="5077"/>
            <ac:spMk id="30" creationId="{78D9DF8C-3814-4B1F-A315-B9A57AFF69E8}"/>
          </ac:spMkLst>
        </pc:spChg>
        <pc:spChg chg="mod">
          <ac:chgData name="Harshit Srivastava" userId="3e32d232-eb1e-417b-ab42-26358b821046" providerId="ADAL" clId="{02ABC6F4-7B08-4990-9B5C-6D7612EB51B7}" dt="2021-05-24T06:50:26.472" v="419"/>
          <ac:spMkLst>
            <pc:docMk/>
            <pc:sldMk cId="1588243" sldId="5077"/>
            <ac:spMk id="31" creationId="{607814AA-6F63-493C-99D3-52D36EE34423}"/>
          </ac:spMkLst>
        </pc:spChg>
        <pc:spChg chg="mod">
          <ac:chgData name="Harshit Srivastava" userId="3e32d232-eb1e-417b-ab42-26358b821046" providerId="ADAL" clId="{02ABC6F4-7B08-4990-9B5C-6D7612EB51B7}" dt="2021-05-24T06:50:26.472" v="419"/>
          <ac:spMkLst>
            <pc:docMk/>
            <pc:sldMk cId="1588243" sldId="5077"/>
            <ac:spMk id="32" creationId="{D5C67D3F-CCFC-4898-B994-04765815308D}"/>
          </ac:spMkLst>
        </pc:spChg>
        <pc:spChg chg="mod">
          <ac:chgData name="Harshit Srivastava" userId="3e32d232-eb1e-417b-ab42-26358b821046" providerId="ADAL" clId="{02ABC6F4-7B08-4990-9B5C-6D7612EB51B7}" dt="2021-05-24T06:50:26.472" v="419"/>
          <ac:spMkLst>
            <pc:docMk/>
            <pc:sldMk cId="1588243" sldId="5077"/>
            <ac:spMk id="35" creationId="{D21D5516-A74F-4172-991E-ABB0F90F6417}"/>
          </ac:spMkLst>
        </pc:spChg>
        <pc:spChg chg="mod">
          <ac:chgData name="Harshit Srivastava" userId="3e32d232-eb1e-417b-ab42-26358b821046" providerId="ADAL" clId="{02ABC6F4-7B08-4990-9B5C-6D7612EB51B7}" dt="2021-05-24T06:50:26.472" v="419"/>
          <ac:spMkLst>
            <pc:docMk/>
            <pc:sldMk cId="1588243" sldId="5077"/>
            <ac:spMk id="36" creationId="{EE6804DA-5BD4-47C8-B48C-867AA793403A}"/>
          </ac:spMkLst>
        </pc:spChg>
        <pc:spChg chg="mod">
          <ac:chgData name="Harshit Srivastava" userId="3e32d232-eb1e-417b-ab42-26358b821046" providerId="ADAL" clId="{02ABC6F4-7B08-4990-9B5C-6D7612EB51B7}" dt="2021-05-24T06:50:26.472" v="419"/>
          <ac:spMkLst>
            <pc:docMk/>
            <pc:sldMk cId="1588243" sldId="5077"/>
            <ac:spMk id="37" creationId="{EC2E29CB-7E96-407F-84D7-6D7C02510B81}"/>
          </ac:spMkLst>
        </pc:spChg>
        <pc:spChg chg="mod">
          <ac:chgData name="Harshit Srivastava" userId="3e32d232-eb1e-417b-ab42-26358b821046" providerId="ADAL" clId="{02ABC6F4-7B08-4990-9B5C-6D7612EB51B7}" dt="2021-05-24T06:50:26.472" v="419"/>
          <ac:spMkLst>
            <pc:docMk/>
            <pc:sldMk cId="1588243" sldId="5077"/>
            <ac:spMk id="38" creationId="{2CB3E2FE-CCE1-42FD-B842-79986469DB1D}"/>
          </ac:spMkLst>
        </pc:spChg>
        <pc:spChg chg="mod">
          <ac:chgData name="Harshit Srivastava" userId="3e32d232-eb1e-417b-ab42-26358b821046" providerId="ADAL" clId="{02ABC6F4-7B08-4990-9B5C-6D7612EB51B7}" dt="2021-05-24T06:50:26.472" v="419"/>
          <ac:spMkLst>
            <pc:docMk/>
            <pc:sldMk cId="1588243" sldId="5077"/>
            <ac:spMk id="39" creationId="{F9B9C5C9-594E-422F-AA60-8DD67526CD0C}"/>
          </ac:spMkLst>
        </pc:spChg>
        <pc:spChg chg="mod">
          <ac:chgData name="Harshit Srivastava" userId="3e32d232-eb1e-417b-ab42-26358b821046" providerId="ADAL" clId="{02ABC6F4-7B08-4990-9B5C-6D7612EB51B7}" dt="2021-05-24T06:50:26.472" v="419"/>
          <ac:spMkLst>
            <pc:docMk/>
            <pc:sldMk cId="1588243" sldId="5077"/>
            <ac:spMk id="42" creationId="{7D78795C-98BD-4C5F-9CAD-AB61A7695FBC}"/>
          </ac:spMkLst>
        </pc:spChg>
        <pc:spChg chg="mod">
          <ac:chgData name="Harshit Srivastava" userId="3e32d232-eb1e-417b-ab42-26358b821046" providerId="ADAL" clId="{02ABC6F4-7B08-4990-9B5C-6D7612EB51B7}" dt="2021-05-24T06:50:26.472" v="419"/>
          <ac:spMkLst>
            <pc:docMk/>
            <pc:sldMk cId="1588243" sldId="5077"/>
            <ac:spMk id="43" creationId="{A07C3817-84F5-497A-8F65-F4F7A0ECFDF9}"/>
          </ac:spMkLst>
        </pc:spChg>
        <pc:spChg chg="mod">
          <ac:chgData name="Harshit Srivastava" userId="3e32d232-eb1e-417b-ab42-26358b821046" providerId="ADAL" clId="{02ABC6F4-7B08-4990-9B5C-6D7612EB51B7}" dt="2021-05-24T06:50:26.472" v="419"/>
          <ac:spMkLst>
            <pc:docMk/>
            <pc:sldMk cId="1588243" sldId="5077"/>
            <ac:spMk id="45" creationId="{CF902430-7BEA-45B2-9F2C-D8E2CA5AB7ED}"/>
          </ac:spMkLst>
        </pc:spChg>
        <pc:spChg chg="mod">
          <ac:chgData name="Harshit Srivastava" userId="3e32d232-eb1e-417b-ab42-26358b821046" providerId="ADAL" clId="{02ABC6F4-7B08-4990-9B5C-6D7612EB51B7}" dt="2021-05-24T06:50:26.472" v="419"/>
          <ac:spMkLst>
            <pc:docMk/>
            <pc:sldMk cId="1588243" sldId="5077"/>
            <ac:spMk id="46" creationId="{43AFA4A9-CDD5-4344-A1E7-52A4DED4A71D}"/>
          </ac:spMkLst>
        </pc:spChg>
        <pc:spChg chg="mod">
          <ac:chgData name="Harshit Srivastava" userId="3e32d232-eb1e-417b-ab42-26358b821046" providerId="ADAL" clId="{02ABC6F4-7B08-4990-9B5C-6D7612EB51B7}" dt="2021-05-24T06:50:26.472" v="419"/>
          <ac:spMkLst>
            <pc:docMk/>
            <pc:sldMk cId="1588243" sldId="5077"/>
            <ac:spMk id="47" creationId="{E19E0666-D3C4-44BB-853E-9C1B7D916B72}"/>
          </ac:spMkLst>
        </pc:spChg>
        <pc:spChg chg="mod">
          <ac:chgData name="Harshit Srivastava" userId="3e32d232-eb1e-417b-ab42-26358b821046" providerId="ADAL" clId="{02ABC6F4-7B08-4990-9B5C-6D7612EB51B7}" dt="2021-05-24T06:50:26.472" v="419"/>
          <ac:spMkLst>
            <pc:docMk/>
            <pc:sldMk cId="1588243" sldId="5077"/>
            <ac:spMk id="50" creationId="{31F5330C-EECA-412A-A011-C58E4837B515}"/>
          </ac:spMkLst>
        </pc:spChg>
        <pc:spChg chg="mod">
          <ac:chgData name="Harshit Srivastava" userId="3e32d232-eb1e-417b-ab42-26358b821046" providerId="ADAL" clId="{02ABC6F4-7B08-4990-9B5C-6D7612EB51B7}" dt="2021-05-24T06:50:26.472" v="419"/>
          <ac:spMkLst>
            <pc:docMk/>
            <pc:sldMk cId="1588243" sldId="5077"/>
            <ac:spMk id="51" creationId="{1BB9A916-E4DB-4B57-B698-B087ACCB5D7A}"/>
          </ac:spMkLst>
        </pc:spChg>
        <pc:spChg chg="mod">
          <ac:chgData name="Harshit Srivastava" userId="3e32d232-eb1e-417b-ab42-26358b821046" providerId="ADAL" clId="{02ABC6F4-7B08-4990-9B5C-6D7612EB51B7}" dt="2021-05-24T06:50:26.472" v="419"/>
          <ac:spMkLst>
            <pc:docMk/>
            <pc:sldMk cId="1588243" sldId="5077"/>
            <ac:spMk id="52" creationId="{E001AFA4-EFFB-40D4-BA45-2B385DF73B55}"/>
          </ac:spMkLst>
        </pc:spChg>
        <pc:spChg chg="mod">
          <ac:chgData name="Harshit Srivastava" userId="3e32d232-eb1e-417b-ab42-26358b821046" providerId="ADAL" clId="{02ABC6F4-7B08-4990-9B5C-6D7612EB51B7}" dt="2021-05-24T06:50:26.472" v="419"/>
          <ac:spMkLst>
            <pc:docMk/>
            <pc:sldMk cId="1588243" sldId="5077"/>
            <ac:spMk id="53" creationId="{A9BECFF5-97D4-4B58-8A49-B3E4B100408B}"/>
          </ac:spMkLst>
        </pc:spChg>
        <pc:spChg chg="mod">
          <ac:chgData name="Harshit Srivastava" userId="3e32d232-eb1e-417b-ab42-26358b821046" providerId="ADAL" clId="{02ABC6F4-7B08-4990-9B5C-6D7612EB51B7}" dt="2021-05-24T06:50:26.472" v="419"/>
          <ac:spMkLst>
            <pc:docMk/>
            <pc:sldMk cId="1588243" sldId="5077"/>
            <ac:spMk id="54" creationId="{3541ECCC-C839-413D-B29D-C0C948143157}"/>
          </ac:spMkLst>
        </pc:spChg>
        <pc:grpChg chg="mod">
          <ac:chgData name="Harshit Srivastava" userId="3e32d232-eb1e-417b-ab42-26358b821046" providerId="ADAL" clId="{02ABC6F4-7B08-4990-9B5C-6D7612EB51B7}" dt="2021-05-24T06:50:26.472" v="419"/>
          <ac:grpSpMkLst>
            <pc:docMk/>
            <pc:sldMk cId="1588243" sldId="5077"/>
            <ac:grpSpMk id="10" creationId="{FFC47099-45F6-4270-9E3E-CFF3B9D1FB34}"/>
          </ac:grpSpMkLst>
        </pc:grpChg>
        <pc:grpChg chg="mod">
          <ac:chgData name="Harshit Srivastava" userId="3e32d232-eb1e-417b-ab42-26358b821046" providerId="ADAL" clId="{02ABC6F4-7B08-4990-9B5C-6D7612EB51B7}" dt="2021-05-24T06:50:26.472" v="419"/>
          <ac:grpSpMkLst>
            <pc:docMk/>
            <pc:sldMk cId="1588243" sldId="5077"/>
            <ac:grpSpMk id="14" creationId="{75B71FAA-56FA-4D8C-9812-9D563C2F770F}"/>
          </ac:grpSpMkLst>
        </pc:grpChg>
        <pc:grpChg chg="mod">
          <ac:chgData name="Harshit Srivastava" userId="3e32d232-eb1e-417b-ab42-26358b821046" providerId="ADAL" clId="{02ABC6F4-7B08-4990-9B5C-6D7612EB51B7}" dt="2021-05-24T06:50:26.472" v="419"/>
          <ac:grpSpMkLst>
            <pc:docMk/>
            <pc:sldMk cId="1588243" sldId="5077"/>
            <ac:grpSpMk id="15" creationId="{38E3E551-1581-4458-A30F-F572CB27E5DD}"/>
          </ac:grpSpMkLst>
        </pc:grpChg>
        <pc:grpChg chg="mod">
          <ac:chgData name="Harshit Srivastava" userId="3e32d232-eb1e-417b-ab42-26358b821046" providerId="ADAL" clId="{02ABC6F4-7B08-4990-9B5C-6D7612EB51B7}" dt="2021-05-24T06:50:26.472" v="419"/>
          <ac:grpSpMkLst>
            <pc:docMk/>
            <pc:sldMk cId="1588243" sldId="5077"/>
            <ac:grpSpMk id="16" creationId="{C52820AD-D6D7-4F67-BB38-5C89D72E5476}"/>
          </ac:grpSpMkLst>
        </pc:grpChg>
        <pc:grpChg chg="mod">
          <ac:chgData name="Harshit Srivastava" userId="3e32d232-eb1e-417b-ab42-26358b821046" providerId="ADAL" clId="{02ABC6F4-7B08-4990-9B5C-6D7612EB51B7}" dt="2021-05-24T06:50:26.472" v="419"/>
          <ac:grpSpMkLst>
            <pc:docMk/>
            <pc:sldMk cId="1588243" sldId="5077"/>
            <ac:grpSpMk id="17" creationId="{A0719B07-B642-45A8-8ED8-6173A0A258AD}"/>
          </ac:grpSpMkLst>
        </pc:grpChg>
        <pc:grpChg chg="mod">
          <ac:chgData name="Harshit Srivastava" userId="3e32d232-eb1e-417b-ab42-26358b821046" providerId="ADAL" clId="{02ABC6F4-7B08-4990-9B5C-6D7612EB51B7}" dt="2021-05-24T06:50:26.472" v="419"/>
          <ac:grpSpMkLst>
            <pc:docMk/>
            <pc:sldMk cId="1588243" sldId="5077"/>
            <ac:grpSpMk id="18" creationId="{53635BF4-0368-4555-BCD0-F616021F4785}"/>
          </ac:grpSpMkLst>
        </pc:grpChg>
        <pc:grpChg chg="mod">
          <ac:chgData name="Harshit Srivastava" userId="3e32d232-eb1e-417b-ab42-26358b821046" providerId="ADAL" clId="{02ABC6F4-7B08-4990-9B5C-6D7612EB51B7}" dt="2021-05-24T06:50:26.472" v="419"/>
          <ac:grpSpMkLst>
            <pc:docMk/>
            <pc:sldMk cId="1588243" sldId="5077"/>
            <ac:grpSpMk id="20" creationId="{C837FBA2-3E4F-4782-9803-121AC6FD4D5E}"/>
          </ac:grpSpMkLst>
        </pc:grpChg>
        <pc:grpChg chg="mod">
          <ac:chgData name="Harshit Srivastava" userId="3e32d232-eb1e-417b-ab42-26358b821046" providerId="ADAL" clId="{02ABC6F4-7B08-4990-9B5C-6D7612EB51B7}" dt="2021-05-24T06:50:26.472" v="419"/>
          <ac:grpSpMkLst>
            <pc:docMk/>
            <pc:sldMk cId="1588243" sldId="5077"/>
            <ac:grpSpMk id="27" creationId="{CA06AFE7-F184-4E10-8304-2F76B4A8C93A}"/>
          </ac:grpSpMkLst>
        </pc:grpChg>
        <pc:grpChg chg="mod">
          <ac:chgData name="Harshit Srivastava" userId="3e32d232-eb1e-417b-ab42-26358b821046" providerId="ADAL" clId="{02ABC6F4-7B08-4990-9B5C-6D7612EB51B7}" dt="2021-05-24T06:50:26.472" v="419"/>
          <ac:grpSpMkLst>
            <pc:docMk/>
            <pc:sldMk cId="1588243" sldId="5077"/>
            <ac:grpSpMk id="34" creationId="{BD5FBFA8-7806-46E4-8970-2728AEBB001B}"/>
          </ac:grpSpMkLst>
        </pc:grpChg>
        <pc:grpChg chg="mod">
          <ac:chgData name="Harshit Srivastava" userId="3e32d232-eb1e-417b-ab42-26358b821046" providerId="ADAL" clId="{02ABC6F4-7B08-4990-9B5C-6D7612EB51B7}" dt="2021-05-24T06:50:26.472" v="419"/>
          <ac:grpSpMkLst>
            <pc:docMk/>
            <pc:sldMk cId="1588243" sldId="5077"/>
            <ac:grpSpMk id="41" creationId="{B811D2C7-619D-4C49-A5EC-2AE8C2E0AB05}"/>
          </ac:grpSpMkLst>
        </pc:grpChg>
        <pc:grpChg chg="mod">
          <ac:chgData name="Harshit Srivastava" userId="3e32d232-eb1e-417b-ab42-26358b821046" providerId="ADAL" clId="{02ABC6F4-7B08-4990-9B5C-6D7612EB51B7}" dt="2021-05-24T06:50:26.472" v="419"/>
          <ac:grpSpMkLst>
            <pc:docMk/>
            <pc:sldMk cId="1588243" sldId="5077"/>
            <ac:grpSpMk id="49" creationId="{945F3C6A-044A-476E-BEB7-0D15C0161F73}"/>
          </ac:grpSpMkLst>
        </pc:grpChg>
        <pc:picChg chg="mod">
          <ac:chgData name="Harshit Srivastava" userId="3e32d232-eb1e-417b-ab42-26358b821046" providerId="ADAL" clId="{02ABC6F4-7B08-4990-9B5C-6D7612EB51B7}" dt="2021-05-24T06:50:26.472" v="419"/>
          <ac:picMkLst>
            <pc:docMk/>
            <pc:sldMk cId="1588243" sldId="5077"/>
            <ac:picMk id="19" creationId="{3D5A049F-C6B8-432C-AA05-5EFE6F9AB341}"/>
          </ac:picMkLst>
        </pc:picChg>
        <pc:picChg chg="mod">
          <ac:chgData name="Harshit Srivastava" userId="3e32d232-eb1e-417b-ab42-26358b821046" providerId="ADAL" clId="{02ABC6F4-7B08-4990-9B5C-6D7612EB51B7}" dt="2021-05-24T06:50:26.472" v="419"/>
          <ac:picMkLst>
            <pc:docMk/>
            <pc:sldMk cId="1588243" sldId="5077"/>
            <ac:picMk id="26" creationId="{04912D00-6623-4819-8B45-FE5B0A9D9DC9}"/>
          </ac:picMkLst>
        </pc:picChg>
        <pc:picChg chg="mod">
          <ac:chgData name="Harshit Srivastava" userId="3e32d232-eb1e-417b-ab42-26358b821046" providerId="ADAL" clId="{02ABC6F4-7B08-4990-9B5C-6D7612EB51B7}" dt="2021-05-24T06:50:26.472" v="419"/>
          <ac:picMkLst>
            <pc:docMk/>
            <pc:sldMk cId="1588243" sldId="5077"/>
            <ac:picMk id="33" creationId="{ED4D2278-F682-4938-ACDD-AC49F9F4584C}"/>
          </ac:picMkLst>
        </pc:picChg>
        <pc:picChg chg="mod">
          <ac:chgData name="Harshit Srivastava" userId="3e32d232-eb1e-417b-ab42-26358b821046" providerId="ADAL" clId="{02ABC6F4-7B08-4990-9B5C-6D7612EB51B7}" dt="2021-05-24T06:50:26.472" v="419"/>
          <ac:picMkLst>
            <pc:docMk/>
            <pc:sldMk cId="1588243" sldId="5077"/>
            <ac:picMk id="40" creationId="{8B1AF845-1194-4EA4-AE29-3A892302B417}"/>
          </ac:picMkLst>
        </pc:picChg>
        <pc:picChg chg="mod">
          <ac:chgData name="Harshit Srivastava" userId="3e32d232-eb1e-417b-ab42-26358b821046" providerId="ADAL" clId="{02ABC6F4-7B08-4990-9B5C-6D7612EB51B7}" dt="2021-05-24T06:50:26.472" v="419"/>
          <ac:picMkLst>
            <pc:docMk/>
            <pc:sldMk cId="1588243" sldId="5077"/>
            <ac:picMk id="48" creationId="{3D562FF2-B5C0-4FA2-82B1-61C51A43CF49}"/>
          </ac:picMkLst>
        </pc:picChg>
      </pc:sldChg>
      <pc:sldChg chg="del">
        <pc:chgData name="Harshit Srivastava" userId="3e32d232-eb1e-417b-ab42-26358b821046" providerId="ADAL" clId="{02ABC6F4-7B08-4990-9B5C-6D7612EB51B7}" dt="2021-05-24T06:51:53.315" v="464" actId="47"/>
        <pc:sldMkLst>
          <pc:docMk/>
          <pc:sldMk cId="1639245433" sldId="5078"/>
        </pc:sldMkLst>
      </pc:sldChg>
      <pc:sldChg chg="del">
        <pc:chgData name="Harshit Srivastava" userId="3e32d232-eb1e-417b-ab42-26358b821046" providerId="ADAL" clId="{02ABC6F4-7B08-4990-9B5C-6D7612EB51B7}" dt="2021-05-24T06:52:37.765" v="510" actId="47"/>
        <pc:sldMkLst>
          <pc:docMk/>
          <pc:sldMk cId="1028833799" sldId="5079"/>
        </pc:sldMkLst>
      </pc:sldChg>
      <pc:sldChg chg="del">
        <pc:chgData name="Harshit Srivastava" userId="3e32d232-eb1e-417b-ab42-26358b821046" providerId="ADAL" clId="{02ABC6F4-7B08-4990-9B5C-6D7612EB51B7}" dt="2021-05-24T06:53:11.125" v="514" actId="47"/>
        <pc:sldMkLst>
          <pc:docMk/>
          <pc:sldMk cId="3887640666" sldId="5080"/>
        </pc:sldMkLst>
      </pc:sldChg>
      <pc:sldChg chg="del">
        <pc:chgData name="Harshit Srivastava" userId="3e32d232-eb1e-417b-ab42-26358b821046" providerId="ADAL" clId="{02ABC6F4-7B08-4990-9B5C-6D7612EB51B7}" dt="2021-05-24T06:57:06.367" v="519" actId="47"/>
        <pc:sldMkLst>
          <pc:docMk/>
          <pc:sldMk cId="3609779694" sldId="5081"/>
        </pc:sldMkLst>
      </pc:sldChg>
      <pc:sldChg chg="del">
        <pc:chgData name="Harshit Srivastava" userId="3e32d232-eb1e-417b-ab42-26358b821046" providerId="ADAL" clId="{02ABC6F4-7B08-4990-9B5C-6D7612EB51B7}" dt="2021-05-24T07:06:36.319" v="525" actId="47"/>
        <pc:sldMkLst>
          <pc:docMk/>
          <pc:sldMk cId="2146088297" sldId="5082"/>
        </pc:sldMkLst>
      </pc:sldChg>
      <pc:sldChg chg="del">
        <pc:chgData name="Harshit Srivastava" userId="3e32d232-eb1e-417b-ab42-26358b821046" providerId="ADAL" clId="{02ABC6F4-7B08-4990-9B5C-6D7612EB51B7}" dt="2021-05-24T07:09:58.401" v="537" actId="47"/>
        <pc:sldMkLst>
          <pc:docMk/>
          <pc:sldMk cId="3463747687" sldId="5083"/>
        </pc:sldMkLst>
      </pc:sldChg>
      <pc:sldChg chg="del">
        <pc:chgData name="Harshit Srivastava" userId="3e32d232-eb1e-417b-ab42-26358b821046" providerId="ADAL" clId="{02ABC6F4-7B08-4990-9B5C-6D7612EB51B7}" dt="2021-05-24T07:10:41.305" v="591" actId="47"/>
        <pc:sldMkLst>
          <pc:docMk/>
          <pc:sldMk cId="2825609914" sldId="5084"/>
        </pc:sldMkLst>
      </pc:sldChg>
      <pc:sldChg chg="del">
        <pc:chgData name="Harshit Srivastava" userId="3e32d232-eb1e-417b-ab42-26358b821046" providerId="ADAL" clId="{02ABC6F4-7B08-4990-9B5C-6D7612EB51B7}" dt="2021-05-24T07:35:00.364" v="603" actId="47"/>
        <pc:sldMkLst>
          <pc:docMk/>
          <pc:sldMk cId="2064225646" sldId="5085"/>
        </pc:sldMkLst>
      </pc:sldChg>
      <pc:sldChg chg="del">
        <pc:chgData name="Harshit Srivastava" userId="3e32d232-eb1e-417b-ab42-26358b821046" providerId="ADAL" clId="{02ABC6F4-7B08-4990-9B5C-6D7612EB51B7}" dt="2021-05-24T07:35:40.216" v="613" actId="47"/>
        <pc:sldMkLst>
          <pc:docMk/>
          <pc:sldMk cId="487407176" sldId="5086"/>
        </pc:sldMkLst>
      </pc:sldChg>
      <pc:sldChg chg="del">
        <pc:chgData name="Harshit Srivastava" userId="3e32d232-eb1e-417b-ab42-26358b821046" providerId="ADAL" clId="{02ABC6F4-7B08-4990-9B5C-6D7612EB51B7}" dt="2021-05-24T07:36:22.143" v="618" actId="47"/>
        <pc:sldMkLst>
          <pc:docMk/>
          <pc:sldMk cId="1303086348" sldId="5087"/>
        </pc:sldMkLst>
      </pc:sldChg>
      <pc:sldChg chg="del">
        <pc:chgData name="Harshit Srivastava" userId="3e32d232-eb1e-417b-ab42-26358b821046" providerId="ADAL" clId="{02ABC6F4-7B08-4990-9B5C-6D7612EB51B7}" dt="2021-05-24T08:45:50.940" v="638" actId="47"/>
        <pc:sldMkLst>
          <pc:docMk/>
          <pc:sldMk cId="3813694167" sldId="5088"/>
        </pc:sldMkLst>
      </pc:sldChg>
      <pc:sldChg chg="del">
        <pc:chgData name="Harshit Srivastava" userId="3e32d232-eb1e-417b-ab42-26358b821046" providerId="ADAL" clId="{02ABC6F4-7B08-4990-9B5C-6D7612EB51B7}" dt="2021-05-24T08:46:17.432" v="643" actId="47"/>
        <pc:sldMkLst>
          <pc:docMk/>
          <pc:sldMk cId="1718540396" sldId="5089"/>
        </pc:sldMkLst>
      </pc:sldChg>
      <pc:sldChg chg="del">
        <pc:chgData name="Harshit Srivastava" userId="3e32d232-eb1e-417b-ab42-26358b821046" providerId="ADAL" clId="{02ABC6F4-7B08-4990-9B5C-6D7612EB51B7}" dt="2021-05-24T08:49:47.707" v="652" actId="47"/>
        <pc:sldMkLst>
          <pc:docMk/>
          <pc:sldMk cId="1167052596" sldId="5090"/>
        </pc:sldMkLst>
      </pc:sldChg>
      <pc:sldChg chg="del">
        <pc:chgData name="Harshit Srivastava" userId="3e32d232-eb1e-417b-ab42-26358b821046" providerId="ADAL" clId="{02ABC6F4-7B08-4990-9B5C-6D7612EB51B7}" dt="2021-05-24T08:50:22.753" v="674" actId="47"/>
        <pc:sldMkLst>
          <pc:docMk/>
          <pc:sldMk cId="474174707" sldId="5091"/>
        </pc:sldMkLst>
      </pc:sldChg>
      <pc:sldChg chg="del">
        <pc:chgData name="Harshit Srivastava" userId="3e32d232-eb1e-417b-ab42-26358b821046" providerId="ADAL" clId="{02ABC6F4-7B08-4990-9B5C-6D7612EB51B7}" dt="2021-05-24T08:50:51.358" v="679" actId="47"/>
        <pc:sldMkLst>
          <pc:docMk/>
          <pc:sldMk cId="3949479024" sldId="5092"/>
        </pc:sldMkLst>
      </pc:sldChg>
      <pc:sldChg chg="delSp del">
        <pc:chgData name="Harshit Srivastava" userId="3e32d232-eb1e-417b-ab42-26358b821046" providerId="ADAL" clId="{02ABC6F4-7B08-4990-9B5C-6D7612EB51B7}" dt="2021-05-24T08:51:40.443" v="686" actId="47"/>
        <pc:sldMkLst>
          <pc:docMk/>
          <pc:sldMk cId="1354975677" sldId="5093"/>
        </pc:sldMkLst>
        <pc:picChg chg="del">
          <ac:chgData name="Harshit Srivastava" userId="3e32d232-eb1e-417b-ab42-26358b821046" providerId="ADAL" clId="{02ABC6F4-7B08-4990-9B5C-6D7612EB51B7}" dt="2021-05-24T08:51:01.028" v="680"/>
          <ac:picMkLst>
            <pc:docMk/>
            <pc:sldMk cId="1354975677" sldId="5093"/>
            <ac:picMk id="2" creationId="{B193A2DB-1039-4BA8-BAA4-20C3B5A019B2}"/>
          </ac:picMkLst>
        </pc:picChg>
      </pc:sldChg>
      <pc:sldChg chg="del">
        <pc:chgData name="Harshit Srivastava" userId="3e32d232-eb1e-417b-ab42-26358b821046" providerId="ADAL" clId="{02ABC6F4-7B08-4990-9B5C-6D7612EB51B7}" dt="2021-05-24T08:52:46.253" v="692" actId="47"/>
        <pc:sldMkLst>
          <pc:docMk/>
          <pc:sldMk cId="833465636" sldId="5094"/>
        </pc:sldMkLst>
      </pc:sldChg>
      <pc:sldChg chg="del">
        <pc:chgData name="Harshit Srivastava" userId="3e32d232-eb1e-417b-ab42-26358b821046" providerId="ADAL" clId="{02ABC6F4-7B08-4990-9B5C-6D7612EB51B7}" dt="2021-05-24T08:53:34.032" v="712" actId="47"/>
        <pc:sldMkLst>
          <pc:docMk/>
          <pc:sldMk cId="930667190" sldId="5095"/>
        </pc:sldMkLst>
      </pc:sldChg>
      <pc:sldChg chg="del">
        <pc:chgData name="Harshit Srivastava" userId="3e32d232-eb1e-417b-ab42-26358b821046" providerId="ADAL" clId="{02ABC6F4-7B08-4990-9B5C-6D7612EB51B7}" dt="2021-05-24T08:54:56.927" v="740" actId="47"/>
        <pc:sldMkLst>
          <pc:docMk/>
          <pc:sldMk cId="1029208755" sldId="5097"/>
        </pc:sldMkLst>
      </pc:sldChg>
      <pc:sldChg chg="del">
        <pc:chgData name="Harshit Srivastava" userId="3e32d232-eb1e-417b-ab42-26358b821046" providerId="ADAL" clId="{02ABC6F4-7B08-4990-9B5C-6D7612EB51B7}" dt="2021-05-24T08:54:10.344" v="717" actId="47"/>
        <pc:sldMkLst>
          <pc:docMk/>
          <pc:sldMk cId="3939682884" sldId="5098"/>
        </pc:sldMkLst>
      </pc:sldChg>
      <pc:sldChg chg="del">
        <pc:chgData name="Harshit Srivastava" userId="3e32d232-eb1e-417b-ab42-26358b821046" providerId="ADAL" clId="{02ABC6F4-7B08-4990-9B5C-6D7612EB51B7}" dt="2021-05-24T08:55:23.015" v="745" actId="47"/>
        <pc:sldMkLst>
          <pc:docMk/>
          <pc:sldMk cId="997287753" sldId="5099"/>
        </pc:sldMkLst>
      </pc:sldChg>
      <pc:sldChg chg="del">
        <pc:chgData name="Harshit Srivastava" userId="3e32d232-eb1e-417b-ab42-26358b821046" providerId="ADAL" clId="{02ABC6F4-7B08-4990-9B5C-6D7612EB51B7}" dt="2021-05-24T08:56:02.882" v="765" actId="47"/>
        <pc:sldMkLst>
          <pc:docMk/>
          <pc:sldMk cId="1518158044" sldId="5100"/>
        </pc:sldMkLst>
      </pc:sldChg>
      <pc:sldChg chg="del">
        <pc:chgData name="Harshit Srivastava" userId="3e32d232-eb1e-417b-ab42-26358b821046" providerId="ADAL" clId="{02ABC6F4-7B08-4990-9B5C-6D7612EB51B7}" dt="2021-05-24T08:56:32.210" v="770" actId="47"/>
        <pc:sldMkLst>
          <pc:docMk/>
          <pc:sldMk cId="1146469687" sldId="5101"/>
        </pc:sldMkLst>
      </pc:sldChg>
      <pc:sldChg chg="del">
        <pc:chgData name="Harshit Srivastava" userId="3e32d232-eb1e-417b-ab42-26358b821046" providerId="ADAL" clId="{02ABC6F4-7B08-4990-9B5C-6D7612EB51B7}" dt="2021-05-24T08:57:07.348" v="802" actId="47"/>
        <pc:sldMkLst>
          <pc:docMk/>
          <pc:sldMk cId="3980719002" sldId="5102"/>
        </pc:sldMkLst>
      </pc:sldChg>
      <pc:sldChg chg="del">
        <pc:chgData name="Harshit Srivastava" userId="3e32d232-eb1e-417b-ab42-26358b821046" providerId="ADAL" clId="{02ABC6F4-7B08-4990-9B5C-6D7612EB51B7}" dt="2021-05-24T08:58:09.184" v="844" actId="47"/>
        <pc:sldMkLst>
          <pc:docMk/>
          <pc:sldMk cId="2333293544" sldId="5103"/>
        </pc:sldMkLst>
      </pc:sldChg>
      <pc:sldChg chg="del">
        <pc:chgData name="Harshit Srivastava" userId="3e32d232-eb1e-417b-ab42-26358b821046" providerId="ADAL" clId="{02ABC6F4-7B08-4990-9B5C-6D7612EB51B7}" dt="2021-05-24T09:00:40.671" v="857" actId="47"/>
        <pc:sldMkLst>
          <pc:docMk/>
          <pc:sldMk cId="2125922625" sldId="5104"/>
        </pc:sldMkLst>
      </pc:sldChg>
      <pc:sldChg chg="del">
        <pc:chgData name="Harshit Srivastava" userId="3e32d232-eb1e-417b-ab42-26358b821046" providerId="ADAL" clId="{02ABC6F4-7B08-4990-9B5C-6D7612EB51B7}" dt="2021-05-24T09:01:08.400" v="866" actId="47"/>
        <pc:sldMkLst>
          <pc:docMk/>
          <pc:sldMk cId="1119381795" sldId="5105"/>
        </pc:sldMkLst>
      </pc:sldChg>
      <pc:sldChg chg="del">
        <pc:chgData name="Harshit Srivastava" userId="3e32d232-eb1e-417b-ab42-26358b821046" providerId="ADAL" clId="{02ABC6F4-7B08-4990-9B5C-6D7612EB51B7}" dt="2021-05-24T09:01:51.591" v="895" actId="47"/>
        <pc:sldMkLst>
          <pc:docMk/>
          <pc:sldMk cId="3840260675" sldId="5106"/>
        </pc:sldMkLst>
      </pc:sldChg>
      <pc:sldChg chg="add del">
        <pc:chgData name="Harshit Srivastava" userId="3e32d232-eb1e-417b-ab42-26358b821046" providerId="ADAL" clId="{02ABC6F4-7B08-4990-9B5C-6D7612EB51B7}" dt="2021-05-24T09:14:21.895" v="978" actId="47"/>
        <pc:sldMkLst>
          <pc:docMk/>
          <pc:sldMk cId="779149894" sldId="5107"/>
        </pc:sldMkLst>
      </pc:sldChg>
      <pc:sldChg chg="add del">
        <pc:chgData name="Harshit Srivastava" userId="3e32d232-eb1e-417b-ab42-26358b821046" providerId="ADAL" clId="{02ABC6F4-7B08-4990-9B5C-6D7612EB51B7}" dt="2021-05-24T09:15:12.743" v="1008" actId="47"/>
        <pc:sldMkLst>
          <pc:docMk/>
          <pc:sldMk cId="102757711" sldId="5108"/>
        </pc:sldMkLst>
      </pc:sldChg>
      <pc:sldChg chg="del">
        <pc:chgData name="Harshit Srivastava" userId="3e32d232-eb1e-417b-ab42-26358b821046" providerId="ADAL" clId="{02ABC6F4-7B08-4990-9B5C-6D7612EB51B7}" dt="2021-05-24T09:16:25.010" v="1032" actId="47"/>
        <pc:sldMkLst>
          <pc:docMk/>
          <pc:sldMk cId="17214473" sldId="5109"/>
        </pc:sldMkLst>
      </pc:sldChg>
      <pc:sldChg chg="add del">
        <pc:chgData name="Harshit Srivastava" userId="3e32d232-eb1e-417b-ab42-26358b821046" providerId="ADAL" clId="{02ABC6F4-7B08-4990-9B5C-6D7612EB51B7}" dt="2021-05-24T09:17:08.252" v="1039" actId="47"/>
        <pc:sldMkLst>
          <pc:docMk/>
          <pc:sldMk cId="775028141" sldId="5110"/>
        </pc:sldMkLst>
      </pc:sldChg>
      <pc:sldChg chg="del">
        <pc:chgData name="Harshit Srivastava" userId="3e32d232-eb1e-417b-ab42-26358b821046" providerId="ADAL" clId="{02ABC6F4-7B08-4990-9B5C-6D7612EB51B7}" dt="2021-05-24T09:17:46.921" v="1062" actId="47"/>
        <pc:sldMkLst>
          <pc:docMk/>
          <pc:sldMk cId="3278769891" sldId="5111"/>
        </pc:sldMkLst>
      </pc:sldChg>
      <pc:sldChg chg="del">
        <pc:chgData name="Harshit Srivastava" userId="3e32d232-eb1e-417b-ab42-26358b821046" providerId="ADAL" clId="{02ABC6F4-7B08-4990-9B5C-6D7612EB51B7}" dt="2021-05-24T09:18:29.073" v="1103" actId="47"/>
        <pc:sldMkLst>
          <pc:docMk/>
          <pc:sldMk cId="1050665284" sldId="5112"/>
        </pc:sldMkLst>
      </pc:sldChg>
      <pc:sldChg chg="del">
        <pc:chgData name="Harshit Srivastava" userId="3e32d232-eb1e-417b-ab42-26358b821046" providerId="ADAL" clId="{02ABC6F4-7B08-4990-9B5C-6D7612EB51B7}" dt="2021-05-24T09:19:08.469" v="1110" actId="47"/>
        <pc:sldMkLst>
          <pc:docMk/>
          <pc:sldMk cId="382609151" sldId="5113"/>
        </pc:sldMkLst>
      </pc:sldChg>
      <pc:sldChg chg="del">
        <pc:chgData name="Harshit Srivastava" userId="3e32d232-eb1e-417b-ab42-26358b821046" providerId="ADAL" clId="{02ABC6F4-7B08-4990-9B5C-6D7612EB51B7}" dt="2021-05-24T09:19:42.460" v="1137" actId="47"/>
        <pc:sldMkLst>
          <pc:docMk/>
          <pc:sldMk cId="1999181704" sldId="5114"/>
        </pc:sldMkLst>
      </pc:sldChg>
      <pc:sldChg chg="del">
        <pc:chgData name="Harshit Srivastava" userId="3e32d232-eb1e-417b-ab42-26358b821046" providerId="ADAL" clId="{02ABC6F4-7B08-4990-9B5C-6D7612EB51B7}" dt="2021-05-24T09:24:43.645" v="1199" actId="47"/>
        <pc:sldMkLst>
          <pc:docMk/>
          <pc:sldMk cId="2360304570" sldId="5115"/>
        </pc:sldMkLst>
      </pc:sldChg>
      <pc:sldChg chg="del">
        <pc:chgData name="Harshit Srivastava" userId="3e32d232-eb1e-417b-ab42-26358b821046" providerId="ADAL" clId="{02ABC6F4-7B08-4990-9B5C-6D7612EB51B7}" dt="2021-05-24T09:25:21.255" v="1207" actId="47"/>
        <pc:sldMkLst>
          <pc:docMk/>
          <pc:sldMk cId="1002397116" sldId="5116"/>
        </pc:sldMkLst>
      </pc:sldChg>
      <pc:sldChg chg="delSp modSp mod modNotesTx">
        <pc:chgData name="Harshit Srivastava" userId="3e32d232-eb1e-417b-ab42-26358b821046" providerId="ADAL" clId="{02ABC6F4-7B08-4990-9B5C-6D7612EB51B7}" dt="2021-05-24T04:14:54.262" v="12" actId="20577"/>
        <pc:sldMkLst>
          <pc:docMk/>
          <pc:sldMk cId="1622217364" sldId="5189"/>
        </pc:sldMkLst>
        <pc:spChg chg="mod">
          <ac:chgData name="Harshit Srivastava" userId="3e32d232-eb1e-417b-ab42-26358b821046" providerId="ADAL" clId="{02ABC6F4-7B08-4990-9B5C-6D7612EB51B7}" dt="2021-05-24T04:13:48.295" v="0"/>
          <ac:spMkLst>
            <pc:docMk/>
            <pc:sldMk cId="1622217364" sldId="5189"/>
            <ac:spMk id="14" creationId="{7A77608E-34E8-41CF-B00F-B89429207958}"/>
          </ac:spMkLst>
        </pc:spChg>
        <pc:spChg chg="mod">
          <ac:chgData name="Harshit Srivastava" userId="3e32d232-eb1e-417b-ab42-26358b821046" providerId="ADAL" clId="{02ABC6F4-7B08-4990-9B5C-6D7612EB51B7}" dt="2021-05-24T04:14:22.775" v="5"/>
          <ac:spMkLst>
            <pc:docMk/>
            <pc:sldMk cId="1622217364" sldId="5189"/>
            <ac:spMk id="32" creationId="{0D55C5CF-2852-4692-8933-0F0F9A1AE034}"/>
          </ac:spMkLst>
        </pc:spChg>
        <pc:spChg chg="mod">
          <ac:chgData name="Harshit Srivastava" userId="3e32d232-eb1e-417b-ab42-26358b821046" providerId="ADAL" clId="{02ABC6F4-7B08-4990-9B5C-6D7612EB51B7}" dt="2021-05-24T04:14:30.106" v="6"/>
          <ac:spMkLst>
            <pc:docMk/>
            <pc:sldMk cId="1622217364" sldId="5189"/>
            <ac:spMk id="37" creationId="{63F82793-DDAD-4868-B683-6F7C305914A1}"/>
          </ac:spMkLst>
        </pc:spChg>
        <pc:spChg chg="mod">
          <ac:chgData name="Harshit Srivastava" userId="3e32d232-eb1e-417b-ab42-26358b821046" providerId="ADAL" clId="{02ABC6F4-7B08-4990-9B5C-6D7612EB51B7}" dt="2021-05-24T04:14:37.015" v="7"/>
          <ac:spMkLst>
            <pc:docMk/>
            <pc:sldMk cId="1622217364" sldId="5189"/>
            <ac:spMk id="42" creationId="{37B83015-BA8F-409F-BBA9-EA8E40A34665}"/>
          </ac:spMkLst>
        </pc:spChg>
        <pc:spChg chg="mod">
          <ac:chgData name="Harshit Srivastava" userId="3e32d232-eb1e-417b-ab42-26358b821046" providerId="ADAL" clId="{02ABC6F4-7B08-4990-9B5C-6D7612EB51B7}" dt="2021-05-24T04:14:44.826" v="8"/>
          <ac:spMkLst>
            <pc:docMk/>
            <pc:sldMk cId="1622217364" sldId="5189"/>
            <ac:spMk id="47" creationId="{62BD449C-3B88-46DA-8D3A-BDDF23E65DD3}"/>
          </ac:spMkLst>
        </pc:spChg>
        <pc:spChg chg="mod">
          <ac:chgData name="Harshit Srivastava" userId="3e32d232-eb1e-417b-ab42-26358b821046" providerId="ADAL" clId="{02ABC6F4-7B08-4990-9B5C-6D7612EB51B7}" dt="2021-05-24T04:14:54.262" v="12" actId="20577"/>
          <ac:spMkLst>
            <pc:docMk/>
            <pc:sldMk cId="1622217364" sldId="5189"/>
            <ac:spMk id="52" creationId="{1C5A9772-551D-4EC2-8ACB-527E7EC34946}"/>
          </ac:spMkLst>
        </pc:spChg>
        <pc:spChg chg="mod">
          <ac:chgData name="Harshit Srivastava" userId="3e32d232-eb1e-417b-ab42-26358b821046" providerId="ADAL" clId="{02ABC6F4-7B08-4990-9B5C-6D7612EB51B7}" dt="2021-05-24T04:14:07.886" v="3"/>
          <ac:spMkLst>
            <pc:docMk/>
            <pc:sldMk cId="1622217364" sldId="5189"/>
            <ac:spMk id="99" creationId="{78910559-F028-46C0-89E1-F6BCAB59800E}"/>
          </ac:spMkLst>
        </pc:spChg>
        <pc:spChg chg="mod">
          <ac:chgData name="Harshit Srivastava" userId="3e32d232-eb1e-417b-ab42-26358b821046" providerId="ADAL" clId="{02ABC6F4-7B08-4990-9B5C-6D7612EB51B7}" dt="2021-05-24T04:14:16.121" v="4"/>
          <ac:spMkLst>
            <pc:docMk/>
            <pc:sldMk cId="1622217364" sldId="5189"/>
            <ac:spMk id="102" creationId="{5DEEEA4A-D5A7-4C3C-BF1D-DFD45B4F3714}"/>
          </ac:spMkLst>
        </pc:spChg>
        <pc:grpChg chg="del">
          <ac:chgData name="Harshit Srivastava" userId="3e32d232-eb1e-417b-ab42-26358b821046" providerId="ADAL" clId="{02ABC6F4-7B08-4990-9B5C-6D7612EB51B7}" dt="2021-05-24T04:13:54.462" v="1" actId="478"/>
          <ac:grpSpMkLst>
            <pc:docMk/>
            <pc:sldMk cId="1622217364" sldId="5189"/>
            <ac:grpSpMk id="53" creationId="{2A734CBD-8D98-42EA-A553-A15655445E2F}"/>
          </ac:grpSpMkLst>
        </pc:grpChg>
      </pc:sldChg>
      <pc:sldChg chg="modSp mod modNotesTx">
        <pc:chgData name="Harshit Srivastava" userId="3e32d232-eb1e-417b-ab42-26358b821046" providerId="ADAL" clId="{02ABC6F4-7B08-4990-9B5C-6D7612EB51B7}" dt="2021-05-24T04:16:28.699" v="21"/>
        <pc:sldMkLst>
          <pc:docMk/>
          <pc:sldMk cId="2647047665" sldId="5190"/>
        </pc:sldMkLst>
        <pc:spChg chg="mod">
          <ac:chgData name="Harshit Srivastava" userId="3e32d232-eb1e-417b-ab42-26358b821046" providerId="ADAL" clId="{02ABC6F4-7B08-4990-9B5C-6D7612EB51B7}" dt="2021-05-24T04:15:34.903" v="15"/>
          <ac:spMkLst>
            <pc:docMk/>
            <pc:sldMk cId="2647047665" sldId="5190"/>
            <ac:spMk id="22" creationId="{1192AEF0-2786-471C-A190-AB537A5D620C}"/>
          </ac:spMkLst>
        </pc:spChg>
        <pc:spChg chg="mod">
          <ac:chgData name="Harshit Srivastava" userId="3e32d232-eb1e-417b-ab42-26358b821046" providerId="ADAL" clId="{02ABC6F4-7B08-4990-9B5C-6D7612EB51B7}" dt="2021-05-24T04:15:46.041" v="16"/>
          <ac:spMkLst>
            <pc:docMk/>
            <pc:sldMk cId="2647047665" sldId="5190"/>
            <ac:spMk id="30" creationId="{497D8FEC-942D-4728-994D-E028918BCF3C}"/>
          </ac:spMkLst>
        </pc:spChg>
        <pc:spChg chg="mod">
          <ac:chgData name="Harshit Srivastava" userId="3e32d232-eb1e-417b-ab42-26358b821046" providerId="ADAL" clId="{02ABC6F4-7B08-4990-9B5C-6D7612EB51B7}" dt="2021-05-24T04:15:53.488" v="17"/>
          <ac:spMkLst>
            <pc:docMk/>
            <pc:sldMk cId="2647047665" sldId="5190"/>
            <ac:spMk id="38" creationId="{698D0B38-54B9-41FD-B5CD-50AA3F866B43}"/>
          </ac:spMkLst>
        </pc:spChg>
        <pc:spChg chg="mod">
          <ac:chgData name="Harshit Srivastava" userId="3e32d232-eb1e-417b-ab42-26358b821046" providerId="ADAL" clId="{02ABC6F4-7B08-4990-9B5C-6D7612EB51B7}" dt="2021-05-24T04:16:01.966" v="18"/>
          <ac:spMkLst>
            <pc:docMk/>
            <pc:sldMk cId="2647047665" sldId="5190"/>
            <ac:spMk id="46" creationId="{463C4B70-DAE3-4F97-859B-D0DFD382522B}"/>
          </ac:spMkLst>
        </pc:spChg>
        <pc:spChg chg="mod">
          <ac:chgData name="Harshit Srivastava" userId="3e32d232-eb1e-417b-ab42-26358b821046" providerId="ADAL" clId="{02ABC6F4-7B08-4990-9B5C-6D7612EB51B7}" dt="2021-05-24T04:16:28.699" v="21"/>
          <ac:spMkLst>
            <pc:docMk/>
            <pc:sldMk cId="2647047665" sldId="5190"/>
            <ac:spMk id="63" creationId="{D82EC76B-9CDE-49A9-B77C-CD06C19EB6D6}"/>
          </ac:spMkLst>
        </pc:spChg>
        <pc:spChg chg="mod">
          <ac:chgData name="Harshit Srivastava" userId="3e32d232-eb1e-417b-ab42-26358b821046" providerId="ADAL" clId="{02ABC6F4-7B08-4990-9B5C-6D7612EB51B7}" dt="2021-05-24T04:16:20.544" v="20"/>
          <ac:spMkLst>
            <pc:docMk/>
            <pc:sldMk cId="2647047665" sldId="5190"/>
            <ac:spMk id="114" creationId="{43F06EDE-0FFB-47F5-BA1E-FCE47C57F7A2}"/>
          </ac:spMkLst>
        </pc:spChg>
        <pc:spChg chg="mod">
          <ac:chgData name="Harshit Srivastava" userId="3e32d232-eb1e-417b-ab42-26358b821046" providerId="ADAL" clId="{02ABC6F4-7B08-4990-9B5C-6D7612EB51B7}" dt="2021-05-24T04:16:11.631" v="19"/>
          <ac:spMkLst>
            <pc:docMk/>
            <pc:sldMk cId="2647047665" sldId="5190"/>
            <ac:spMk id="115" creationId="{25ACE10C-E4B6-4E54-963E-134D78827323}"/>
          </ac:spMkLst>
        </pc:spChg>
      </pc:sldChg>
      <pc:sldChg chg="addSp delSp modSp mod modNotesTx">
        <pc:chgData name="Harshit Srivastava" userId="3e32d232-eb1e-417b-ab42-26358b821046" providerId="ADAL" clId="{02ABC6F4-7B08-4990-9B5C-6D7612EB51B7}" dt="2021-05-24T04:53:36.995" v="273" actId="2711"/>
        <pc:sldMkLst>
          <pc:docMk/>
          <pc:sldMk cId="3579730192" sldId="5244"/>
        </pc:sldMkLst>
        <pc:spChg chg="mod">
          <ac:chgData name="Harshit Srivastava" userId="3e32d232-eb1e-417b-ab42-26358b821046" providerId="ADAL" clId="{02ABC6F4-7B08-4990-9B5C-6D7612EB51B7}" dt="2021-05-24T04:17:39.144" v="27"/>
          <ac:spMkLst>
            <pc:docMk/>
            <pc:sldMk cId="3579730192" sldId="5244"/>
            <ac:spMk id="30" creationId="{29A973F6-ADA9-41BF-A88A-1AD1E3DBE512}"/>
          </ac:spMkLst>
        </pc:spChg>
        <pc:spChg chg="mod">
          <ac:chgData name="Harshit Srivastava" userId="3e32d232-eb1e-417b-ab42-26358b821046" providerId="ADAL" clId="{02ABC6F4-7B08-4990-9B5C-6D7612EB51B7}" dt="2021-05-24T04:53:36.995" v="273" actId="2711"/>
          <ac:spMkLst>
            <pc:docMk/>
            <pc:sldMk cId="3579730192" sldId="5244"/>
            <ac:spMk id="34" creationId="{201ADBEE-E2A9-4E2D-A4F6-48C835B37903}"/>
          </ac:spMkLst>
        </pc:spChg>
        <pc:spChg chg="mod">
          <ac:chgData name="Harshit Srivastava" userId="3e32d232-eb1e-417b-ab42-26358b821046" providerId="ADAL" clId="{02ABC6F4-7B08-4990-9B5C-6D7612EB51B7}" dt="2021-05-24T04:53:36.995" v="273" actId="2711"/>
          <ac:spMkLst>
            <pc:docMk/>
            <pc:sldMk cId="3579730192" sldId="5244"/>
            <ac:spMk id="36" creationId="{7061FCFB-E103-481D-A38C-5028BB7405E3}"/>
          </ac:spMkLst>
        </pc:spChg>
        <pc:spChg chg="mod">
          <ac:chgData name="Harshit Srivastava" userId="3e32d232-eb1e-417b-ab42-26358b821046" providerId="ADAL" clId="{02ABC6F4-7B08-4990-9B5C-6D7612EB51B7}" dt="2021-05-24T04:17:47.510" v="28"/>
          <ac:spMkLst>
            <pc:docMk/>
            <pc:sldMk cId="3579730192" sldId="5244"/>
            <ac:spMk id="38" creationId="{9AC202AD-559C-41DE-9AE0-EA5E003805CB}"/>
          </ac:spMkLst>
        </pc:spChg>
        <pc:spChg chg="mod">
          <ac:chgData name="Harshit Srivastava" userId="3e32d232-eb1e-417b-ab42-26358b821046" providerId="ADAL" clId="{02ABC6F4-7B08-4990-9B5C-6D7612EB51B7}" dt="2021-05-24T04:53:36.995" v="273" actId="2711"/>
          <ac:spMkLst>
            <pc:docMk/>
            <pc:sldMk cId="3579730192" sldId="5244"/>
            <ac:spMk id="44" creationId="{DD1C2B66-DBAD-4778-9C07-2923DADC71DE}"/>
          </ac:spMkLst>
        </pc:spChg>
        <pc:spChg chg="del">
          <ac:chgData name="Harshit Srivastava" userId="3e32d232-eb1e-417b-ab42-26358b821046" providerId="ADAL" clId="{02ABC6F4-7B08-4990-9B5C-6D7612EB51B7}" dt="2021-05-24T04:17:49.928" v="29" actId="478"/>
          <ac:spMkLst>
            <pc:docMk/>
            <pc:sldMk cId="3579730192" sldId="5244"/>
            <ac:spMk id="78" creationId="{9030A786-D2B0-4CAC-96FA-78C8D585D00E}"/>
          </ac:spMkLst>
        </pc:spChg>
        <pc:spChg chg="del">
          <ac:chgData name="Harshit Srivastava" userId="3e32d232-eb1e-417b-ab42-26358b821046" providerId="ADAL" clId="{02ABC6F4-7B08-4990-9B5C-6D7612EB51B7}" dt="2021-05-24T04:17:49.928" v="29" actId="478"/>
          <ac:spMkLst>
            <pc:docMk/>
            <pc:sldMk cId="3579730192" sldId="5244"/>
            <ac:spMk id="80" creationId="{895D92E4-7546-425F-B993-12F5FAEE0E27}"/>
          </ac:spMkLst>
        </pc:spChg>
        <pc:spChg chg="del">
          <ac:chgData name="Harshit Srivastava" userId="3e32d232-eb1e-417b-ab42-26358b821046" providerId="ADAL" clId="{02ABC6F4-7B08-4990-9B5C-6D7612EB51B7}" dt="2021-05-24T04:17:49.928" v="29" actId="478"/>
          <ac:spMkLst>
            <pc:docMk/>
            <pc:sldMk cId="3579730192" sldId="5244"/>
            <ac:spMk id="81" creationId="{3B222883-ED39-4AE6-B455-4A28B04F622E}"/>
          </ac:spMkLst>
        </pc:spChg>
        <pc:spChg chg="del">
          <ac:chgData name="Harshit Srivastava" userId="3e32d232-eb1e-417b-ab42-26358b821046" providerId="ADAL" clId="{02ABC6F4-7B08-4990-9B5C-6D7612EB51B7}" dt="2021-05-24T04:17:49.928" v="29" actId="478"/>
          <ac:spMkLst>
            <pc:docMk/>
            <pc:sldMk cId="3579730192" sldId="5244"/>
            <ac:spMk id="83" creationId="{79287C7E-6951-4FC7-8482-D1467AF46967}"/>
          </ac:spMkLst>
        </pc:spChg>
        <pc:spChg chg="del">
          <ac:chgData name="Harshit Srivastava" userId="3e32d232-eb1e-417b-ab42-26358b821046" providerId="ADAL" clId="{02ABC6F4-7B08-4990-9B5C-6D7612EB51B7}" dt="2021-05-24T04:17:49.928" v="29" actId="478"/>
          <ac:spMkLst>
            <pc:docMk/>
            <pc:sldMk cId="3579730192" sldId="5244"/>
            <ac:spMk id="84" creationId="{68A50D33-7BEC-46AE-97C0-119F1DE6BE14}"/>
          </ac:spMkLst>
        </pc:spChg>
        <pc:spChg chg="del">
          <ac:chgData name="Harshit Srivastava" userId="3e32d232-eb1e-417b-ab42-26358b821046" providerId="ADAL" clId="{02ABC6F4-7B08-4990-9B5C-6D7612EB51B7}" dt="2021-05-24T04:17:49.928" v="29" actId="478"/>
          <ac:spMkLst>
            <pc:docMk/>
            <pc:sldMk cId="3579730192" sldId="5244"/>
            <ac:spMk id="86" creationId="{50F7964A-E645-45C7-992C-9B47C0173F46}"/>
          </ac:spMkLst>
        </pc:spChg>
        <pc:grpChg chg="add mod">
          <ac:chgData name="Harshit Srivastava" userId="3e32d232-eb1e-417b-ab42-26358b821046" providerId="ADAL" clId="{02ABC6F4-7B08-4990-9B5C-6D7612EB51B7}" dt="2021-05-24T04:18:13.011" v="67" actId="1038"/>
          <ac:grpSpMkLst>
            <pc:docMk/>
            <pc:sldMk cId="3579730192" sldId="5244"/>
            <ac:grpSpMk id="32" creationId="{CC0C908E-AEFC-47E2-A7A1-3A21A714E8CB}"/>
          </ac:grpSpMkLst>
        </pc:grpChg>
        <pc:grpChg chg="mod">
          <ac:chgData name="Harshit Srivastava" userId="3e32d232-eb1e-417b-ab42-26358b821046" providerId="ADAL" clId="{02ABC6F4-7B08-4990-9B5C-6D7612EB51B7}" dt="2021-05-24T04:18:00.283" v="30"/>
          <ac:grpSpMkLst>
            <pc:docMk/>
            <pc:sldMk cId="3579730192" sldId="5244"/>
            <ac:grpSpMk id="33" creationId="{1600067F-1BD2-4DA0-9026-602798631874}"/>
          </ac:grpSpMkLst>
        </pc:grpChg>
        <pc:grpChg chg="mod">
          <ac:chgData name="Harshit Srivastava" userId="3e32d232-eb1e-417b-ab42-26358b821046" providerId="ADAL" clId="{02ABC6F4-7B08-4990-9B5C-6D7612EB51B7}" dt="2021-05-24T04:18:00.283" v="30"/>
          <ac:grpSpMkLst>
            <pc:docMk/>
            <pc:sldMk cId="3579730192" sldId="5244"/>
            <ac:grpSpMk id="35" creationId="{69AC14F4-FD64-47A4-B291-3486B2CB38AE}"/>
          </ac:grpSpMkLst>
        </pc:grpChg>
        <pc:picChg chg="add mod">
          <ac:chgData name="Harshit Srivastava" userId="3e32d232-eb1e-417b-ab42-26358b821046" providerId="ADAL" clId="{02ABC6F4-7B08-4990-9B5C-6D7612EB51B7}" dt="2021-05-24T04:18:06.916" v="31" actId="14100"/>
          <ac:picMkLst>
            <pc:docMk/>
            <pc:sldMk cId="3579730192" sldId="5244"/>
            <ac:picMk id="46" creationId="{CB13B01B-2E8E-427B-973F-856CD444D898}"/>
          </ac:picMkLst>
        </pc:picChg>
        <pc:cxnChg chg="mod">
          <ac:chgData name="Harshit Srivastava" userId="3e32d232-eb1e-417b-ab42-26358b821046" providerId="ADAL" clId="{02ABC6F4-7B08-4990-9B5C-6D7612EB51B7}" dt="2021-05-24T04:18:00.283" v="30"/>
          <ac:cxnSpMkLst>
            <pc:docMk/>
            <pc:sldMk cId="3579730192" sldId="5244"/>
            <ac:cxnSpMk id="45" creationId="{97818C63-62C2-4271-BAB2-C8EEEC50FBA6}"/>
          </ac:cxnSpMkLst>
        </pc:cxnChg>
        <pc:cxnChg chg="del">
          <ac:chgData name="Harshit Srivastava" userId="3e32d232-eb1e-417b-ab42-26358b821046" providerId="ADAL" clId="{02ABC6F4-7B08-4990-9B5C-6D7612EB51B7}" dt="2021-05-24T04:17:49.928" v="29" actId="478"/>
          <ac:cxnSpMkLst>
            <pc:docMk/>
            <pc:sldMk cId="3579730192" sldId="5244"/>
            <ac:cxnSpMk id="79" creationId="{E70BC167-FE98-4AFC-9BDC-835819708563}"/>
          </ac:cxnSpMkLst>
        </pc:cxnChg>
        <pc:cxnChg chg="del">
          <ac:chgData name="Harshit Srivastava" userId="3e32d232-eb1e-417b-ab42-26358b821046" providerId="ADAL" clId="{02ABC6F4-7B08-4990-9B5C-6D7612EB51B7}" dt="2021-05-24T04:17:49.928" v="29" actId="478"/>
          <ac:cxnSpMkLst>
            <pc:docMk/>
            <pc:sldMk cId="3579730192" sldId="5244"/>
            <ac:cxnSpMk id="82" creationId="{4DD71321-1774-4205-8C8B-1DCD3982BEBD}"/>
          </ac:cxnSpMkLst>
        </pc:cxnChg>
        <pc:cxnChg chg="del">
          <ac:chgData name="Harshit Srivastava" userId="3e32d232-eb1e-417b-ab42-26358b821046" providerId="ADAL" clId="{02ABC6F4-7B08-4990-9B5C-6D7612EB51B7}" dt="2021-05-24T04:17:49.928" v="29" actId="478"/>
          <ac:cxnSpMkLst>
            <pc:docMk/>
            <pc:sldMk cId="3579730192" sldId="5244"/>
            <ac:cxnSpMk id="85" creationId="{96ABCAD5-F6A4-44AE-93B5-14BF6C5AEE19}"/>
          </ac:cxnSpMkLst>
        </pc:cxnChg>
      </pc:sldChg>
      <pc:sldChg chg="modSp modAnim modNotesTx">
        <pc:chgData name="Harshit Srivastava" userId="3e32d232-eb1e-417b-ab42-26358b821046" providerId="ADAL" clId="{02ABC6F4-7B08-4990-9B5C-6D7612EB51B7}" dt="2021-05-24T04:18:49.622" v="72"/>
        <pc:sldMkLst>
          <pc:docMk/>
          <pc:sldMk cId="2402482549" sldId="5245"/>
        </pc:sldMkLst>
        <pc:spChg chg="mod">
          <ac:chgData name="Harshit Srivastava" userId="3e32d232-eb1e-417b-ab42-26358b821046" providerId="ADAL" clId="{02ABC6F4-7B08-4990-9B5C-6D7612EB51B7}" dt="2021-05-24T04:18:35.939" v="70"/>
          <ac:spMkLst>
            <pc:docMk/>
            <pc:sldMk cId="2402482549" sldId="5245"/>
            <ac:spMk id="8" creationId="{01416D81-7FF6-4B72-93E6-139E49160A2E}"/>
          </ac:spMkLst>
        </pc:spChg>
        <pc:spChg chg="mod">
          <ac:chgData name="Harshit Srivastava" userId="3e32d232-eb1e-417b-ab42-26358b821046" providerId="ADAL" clId="{02ABC6F4-7B08-4990-9B5C-6D7612EB51B7}" dt="2021-05-24T04:18:43.607" v="71"/>
          <ac:spMkLst>
            <pc:docMk/>
            <pc:sldMk cId="2402482549" sldId="5245"/>
            <ac:spMk id="9" creationId="{4577B193-B5BB-4191-B0F1-A8068115EE51}"/>
          </ac:spMkLst>
        </pc:spChg>
      </pc:sldChg>
      <pc:sldChg chg="del ord">
        <pc:chgData name="Harshit Srivastava" userId="3e32d232-eb1e-417b-ab42-26358b821046" providerId="ADAL" clId="{02ABC6F4-7B08-4990-9B5C-6D7612EB51B7}" dt="2021-05-24T04:28:20.823" v="77" actId="47"/>
        <pc:sldMkLst>
          <pc:docMk/>
          <pc:sldMk cId="198064918" sldId="5246"/>
        </pc:sldMkLst>
      </pc:sldChg>
      <pc:sldChg chg="del">
        <pc:chgData name="Harshit Srivastava" userId="3e32d232-eb1e-417b-ab42-26358b821046" providerId="ADAL" clId="{02ABC6F4-7B08-4990-9B5C-6D7612EB51B7}" dt="2021-05-24T04:28:00.036" v="74"/>
        <pc:sldMkLst>
          <pc:docMk/>
          <pc:sldMk cId="1621703614" sldId="5246"/>
        </pc:sldMkLst>
      </pc:sldChg>
      <pc:sldChg chg="addSp delSp modSp mod modNotesTx">
        <pc:chgData name="Harshit Srivastava" userId="3e32d232-eb1e-417b-ab42-26358b821046" providerId="ADAL" clId="{02ABC6F4-7B08-4990-9B5C-6D7612EB51B7}" dt="2021-05-24T04:53:28.829" v="272" actId="2711"/>
        <pc:sldMkLst>
          <pc:docMk/>
          <pc:sldMk cId="3327647205" sldId="5247"/>
        </pc:sldMkLst>
        <pc:spChg chg="mod">
          <ac:chgData name="Harshit Srivastava" userId="3e32d232-eb1e-417b-ab42-26358b821046" providerId="ADAL" clId="{02ABC6F4-7B08-4990-9B5C-6D7612EB51B7}" dt="2021-05-24T04:28:32.240" v="78"/>
          <ac:spMkLst>
            <pc:docMk/>
            <pc:sldMk cId="3327647205" sldId="5247"/>
            <ac:spMk id="30" creationId="{29A973F6-ADA9-41BF-A88A-1AD1E3DBE512}"/>
          </ac:spMkLst>
        </pc:spChg>
        <pc:spChg chg="mod">
          <ac:chgData name="Harshit Srivastava" userId="3e32d232-eb1e-417b-ab42-26358b821046" providerId="ADAL" clId="{02ABC6F4-7B08-4990-9B5C-6D7612EB51B7}" dt="2021-05-24T04:28:38.757" v="79"/>
          <ac:spMkLst>
            <pc:docMk/>
            <pc:sldMk cId="3327647205" sldId="5247"/>
            <ac:spMk id="38" creationId="{9AC202AD-559C-41DE-9AE0-EA5E003805CB}"/>
          </ac:spMkLst>
        </pc:spChg>
        <pc:spChg chg="mod topLvl">
          <ac:chgData name="Harshit Srivastava" userId="3e32d232-eb1e-417b-ab42-26358b821046" providerId="ADAL" clId="{02ABC6F4-7B08-4990-9B5C-6D7612EB51B7}" dt="2021-05-24T04:53:28.829" v="272" actId="2711"/>
          <ac:spMkLst>
            <pc:docMk/>
            <pc:sldMk cId="3327647205" sldId="5247"/>
            <ac:spMk id="48" creationId="{569BFBED-A0DA-4837-BFB5-1D07908F9947}"/>
          </ac:spMkLst>
        </pc:spChg>
        <pc:spChg chg="mod topLvl">
          <ac:chgData name="Harshit Srivastava" userId="3e32d232-eb1e-417b-ab42-26358b821046" providerId="ADAL" clId="{02ABC6F4-7B08-4990-9B5C-6D7612EB51B7}" dt="2021-05-24T04:53:28.829" v="272" actId="2711"/>
          <ac:spMkLst>
            <pc:docMk/>
            <pc:sldMk cId="3327647205" sldId="5247"/>
            <ac:spMk id="53" creationId="{ADAE17D9-63E8-4ABD-9126-2B4F6BB75B26}"/>
          </ac:spMkLst>
        </pc:spChg>
        <pc:spChg chg="mod topLvl">
          <ac:chgData name="Harshit Srivastava" userId="3e32d232-eb1e-417b-ab42-26358b821046" providerId="ADAL" clId="{02ABC6F4-7B08-4990-9B5C-6D7612EB51B7}" dt="2021-05-24T04:53:28.829" v="272" actId="2711"/>
          <ac:spMkLst>
            <pc:docMk/>
            <pc:sldMk cId="3327647205" sldId="5247"/>
            <ac:spMk id="55" creationId="{0524A2C1-A04C-4B9B-B30E-EE74E7F21B46}"/>
          </ac:spMkLst>
        </pc:spChg>
        <pc:spChg chg="mod topLvl">
          <ac:chgData name="Harshit Srivastava" userId="3e32d232-eb1e-417b-ab42-26358b821046" providerId="ADAL" clId="{02ABC6F4-7B08-4990-9B5C-6D7612EB51B7}" dt="2021-05-24T04:53:28.829" v="272" actId="2711"/>
          <ac:spMkLst>
            <pc:docMk/>
            <pc:sldMk cId="3327647205" sldId="5247"/>
            <ac:spMk id="56" creationId="{A0122CFC-A698-41D2-8B77-E5F268B7C7B7}"/>
          </ac:spMkLst>
        </pc:spChg>
        <pc:spChg chg="mod topLvl">
          <ac:chgData name="Harshit Srivastava" userId="3e32d232-eb1e-417b-ab42-26358b821046" providerId="ADAL" clId="{02ABC6F4-7B08-4990-9B5C-6D7612EB51B7}" dt="2021-05-24T04:53:28.829" v="272" actId="2711"/>
          <ac:spMkLst>
            <pc:docMk/>
            <pc:sldMk cId="3327647205" sldId="5247"/>
            <ac:spMk id="58" creationId="{C3C3059F-9202-46AD-95AA-D28C3DAB9F8A}"/>
          </ac:spMkLst>
        </pc:spChg>
        <pc:spChg chg="mod topLvl">
          <ac:chgData name="Harshit Srivastava" userId="3e32d232-eb1e-417b-ab42-26358b821046" providerId="ADAL" clId="{02ABC6F4-7B08-4990-9B5C-6D7612EB51B7}" dt="2021-05-24T04:53:28.829" v="272" actId="2711"/>
          <ac:spMkLst>
            <pc:docMk/>
            <pc:sldMk cId="3327647205" sldId="5247"/>
            <ac:spMk id="59" creationId="{23641DCA-8762-4283-8EFD-70D9C7B70FB9}"/>
          </ac:spMkLst>
        </pc:spChg>
        <pc:spChg chg="mod topLvl">
          <ac:chgData name="Harshit Srivastava" userId="3e32d232-eb1e-417b-ab42-26358b821046" providerId="ADAL" clId="{02ABC6F4-7B08-4990-9B5C-6D7612EB51B7}" dt="2021-05-24T04:53:28.829" v="272" actId="2711"/>
          <ac:spMkLst>
            <pc:docMk/>
            <pc:sldMk cId="3327647205" sldId="5247"/>
            <ac:spMk id="61" creationId="{285CE379-0BAD-477C-9E5C-0CF5AEE6C2F9}"/>
          </ac:spMkLst>
        </pc:spChg>
        <pc:spChg chg="add del mod">
          <ac:chgData name="Harshit Srivastava" userId="3e32d232-eb1e-417b-ab42-26358b821046" providerId="ADAL" clId="{02ABC6F4-7B08-4990-9B5C-6D7612EB51B7}" dt="2021-05-24T04:30:29.574" v="96" actId="478"/>
          <ac:spMkLst>
            <pc:docMk/>
            <pc:sldMk cId="3327647205" sldId="5247"/>
            <ac:spMk id="62" creationId="{F5F08CB5-C3C3-4BA4-849D-8CAFBB576E29}"/>
          </ac:spMkLst>
        </pc:spChg>
        <pc:grpChg chg="del">
          <ac:chgData name="Harshit Srivastava" userId="3e32d232-eb1e-417b-ab42-26358b821046" providerId="ADAL" clId="{02ABC6F4-7B08-4990-9B5C-6D7612EB51B7}" dt="2021-05-24T04:28:42.490" v="81" actId="478"/>
          <ac:grpSpMkLst>
            <pc:docMk/>
            <pc:sldMk cId="3327647205" sldId="5247"/>
            <ac:grpSpMk id="32" creationId="{CC0C908E-AEFC-47E2-A7A1-3A21A714E8CB}"/>
          </ac:grpSpMkLst>
        </pc:grpChg>
        <pc:grpChg chg="add del mod">
          <ac:chgData name="Harshit Srivastava" userId="3e32d232-eb1e-417b-ab42-26358b821046" providerId="ADAL" clId="{02ABC6F4-7B08-4990-9B5C-6D7612EB51B7}" dt="2021-05-24T04:29:22.012" v="85" actId="165"/>
          <ac:grpSpMkLst>
            <pc:docMk/>
            <pc:sldMk cId="3327647205" sldId="5247"/>
            <ac:grpSpMk id="47" creationId="{734F597C-A19A-4F93-B194-24DF5403EB04}"/>
          </ac:grpSpMkLst>
        </pc:grpChg>
        <pc:grpChg chg="del mod topLvl">
          <ac:chgData name="Harshit Srivastava" userId="3e32d232-eb1e-417b-ab42-26358b821046" providerId="ADAL" clId="{02ABC6F4-7B08-4990-9B5C-6D7612EB51B7}" dt="2021-05-24T04:29:24.952" v="86" actId="165"/>
          <ac:grpSpMkLst>
            <pc:docMk/>
            <pc:sldMk cId="3327647205" sldId="5247"/>
            <ac:grpSpMk id="49" creationId="{0A86C2C5-1D35-4C19-AAD3-218554370315}"/>
          </ac:grpSpMkLst>
        </pc:grpChg>
        <pc:grpChg chg="del mod topLvl">
          <ac:chgData name="Harshit Srivastava" userId="3e32d232-eb1e-417b-ab42-26358b821046" providerId="ADAL" clId="{02ABC6F4-7B08-4990-9B5C-6D7612EB51B7}" dt="2021-05-24T04:29:27.745" v="87" actId="165"/>
          <ac:grpSpMkLst>
            <pc:docMk/>
            <pc:sldMk cId="3327647205" sldId="5247"/>
            <ac:grpSpMk id="50" creationId="{CB9736FA-2906-433C-8EAA-F3DE8C558D9B}"/>
          </ac:grpSpMkLst>
        </pc:grpChg>
        <pc:grpChg chg="del mod topLvl">
          <ac:chgData name="Harshit Srivastava" userId="3e32d232-eb1e-417b-ab42-26358b821046" providerId="ADAL" clId="{02ABC6F4-7B08-4990-9B5C-6D7612EB51B7}" dt="2021-05-24T04:29:29.775" v="88" actId="165"/>
          <ac:grpSpMkLst>
            <pc:docMk/>
            <pc:sldMk cId="3327647205" sldId="5247"/>
            <ac:grpSpMk id="51" creationId="{19E3FA17-9294-4529-B987-A6E60E361774}"/>
          </ac:grpSpMkLst>
        </pc:grpChg>
        <pc:grpChg chg="del mod topLvl">
          <ac:chgData name="Harshit Srivastava" userId="3e32d232-eb1e-417b-ab42-26358b821046" providerId="ADAL" clId="{02ABC6F4-7B08-4990-9B5C-6D7612EB51B7}" dt="2021-05-24T04:29:31.927" v="89" actId="165"/>
          <ac:grpSpMkLst>
            <pc:docMk/>
            <pc:sldMk cId="3327647205" sldId="5247"/>
            <ac:grpSpMk id="52" creationId="{AF7CDF31-138E-4FBB-952A-9EB22E88770F}"/>
          </ac:grpSpMkLst>
        </pc:grpChg>
        <pc:picChg chg="del">
          <ac:chgData name="Harshit Srivastava" userId="3e32d232-eb1e-417b-ab42-26358b821046" providerId="ADAL" clId="{02ABC6F4-7B08-4990-9B5C-6D7612EB51B7}" dt="2021-05-24T04:28:39.889" v="80" actId="478"/>
          <ac:picMkLst>
            <pc:docMk/>
            <pc:sldMk cId="3327647205" sldId="5247"/>
            <ac:picMk id="46" creationId="{CB13B01B-2E8E-427B-973F-856CD444D898}"/>
          </ac:picMkLst>
        </pc:picChg>
        <pc:cxnChg chg="mod topLvl">
          <ac:chgData name="Harshit Srivastava" userId="3e32d232-eb1e-417b-ab42-26358b821046" providerId="ADAL" clId="{02ABC6F4-7B08-4990-9B5C-6D7612EB51B7}" dt="2021-05-24T04:30:27.969" v="95" actId="208"/>
          <ac:cxnSpMkLst>
            <pc:docMk/>
            <pc:sldMk cId="3327647205" sldId="5247"/>
            <ac:cxnSpMk id="54" creationId="{F9E1309E-FE82-4CDF-BE08-E7BF8BD61431}"/>
          </ac:cxnSpMkLst>
        </pc:cxnChg>
        <pc:cxnChg chg="mod topLvl">
          <ac:chgData name="Harshit Srivastava" userId="3e32d232-eb1e-417b-ab42-26358b821046" providerId="ADAL" clId="{02ABC6F4-7B08-4990-9B5C-6D7612EB51B7}" dt="2021-05-24T04:29:29.775" v="88" actId="165"/>
          <ac:cxnSpMkLst>
            <pc:docMk/>
            <pc:sldMk cId="3327647205" sldId="5247"/>
            <ac:cxnSpMk id="57" creationId="{1FA5F10C-38C3-4B75-BDC2-7D8A1FB2DE0D}"/>
          </ac:cxnSpMkLst>
        </pc:cxnChg>
        <pc:cxnChg chg="mod topLvl">
          <ac:chgData name="Harshit Srivastava" userId="3e32d232-eb1e-417b-ab42-26358b821046" providerId="ADAL" clId="{02ABC6F4-7B08-4990-9B5C-6D7612EB51B7}" dt="2021-05-24T04:29:39.966" v="90" actId="208"/>
          <ac:cxnSpMkLst>
            <pc:docMk/>
            <pc:sldMk cId="3327647205" sldId="5247"/>
            <ac:cxnSpMk id="60" creationId="{0036DF22-1BAD-4D73-B8D6-638BC78E36FD}"/>
          </ac:cxnSpMkLst>
        </pc:cxnChg>
      </pc:sldChg>
      <pc:sldChg chg="addSp delSp modSp mod modNotesTx">
        <pc:chgData name="Harshit Srivastava" userId="3e32d232-eb1e-417b-ab42-26358b821046" providerId="ADAL" clId="{02ABC6F4-7B08-4990-9B5C-6D7612EB51B7}" dt="2021-05-24T04:53:14.181" v="270" actId="2711"/>
        <pc:sldMkLst>
          <pc:docMk/>
          <pc:sldMk cId="1737993022" sldId="5248"/>
        </pc:sldMkLst>
        <pc:spChg chg="mod">
          <ac:chgData name="Harshit Srivastava" userId="3e32d232-eb1e-417b-ab42-26358b821046" providerId="ADAL" clId="{02ABC6F4-7B08-4990-9B5C-6D7612EB51B7}" dt="2021-05-24T04:30:39.324" v="97"/>
          <ac:spMkLst>
            <pc:docMk/>
            <pc:sldMk cId="1737993022" sldId="5248"/>
            <ac:spMk id="30" creationId="{29A973F6-ADA9-41BF-A88A-1AD1E3DBE512}"/>
          </ac:spMkLst>
        </pc:spChg>
        <pc:spChg chg="mod">
          <ac:chgData name="Harshit Srivastava" userId="3e32d232-eb1e-417b-ab42-26358b821046" providerId="ADAL" clId="{02ABC6F4-7B08-4990-9B5C-6D7612EB51B7}" dt="2021-05-24T04:30:49.111" v="98"/>
          <ac:spMkLst>
            <pc:docMk/>
            <pc:sldMk cId="1737993022" sldId="5248"/>
            <ac:spMk id="38" creationId="{9AC202AD-559C-41DE-9AE0-EA5E003805CB}"/>
          </ac:spMkLst>
        </pc:spChg>
        <pc:spChg chg="mod">
          <ac:chgData name="Harshit Srivastava" userId="3e32d232-eb1e-417b-ab42-26358b821046" providerId="ADAL" clId="{02ABC6F4-7B08-4990-9B5C-6D7612EB51B7}" dt="2021-05-24T04:53:14.181" v="270" actId="2711"/>
          <ac:spMkLst>
            <pc:docMk/>
            <pc:sldMk cId="1737993022" sldId="5248"/>
            <ac:spMk id="50" creationId="{7DE58F13-64DC-4BE7-9B49-E505CCCE7236}"/>
          </ac:spMkLst>
        </pc:spChg>
        <pc:spChg chg="mod">
          <ac:chgData name="Harshit Srivastava" userId="3e32d232-eb1e-417b-ab42-26358b821046" providerId="ADAL" clId="{02ABC6F4-7B08-4990-9B5C-6D7612EB51B7}" dt="2021-05-24T04:53:14.181" v="270" actId="2711"/>
          <ac:spMkLst>
            <pc:docMk/>
            <pc:sldMk cId="1737993022" sldId="5248"/>
            <ac:spMk id="51" creationId="{BF861C06-C52D-420D-93A6-031226834E27}"/>
          </ac:spMkLst>
        </pc:spChg>
        <pc:spChg chg="mod">
          <ac:chgData name="Harshit Srivastava" userId="3e32d232-eb1e-417b-ab42-26358b821046" providerId="ADAL" clId="{02ABC6F4-7B08-4990-9B5C-6D7612EB51B7}" dt="2021-05-24T04:53:14.181" v="270" actId="2711"/>
          <ac:spMkLst>
            <pc:docMk/>
            <pc:sldMk cId="1737993022" sldId="5248"/>
            <ac:spMk id="52" creationId="{6733D085-75F3-4D02-899D-2A0DDB39A4AE}"/>
          </ac:spMkLst>
        </pc:spChg>
        <pc:spChg chg="mod">
          <ac:chgData name="Harshit Srivastava" userId="3e32d232-eb1e-417b-ab42-26358b821046" providerId="ADAL" clId="{02ABC6F4-7B08-4990-9B5C-6D7612EB51B7}" dt="2021-05-24T04:53:14.181" v="270" actId="2711"/>
          <ac:spMkLst>
            <pc:docMk/>
            <pc:sldMk cId="1737993022" sldId="5248"/>
            <ac:spMk id="53" creationId="{EDCC44DF-DFA3-4433-8C6F-73D8D855DE4E}"/>
          </ac:spMkLst>
        </pc:spChg>
        <pc:spChg chg="mod">
          <ac:chgData name="Harshit Srivastava" userId="3e32d232-eb1e-417b-ab42-26358b821046" providerId="ADAL" clId="{02ABC6F4-7B08-4990-9B5C-6D7612EB51B7}" dt="2021-05-24T04:53:14.181" v="270" actId="2711"/>
          <ac:spMkLst>
            <pc:docMk/>
            <pc:sldMk cId="1737993022" sldId="5248"/>
            <ac:spMk id="54" creationId="{6ABD6F99-1840-4A25-AA5A-108CCBDFC3F2}"/>
          </ac:spMkLst>
        </pc:spChg>
        <pc:spChg chg="mod">
          <ac:chgData name="Harshit Srivastava" userId="3e32d232-eb1e-417b-ab42-26358b821046" providerId="ADAL" clId="{02ABC6F4-7B08-4990-9B5C-6D7612EB51B7}" dt="2021-05-24T04:53:14.181" v="270" actId="2711"/>
          <ac:spMkLst>
            <pc:docMk/>
            <pc:sldMk cId="1737993022" sldId="5248"/>
            <ac:spMk id="55" creationId="{DA780BF6-88AF-467E-A31E-074C2237AA0E}"/>
          </ac:spMkLst>
        </pc:spChg>
        <pc:spChg chg="mod">
          <ac:chgData name="Harshit Srivastava" userId="3e32d232-eb1e-417b-ab42-26358b821046" providerId="ADAL" clId="{02ABC6F4-7B08-4990-9B5C-6D7612EB51B7}" dt="2021-05-24T04:53:14.181" v="270" actId="2711"/>
          <ac:spMkLst>
            <pc:docMk/>
            <pc:sldMk cId="1737993022" sldId="5248"/>
            <ac:spMk id="56" creationId="{6C665068-2120-4365-B3DE-FB0FCF572FED}"/>
          </ac:spMkLst>
        </pc:spChg>
        <pc:spChg chg="mod">
          <ac:chgData name="Harshit Srivastava" userId="3e32d232-eb1e-417b-ab42-26358b821046" providerId="ADAL" clId="{02ABC6F4-7B08-4990-9B5C-6D7612EB51B7}" dt="2021-05-24T04:53:14.181" v="270" actId="2711"/>
          <ac:spMkLst>
            <pc:docMk/>
            <pc:sldMk cId="1737993022" sldId="5248"/>
            <ac:spMk id="57" creationId="{316B351D-9EB7-422F-A7E9-2E187F06C7DF}"/>
          </ac:spMkLst>
        </pc:spChg>
        <pc:grpChg chg="del">
          <ac:chgData name="Harshit Srivastava" userId="3e32d232-eb1e-417b-ab42-26358b821046" providerId="ADAL" clId="{02ABC6F4-7B08-4990-9B5C-6D7612EB51B7}" dt="2021-05-24T04:30:51.714" v="100" actId="478"/>
          <ac:grpSpMkLst>
            <pc:docMk/>
            <pc:sldMk cId="1737993022" sldId="5248"/>
            <ac:grpSpMk id="32" creationId="{CC0C908E-AEFC-47E2-A7A1-3A21A714E8CB}"/>
          </ac:grpSpMkLst>
        </pc:grpChg>
        <pc:grpChg chg="add mod">
          <ac:chgData name="Harshit Srivastava" userId="3e32d232-eb1e-417b-ab42-26358b821046" providerId="ADAL" clId="{02ABC6F4-7B08-4990-9B5C-6D7612EB51B7}" dt="2021-05-24T04:30:59.942" v="117" actId="1036"/>
          <ac:grpSpMkLst>
            <pc:docMk/>
            <pc:sldMk cId="1737993022" sldId="5248"/>
            <ac:grpSpMk id="47" creationId="{DC86B55F-BD29-44DE-AE59-678859914E8B}"/>
          </ac:grpSpMkLst>
        </pc:grpChg>
        <pc:picChg chg="del">
          <ac:chgData name="Harshit Srivastava" userId="3e32d232-eb1e-417b-ab42-26358b821046" providerId="ADAL" clId="{02ABC6F4-7B08-4990-9B5C-6D7612EB51B7}" dt="2021-05-24T04:30:49.899" v="99" actId="478"/>
          <ac:picMkLst>
            <pc:docMk/>
            <pc:sldMk cId="1737993022" sldId="5248"/>
            <ac:picMk id="46" creationId="{CB13B01B-2E8E-427B-973F-856CD444D898}"/>
          </ac:picMkLst>
        </pc:picChg>
        <pc:cxnChg chg="mod">
          <ac:chgData name="Harshit Srivastava" userId="3e32d232-eb1e-417b-ab42-26358b821046" providerId="ADAL" clId="{02ABC6F4-7B08-4990-9B5C-6D7612EB51B7}" dt="2021-05-24T04:30:58.770" v="101"/>
          <ac:cxnSpMkLst>
            <pc:docMk/>
            <pc:sldMk cId="1737993022" sldId="5248"/>
            <ac:cxnSpMk id="48" creationId="{9BFC7104-427A-4839-8F87-572AF17D8CFC}"/>
          </ac:cxnSpMkLst>
        </pc:cxnChg>
        <pc:cxnChg chg="mod">
          <ac:chgData name="Harshit Srivastava" userId="3e32d232-eb1e-417b-ab42-26358b821046" providerId="ADAL" clId="{02ABC6F4-7B08-4990-9B5C-6D7612EB51B7}" dt="2021-05-24T04:30:58.770" v="101"/>
          <ac:cxnSpMkLst>
            <pc:docMk/>
            <pc:sldMk cId="1737993022" sldId="5248"/>
            <ac:cxnSpMk id="49" creationId="{E7466BBF-299A-40E8-BC87-5EEAF0E35EAE}"/>
          </ac:cxnSpMkLst>
        </pc:cxnChg>
        <pc:cxnChg chg="mod">
          <ac:chgData name="Harshit Srivastava" userId="3e32d232-eb1e-417b-ab42-26358b821046" providerId="ADAL" clId="{02ABC6F4-7B08-4990-9B5C-6D7612EB51B7}" dt="2021-05-24T04:30:58.770" v="101"/>
          <ac:cxnSpMkLst>
            <pc:docMk/>
            <pc:sldMk cId="1737993022" sldId="5248"/>
            <ac:cxnSpMk id="58" creationId="{656F7D14-33F3-4473-8311-1C529B9C7403}"/>
          </ac:cxnSpMkLst>
        </pc:cxnChg>
        <pc:cxnChg chg="mod">
          <ac:chgData name="Harshit Srivastava" userId="3e32d232-eb1e-417b-ab42-26358b821046" providerId="ADAL" clId="{02ABC6F4-7B08-4990-9B5C-6D7612EB51B7}" dt="2021-05-24T04:30:58.770" v="101"/>
          <ac:cxnSpMkLst>
            <pc:docMk/>
            <pc:sldMk cId="1737993022" sldId="5248"/>
            <ac:cxnSpMk id="59" creationId="{12193D20-8AA8-4B59-ACF9-913E027D1F63}"/>
          </ac:cxnSpMkLst>
        </pc:cxnChg>
      </pc:sldChg>
      <pc:sldChg chg="modSp modAnim modNotesTx">
        <pc:chgData name="Harshit Srivastava" userId="3e32d232-eb1e-417b-ab42-26358b821046" providerId="ADAL" clId="{02ABC6F4-7B08-4990-9B5C-6D7612EB51B7}" dt="2021-05-24T04:37:12.575" v="122"/>
        <pc:sldMkLst>
          <pc:docMk/>
          <pc:sldMk cId="799627671" sldId="5249"/>
        </pc:sldMkLst>
        <pc:spChg chg="mod">
          <ac:chgData name="Harshit Srivastava" userId="3e32d232-eb1e-417b-ab42-26358b821046" providerId="ADAL" clId="{02ABC6F4-7B08-4990-9B5C-6D7612EB51B7}" dt="2021-05-24T04:36:51.615" v="120"/>
          <ac:spMkLst>
            <pc:docMk/>
            <pc:sldMk cId="799627671" sldId="5249"/>
            <ac:spMk id="8" creationId="{01416D81-7FF6-4B72-93E6-139E49160A2E}"/>
          </ac:spMkLst>
        </pc:spChg>
        <pc:spChg chg="mod">
          <ac:chgData name="Harshit Srivastava" userId="3e32d232-eb1e-417b-ab42-26358b821046" providerId="ADAL" clId="{02ABC6F4-7B08-4990-9B5C-6D7612EB51B7}" dt="2021-05-24T04:37:07.562" v="121"/>
          <ac:spMkLst>
            <pc:docMk/>
            <pc:sldMk cId="799627671" sldId="5249"/>
            <ac:spMk id="9" creationId="{4577B193-B5BB-4191-B0F1-A8068115EE51}"/>
          </ac:spMkLst>
        </pc:spChg>
      </pc:sldChg>
      <pc:sldChg chg="addSp delSp modSp mod modNotesTx">
        <pc:chgData name="Harshit Srivastava" userId="3e32d232-eb1e-417b-ab42-26358b821046" providerId="ADAL" clId="{02ABC6F4-7B08-4990-9B5C-6D7612EB51B7}" dt="2021-05-24T04:53:08.530" v="269" actId="1038"/>
        <pc:sldMkLst>
          <pc:docMk/>
          <pc:sldMk cId="2002409120" sldId="5250"/>
        </pc:sldMkLst>
        <pc:spChg chg="mod">
          <ac:chgData name="Harshit Srivastava" userId="3e32d232-eb1e-417b-ab42-26358b821046" providerId="ADAL" clId="{02ABC6F4-7B08-4990-9B5C-6D7612EB51B7}" dt="2021-05-24T04:37:29.586" v="124"/>
          <ac:spMkLst>
            <pc:docMk/>
            <pc:sldMk cId="2002409120" sldId="5250"/>
            <ac:spMk id="30" creationId="{29A973F6-ADA9-41BF-A88A-1AD1E3DBE512}"/>
          </ac:spMkLst>
        </pc:spChg>
        <pc:spChg chg="mod">
          <ac:chgData name="Harshit Srivastava" userId="3e32d232-eb1e-417b-ab42-26358b821046" providerId="ADAL" clId="{02ABC6F4-7B08-4990-9B5C-6D7612EB51B7}" dt="2021-05-24T04:53:01.045" v="263" actId="2711"/>
          <ac:spMkLst>
            <pc:docMk/>
            <pc:sldMk cId="2002409120" sldId="5250"/>
            <ac:spMk id="33" creationId="{BE15BF91-BEC5-457C-B532-EFB66B9C07B9}"/>
          </ac:spMkLst>
        </pc:spChg>
        <pc:spChg chg="mod">
          <ac:chgData name="Harshit Srivastava" userId="3e32d232-eb1e-417b-ab42-26358b821046" providerId="ADAL" clId="{02ABC6F4-7B08-4990-9B5C-6D7612EB51B7}" dt="2021-05-24T04:53:01.045" v="263" actId="2711"/>
          <ac:spMkLst>
            <pc:docMk/>
            <pc:sldMk cId="2002409120" sldId="5250"/>
            <ac:spMk id="35" creationId="{DF67303F-02DD-4760-B57B-536B47141EFF}"/>
          </ac:spMkLst>
        </pc:spChg>
        <pc:spChg chg="mod">
          <ac:chgData name="Harshit Srivastava" userId="3e32d232-eb1e-417b-ab42-26358b821046" providerId="ADAL" clId="{02ABC6F4-7B08-4990-9B5C-6D7612EB51B7}" dt="2021-05-24T04:53:01.045" v="263" actId="2711"/>
          <ac:spMkLst>
            <pc:docMk/>
            <pc:sldMk cId="2002409120" sldId="5250"/>
            <ac:spMk id="36" creationId="{1D6E2375-D922-47B3-AB84-60DBBC13E933}"/>
          </ac:spMkLst>
        </pc:spChg>
        <pc:spChg chg="mod">
          <ac:chgData name="Harshit Srivastava" userId="3e32d232-eb1e-417b-ab42-26358b821046" providerId="ADAL" clId="{02ABC6F4-7B08-4990-9B5C-6D7612EB51B7}" dt="2021-05-24T04:38:18.492" v="127"/>
          <ac:spMkLst>
            <pc:docMk/>
            <pc:sldMk cId="2002409120" sldId="5250"/>
            <ac:spMk id="38" creationId="{9AC202AD-559C-41DE-9AE0-EA5E003805CB}"/>
          </ac:spMkLst>
        </pc:spChg>
        <pc:spChg chg="mod">
          <ac:chgData name="Harshit Srivastava" userId="3e32d232-eb1e-417b-ab42-26358b821046" providerId="ADAL" clId="{02ABC6F4-7B08-4990-9B5C-6D7612EB51B7}" dt="2021-05-24T04:53:01.045" v="263" actId="2711"/>
          <ac:spMkLst>
            <pc:docMk/>
            <pc:sldMk cId="2002409120" sldId="5250"/>
            <ac:spMk id="44" creationId="{ABE3C849-A412-455C-99E0-C988E8B8FB5D}"/>
          </ac:spMkLst>
        </pc:spChg>
        <pc:spChg chg="mod">
          <ac:chgData name="Harshit Srivastava" userId="3e32d232-eb1e-417b-ab42-26358b821046" providerId="ADAL" clId="{02ABC6F4-7B08-4990-9B5C-6D7612EB51B7}" dt="2021-05-24T04:53:01.045" v="263" actId="2711"/>
          <ac:spMkLst>
            <pc:docMk/>
            <pc:sldMk cId="2002409120" sldId="5250"/>
            <ac:spMk id="45" creationId="{EDC7E46B-3FAE-489B-A9E5-10847CB402DD}"/>
          </ac:spMkLst>
        </pc:spChg>
        <pc:grpChg chg="add mod">
          <ac:chgData name="Harshit Srivastava" userId="3e32d232-eb1e-417b-ab42-26358b821046" providerId="ADAL" clId="{02ABC6F4-7B08-4990-9B5C-6D7612EB51B7}" dt="2021-05-24T04:53:08.530" v="269" actId="1038"/>
          <ac:grpSpMkLst>
            <pc:docMk/>
            <pc:sldMk cId="2002409120" sldId="5250"/>
            <ac:grpSpMk id="32" creationId="{EB641B85-EE86-44C6-9791-13CB7E1FD1E7}"/>
          </ac:grpSpMkLst>
        </pc:grpChg>
        <pc:grpChg chg="del">
          <ac:chgData name="Harshit Srivastava" userId="3e32d232-eb1e-417b-ab42-26358b821046" providerId="ADAL" clId="{02ABC6F4-7B08-4990-9B5C-6D7612EB51B7}" dt="2021-05-24T04:38:19.503" v="128" actId="478"/>
          <ac:grpSpMkLst>
            <pc:docMk/>
            <pc:sldMk cId="2002409120" sldId="5250"/>
            <ac:grpSpMk id="47" creationId="{DC86B55F-BD29-44DE-AE59-678859914E8B}"/>
          </ac:grpSpMkLst>
        </pc:grpChg>
        <pc:cxnChg chg="mod">
          <ac:chgData name="Harshit Srivastava" userId="3e32d232-eb1e-417b-ab42-26358b821046" providerId="ADAL" clId="{02ABC6F4-7B08-4990-9B5C-6D7612EB51B7}" dt="2021-05-24T04:39:25.710" v="129"/>
          <ac:cxnSpMkLst>
            <pc:docMk/>
            <pc:sldMk cId="2002409120" sldId="5250"/>
            <ac:cxnSpMk id="34" creationId="{295CD027-E052-42E1-8D55-E2A5F40D81BC}"/>
          </ac:cxnSpMkLst>
        </pc:cxnChg>
      </pc:sldChg>
      <pc:sldChg chg="addSp delSp modSp mod modNotesTx">
        <pc:chgData name="Harshit Srivastava" userId="3e32d232-eb1e-417b-ab42-26358b821046" providerId="ADAL" clId="{02ABC6F4-7B08-4990-9B5C-6D7612EB51B7}" dt="2021-05-24T04:41:19.313" v="185"/>
        <pc:sldMkLst>
          <pc:docMk/>
          <pc:sldMk cId="4271260474" sldId="5251"/>
        </pc:sldMkLst>
        <pc:spChg chg="mod">
          <ac:chgData name="Harshit Srivastava" userId="3e32d232-eb1e-417b-ab42-26358b821046" providerId="ADAL" clId="{02ABC6F4-7B08-4990-9B5C-6D7612EB51B7}" dt="2021-05-24T04:40:50.331" v="150"/>
          <ac:spMkLst>
            <pc:docMk/>
            <pc:sldMk cId="4271260474" sldId="5251"/>
            <ac:spMk id="30" creationId="{29A973F6-ADA9-41BF-A88A-1AD1E3DBE512}"/>
          </ac:spMkLst>
        </pc:spChg>
        <pc:spChg chg="mod">
          <ac:chgData name="Harshit Srivastava" userId="3e32d232-eb1e-417b-ab42-26358b821046" providerId="ADAL" clId="{02ABC6F4-7B08-4990-9B5C-6D7612EB51B7}" dt="2021-05-24T04:40:57.976" v="151"/>
          <ac:spMkLst>
            <pc:docMk/>
            <pc:sldMk cId="4271260474" sldId="5251"/>
            <ac:spMk id="38" creationId="{9AC202AD-559C-41DE-9AE0-EA5E003805CB}"/>
          </ac:spMkLst>
        </pc:spChg>
        <pc:spChg chg="mod">
          <ac:chgData name="Harshit Srivastava" userId="3e32d232-eb1e-417b-ab42-26358b821046" providerId="ADAL" clId="{02ABC6F4-7B08-4990-9B5C-6D7612EB51B7}" dt="2021-05-24T04:41:04.694" v="153"/>
          <ac:spMkLst>
            <pc:docMk/>
            <pc:sldMk cId="4271260474" sldId="5251"/>
            <ac:spMk id="48" creationId="{C60A64D7-1A2C-4356-B4CF-6E1362F2C783}"/>
          </ac:spMkLst>
        </pc:spChg>
        <pc:grpChg chg="del">
          <ac:chgData name="Harshit Srivastava" userId="3e32d232-eb1e-417b-ab42-26358b821046" providerId="ADAL" clId="{02ABC6F4-7B08-4990-9B5C-6D7612EB51B7}" dt="2021-05-24T04:41:03.169" v="152" actId="478"/>
          <ac:grpSpMkLst>
            <pc:docMk/>
            <pc:sldMk cId="4271260474" sldId="5251"/>
            <ac:grpSpMk id="32" creationId="{EB641B85-EE86-44C6-9791-13CB7E1FD1E7}"/>
          </ac:grpSpMkLst>
        </pc:grpChg>
        <pc:grpChg chg="add mod">
          <ac:chgData name="Harshit Srivastava" userId="3e32d232-eb1e-417b-ab42-26358b821046" providerId="ADAL" clId="{02ABC6F4-7B08-4990-9B5C-6D7612EB51B7}" dt="2021-05-24T04:41:11.746" v="184" actId="1038"/>
          <ac:grpSpMkLst>
            <pc:docMk/>
            <pc:sldMk cId="4271260474" sldId="5251"/>
            <ac:grpSpMk id="46" creationId="{21A55956-63D9-482F-B1CC-3AF736ABC832}"/>
          </ac:grpSpMkLst>
        </pc:grpChg>
        <pc:picChg chg="mod">
          <ac:chgData name="Harshit Srivastava" userId="3e32d232-eb1e-417b-ab42-26358b821046" providerId="ADAL" clId="{02ABC6F4-7B08-4990-9B5C-6D7612EB51B7}" dt="2021-05-24T04:41:04.694" v="153"/>
          <ac:picMkLst>
            <pc:docMk/>
            <pc:sldMk cId="4271260474" sldId="5251"/>
            <ac:picMk id="47" creationId="{EE2D63B5-C6EB-4CB5-8D80-03BB720FFECE}"/>
          </ac:picMkLst>
        </pc:picChg>
      </pc:sldChg>
      <pc:sldChg chg="modSp modNotesTx">
        <pc:chgData name="Harshit Srivastava" userId="3e32d232-eb1e-417b-ab42-26358b821046" providerId="ADAL" clId="{02ABC6F4-7B08-4990-9B5C-6D7612EB51B7}" dt="2021-05-24T04:42:42.866" v="191" actId="113"/>
        <pc:sldMkLst>
          <pc:docMk/>
          <pc:sldMk cId="2576993217" sldId="5252"/>
        </pc:sldMkLst>
        <pc:spChg chg="mod">
          <ac:chgData name="Harshit Srivastava" userId="3e32d232-eb1e-417b-ab42-26358b821046" providerId="ADAL" clId="{02ABC6F4-7B08-4990-9B5C-6D7612EB51B7}" dt="2021-05-24T04:42:42.866" v="191" actId="113"/>
          <ac:spMkLst>
            <pc:docMk/>
            <pc:sldMk cId="2576993217" sldId="5252"/>
            <ac:spMk id="38" creationId="{9AC202AD-559C-41DE-9AE0-EA5E003805CB}"/>
          </ac:spMkLst>
        </pc:spChg>
      </pc:sldChg>
      <pc:sldChg chg="modSp modNotesTx">
        <pc:chgData name="Harshit Srivastava" userId="3e32d232-eb1e-417b-ab42-26358b821046" providerId="ADAL" clId="{02ABC6F4-7B08-4990-9B5C-6D7612EB51B7}" dt="2021-05-24T04:43:28.541" v="194"/>
        <pc:sldMkLst>
          <pc:docMk/>
          <pc:sldMk cId="2393533490" sldId="5253"/>
        </pc:sldMkLst>
        <pc:spChg chg="mod">
          <ac:chgData name="Harshit Srivastava" userId="3e32d232-eb1e-417b-ab42-26358b821046" providerId="ADAL" clId="{02ABC6F4-7B08-4990-9B5C-6D7612EB51B7}" dt="2021-05-24T04:43:20.041" v="193"/>
          <ac:spMkLst>
            <pc:docMk/>
            <pc:sldMk cId="2393533490" sldId="5253"/>
            <ac:spMk id="38" creationId="{9AC202AD-559C-41DE-9AE0-EA5E003805CB}"/>
          </ac:spMkLst>
        </pc:spChg>
      </pc:sldChg>
      <pc:sldChg chg="addSp delSp modSp mod modNotesTx">
        <pc:chgData name="Harshit Srivastava" userId="3e32d232-eb1e-417b-ab42-26358b821046" providerId="ADAL" clId="{02ABC6F4-7B08-4990-9B5C-6D7612EB51B7}" dt="2021-05-24T04:44:16.664" v="203"/>
        <pc:sldMkLst>
          <pc:docMk/>
          <pc:sldMk cId="578494545" sldId="5254"/>
        </pc:sldMkLst>
        <pc:spChg chg="mod">
          <ac:chgData name="Harshit Srivastava" userId="3e32d232-eb1e-417b-ab42-26358b821046" providerId="ADAL" clId="{02ABC6F4-7B08-4990-9B5C-6D7612EB51B7}" dt="2021-05-24T04:43:48.173" v="196"/>
          <ac:spMkLst>
            <pc:docMk/>
            <pc:sldMk cId="578494545" sldId="5254"/>
            <ac:spMk id="30" creationId="{29A973F6-ADA9-41BF-A88A-1AD1E3DBE512}"/>
          </ac:spMkLst>
        </pc:spChg>
        <pc:spChg chg="mod">
          <ac:chgData name="Harshit Srivastava" userId="3e32d232-eb1e-417b-ab42-26358b821046" providerId="ADAL" clId="{02ABC6F4-7B08-4990-9B5C-6D7612EB51B7}" dt="2021-05-24T04:43:55.231" v="197"/>
          <ac:spMkLst>
            <pc:docMk/>
            <pc:sldMk cId="578494545" sldId="5254"/>
            <ac:spMk id="38" creationId="{9AC202AD-559C-41DE-9AE0-EA5E003805CB}"/>
          </ac:spMkLst>
        </pc:spChg>
        <pc:grpChg chg="del">
          <ac:chgData name="Harshit Srivastava" userId="3e32d232-eb1e-417b-ab42-26358b821046" providerId="ADAL" clId="{02ABC6F4-7B08-4990-9B5C-6D7612EB51B7}" dt="2021-05-24T04:43:56.091" v="198" actId="478"/>
          <ac:grpSpMkLst>
            <pc:docMk/>
            <pc:sldMk cId="578494545" sldId="5254"/>
            <ac:grpSpMk id="46" creationId="{21A55956-63D9-482F-B1CC-3AF736ABC832}"/>
          </ac:grpSpMkLst>
        </pc:grpChg>
        <pc:picChg chg="add mod">
          <ac:chgData name="Harshit Srivastava" userId="3e32d232-eb1e-417b-ab42-26358b821046" providerId="ADAL" clId="{02ABC6F4-7B08-4990-9B5C-6D7612EB51B7}" dt="2021-05-24T04:44:11.589" v="202" actId="12788"/>
          <ac:picMkLst>
            <pc:docMk/>
            <pc:sldMk cId="578494545" sldId="5254"/>
            <ac:picMk id="32" creationId="{9B279239-5753-4EC5-AF48-E587A87945B7}"/>
          </ac:picMkLst>
        </pc:picChg>
      </pc:sldChg>
      <pc:sldChg chg="modSp mod modNotesTx">
        <pc:chgData name="Harshit Srivastava" userId="3e32d232-eb1e-417b-ab42-26358b821046" providerId="ADAL" clId="{02ABC6F4-7B08-4990-9B5C-6D7612EB51B7}" dt="2021-05-24T04:45:11.233" v="231"/>
        <pc:sldMkLst>
          <pc:docMk/>
          <pc:sldMk cId="794520767" sldId="5255"/>
        </pc:sldMkLst>
        <pc:spChg chg="mod">
          <ac:chgData name="Harshit Srivastava" userId="3e32d232-eb1e-417b-ab42-26358b821046" providerId="ADAL" clId="{02ABC6F4-7B08-4990-9B5C-6D7612EB51B7}" dt="2021-05-24T04:45:05.718" v="230" actId="113"/>
          <ac:spMkLst>
            <pc:docMk/>
            <pc:sldMk cId="794520767" sldId="5255"/>
            <ac:spMk id="38" creationId="{9AC202AD-559C-41DE-9AE0-EA5E003805CB}"/>
          </ac:spMkLst>
        </pc:spChg>
      </pc:sldChg>
      <pc:sldChg chg="modSp modNotesTx">
        <pc:chgData name="Harshit Srivastava" userId="3e32d232-eb1e-417b-ab42-26358b821046" providerId="ADAL" clId="{02ABC6F4-7B08-4990-9B5C-6D7612EB51B7}" dt="2021-05-24T04:46:29.127" v="237"/>
        <pc:sldMkLst>
          <pc:docMk/>
          <pc:sldMk cId="433240360" sldId="5256"/>
        </pc:sldMkLst>
        <pc:spChg chg="mod">
          <ac:chgData name="Harshit Srivastava" userId="3e32d232-eb1e-417b-ab42-26358b821046" providerId="ADAL" clId="{02ABC6F4-7B08-4990-9B5C-6D7612EB51B7}" dt="2021-05-24T04:46:23.040" v="236"/>
          <ac:spMkLst>
            <pc:docMk/>
            <pc:sldMk cId="433240360" sldId="5256"/>
            <ac:spMk id="38" creationId="{9AC202AD-559C-41DE-9AE0-EA5E003805CB}"/>
          </ac:spMkLst>
        </pc:spChg>
      </pc:sldChg>
      <pc:sldChg chg="addSp delSp modSp mod delAnim modNotesTx">
        <pc:chgData name="Harshit Srivastava" userId="3e32d232-eb1e-417b-ab42-26358b821046" providerId="ADAL" clId="{02ABC6F4-7B08-4990-9B5C-6D7612EB51B7}" dt="2021-05-24T04:52:48.678" v="261"/>
        <pc:sldMkLst>
          <pc:docMk/>
          <pc:sldMk cId="1984918640" sldId="5257"/>
        </pc:sldMkLst>
        <pc:spChg chg="mod">
          <ac:chgData name="Harshit Srivastava" userId="3e32d232-eb1e-417b-ab42-26358b821046" providerId="ADAL" clId="{02ABC6F4-7B08-4990-9B5C-6D7612EB51B7}" dt="2021-05-24T04:52:25.268" v="239"/>
          <ac:spMkLst>
            <pc:docMk/>
            <pc:sldMk cId="1984918640" sldId="5257"/>
            <ac:spMk id="30" creationId="{29A973F6-ADA9-41BF-A88A-1AD1E3DBE512}"/>
          </ac:spMkLst>
        </pc:spChg>
        <pc:spChg chg="mod">
          <ac:chgData name="Harshit Srivastava" userId="3e32d232-eb1e-417b-ab42-26358b821046" providerId="ADAL" clId="{02ABC6F4-7B08-4990-9B5C-6D7612EB51B7}" dt="2021-05-24T04:52:41.350" v="260" actId="2711"/>
          <ac:spMkLst>
            <pc:docMk/>
            <pc:sldMk cId="1984918640" sldId="5257"/>
            <ac:spMk id="35" creationId="{F671981D-06EC-4246-B426-B4578E24C9C0}"/>
          </ac:spMkLst>
        </pc:spChg>
        <pc:spChg chg="mod">
          <ac:chgData name="Harshit Srivastava" userId="3e32d232-eb1e-417b-ab42-26358b821046" providerId="ADAL" clId="{02ABC6F4-7B08-4990-9B5C-6D7612EB51B7}" dt="2021-05-24T04:52:41.350" v="260" actId="2711"/>
          <ac:spMkLst>
            <pc:docMk/>
            <pc:sldMk cId="1984918640" sldId="5257"/>
            <ac:spMk id="36" creationId="{4B3C55F3-71EC-458D-829C-D2735A43680B}"/>
          </ac:spMkLst>
        </pc:spChg>
        <pc:spChg chg="del">
          <ac:chgData name="Harshit Srivastava" userId="3e32d232-eb1e-417b-ab42-26358b821046" providerId="ADAL" clId="{02ABC6F4-7B08-4990-9B5C-6D7612EB51B7}" dt="2021-05-24T04:52:31.268" v="240" actId="478"/>
          <ac:spMkLst>
            <pc:docMk/>
            <pc:sldMk cId="1984918640" sldId="5257"/>
            <ac:spMk id="38" creationId="{9AC202AD-559C-41DE-9AE0-EA5E003805CB}"/>
          </ac:spMkLst>
        </pc:spChg>
        <pc:spChg chg="mod">
          <ac:chgData name="Harshit Srivastava" userId="3e32d232-eb1e-417b-ab42-26358b821046" providerId="ADAL" clId="{02ABC6F4-7B08-4990-9B5C-6D7612EB51B7}" dt="2021-05-24T04:52:41.350" v="260" actId="2711"/>
          <ac:spMkLst>
            <pc:docMk/>
            <pc:sldMk cId="1984918640" sldId="5257"/>
            <ac:spMk id="44" creationId="{15962C2B-09F9-4382-9789-0C734D662093}"/>
          </ac:spMkLst>
        </pc:spChg>
        <pc:spChg chg="mod">
          <ac:chgData name="Harshit Srivastava" userId="3e32d232-eb1e-417b-ab42-26358b821046" providerId="ADAL" clId="{02ABC6F4-7B08-4990-9B5C-6D7612EB51B7}" dt="2021-05-24T04:52:41.350" v="260" actId="2711"/>
          <ac:spMkLst>
            <pc:docMk/>
            <pc:sldMk cId="1984918640" sldId="5257"/>
            <ac:spMk id="46" creationId="{14306F0B-1202-41B0-A134-8064564B8FCF}"/>
          </ac:spMkLst>
        </pc:spChg>
        <pc:spChg chg="mod">
          <ac:chgData name="Harshit Srivastava" userId="3e32d232-eb1e-417b-ab42-26358b821046" providerId="ADAL" clId="{02ABC6F4-7B08-4990-9B5C-6D7612EB51B7}" dt="2021-05-24T04:52:41.350" v="260" actId="2711"/>
          <ac:spMkLst>
            <pc:docMk/>
            <pc:sldMk cId="1984918640" sldId="5257"/>
            <ac:spMk id="47" creationId="{A24BB06D-3912-4A2D-A3A2-862E79D258C0}"/>
          </ac:spMkLst>
        </pc:spChg>
        <pc:spChg chg="mod">
          <ac:chgData name="Harshit Srivastava" userId="3e32d232-eb1e-417b-ab42-26358b821046" providerId="ADAL" clId="{02ABC6F4-7B08-4990-9B5C-6D7612EB51B7}" dt="2021-05-24T04:52:41.350" v="260" actId="2711"/>
          <ac:spMkLst>
            <pc:docMk/>
            <pc:sldMk cId="1984918640" sldId="5257"/>
            <ac:spMk id="48" creationId="{1320A358-CCEF-4598-B65A-B47372BDB4E1}"/>
          </ac:spMkLst>
        </pc:spChg>
        <pc:grpChg chg="add mod">
          <ac:chgData name="Harshit Srivastava" userId="3e32d232-eb1e-417b-ab42-26358b821046" providerId="ADAL" clId="{02ABC6F4-7B08-4990-9B5C-6D7612EB51B7}" dt="2021-05-24T04:52:37.752" v="259" actId="1035"/>
          <ac:grpSpMkLst>
            <pc:docMk/>
            <pc:sldMk cId="1984918640" sldId="5257"/>
            <ac:grpSpMk id="20" creationId="{7E18F758-9D83-4E55-9F57-EE0317610028}"/>
          </ac:grpSpMkLst>
        </pc:grpChg>
        <pc:grpChg chg="mod">
          <ac:chgData name="Harshit Srivastava" userId="3e32d232-eb1e-417b-ab42-26358b821046" providerId="ADAL" clId="{02ABC6F4-7B08-4990-9B5C-6D7612EB51B7}" dt="2021-05-24T04:52:34.553" v="242"/>
          <ac:grpSpMkLst>
            <pc:docMk/>
            <pc:sldMk cId="1984918640" sldId="5257"/>
            <ac:grpSpMk id="21" creationId="{4849DDBB-D06C-493A-AC6C-BCFF536D693A}"/>
          </ac:grpSpMkLst>
        </pc:grpChg>
        <pc:grpChg chg="mod">
          <ac:chgData name="Harshit Srivastava" userId="3e32d232-eb1e-417b-ab42-26358b821046" providerId="ADAL" clId="{02ABC6F4-7B08-4990-9B5C-6D7612EB51B7}" dt="2021-05-24T04:52:34.553" v="242"/>
          <ac:grpSpMkLst>
            <pc:docMk/>
            <pc:sldMk cId="1984918640" sldId="5257"/>
            <ac:grpSpMk id="33" creationId="{4661E52A-E637-4333-9BB1-F6C7807F0F55}"/>
          </ac:grpSpMkLst>
        </pc:grpChg>
        <pc:grpChg chg="mod">
          <ac:chgData name="Harshit Srivastava" userId="3e32d232-eb1e-417b-ab42-26358b821046" providerId="ADAL" clId="{02ABC6F4-7B08-4990-9B5C-6D7612EB51B7}" dt="2021-05-24T04:52:34.553" v="242"/>
          <ac:grpSpMkLst>
            <pc:docMk/>
            <pc:sldMk cId="1984918640" sldId="5257"/>
            <ac:grpSpMk id="34" creationId="{4264799D-9AB0-4E58-9BB9-984F02318E54}"/>
          </ac:grpSpMkLst>
        </pc:grpChg>
        <pc:grpChg chg="mod">
          <ac:chgData name="Harshit Srivastava" userId="3e32d232-eb1e-417b-ab42-26358b821046" providerId="ADAL" clId="{02ABC6F4-7B08-4990-9B5C-6D7612EB51B7}" dt="2021-05-24T04:52:34.553" v="242"/>
          <ac:grpSpMkLst>
            <pc:docMk/>
            <pc:sldMk cId="1984918640" sldId="5257"/>
            <ac:grpSpMk id="45" creationId="{E7328B76-B823-4FB8-8E7F-0E040FF6A007}"/>
          </ac:grpSpMkLst>
        </pc:grpChg>
        <pc:picChg chg="del">
          <ac:chgData name="Harshit Srivastava" userId="3e32d232-eb1e-417b-ab42-26358b821046" providerId="ADAL" clId="{02ABC6F4-7B08-4990-9B5C-6D7612EB51B7}" dt="2021-05-24T04:52:32.329" v="241" actId="478"/>
          <ac:picMkLst>
            <pc:docMk/>
            <pc:sldMk cId="1984918640" sldId="5257"/>
            <ac:picMk id="32" creationId="{9B279239-5753-4EC5-AF48-E587A87945B7}"/>
          </ac:picMkLst>
        </pc:picChg>
      </pc:sldChg>
      <pc:sldChg chg="modSp mod modAnim modNotesTx">
        <pc:chgData name="Harshit Srivastava" userId="3e32d232-eb1e-417b-ab42-26358b821046" providerId="ADAL" clId="{02ABC6F4-7B08-4990-9B5C-6D7612EB51B7}" dt="2021-05-24T04:54:46.116" v="286" actId="120"/>
        <pc:sldMkLst>
          <pc:docMk/>
          <pc:sldMk cId="374105224" sldId="5258"/>
        </pc:sldMkLst>
        <pc:spChg chg="mod">
          <ac:chgData name="Harshit Srivastava" userId="3e32d232-eb1e-417b-ab42-26358b821046" providerId="ADAL" clId="{02ABC6F4-7B08-4990-9B5C-6D7612EB51B7}" dt="2021-05-24T04:54:06.776" v="274"/>
          <ac:spMkLst>
            <pc:docMk/>
            <pc:sldMk cId="374105224" sldId="5258"/>
            <ac:spMk id="8" creationId="{01416D81-7FF6-4B72-93E6-139E49160A2E}"/>
          </ac:spMkLst>
        </pc:spChg>
        <pc:spChg chg="mod">
          <ac:chgData name="Harshit Srivastava" userId="3e32d232-eb1e-417b-ab42-26358b821046" providerId="ADAL" clId="{02ABC6F4-7B08-4990-9B5C-6D7612EB51B7}" dt="2021-05-24T04:54:46.116" v="286" actId="120"/>
          <ac:spMkLst>
            <pc:docMk/>
            <pc:sldMk cId="374105224" sldId="5258"/>
            <ac:spMk id="9" creationId="{4577B193-B5BB-4191-B0F1-A8068115EE51}"/>
          </ac:spMkLst>
        </pc:spChg>
      </pc:sldChg>
      <pc:sldChg chg="addSp delSp modSp mod modNotesTx">
        <pc:chgData name="Harshit Srivastava" userId="3e32d232-eb1e-417b-ab42-26358b821046" providerId="ADAL" clId="{02ABC6F4-7B08-4990-9B5C-6D7612EB51B7}" dt="2021-05-24T04:56:00.186" v="345"/>
        <pc:sldMkLst>
          <pc:docMk/>
          <pc:sldMk cId="2664451198" sldId="5259"/>
        </pc:sldMkLst>
        <pc:spChg chg="mod">
          <ac:chgData name="Harshit Srivastava" userId="3e32d232-eb1e-417b-ab42-26358b821046" providerId="ADAL" clId="{02ABC6F4-7B08-4990-9B5C-6D7612EB51B7}" dt="2021-05-24T04:55:11.171" v="287"/>
          <ac:spMkLst>
            <pc:docMk/>
            <pc:sldMk cId="2664451198" sldId="5259"/>
            <ac:spMk id="30" creationId="{29A973F6-ADA9-41BF-A88A-1AD1E3DBE512}"/>
          </ac:spMkLst>
        </pc:spChg>
        <pc:spChg chg="mod">
          <ac:chgData name="Harshit Srivastava" userId="3e32d232-eb1e-417b-ab42-26358b821046" providerId="ADAL" clId="{02ABC6F4-7B08-4990-9B5C-6D7612EB51B7}" dt="2021-05-24T04:55:40.919" v="332" actId="2711"/>
          <ac:spMkLst>
            <pc:docMk/>
            <pc:sldMk cId="2664451198" sldId="5259"/>
            <ac:spMk id="34" creationId="{EED5533A-6850-4254-A33B-9179BECFEEDA}"/>
          </ac:spMkLst>
        </pc:spChg>
        <pc:spChg chg="mod">
          <ac:chgData name="Harshit Srivastava" userId="3e32d232-eb1e-417b-ab42-26358b821046" providerId="ADAL" clId="{02ABC6F4-7B08-4990-9B5C-6D7612EB51B7}" dt="2021-05-24T04:55:40.919" v="332" actId="2711"/>
          <ac:spMkLst>
            <pc:docMk/>
            <pc:sldMk cId="2664451198" sldId="5259"/>
            <ac:spMk id="36" creationId="{D23F1A85-E4F5-45B9-A79C-60E9EF96FE24}"/>
          </ac:spMkLst>
        </pc:spChg>
        <pc:spChg chg="mod">
          <ac:chgData name="Harshit Srivastava" userId="3e32d232-eb1e-417b-ab42-26358b821046" providerId="ADAL" clId="{02ABC6F4-7B08-4990-9B5C-6D7612EB51B7}" dt="2021-05-24T04:55:18.238" v="288"/>
          <ac:spMkLst>
            <pc:docMk/>
            <pc:sldMk cId="2664451198" sldId="5259"/>
            <ac:spMk id="38" creationId="{9AC202AD-559C-41DE-9AE0-EA5E003805CB}"/>
          </ac:spMkLst>
        </pc:spChg>
        <pc:spChg chg="mod">
          <ac:chgData name="Harshit Srivastava" userId="3e32d232-eb1e-417b-ab42-26358b821046" providerId="ADAL" clId="{02ABC6F4-7B08-4990-9B5C-6D7612EB51B7}" dt="2021-05-24T04:55:40.919" v="332" actId="2711"/>
          <ac:spMkLst>
            <pc:docMk/>
            <pc:sldMk cId="2664451198" sldId="5259"/>
            <ac:spMk id="44" creationId="{BC9283E1-CE11-46AF-A677-D262A6F94EE4}"/>
          </ac:spMkLst>
        </pc:spChg>
        <pc:spChg chg="mod">
          <ac:chgData name="Harshit Srivastava" userId="3e32d232-eb1e-417b-ab42-26358b821046" providerId="ADAL" clId="{02ABC6F4-7B08-4990-9B5C-6D7612EB51B7}" dt="2021-05-24T04:55:40.919" v="332" actId="2711"/>
          <ac:spMkLst>
            <pc:docMk/>
            <pc:sldMk cId="2664451198" sldId="5259"/>
            <ac:spMk id="54" creationId="{F1137906-1861-46EB-B277-A31D72C34E15}"/>
          </ac:spMkLst>
        </pc:spChg>
        <pc:spChg chg="mod">
          <ac:chgData name="Harshit Srivastava" userId="3e32d232-eb1e-417b-ab42-26358b821046" providerId="ADAL" clId="{02ABC6F4-7B08-4990-9B5C-6D7612EB51B7}" dt="2021-05-24T04:55:40.919" v="332" actId="2711"/>
          <ac:spMkLst>
            <pc:docMk/>
            <pc:sldMk cId="2664451198" sldId="5259"/>
            <ac:spMk id="55" creationId="{41CB1B05-B401-42F8-8D12-5F8EADCE122A}"/>
          </ac:spMkLst>
        </pc:spChg>
        <pc:spChg chg="mod">
          <ac:chgData name="Harshit Srivastava" userId="3e32d232-eb1e-417b-ab42-26358b821046" providerId="ADAL" clId="{02ABC6F4-7B08-4990-9B5C-6D7612EB51B7}" dt="2021-05-24T04:55:40.919" v="332" actId="2711"/>
          <ac:spMkLst>
            <pc:docMk/>
            <pc:sldMk cId="2664451198" sldId="5259"/>
            <ac:spMk id="58" creationId="{DB88D4DA-9C2F-4A6B-A59B-7D4A659475EB}"/>
          </ac:spMkLst>
        </pc:spChg>
        <pc:spChg chg="mod">
          <ac:chgData name="Harshit Srivastava" userId="3e32d232-eb1e-417b-ab42-26358b821046" providerId="ADAL" clId="{02ABC6F4-7B08-4990-9B5C-6D7612EB51B7}" dt="2021-05-24T04:55:40.919" v="332" actId="2711"/>
          <ac:spMkLst>
            <pc:docMk/>
            <pc:sldMk cId="2664451198" sldId="5259"/>
            <ac:spMk id="60" creationId="{EE6A5949-A422-4610-8371-6DD3416E4094}"/>
          </ac:spMkLst>
        </pc:spChg>
        <pc:spChg chg="mod">
          <ac:chgData name="Harshit Srivastava" userId="3e32d232-eb1e-417b-ab42-26358b821046" providerId="ADAL" clId="{02ABC6F4-7B08-4990-9B5C-6D7612EB51B7}" dt="2021-05-24T04:55:40.919" v="332" actId="2711"/>
          <ac:spMkLst>
            <pc:docMk/>
            <pc:sldMk cId="2664451198" sldId="5259"/>
            <ac:spMk id="62" creationId="{5D6BC35A-403B-4D6D-880A-1508DDF105F1}"/>
          </ac:spMkLst>
        </pc:spChg>
        <pc:spChg chg="mod">
          <ac:chgData name="Harshit Srivastava" userId="3e32d232-eb1e-417b-ab42-26358b821046" providerId="ADAL" clId="{02ABC6F4-7B08-4990-9B5C-6D7612EB51B7}" dt="2021-05-24T04:55:40.919" v="332" actId="2711"/>
          <ac:spMkLst>
            <pc:docMk/>
            <pc:sldMk cId="2664451198" sldId="5259"/>
            <ac:spMk id="63" creationId="{3C5AC43D-1F05-4024-A9A1-91AAC524C9F7}"/>
          </ac:spMkLst>
        </pc:spChg>
        <pc:spChg chg="mod">
          <ac:chgData name="Harshit Srivastava" userId="3e32d232-eb1e-417b-ab42-26358b821046" providerId="ADAL" clId="{02ABC6F4-7B08-4990-9B5C-6D7612EB51B7}" dt="2021-05-24T04:55:40.919" v="332" actId="2711"/>
          <ac:spMkLst>
            <pc:docMk/>
            <pc:sldMk cId="2664451198" sldId="5259"/>
            <ac:spMk id="64" creationId="{719B348C-DF01-4CE5-9E99-7DB4FCF6A95E}"/>
          </ac:spMkLst>
        </pc:spChg>
        <pc:spChg chg="mod">
          <ac:chgData name="Harshit Srivastava" userId="3e32d232-eb1e-417b-ab42-26358b821046" providerId="ADAL" clId="{02ABC6F4-7B08-4990-9B5C-6D7612EB51B7}" dt="2021-05-24T04:55:40.919" v="332" actId="2711"/>
          <ac:spMkLst>
            <pc:docMk/>
            <pc:sldMk cId="2664451198" sldId="5259"/>
            <ac:spMk id="65" creationId="{4729634C-17C5-42BD-B6DA-90A7D91C17FD}"/>
          </ac:spMkLst>
        </pc:spChg>
        <pc:spChg chg="mod">
          <ac:chgData name="Harshit Srivastava" userId="3e32d232-eb1e-417b-ab42-26358b821046" providerId="ADAL" clId="{02ABC6F4-7B08-4990-9B5C-6D7612EB51B7}" dt="2021-05-24T04:55:40.919" v="332" actId="2711"/>
          <ac:spMkLst>
            <pc:docMk/>
            <pc:sldMk cId="2664451198" sldId="5259"/>
            <ac:spMk id="67" creationId="{AAC5D0A9-15DB-458C-8EAD-ABFAFBCFF839}"/>
          </ac:spMkLst>
        </pc:spChg>
        <pc:spChg chg="mod">
          <ac:chgData name="Harshit Srivastava" userId="3e32d232-eb1e-417b-ab42-26358b821046" providerId="ADAL" clId="{02ABC6F4-7B08-4990-9B5C-6D7612EB51B7}" dt="2021-05-24T04:55:40.919" v="332" actId="2711"/>
          <ac:spMkLst>
            <pc:docMk/>
            <pc:sldMk cId="2664451198" sldId="5259"/>
            <ac:spMk id="68" creationId="{84BADAF6-43FB-4D3E-9F6F-CFE74639A5A0}"/>
          </ac:spMkLst>
        </pc:spChg>
        <pc:grpChg chg="add mod">
          <ac:chgData name="Harshit Srivastava" userId="3e32d232-eb1e-417b-ab42-26358b821046" providerId="ADAL" clId="{02ABC6F4-7B08-4990-9B5C-6D7612EB51B7}" dt="2021-05-24T04:55:53.318" v="344" actId="1037"/>
          <ac:grpSpMkLst>
            <pc:docMk/>
            <pc:sldMk cId="2664451198" sldId="5259"/>
            <ac:grpSpMk id="32" creationId="{A537741E-5760-4304-AF56-0AC8C1E7A3B9}"/>
          </ac:grpSpMkLst>
        </pc:grpChg>
        <pc:grpChg chg="mod">
          <ac:chgData name="Harshit Srivastava" userId="3e32d232-eb1e-417b-ab42-26358b821046" providerId="ADAL" clId="{02ABC6F4-7B08-4990-9B5C-6D7612EB51B7}" dt="2021-05-24T04:55:31.355" v="290"/>
          <ac:grpSpMkLst>
            <pc:docMk/>
            <pc:sldMk cId="2664451198" sldId="5259"/>
            <ac:grpSpMk id="33" creationId="{04783EF9-3F0B-4063-A742-5CA037B09137}"/>
          </ac:grpSpMkLst>
        </pc:grpChg>
        <pc:grpChg chg="mod">
          <ac:chgData name="Harshit Srivastava" userId="3e32d232-eb1e-417b-ab42-26358b821046" providerId="ADAL" clId="{02ABC6F4-7B08-4990-9B5C-6D7612EB51B7}" dt="2021-05-24T04:55:31.355" v="290"/>
          <ac:grpSpMkLst>
            <pc:docMk/>
            <pc:sldMk cId="2664451198" sldId="5259"/>
            <ac:grpSpMk id="35" creationId="{5B570E56-C802-4CF1-9B4B-BA7C28004F60}"/>
          </ac:grpSpMkLst>
        </pc:grpChg>
        <pc:grpChg chg="del">
          <ac:chgData name="Harshit Srivastava" userId="3e32d232-eb1e-417b-ab42-26358b821046" providerId="ADAL" clId="{02ABC6F4-7B08-4990-9B5C-6D7612EB51B7}" dt="2021-05-24T04:55:19.135" v="289" actId="478"/>
          <ac:grpSpMkLst>
            <pc:docMk/>
            <pc:sldMk cId="2664451198" sldId="5259"/>
            <ac:grpSpMk id="46" creationId="{21A55956-63D9-482F-B1CC-3AF736ABC832}"/>
          </ac:grpSpMkLst>
        </pc:grpChg>
        <pc:grpChg chg="add mod">
          <ac:chgData name="Harshit Srivastava" userId="3e32d232-eb1e-417b-ab42-26358b821046" providerId="ADAL" clId="{02ABC6F4-7B08-4990-9B5C-6D7612EB51B7}" dt="2021-05-24T04:55:53.318" v="344" actId="1037"/>
          <ac:grpSpMkLst>
            <pc:docMk/>
            <pc:sldMk cId="2664451198" sldId="5259"/>
            <ac:grpSpMk id="49" creationId="{F695B6CA-0351-44A5-9CB9-F2FEDE94E002}"/>
          </ac:grpSpMkLst>
        </pc:grpChg>
        <pc:grpChg chg="mod">
          <ac:chgData name="Harshit Srivastava" userId="3e32d232-eb1e-417b-ab42-26358b821046" providerId="ADAL" clId="{02ABC6F4-7B08-4990-9B5C-6D7612EB51B7}" dt="2021-05-24T04:55:31.355" v="290"/>
          <ac:grpSpMkLst>
            <pc:docMk/>
            <pc:sldMk cId="2664451198" sldId="5259"/>
            <ac:grpSpMk id="50" creationId="{4B4992BB-DC73-4B41-A3CC-06CA960D200E}"/>
          </ac:grpSpMkLst>
        </pc:grpChg>
        <pc:grpChg chg="mod">
          <ac:chgData name="Harshit Srivastava" userId="3e32d232-eb1e-417b-ab42-26358b821046" providerId="ADAL" clId="{02ABC6F4-7B08-4990-9B5C-6D7612EB51B7}" dt="2021-05-24T04:55:31.355" v="290"/>
          <ac:grpSpMkLst>
            <pc:docMk/>
            <pc:sldMk cId="2664451198" sldId="5259"/>
            <ac:grpSpMk id="52" creationId="{E044BFB8-4CBC-4328-B5D5-740EB68E7407}"/>
          </ac:grpSpMkLst>
        </pc:grpChg>
        <pc:grpChg chg="mod">
          <ac:chgData name="Harshit Srivastava" userId="3e32d232-eb1e-417b-ab42-26358b821046" providerId="ADAL" clId="{02ABC6F4-7B08-4990-9B5C-6D7612EB51B7}" dt="2021-05-24T04:55:31.355" v="290"/>
          <ac:grpSpMkLst>
            <pc:docMk/>
            <pc:sldMk cId="2664451198" sldId="5259"/>
            <ac:grpSpMk id="53" creationId="{E7064CB7-6BE7-4EA9-8C23-7F528557FA44}"/>
          </ac:grpSpMkLst>
        </pc:grpChg>
        <pc:picChg chg="mod">
          <ac:chgData name="Harshit Srivastava" userId="3e32d232-eb1e-417b-ab42-26358b821046" providerId="ADAL" clId="{02ABC6F4-7B08-4990-9B5C-6D7612EB51B7}" dt="2021-05-24T04:55:31.355" v="290"/>
          <ac:picMkLst>
            <pc:docMk/>
            <pc:sldMk cId="2664451198" sldId="5259"/>
            <ac:picMk id="66" creationId="{4A556C09-4804-4938-959B-BA8DF34C835F}"/>
          </ac:picMkLst>
        </pc:picChg>
        <pc:cxnChg chg="mod">
          <ac:chgData name="Harshit Srivastava" userId="3e32d232-eb1e-417b-ab42-26358b821046" providerId="ADAL" clId="{02ABC6F4-7B08-4990-9B5C-6D7612EB51B7}" dt="2021-05-24T04:55:31.355" v="290"/>
          <ac:cxnSpMkLst>
            <pc:docMk/>
            <pc:sldMk cId="2664451198" sldId="5259"/>
            <ac:cxnSpMk id="45" creationId="{940959B0-3071-4704-BF5B-053A12AF89A6}"/>
          </ac:cxnSpMkLst>
        </pc:cxnChg>
        <pc:cxnChg chg="mod">
          <ac:chgData name="Harshit Srivastava" userId="3e32d232-eb1e-417b-ab42-26358b821046" providerId="ADAL" clId="{02ABC6F4-7B08-4990-9B5C-6D7612EB51B7}" dt="2021-05-24T04:55:31.355" v="290"/>
          <ac:cxnSpMkLst>
            <pc:docMk/>
            <pc:sldMk cId="2664451198" sldId="5259"/>
            <ac:cxnSpMk id="51" creationId="{C1BAA8E3-1F1F-4520-8593-308CDB3BA2E1}"/>
          </ac:cxnSpMkLst>
        </pc:cxnChg>
        <pc:cxnChg chg="mod">
          <ac:chgData name="Harshit Srivastava" userId="3e32d232-eb1e-417b-ab42-26358b821046" providerId="ADAL" clId="{02ABC6F4-7B08-4990-9B5C-6D7612EB51B7}" dt="2021-05-24T04:55:31.355" v="290"/>
          <ac:cxnSpMkLst>
            <pc:docMk/>
            <pc:sldMk cId="2664451198" sldId="5259"/>
            <ac:cxnSpMk id="56" creationId="{670158B3-9D0E-4776-811C-03E2205A3F72}"/>
          </ac:cxnSpMkLst>
        </pc:cxnChg>
        <pc:cxnChg chg="mod">
          <ac:chgData name="Harshit Srivastava" userId="3e32d232-eb1e-417b-ab42-26358b821046" providerId="ADAL" clId="{02ABC6F4-7B08-4990-9B5C-6D7612EB51B7}" dt="2021-05-24T04:55:31.355" v="290"/>
          <ac:cxnSpMkLst>
            <pc:docMk/>
            <pc:sldMk cId="2664451198" sldId="5259"/>
            <ac:cxnSpMk id="57" creationId="{0444AEC8-960F-4DE6-9CEB-0CC4AFBF7C31}"/>
          </ac:cxnSpMkLst>
        </pc:cxnChg>
        <pc:cxnChg chg="mod">
          <ac:chgData name="Harshit Srivastava" userId="3e32d232-eb1e-417b-ab42-26358b821046" providerId="ADAL" clId="{02ABC6F4-7B08-4990-9B5C-6D7612EB51B7}" dt="2021-05-24T04:55:31.355" v="290"/>
          <ac:cxnSpMkLst>
            <pc:docMk/>
            <pc:sldMk cId="2664451198" sldId="5259"/>
            <ac:cxnSpMk id="59" creationId="{05C54818-73DB-4C77-8A16-9720307807D4}"/>
          </ac:cxnSpMkLst>
        </pc:cxnChg>
        <pc:cxnChg chg="mod">
          <ac:chgData name="Harshit Srivastava" userId="3e32d232-eb1e-417b-ab42-26358b821046" providerId="ADAL" clId="{02ABC6F4-7B08-4990-9B5C-6D7612EB51B7}" dt="2021-05-24T04:55:31.355" v="290"/>
          <ac:cxnSpMkLst>
            <pc:docMk/>
            <pc:sldMk cId="2664451198" sldId="5259"/>
            <ac:cxnSpMk id="61" creationId="{135DC159-E949-4375-877F-0307ACC43009}"/>
          </ac:cxnSpMkLst>
        </pc:cxnChg>
      </pc:sldChg>
      <pc:sldChg chg="addSp delSp modSp mod modNotesTx">
        <pc:chgData name="Harshit Srivastava" userId="3e32d232-eb1e-417b-ab42-26358b821046" providerId="ADAL" clId="{02ABC6F4-7B08-4990-9B5C-6D7612EB51B7}" dt="2021-05-24T07:09:41.669" v="535" actId="2711"/>
        <pc:sldMkLst>
          <pc:docMk/>
          <pc:sldMk cId="627064771" sldId="5260"/>
        </pc:sldMkLst>
        <pc:spChg chg="mod">
          <ac:chgData name="Harshit Srivastava" userId="3e32d232-eb1e-417b-ab42-26358b821046" providerId="ADAL" clId="{02ABC6F4-7B08-4990-9B5C-6D7612EB51B7}" dt="2021-05-24T04:56:21.571" v="347"/>
          <ac:spMkLst>
            <pc:docMk/>
            <pc:sldMk cId="627064771" sldId="5260"/>
            <ac:spMk id="30" creationId="{29A973F6-ADA9-41BF-A88A-1AD1E3DBE512}"/>
          </ac:spMkLst>
        </pc:spChg>
        <pc:spChg chg="mod">
          <ac:chgData name="Harshit Srivastava" userId="3e32d232-eb1e-417b-ab42-26358b821046" providerId="ADAL" clId="{02ABC6F4-7B08-4990-9B5C-6D7612EB51B7}" dt="2021-05-24T07:09:41.669" v="535" actId="2711"/>
          <ac:spMkLst>
            <pc:docMk/>
            <pc:sldMk cId="627064771" sldId="5260"/>
            <ac:spMk id="35" creationId="{262C6A6A-4D5C-4C17-A2E8-4DEEA08AD69A}"/>
          </ac:spMkLst>
        </pc:spChg>
        <pc:spChg chg="mod">
          <ac:chgData name="Harshit Srivastava" userId="3e32d232-eb1e-417b-ab42-26358b821046" providerId="ADAL" clId="{02ABC6F4-7B08-4990-9B5C-6D7612EB51B7}" dt="2021-05-24T07:09:41.669" v="535" actId="2711"/>
          <ac:spMkLst>
            <pc:docMk/>
            <pc:sldMk cId="627064771" sldId="5260"/>
            <ac:spMk id="36" creationId="{8988622A-17CD-4E84-8D99-3E755F62D675}"/>
          </ac:spMkLst>
        </pc:spChg>
        <pc:spChg chg="mod">
          <ac:chgData name="Harshit Srivastava" userId="3e32d232-eb1e-417b-ab42-26358b821046" providerId="ADAL" clId="{02ABC6F4-7B08-4990-9B5C-6D7612EB51B7}" dt="2021-05-24T04:56:30.607" v="349"/>
          <ac:spMkLst>
            <pc:docMk/>
            <pc:sldMk cId="627064771" sldId="5260"/>
            <ac:spMk id="38" creationId="{9AC202AD-559C-41DE-9AE0-EA5E003805CB}"/>
          </ac:spMkLst>
        </pc:spChg>
        <pc:spChg chg="mod">
          <ac:chgData name="Harshit Srivastava" userId="3e32d232-eb1e-417b-ab42-26358b821046" providerId="ADAL" clId="{02ABC6F4-7B08-4990-9B5C-6D7612EB51B7}" dt="2021-05-24T07:09:41.669" v="535" actId="2711"/>
          <ac:spMkLst>
            <pc:docMk/>
            <pc:sldMk cId="627064771" sldId="5260"/>
            <ac:spMk id="44" creationId="{5E392A80-88DC-4F7B-8DC7-93E7D7F131F1}"/>
          </ac:spMkLst>
        </pc:spChg>
        <pc:spChg chg="mod">
          <ac:chgData name="Harshit Srivastava" userId="3e32d232-eb1e-417b-ab42-26358b821046" providerId="ADAL" clId="{02ABC6F4-7B08-4990-9B5C-6D7612EB51B7}" dt="2021-05-24T07:09:41.669" v="535" actId="2711"/>
          <ac:spMkLst>
            <pc:docMk/>
            <pc:sldMk cId="627064771" sldId="5260"/>
            <ac:spMk id="45" creationId="{796A2398-9538-481B-8053-FF41839F0706}"/>
          </ac:spMkLst>
        </pc:spChg>
        <pc:spChg chg="mod">
          <ac:chgData name="Harshit Srivastava" userId="3e32d232-eb1e-417b-ab42-26358b821046" providerId="ADAL" clId="{02ABC6F4-7B08-4990-9B5C-6D7612EB51B7}" dt="2021-05-24T07:09:41.669" v="535" actId="2711"/>
          <ac:spMkLst>
            <pc:docMk/>
            <pc:sldMk cId="627064771" sldId="5260"/>
            <ac:spMk id="46" creationId="{40CAFE91-A2EF-48AB-95B5-49C65F888C95}"/>
          </ac:spMkLst>
        </pc:spChg>
        <pc:spChg chg="mod">
          <ac:chgData name="Harshit Srivastava" userId="3e32d232-eb1e-417b-ab42-26358b821046" providerId="ADAL" clId="{02ABC6F4-7B08-4990-9B5C-6D7612EB51B7}" dt="2021-05-24T07:09:41.669" v="535" actId="2711"/>
          <ac:spMkLst>
            <pc:docMk/>
            <pc:sldMk cId="627064771" sldId="5260"/>
            <ac:spMk id="47" creationId="{E77A7DAC-1300-4074-90A3-A5A3C363E981}"/>
          </ac:spMkLst>
        </pc:spChg>
        <pc:spChg chg="mod">
          <ac:chgData name="Harshit Srivastava" userId="3e32d232-eb1e-417b-ab42-26358b821046" providerId="ADAL" clId="{02ABC6F4-7B08-4990-9B5C-6D7612EB51B7}" dt="2021-05-24T07:09:41.669" v="535" actId="2711"/>
          <ac:spMkLst>
            <pc:docMk/>
            <pc:sldMk cId="627064771" sldId="5260"/>
            <ac:spMk id="48" creationId="{F356B143-2FFF-4F3F-B951-795EADCCDD48}"/>
          </ac:spMkLst>
        </pc:spChg>
        <pc:spChg chg="mod">
          <ac:chgData name="Harshit Srivastava" userId="3e32d232-eb1e-417b-ab42-26358b821046" providerId="ADAL" clId="{02ABC6F4-7B08-4990-9B5C-6D7612EB51B7}" dt="2021-05-24T07:09:41.669" v="535" actId="2711"/>
          <ac:spMkLst>
            <pc:docMk/>
            <pc:sldMk cId="627064771" sldId="5260"/>
            <ac:spMk id="49" creationId="{CA44F026-003E-4243-B6E5-15C3AB008469}"/>
          </ac:spMkLst>
        </pc:spChg>
        <pc:spChg chg="mod">
          <ac:chgData name="Harshit Srivastava" userId="3e32d232-eb1e-417b-ab42-26358b821046" providerId="ADAL" clId="{02ABC6F4-7B08-4990-9B5C-6D7612EB51B7}" dt="2021-05-24T07:09:41.669" v="535" actId="2711"/>
          <ac:spMkLst>
            <pc:docMk/>
            <pc:sldMk cId="627064771" sldId="5260"/>
            <ac:spMk id="50" creationId="{087F554B-8776-4C30-826D-1CD00EF05133}"/>
          </ac:spMkLst>
        </pc:spChg>
        <pc:spChg chg="mod">
          <ac:chgData name="Harshit Srivastava" userId="3e32d232-eb1e-417b-ab42-26358b821046" providerId="ADAL" clId="{02ABC6F4-7B08-4990-9B5C-6D7612EB51B7}" dt="2021-05-24T07:09:41.669" v="535" actId="2711"/>
          <ac:spMkLst>
            <pc:docMk/>
            <pc:sldMk cId="627064771" sldId="5260"/>
            <ac:spMk id="51" creationId="{C828F5FF-068D-4348-845F-1B74626D4A13}"/>
          </ac:spMkLst>
        </pc:spChg>
        <pc:spChg chg="mod">
          <ac:chgData name="Harshit Srivastava" userId="3e32d232-eb1e-417b-ab42-26358b821046" providerId="ADAL" clId="{02ABC6F4-7B08-4990-9B5C-6D7612EB51B7}" dt="2021-05-24T07:09:41.669" v="535" actId="2711"/>
          <ac:spMkLst>
            <pc:docMk/>
            <pc:sldMk cId="627064771" sldId="5260"/>
            <ac:spMk id="52" creationId="{FD16ACE9-009D-4263-860C-5E5EEF746E43}"/>
          </ac:spMkLst>
        </pc:spChg>
        <pc:spChg chg="mod">
          <ac:chgData name="Harshit Srivastava" userId="3e32d232-eb1e-417b-ab42-26358b821046" providerId="ADAL" clId="{02ABC6F4-7B08-4990-9B5C-6D7612EB51B7}" dt="2021-05-24T07:09:41.669" v="535" actId="2711"/>
          <ac:spMkLst>
            <pc:docMk/>
            <pc:sldMk cId="627064771" sldId="5260"/>
            <ac:spMk id="53" creationId="{E2144D23-045F-40A6-A64D-71319023F284}"/>
          </ac:spMkLst>
        </pc:spChg>
        <pc:grpChg chg="add mod">
          <ac:chgData name="Harshit Srivastava" userId="3e32d232-eb1e-417b-ab42-26358b821046" providerId="ADAL" clId="{02ABC6F4-7B08-4990-9B5C-6D7612EB51B7}" dt="2021-05-24T04:56:38.424" v="366" actId="1035"/>
          <ac:grpSpMkLst>
            <pc:docMk/>
            <pc:sldMk cId="627064771" sldId="5260"/>
            <ac:grpSpMk id="20" creationId="{48887712-0785-4F25-B47C-CD7B9656BD8D}"/>
          </ac:grpSpMkLst>
        </pc:grpChg>
        <pc:grpChg chg="mod">
          <ac:chgData name="Harshit Srivastava" userId="3e32d232-eb1e-417b-ab42-26358b821046" providerId="ADAL" clId="{02ABC6F4-7B08-4990-9B5C-6D7612EB51B7}" dt="2021-05-24T04:56:36.665" v="350"/>
          <ac:grpSpMkLst>
            <pc:docMk/>
            <pc:sldMk cId="627064771" sldId="5260"/>
            <ac:grpSpMk id="21" creationId="{EB20A237-EDFB-4D87-BAD6-DD5778647263}"/>
          </ac:grpSpMkLst>
        </pc:grpChg>
        <pc:grpChg chg="mod">
          <ac:chgData name="Harshit Srivastava" userId="3e32d232-eb1e-417b-ab42-26358b821046" providerId="ADAL" clId="{02ABC6F4-7B08-4990-9B5C-6D7612EB51B7}" dt="2021-05-24T04:56:36.665" v="350"/>
          <ac:grpSpMkLst>
            <pc:docMk/>
            <pc:sldMk cId="627064771" sldId="5260"/>
            <ac:grpSpMk id="33" creationId="{AD1F3198-2D5E-4C27-B4FB-396C1E0DEDC7}"/>
          </ac:grpSpMkLst>
        </pc:grpChg>
        <pc:grpChg chg="mod">
          <ac:chgData name="Harshit Srivastava" userId="3e32d232-eb1e-417b-ab42-26358b821046" providerId="ADAL" clId="{02ABC6F4-7B08-4990-9B5C-6D7612EB51B7}" dt="2021-05-24T04:56:36.665" v="350"/>
          <ac:grpSpMkLst>
            <pc:docMk/>
            <pc:sldMk cId="627064771" sldId="5260"/>
            <ac:grpSpMk id="34" creationId="{859248C2-F80F-4766-8A98-C523CF33BE7A}"/>
          </ac:grpSpMkLst>
        </pc:grpChg>
        <pc:picChg chg="del">
          <ac:chgData name="Harshit Srivastava" userId="3e32d232-eb1e-417b-ab42-26358b821046" providerId="ADAL" clId="{02ABC6F4-7B08-4990-9B5C-6D7612EB51B7}" dt="2021-05-24T04:56:22.211" v="348" actId="478"/>
          <ac:picMkLst>
            <pc:docMk/>
            <pc:sldMk cId="627064771" sldId="5260"/>
            <ac:picMk id="32" creationId="{9B279239-5753-4EC5-AF48-E587A87945B7}"/>
          </ac:picMkLst>
        </pc:picChg>
      </pc:sldChg>
      <pc:sldChg chg="addSp delSp modSp mod modNotesTx">
        <pc:chgData name="Harshit Srivastava" userId="3e32d232-eb1e-417b-ab42-26358b821046" providerId="ADAL" clId="{02ABC6F4-7B08-4990-9B5C-6D7612EB51B7}" dt="2021-05-24T04:57:23.113" v="382"/>
        <pc:sldMkLst>
          <pc:docMk/>
          <pc:sldMk cId="1127460185" sldId="5261"/>
        </pc:sldMkLst>
        <pc:spChg chg="mod">
          <ac:chgData name="Harshit Srivastava" userId="3e32d232-eb1e-417b-ab42-26358b821046" providerId="ADAL" clId="{02ABC6F4-7B08-4990-9B5C-6D7612EB51B7}" dt="2021-05-24T04:56:57.811" v="369"/>
          <ac:spMkLst>
            <pc:docMk/>
            <pc:sldMk cId="1127460185" sldId="5261"/>
            <ac:spMk id="30" creationId="{29A973F6-ADA9-41BF-A88A-1AD1E3DBE512}"/>
          </ac:spMkLst>
        </pc:spChg>
        <pc:spChg chg="mod">
          <ac:chgData name="Harshit Srivastava" userId="3e32d232-eb1e-417b-ab42-26358b821046" providerId="ADAL" clId="{02ABC6F4-7B08-4990-9B5C-6D7612EB51B7}" dt="2021-05-24T04:57:07.573" v="371"/>
          <ac:spMkLst>
            <pc:docMk/>
            <pc:sldMk cId="1127460185" sldId="5261"/>
            <ac:spMk id="38" creationId="{9AC202AD-559C-41DE-9AE0-EA5E003805CB}"/>
          </ac:spMkLst>
        </pc:spChg>
        <pc:spChg chg="add mod">
          <ac:chgData name="Harshit Srivastava" userId="3e32d232-eb1e-417b-ab42-26358b821046" providerId="ADAL" clId="{02ABC6F4-7B08-4990-9B5C-6D7612EB51B7}" dt="2021-05-24T04:57:17.473" v="381" actId="1036"/>
          <ac:spMkLst>
            <pc:docMk/>
            <pc:sldMk cId="1127460185" sldId="5261"/>
            <ac:spMk id="55" creationId="{7791DB16-D60E-4DBC-8DA5-231F1A763C56}"/>
          </ac:spMkLst>
        </pc:spChg>
        <pc:grpChg chg="del">
          <ac:chgData name="Harshit Srivastava" userId="3e32d232-eb1e-417b-ab42-26358b821046" providerId="ADAL" clId="{02ABC6F4-7B08-4990-9B5C-6D7612EB51B7}" dt="2021-05-24T04:56:59.620" v="370" actId="478"/>
          <ac:grpSpMkLst>
            <pc:docMk/>
            <pc:sldMk cId="1127460185" sldId="5261"/>
            <ac:grpSpMk id="20" creationId="{48887712-0785-4F25-B47C-CD7B9656BD8D}"/>
          </ac:grpSpMkLst>
        </pc:grpChg>
        <pc:picChg chg="add mod">
          <ac:chgData name="Harshit Srivastava" userId="3e32d232-eb1e-417b-ab42-26358b821046" providerId="ADAL" clId="{02ABC6F4-7B08-4990-9B5C-6D7612EB51B7}" dt="2021-05-24T04:57:17.473" v="381" actId="1036"/>
          <ac:picMkLst>
            <pc:docMk/>
            <pc:sldMk cId="1127460185" sldId="5261"/>
            <ac:picMk id="54" creationId="{E5D2A79C-9CEB-4F0A-8C4B-5FF20D44947C}"/>
          </ac:picMkLst>
        </pc:picChg>
      </pc:sldChg>
      <pc:sldChg chg="modSp modAnim modNotesTx">
        <pc:chgData name="Harshit Srivastava" userId="3e32d232-eb1e-417b-ab42-26358b821046" providerId="ADAL" clId="{02ABC6F4-7B08-4990-9B5C-6D7612EB51B7}" dt="2021-05-24T07:11:14.542" v="594" actId="113"/>
        <pc:sldMkLst>
          <pc:docMk/>
          <pc:sldMk cId="2316666606" sldId="5262"/>
        </pc:sldMkLst>
        <pc:spChg chg="mod">
          <ac:chgData name="Harshit Srivastava" userId="3e32d232-eb1e-417b-ab42-26358b821046" providerId="ADAL" clId="{02ABC6F4-7B08-4990-9B5C-6D7612EB51B7}" dt="2021-05-24T07:11:14.542" v="594" actId="113"/>
          <ac:spMkLst>
            <pc:docMk/>
            <pc:sldMk cId="2316666606" sldId="5262"/>
            <ac:spMk id="38" creationId="{9AC202AD-559C-41DE-9AE0-EA5E003805CB}"/>
          </ac:spMkLst>
        </pc:spChg>
      </pc:sldChg>
      <pc:sldChg chg="modSp modNotesTx">
        <pc:chgData name="Harshit Srivastava" userId="3e32d232-eb1e-417b-ab42-26358b821046" providerId="ADAL" clId="{02ABC6F4-7B08-4990-9B5C-6D7612EB51B7}" dt="2021-05-24T04:59:10.026" v="401"/>
        <pc:sldMkLst>
          <pc:docMk/>
          <pc:sldMk cId="3791191212" sldId="5263"/>
        </pc:sldMkLst>
        <pc:spChg chg="mod">
          <ac:chgData name="Harshit Srivastava" userId="3e32d232-eb1e-417b-ab42-26358b821046" providerId="ADAL" clId="{02ABC6F4-7B08-4990-9B5C-6D7612EB51B7}" dt="2021-05-24T04:59:04.481" v="400"/>
          <ac:spMkLst>
            <pc:docMk/>
            <pc:sldMk cId="3791191212" sldId="5263"/>
            <ac:spMk id="38" creationId="{9AC202AD-559C-41DE-9AE0-EA5E003805CB}"/>
          </ac:spMkLst>
        </pc:spChg>
      </pc:sldChg>
      <pc:sldChg chg="addSp delSp modSp mod modNotesTx">
        <pc:chgData name="Harshit Srivastava" userId="3e32d232-eb1e-417b-ab42-26358b821046" providerId="ADAL" clId="{02ABC6F4-7B08-4990-9B5C-6D7612EB51B7}" dt="2021-05-24T04:59:54.472" v="417"/>
        <pc:sldMkLst>
          <pc:docMk/>
          <pc:sldMk cId="2658725529" sldId="5264"/>
        </pc:sldMkLst>
        <pc:spChg chg="mod">
          <ac:chgData name="Harshit Srivastava" userId="3e32d232-eb1e-417b-ab42-26358b821046" providerId="ADAL" clId="{02ABC6F4-7B08-4990-9B5C-6D7612EB51B7}" dt="2021-05-24T04:59:27.873" v="403"/>
          <ac:spMkLst>
            <pc:docMk/>
            <pc:sldMk cId="2658725529" sldId="5264"/>
            <ac:spMk id="30" creationId="{29A973F6-ADA9-41BF-A88A-1AD1E3DBE512}"/>
          </ac:spMkLst>
        </pc:spChg>
        <pc:spChg chg="add mod">
          <ac:chgData name="Harshit Srivastava" userId="3e32d232-eb1e-417b-ab42-26358b821046" providerId="ADAL" clId="{02ABC6F4-7B08-4990-9B5C-6D7612EB51B7}" dt="2021-05-24T04:59:49.203" v="416" actId="1036"/>
          <ac:spMkLst>
            <pc:docMk/>
            <pc:sldMk cId="2658725529" sldId="5264"/>
            <ac:spMk id="32" creationId="{2A844609-9244-4F54-912C-975ABBDA5DE5}"/>
          </ac:spMkLst>
        </pc:spChg>
        <pc:spChg chg="mod">
          <ac:chgData name="Harshit Srivastava" userId="3e32d232-eb1e-417b-ab42-26358b821046" providerId="ADAL" clId="{02ABC6F4-7B08-4990-9B5C-6D7612EB51B7}" dt="2021-05-24T04:59:34.949" v="404"/>
          <ac:spMkLst>
            <pc:docMk/>
            <pc:sldMk cId="2658725529" sldId="5264"/>
            <ac:spMk id="38" creationId="{9AC202AD-559C-41DE-9AE0-EA5E003805CB}"/>
          </ac:spMkLst>
        </pc:spChg>
        <pc:spChg chg="del">
          <ac:chgData name="Harshit Srivastava" userId="3e32d232-eb1e-417b-ab42-26358b821046" providerId="ADAL" clId="{02ABC6F4-7B08-4990-9B5C-6D7612EB51B7}" dt="2021-05-24T04:59:39.039" v="406" actId="478"/>
          <ac:spMkLst>
            <pc:docMk/>
            <pc:sldMk cId="2658725529" sldId="5264"/>
            <ac:spMk id="55" creationId="{7791DB16-D60E-4DBC-8DA5-231F1A763C56}"/>
          </ac:spMkLst>
        </pc:spChg>
        <pc:picChg chg="add mod">
          <ac:chgData name="Harshit Srivastava" userId="3e32d232-eb1e-417b-ab42-26358b821046" providerId="ADAL" clId="{02ABC6F4-7B08-4990-9B5C-6D7612EB51B7}" dt="2021-05-24T04:59:49.203" v="416" actId="1036"/>
          <ac:picMkLst>
            <pc:docMk/>
            <pc:sldMk cId="2658725529" sldId="5264"/>
            <ac:picMk id="21" creationId="{0A34D065-2620-4651-9193-E3E6925D3AE9}"/>
          </ac:picMkLst>
        </pc:picChg>
        <pc:picChg chg="del">
          <ac:chgData name="Harshit Srivastava" userId="3e32d232-eb1e-417b-ab42-26358b821046" providerId="ADAL" clId="{02ABC6F4-7B08-4990-9B5C-6D7612EB51B7}" dt="2021-05-24T04:59:36.319" v="405" actId="478"/>
          <ac:picMkLst>
            <pc:docMk/>
            <pc:sldMk cId="2658725529" sldId="5264"/>
            <ac:picMk id="54" creationId="{E5D2A79C-9CEB-4F0A-8C4B-5FF20D44947C}"/>
          </ac:picMkLst>
        </pc:picChg>
      </pc:sldChg>
      <pc:sldChg chg="modSp mod modNotesTx">
        <pc:chgData name="Harshit Srivastava" userId="3e32d232-eb1e-417b-ab42-26358b821046" providerId="ADAL" clId="{02ABC6F4-7B08-4990-9B5C-6D7612EB51B7}" dt="2021-05-24T07:11:08.281" v="593" actId="113"/>
        <pc:sldMkLst>
          <pc:docMk/>
          <pc:sldMk cId="2600202338" sldId="5265"/>
        </pc:sldMkLst>
        <pc:spChg chg="mod">
          <ac:chgData name="Harshit Srivastava" userId="3e32d232-eb1e-417b-ab42-26358b821046" providerId="ADAL" clId="{02ABC6F4-7B08-4990-9B5C-6D7612EB51B7}" dt="2021-05-24T07:11:08.281" v="593" actId="113"/>
          <ac:spMkLst>
            <pc:docMk/>
            <pc:sldMk cId="2600202338" sldId="5265"/>
            <ac:spMk id="38" creationId="{9AC202AD-559C-41DE-9AE0-EA5E003805CB}"/>
          </ac:spMkLst>
        </pc:spChg>
      </pc:sldChg>
      <pc:sldChg chg="modSp mod modNotesTx">
        <pc:chgData name="Harshit Srivastava" userId="3e32d232-eb1e-417b-ab42-26358b821046" providerId="ADAL" clId="{02ABC6F4-7B08-4990-9B5C-6D7612EB51B7}" dt="2021-05-24T06:51:51.562" v="463"/>
        <pc:sldMkLst>
          <pc:docMk/>
          <pc:sldMk cId="1692528670" sldId="5266"/>
        </pc:sldMkLst>
        <pc:spChg chg="mod">
          <ac:chgData name="Harshit Srivastava" userId="3e32d232-eb1e-417b-ab42-26358b821046" providerId="ADAL" clId="{02ABC6F4-7B08-4990-9B5C-6D7612EB51B7}" dt="2021-05-24T06:51:46.315" v="462" actId="1036"/>
          <ac:spMkLst>
            <pc:docMk/>
            <pc:sldMk cId="1692528670" sldId="5266"/>
            <ac:spMk id="38" creationId="{9AC202AD-559C-41DE-9AE0-EA5E003805CB}"/>
          </ac:spMkLst>
        </pc:spChg>
      </pc:sldChg>
      <pc:sldChg chg="addSp delSp modSp mod modNotesTx">
        <pc:chgData name="Harshit Srivastava" userId="3e32d232-eb1e-417b-ab42-26358b821046" providerId="ADAL" clId="{02ABC6F4-7B08-4990-9B5C-6D7612EB51B7}" dt="2021-05-24T06:52:33.024" v="509"/>
        <pc:sldMkLst>
          <pc:docMk/>
          <pc:sldMk cId="2713465348" sldId="5267"/>
        </pc:sldMkLst>
        <pc:spChg chg="mod">
          <ac:chgData name="Harshit Srivastava" userId="3e32d232-eb1e-417b-ab42-26358b821046" providerId="ADAL" clId="{02ABC6F4-7B08-4990-9B5C-6D7612EB51B7}" dt="2021-05-24T06:52:04.965" v="465"/>
          <ac:spMkLst>
            <pc:docMk/>
            <pc:sldMk cId="2713465348" sldId="5267"/>
            <ac:spMk id="30" creationId="{29A973F6-ADA9-41BF-A88A-1AD1E3DBE512}"/>
          </ac:spMkLst>
        </pc:spChg>
        <pc:spChg chg="del">
          <ac:chgData name="Harshit Srivastava" userId="3e32d232-eb1e-417b-ab42-26358b821046" providerId="ADAL" clId="{02ABC6F4-7B08-4990-9B5C-6D7612EB51B7}" dt="2021-05-24T06:52:14.804" v="468" actId="478"/>
          <ac:spMkLst>
            <pc:docMk/>
            <pc:sldMk cId="2713465348" sldId="5267"/>
            <ac:spMk id="32" creationId="{2A844609-9244-4F54-912C-975ABBDA5DE5}"/>
          </ac:spMkLst>
        </pc:spChg>
        <pc:spChg chg="mod">
          <ac:chgData name="Harshit Srivastava" userId="3e32d232-eb1e-417b-ab42-26358b821046" providerId="ADAL" clId="{02ABC6F4-7B08-4990-9B5C-6D7612EB51B7}" dt="2021-05-24T06:52:10.968" v="466"/>
          <ac:spMkLst>
            <pc:docMk/>
            <pc:sldMk cId="2713465348" sldId="5267"/>
            <ac:spMk id="38" creationId="{9AC202AD-559C-41DE-9AE0-EA5E003805CB}"/>
          </ac:spMkLst>
        </pc:spChg>
        <pc:picChg chg="del">
          <ac:chgData name="Harshit Srivastava" userId="3e32d232-eb1e-417b-ab42-26358b821046" providerId="ADAL" clId="{02ABC6F4-7B08-4990-9B5C-6D7612EB51B7}" dt="2021-05-24T06:52:12.781" v="467" actId="478"/>
          <ac:picMkLst>
            <pc:docMk/>
            <pc:sldMk cId="2713465348" sldId="5267"/>
            <ac:picMk id="21" creationId="{0A34D065-2620-4651-9193-E3E6925D3AE9}"/>
          </ac:picMkLst>
        </pc:picChg>
        <pc:picChg chg="add mod">
          <ac:chgData name="Harshit Srivastava" userId="3e32d232-eb1e-417b-ab42-26358b821046" providerId="ADAL" clId="{02ABC6F4-7B08-4990-9B5C-6D7612EB51B7}" dt="2021-05-24T06:52:28.308" v="508" actId="1038"/>
          <ac:picMkLst>
            <pc:docMk/>
            <pc:sldMk cId="2713465348" sldId="5267"/>
            <ac:picMk id="33" creationId="{893DD8AB-E604-400F-B71A-CAD02C6585F3}"/>
          </ac:picMkLst>
        </pc:picChg>
      </pc:sldChg>
      <pc:sldChg chg="modSp modNotesTx">
        <pc:chgData name="Harshit Srivastava" userId="3e32d232-eb1e-417b-ab42-26358b821046" providerId="ADAL" clId="{02ABC6F4-7B08-4990-9B5C-6D7612EB51B7}" dt="2021-05-24T07:11:01.827" v="592" actId="113"/>
        <pc:sldMkLst>
          <pc:docMk/>
          <pc:sldMk cId="3250772403" sldId="5268"/>
        </pc:sldMkLst>
        <pc:spChg chg="mod">
          <ac:chgData name="Harshit Srivastava" userId="3e32d232-eb1e-417b-ab42-26358b821046" providerId="ADAL" clId="{02ABC6F4-7B08-4990-9B5C-6D7612EB51B7}" dt="2021-05-24T07:11:01.827" v="592" actId="113"/>
          <ac:spMkLst>
            <pc:docMk/>
            <pc:sldMk cId="3250772403" sldId="5268"/>
            <ac:spMk id="38" creationId="{9AC202AD-559C-41DE-9AE0-EA5E003805CB}"/>
          </ac:spMkLst>
        </pc:spChg>
      </pc:sldChg>
      <pc:sldChg chg="modSp modNotesTx">
        <pc:chgData name="Harshit Srivastava" userId="3e32d232-eb1e-417b-ab42-26358b821046" providerId="ADAL" clId="{02ABC6F4-7B08-4990-9B5C-6D7612EB51B7}" dt="2021-05-24T06:57:04.006" v="518"/>
        <pc:sldMkLst>
          <pc:docMk/>
          <pc:sldMk cId="1256344886" sldId="5269"/>
        </pc:sldMkLst>
        <pc:spChg chg="mod">
          <ac:chgData name="Harshit Srivastava" userId="3e32d232-eb1e-417b-ab42-26358b821046" providerId="ADAL" clId="{02ABC6F4-7B08-4990-9B5C-6D7612EB51B7}" dt="2021-05-24T06:56:59.710" v="517"/>
          <ac:spMkLst>
            <pc:docMk/>
            <pc:sldMk cId="1256344886" sldId="5269"/>
            <ac:spMk id="38" creationId="{9AC202AD-559C-41DE-9AE0-EA5E003805CB}"/>
          </ac:spMkLst>
        </pc:spChg>
      </pc:sldChg>
      <pc:sldChg chg="modSp modAnim modNotesTx">
        <pc:chgData name="Harshit Srivastava" userId="3e32d232-eb1e-417b-ab42-26358b821046" providerId="ADAL" clId="{02ABC6F4-7B08-4990-9B5C-6D7612EB51B7}" dt="2021-05-24T07:06:34.614" v="524"/>
        <pc:sldMkLst>
          <pc:docMk/>
          <pc:sldMk cId="2012713297" sldId="5270"/>
        </pc:sldMkLst>
        <pc:spChg chg="mod">
          <ac:chgData name="Harshit Srivastava" userId="3e32d232-eb1e-417b-ab42-26358b821046" providerId="ADAL" clId="{02ABC6F4-7B08-4990-9B5C-6D7612EB51B7}" dt="2021-05-24T07:06:19.489" v="520"/>
          <ac:spMkLst>
            <pc:docMk/>
            <pc:sldMk cId="2012713297" sldId="5270"/>
            <ac:spMk id="8" creationId="{01416D81-7FF6-4B72-93E6-139E49160A2E}"/>
          </ac:spMkLst>
        </pc:spChg>
        <pc:spChg chg="mod">
          <ac:chgData name="Harshit Srivastava" userId="3e32d232-eb1e-417b-ab42-26358b821046" providerId="ADAL" clId="{02ABC6F4-7B08-4990-9B5C-6D7612EB51B7}" dt="2021-05-24T07:06:29.491" v="523" actId="20577"/>
          <ac:spMkLst>
            <pc:docMk/>
            <pc:sldMk cId="2012713297" sldId="5270"/>
            <ac:spMk id="9" creationId="{4577B193-B5BB-4191-B0F1-A8068115EE51}"/>
          </ac:spMkLst>
        </pc:spChg>
      </pc:sldChg>
      <pc:sldChg chg="addSp delSp modSp mod modNotesTx">
        <pc:chgData name="Harshit Srivastava" userId="3e32d232-eb1e-417b-ab42-26358b821046" providerId="ADAL" clId="{02ABC6F4-7B08-4990-9B5C-6D7612EB51B7}" dt="2021-05-24T07:09:56.165" v="536"/>
        <pc:sldMkLst>
          <pc:docMk/>
          <pc:sldMk cId="1871468413" sldId="5271"/>
        </pc:sldMkLst>
        <pc:spChg chg="mod">
          <ac:chgData name="Harshit Srivastava" userId="3e32d232-eb1e-417b-ab42-26358b821046" providerId="ADAL" clId="{02ABC6F4-7B08-4990-9B5C-6D7612EB51B7}" dt="2021-05-24T07:08:58.887" v="526"/>
          <ac:spMkLst>
            <pc:docMk/>
            <pc:sldMk cId="1871468413" sldId="5271"/>
            <ac:spMk id="30" creationId="{29A973F6-ADA9-41BF-A88A-1AD1E3DBE512}"/>
          </ac:spMkLst>
        </pc:spChg>
        <pc:spChg chg="mod">
          <ac:chgData name="Harshit Srivastava" userId="3e32d232-eb1e-417b-ab42-26358b821046" providerId="ADAL" clId="{02ABC6F4-7B08-4990-9B5C-6D7612EB51B7}" dt="2021-05-24T07:09:05.511" v="527"/>
          <ac:spMkLst>
            <pc:docMk/>
            <pc:sldMk cId="1871468413" sldId="5271"/>
            <ac:spMk id="38" creationId="{9AC202AD-559C-41DE-9AE0-EA5E003805CB}"/>
          </ac:spMkLst>
        </pc:spChg>
        <pc:spChg chg="mod">
          <ac:chgData name="Harshit Srivastava" userId="3e32d232-eb1e-417b-ab42-26358b821046" providerId="ADAL" clId="{02ABC6F4-7B08-4990-9B5C-6D7612EB51B7}" dt="2021-05-24T07:09:30.199" v="534" actId="403"/>
          <ac:spMkLst>
            <pc:docMk/>
            <pc:sldMk cId="1871468413" sldId="5271"/>
            <ac:spMk id="44" creationId="{DD1E9628-FFCF-4C91-9A64-9F0FEE642CB3}"/>
          </ac:spMkLst>
        </pc:spChg>
        <pc:spChg chg="mod">
          <ac:chgData name="Harshit Srivastava" userId="3e32d232-eb1e-417b-ab42-26358b821046" providerId="ADAL" clId="{02ABC6F4-7B08-4990-9B5C-6D7612EB51B7}" dt="2021-05-24T07:09:30.199" v="534" actId="403"/>
          <ac:spMkLst>
            <pc:docMk/>
            <pc:sldMk cId="1871468413" sldId="5271"/>
            <ac:spMk id="46" creationId="{E287E6EC-6D3A-4D28-828F-2824A3B34512}"/>
          </ac:spMkLst>
        </pc:spChg>
        <pc:spChg chg="mod">
          <ac:chgData name="Harshit Srivastava" userId="3e32d232-eb1e-417b-ab42-26358b821046" providerId="ADAL" clId="{02ABC6F4-7B08-4990-9B5C-6D7612EB51B7}" dt="2021-05-24T07:09:30.199" v="534" actId="403"/>
          <ac:spMkLst>
            <pc:docMk/>
            <pc:sldMk cId="1871468413" sldId="5271"/>
            <ac:spMk id="47" creationId="{BE585335-E79A-4954-B1F1-F1FADA947487}"/>
          </ac:spMkLst>
        </pc:spChg>
        <pc:spChg chg="mod">
          <ac:chgData name="Harshit Srivastava" userId="3e32d232-eb1e-417b-ab42-26358b821046" providerId="ADAL" clId="{02ABC6F4-7B08-4990-9B5C-6D7612EB51B7}" dt="2021-05-24T07:09:30.199" v="534" actId="403"/>
          <ac:spMkLst>
            <pc:docMk/>
            <pc:sldMk cId="1871468413" sldId="5271"/>
            <ac:spMk id="48" creationId="{5E270978-8361-4614-969C-1DAD6F5AD927}"/>
          </ac:spMkLst>
        </pc:spChg>
        <pc:spChg chg="mod">
          <ac:chgData name="Harshit Srivastava" userId="3e32d232-eb1e-417b-ab42-26358b821046" providerId="ADAL" clId="{02ABC6F4-7B08-4990-9B5C-6D7612EB51B7}" dt="2021-05-24T07:09:30.199" v="534" actId="403"/>
          <ac:spMkLst>
            <pc:docMk/>
            <pc:sldMk cId="1871468413" sldId="5271"/>
            <ac:spMk id="50" creationId="{04A023B9-A83D-4124-9457-2AC4542C8E88}"/>
          </ac:spMkLst>
        </pc:spChg>
        <pc:spChg chg="mod">
          <ac:chgData name="Harshit Srivastava" userId="3e32d232-eb1e-417b-ab42-26358b821046" providerId="ADAL" clId="{02ABC6F4-7B08-4990-9B5C-6D7612EB51B7}" dt="2021-05-24T07:09:30.199" v="534" actId="403"/>
          <ac:spMkLst>
            <pc:docMk/>
            <pc:sldMk cId="1871468413" sldId="5271"/>
            <ac:spMk id="51" creationId="{CEF8AA7C-5796-4A12-91A0-C1A86A677C47}"/>
          </ac:spMkLst>
        </pc:spChg>
        <pc:spChg chg="mod">
          <ac:chgData name="Harshit Srivastava" userId="3e32d232-eb1e-417b-ab42-26358b821046" providerId="ADAL" clId="{02ABC6F4-7B08-4990-9B5C-6D7612EB51B7}" dt="2021-05-24T07:09:30.199" v="534" actId="403"/>
          <ac:spMkLst>
            <pc:docMk/>
            <pc:sldMk cId="1871468413" sldId="5271"/>
            <ac:spMk id="52" creationId="{69BBE547-2247-4B52-A116-98247A5F9951}"/>
          </ac:spMkLst>
        </pc:spChg>
        <pc:spChg chg="mod">
          <ac:chgData name="Harshit Srivastava" userId="3e32d232-eb1e-417b-ab42-26358b821046" providerId="ADAL" clId="{02ABC6F4-7B08-4990-9B5C-6D7612EB51B7}" dt="2021-05-24T07:09:30.199" v="534" actId="403"/>
          <ac:spMkLst>
            <pc:docMk/>
            <pc:sldMk cId="1871468413" sldId="5271"/>
            <ac:spMk id="54" creationId="{0A9FF5D6-17FB-413A-8008-D46FBE32CAAB}"/>
          </ac:spMkLst>
        </pc:spChg>
        <pc:spChg chg="mod">
          <ac:chgData name="Harshit Srivastava" userId="3e32d232-eb1e-417b-ab42-26358b821046" providerId="ADAL" clId="{02ABC6F4-7B08-4990-9B5C-6D7612EB51B7}" dt="2021-05-24T07:09:30.199" v="534" actId="403"/>
          <ac:spMkLst>
            <pc:docMk/>
            <pc:sldMk cId="1871468413" sldId="5271"/>
            <ac:spMk id="55" creationId="{0423318E-4241-46BE-9B7E-7D60594572B2}"/>
          </ac:spMkLst>
        </pc:spChg>
        <pc:spChg chg="mod">
          <ac:chgData name="Harshit Srivastava" userId="3e32d232-eb1e-417b-ab42-26358b821046" providerId="ADAL" clId="{02ABC6F4-7B08-4990-9B5C-6D7612EB51B7}" dt="2021-05-24T07:09:30.199" v="534" actId="403"/>
          <ac:spMkLst>
            <pc:docMk/>
            <pc:sldMk cId="1871468413" sldId="5271"/>
            <ac:spMk id="56" creationId="{F48A7313-5FA6-459D-8D13-836DC470B48C}"/>
          </ac:spMkLst>
        </pc:spChg>
        <pc:spChg chg="mod">
          <ac:chgData name="Harshit Srivastava" userId="3e32d232-eb1e-417b-ab42-26358b821046" providerId="ADAL" clId="{02ABC6F4-7B08-4990-9B5C-6D7612EB51B7}" dt="2021-05-24T07:09:30.199" v="534" actId="403"/>
          <ac:spMkLst>
            <pc:docMk/>
            <pc:sldMk cId="1871468413" sldId="5271"/>
            <ac:spMk id="58" creationId="{F8081504-60CA-491F-95BA-9485007C1E3A}"/>
          </ac:spMkLst>
        </pc:spChg>
        <pc:spChg chg="mod">
          <ac:chgData name="Harshit Srivastava" userId="3e32d232-eb1e-417b-ab42-26358b821046" providerId="ADAL" clId="{02ABC6F4-7B08-4990-9B5C-6D7612EB51B7}" dt="2021-05-24T07:09:30.199" v="534" actId="403"/>
          <ac:spMkLst>
            <pc:docMk/>
            <pc:sldMk cId="1871468413" sldId="5271"/>
            <ac:spMk id="59" creationId="{AE0B68B1-D0C2-41BA-97A4-DAC1AAB7C3D8}"/>
          </ac:spMkLst>
        </pc:spChg>
        <pc:spChg chg="mod">
          <ac:chgData name="Harshit Srivastava" userId="3e32d232-eb1e-417b-ab42-26358b821046" providerId="ADAL" clId="{02ABC6F4-7B08-4990-9B5C-6D7612EB51B7}" dt="2021-05-24T07:09:30.199" v="534" actId="403"/>
          <ac:spMkLst>
            <pc:docMk/>
            <pc:sldMk cId="1871468413" sldId="5271"/>
            <ac:spMk id="60" creationId="{831C344C-BE19-4158-8743-612E97E8D4C5}"/>
          </ac:spMkLst>
        </pc:spChg>
        <pc:spChg chg="mod">
          <ac:chgData name="Harshit Srivastava" userId="3e32d232-eb1e-417b-ab42-26358b821046" providerId="ADAL" clId="{02ABC6F4-7B08-4990-9B5C-6D7612EB51B7}" dt="2021-05-24T07:09:30.199" v="534" actId="403"/>
          <ac:spMkLst>
            <pc:docMk/>
            <pc:sldMk cId="1871468413" sldId="5271"/>
            <ac:spMk id="62" creationId="{0C0D02C0-F26F-4E25-A5AC-1D162FDC3982}"/>
          </ac:spMkLst>
        </pc:spChg>
        <pc:spChg chg="mod">
          <ac:chgData name="Harshit Srivastava" userId="3e32d232-eb1e-417b-ab42-26358b821046" providerId="ADAL" clId="{02ABC6F4-7B08-4990-9B5C-6D7612EB51B7}" dt="2021-05-24T07:09:30.199" v="534" actId="403"/>
          <ac:spMkLst>
            <pc:docMk/>
            <pc:sldMk cId="1871468413" sldId="5271"/>
            <ac:spMk id="63" creationId="{0A9293F0-8ECE-45A2-B2E0-E90F7E25DC7F}"/>
          </ac:spMkLst>
        </pc:spChg>
        <pc:grpChg chg="add mod">
          <ac:chgData name="Harshit Srivastava" userId="3e32d232-eb1e-417b-ab42-26358b821046" providerId="ADAL" clId="{02ABC6F4-7B08-4990-9B5C-6D7612EB51B7}" dt="2021-05-24T07:09:19.178" v="531" actId="12788"/>
          <ac:grpSpMkLst>
            <pc:docMk/>
            <pc:sldMk cId="1871468413" sldId="5271"/>
            <ac:grpSpMk id="20" creationId="{59863688-8931-4C12-82AF-E2B1449DE7A0}"/>
          </ac:grpSpMkLst>
        </pc:grpChg>
        <pc:grpChg chg="mod">
          <ac:chgData name="Harshit Srivastava" userId="3e32d232-eb1e-417b-ab42-26358b821046" providerId="ADAL" clId="{02ABC6F4-7B08-4990-9B5C-6D7612EB51B7}" dt="2021-05-24T07:09:13.095" v="529"/>
          <ac:grpSpMkLst>
            <pc:docMk/>
            <pc:sldMk cId="1871468413" sldId="5271"/>
            <ac:grpSpMk id="21" creationId="{873AA2B0-177D-42A6-93F9-261E2983C388}"/>
          </ac:grpSpMkLst>
        </pc:grpChg>
        <pc:grpChg chg="mod">
          <ac:chgData name="Harshit Srivastava" userId="3e32d232-eb1e-417b-ab42-26358b821046" providerId="ADAL" clId="{02ABC6F4-7B08-4990-9B5C-6D7612EB51B7}" dt="2021-05-24T07:09:13.095" v="529"/>
          <ac:grpSpMkLst>
            <pc:docMk/>
            <pc:sldMk cId="1871468413" sldId="5271"/>
            <ac:grpSpMk id="32" creationId="{4A911396-0F1E-4949-BD6D-F54CE7B4078C}"/>
          </ac:grpSpMkLst>
        </pc:grpChg>
        <pc:grpChg chg="mod">
          <ac:chgData name="Harshit Srivastava" userId="3e32d232-eb1e-417b-ab42-26358b821046" providerId="ADAL" clId="{02ABC6F4-7B08-4990-9B5C-6D7612EB51B7}" dt="2021-05-24T07:09:13.095" v="529"/>
          <ac:grpSpMkLst>
            <pc:docMk/>
            <pc:sldMk cId="1871468413" sldId="5271"/>
            <ac:grpSpMk id="34" creationId="{704A7205-CA26-4245-9A15-68918BA6FAFD}"/>
          </ac:grpSpMkLst>
        </pc:grpChg>
        <pc:grpChg chg="mod">
          <ac:chgData name="Harshit Srivastava" userId="3e32d232-eb1e-417b-ab42-26358b821046" providerId="ADAL" clId="{02ABC6F4-7B08-4990-9B5C-6D7612EB51B7}" dt="2021-05-24T07:09:13.095" v="529"/>
          <ac:grpSpMkLst>
            <pc:docMk/>
            <pc:sldMk cId="1871468413" sldId="5271"/>
            <ac:grpSpMk id="35" creationId="{4A4EACE8-5345-42A4-A4D3-68B8EA85C25F}"/>
          </ac:grpSpMkLst>
        </pc:grpChg>
        <pc:grpChg chg="mod">
          <ac:chgData name="Harshit Srivastava" userId="3e32d232-eb1e-417b-ab42-26358b821046" providerId="ADAL" clId="{02ABC6F4-7B08-4990-9B5C-6D7612EB51B7}" dt="2021-05-24T07:09:13.095" v="529"/>
          <ac:grpSpMkLst>
            <pc:docMk/>
            <pc:sldMk cId="1871468413" sldId="5271"/>
            <ac:grpSpMk id="36" creationId="{54682E98-B35A-4CB8-86FF-126DE4AF348C}"/>
          </ac:grpSpMkLst>
        </pc:grpChg>
        <pc:grpChg chg="mod">
          <ac:chgData name="Harshit Srivastava" userId="3e32d232-eb1e-417b-ab42-26358b821046" providerId="ADAL" clId="{02ABC6F4-7B08-4990-9B5C-6D7612EB51B7}" dt="2021-05-24T07:09:13.095" v="529"/>
          <ac:grpSpMkLst>
            <pc:docMk/>
            <pc:sldMk cId="1871468413" sldId="5271"/>
            <ac:grpSpMk id="45" creationId="{B8F5EA59-30BA-4F34-B47D-4431F65FF662}"/>
          </ac:grpSpMkLst>
        </pc:grpChg>
        <pc:grpChg chg="mod">
          <ac:chgData name="Harshit Srivastava" userId="3e32d232-eb1e-417b-ab42-26358b821046" providerId="ADAL" clId="{02ABC6F4-7B08-4990-9B5C-6D7612EB51B7}" dt="2021-05-24T07:09:13.095" v="529"/>
          <ac:grpSpMkLst>
            <pc:docMk/>
            <pc:sldMk cId="1871468413" sldId="5271"/>
            <ac:grpSpMk id="49" creationId="{032C7741-2CD5-4F32-B92B-B5137B48FC2F}"/>
          </ac:grpSpMkLst>
        </pc:grpChg>
        <pc:grpChg chg="mod">
          <ac:chgData name="Harshit Srivastava" userId="3e32d232-eb1e-417b-ab42-26358b821046" providerId="ADAL" clId="{02ABC6F4-7B08-4990-9B5C-6D7612EB51B7}" dt="2021-05-24T07:09:13.095" v="529"/>
          <ac:grpSpMkLst>
            <pc:docMk/>
            <pc:sldMk cId="1871468413" sldId="5271"/>
            <ac:grpSpMk id="53" creationId="{26AF73CC-186D-4ED7-83CA-8D56706DEF21}"/>
          </ac:grpSpMkLst>
        </pc:grpChg>
        <pc:grpChg chg="mod">
          <ac:chgData name="Harshit Srivastava" userId="3e32d232-eb1e-417b-ab42-26358b821046" providerId="ADAL" clId="{02ABC6F4-7B08-4990-9B5C-6D7612EB51B7}" dt="2021-05-24T07:09:13.095" v="529"/>
          <ac:grpSpMkLst>
            <pc:docMk/>
            <pc:sldMk cId="1871468413" sldId="5271"/>
            <ac:grpSpMk id="57" creationId="{6998174B-1F64-4038-8F3D-FA9079C05E1B}"/>
          </ac:grpSpMkLst>
        </pc:grpChg>
        <pc:grpChg chg="mod">
          <ac:chgData name="Harshit Srivastava" userId="3e32d232-eb1e-417b-ab42-26358b821046" providerId="ADAL" clId="{02ABC6F4-7B08-4990-9B5C-6D7612EB51B7}" dt="2021-05-24T07:09:13.095" v="529"/>
          <ac:grpSpMkLst>
            <pc:docMk/>
            <pc:sldMk cId="1871468413" sldId="5271"/>
            <ac:grpSpMk id="61" creationId="{0C6B3EF7-92CB-4195-95EF-AF1ADCBD1F9B}"/>
          </ac:grpSpMkLst>
        </pc:grpChg>
        <pc:picChg chg="del">
          <ac:chgData name="Harshit Srivastava" userId="3e32d232-eb1e-417b-ab42-26358b821046" providerId="ADAL" clId="{02ABC6F4-7B08-4990-9B5C-6D7612EB51B7}" dt="2021-05-24T07:09:07.744" v="528" actId="478"/>
          <ac:picMkLst>
            <pc:docMk/>
            <pc:sldMk cId="1871468413" sldId="5271"/>
            <ac:picMk id="33" creationId="{893DD8AB-E604-400F-B71A-CAD02C6585F3}"/>
          </ac:picMkLst>
        </pc:picChg>
      </pc:sldChg>
      <pc:sldChg chg="addSp delSp modSp mod modNotesTx">
        <pc:chgData name="Harshit Srivastava" userId="3e32d232-eb1e-417b-ab42-26358b821046" providerId="ADAL" clId="{02ABC6F4-7B08-4990-9B5C-6D7612EB51B7}" dt="2021-05-24T07:10:39.915" v="590"/>
        <pc:sldMkLst>
          <pc:docMk/>
          <pc:sldMk cId="2369807874" sldId="5272"/>
        </pc:sldMkLst>
        <pc:spChg chg="mod">
          <ac:chgData name="Harshit Srivastava" userId="3e32d232-eb1e-417b-ab42-26358b821046" providerId="ADAL" clId="{02ABC6F4-7B08-4990-9B5C-6D7612EB51B7}" dt="2021-05-24T07:10:08.953" v="538"/>
          <ac:spMkLst>
            <pc:docMk/>
            <pc:sldMk cId="2369807874" sldId="5272"/>
            <ac:spMk id="30" creationId="{29A973F6-ADA9-41BF-A88A-1AD1E3DBE512}"/>
          </ac:spMkLst>
        </pc:spChg>
        <pc:spChg chg="mod">
          <ac:chgData name="Harshit Srivastava" userId="3e32d232-eb1e-417b-ab42-26358b821046" providerId="ADAL" clId="{02ABC6F4-7B08-4990-9B5C-6D7612EB51B7}" dt="2021-05-24T07:10:15.338" v="539"/>
          <ac:spMkLst>
            <pc:docMk/>
            <pc:sldMk cId="2369807874" sldId="5272"/>
            <ac:spMk id="38" creationId="{9AC202AD-559C-41DE-9AE0-EA5E003805CB}"/>
          </ac:spMkLst>
        </pc:spChg>
        <pc:spChg chg="mod">
          <ac:chgData name="Harshit Srivastava" userId="3e32d232-eb1e-417b-ab42-26358b821046" providerId="ADAL" clId="{02ABC6F4-7B08-4990-9B5C-6D7612EB51B7}" dt="2021-05-24T07:10:22.353" v="541"/>
          <ac:spMkLst>
            <pc:docMk/>
            <pc:sldMk cId="2369807874" sldId="5272"/>
            <ac:spMk id="70" creationId="{F3A647D6-5D67-47E8-855B-B961C6C53993}"/>
          </ac:spMkLst>
        </pc:spChg>
        <pc:spChg chg="mod">
          <ac:chgData name="Harshit Srivastava" userId="3e32d232-eb1e-417b-ab42-26358b821046" providerId="ADAL" clId="{02ABC6F4-7B08-4990-9B5C-6D7612EB51B7}" dt="2021-05-24T07:10:22.353" v="541"/>
          <ac:spMkLst>
            <pc:docMk/>
            <pc:sldMk cId="2369807874" sldId="5272"/>
            <ac:spMk id="71" creationId="{89940795-A9E2-48D0-BEAE-8071F9696B5C}"/>
          </ac:spMkLst>
        </pc:spChg>
        <pc:grpChg chg="del">
          <ac:chgData name="Harshit Srivastava" userId="3e32d232-eb1e-417b-ab42-26358b821046" providerId="ADAL" clId="{02ABC6F4-7B08-4990-9B5C-6D7612EB51B7}" dt="2021-05-24T07:10:16.635" v="540" actId="478"/>
          <ac:grpSpMkLst>
            <pc:docMk/>
            <pc:sldMk cId="2369807874" sldId="5272"/>
            <ac:grpSpMk id="20" creationId="{59863688-8931-4C12-82AF-E2B1449DE7A0}"/>
          </ac:grpSpMkLst>
        </pc:grpChg>
        <pc:grpChg chg="add mod">
          <ac:chgData name="Harshit Srivastava" userId="3e32d232-eb1e-417b-ab42-26358b821046" providerId="ADAL" clId="{02ABC6F4-7B08-4990-9B5C-6D7612EB51B7}" dt="2021-05-24T07:10:35.359" v="589" actId="1038"/>
          <ac:grpSpMkLst>
            <pc:docMk/>
            <pc:sldMk cId="2369807874" sldId="5272"/>
            <ac:grpSpMk id="64" creationId="{0EDDA377-1AE9-4053-81D9-0A9D1C7220E1}"/>
          </ac:grpSpMkLst>
        </pc:grpChg>
        <pc:picChg chg="mod">
          <ac:chgData name="Harshit Srivastava" userId="3e32d232-eb1e-417b-ab42-26358b821046" providerId="ADAL" clId="{02ABC6F4-7B08-4990-9B5C-6D7612EB51B7}" dt="2021-05-24T07:10:22.353" v="541"/>
          <ac:picMkLst>
            <pc:docMk/>
            <pc:sldMk cId="2369807874" sldId="5272"/>
            <ac:picMk id="66" creationId="{DD95742D-1AF9-4FB0-BD47-C3D08D952FB0}"/>
          </ac:picMkLst>
        </pc:picChg>
        <pc:picChg chg="mod">
          <ac:chgData name="Harshit Srivastava" userId="3e32d232-eb1e-417b-ab42-26358b821046" providerId="ADAL" clId="{02ABC6F4-7B08-4990-9B5C-6D7612EB51B7}" dt="2021-05-24T07:10:22.353" v="541"/>
          <ac:picMkLst>
            <pc:docMk/>
            <pc:sldMk cId="2369807874" sldId="5272"/>
            <ac:picMk id="67" creationId="{9A7ACE79-8BA8-4446-A3B0-86DAE3D157F7}"/>
          </ac:picMkLst>
        </pc:picChg>
        <pc:picChg chg="mod">
          <ac:chgData name="Harshit Srivastava" userId="3e32d232-eb1e-417b-ab42-26358b821046" providerId="ADAL" clId="{02ABC6F4-7B08-4990-9B5C-6D7612EB51B7}" dt="2021-05-24T07:10:22.353" v="541"/>
          <ac:picMkLst>
            <pc:docMk/>
            <pc:sldMk cId="2369807874" sldId="5272"/>
            <ac:picMk id="68" creationId="{9C8A7E66-A8F4-4633-AC85-0E5A6ADBEF0B}"/>
          </ac:picMkLst>
        </pc:picChg>
        <pc:cxnChg chg="mod">
          <ac:chgData name="Harshit Srivastava" userId="3e32d232-eb1e-417b-ab42-26358b821046" providerId="ADAL" clId="{02ABC6F4-7B08-4990-9B5C-6D7612EB51B7}" dt="2021-05-24T07:10:22.353" v="541"/>
          <ac:cxnSpMkLst>
            <pc:docMk/>
            <pc:sldMk cId="2369807874" sldId="5272"/>
            <ac:cxnSpMk id="65" creationId="{57596CB6-3EC3-475D-9A32-D0D51CA5979F}"/>
          </ac:cxnSpMkLst>
        </pc:cxnChg>
        <pc:cxnChg chg="mod">
          <ac:chgData name="Harshit Srivastava" userId="3e32d232-eb1e-417b-ab42-26358b821046" providerId="ADAL" clId="{02ABC6F4-7B08-4990-9B5C-6D7612EB51B7}" dt="2021-05-24T07:10:22.353" v="541"/>
          <ac:cxnSpMkLst>
            <pc:docMk/>
            <pc:sldMk cId="2369807874" sldId="5272"/>
            <ac:cxnSpMk id="69" creationId="{6BED5F54-1C86-47A7-8F28-515CEB0C615D}"/>
          </ac:cxnSpMkLst>
        </pc:cxnChg>
      </pc:sldChg>
      <pc:sldChg chg="modSp modNotesTx">
        <pc:chgData name="Harshit Srivastava" userId="3e32d232-eb1e-417b-ab42-26358b821046" providerId="ADAL" clId="{02ABC6F4-7B08-4990-9B5C-6D7612EB51B7}" dt="2021-05-24T07:34:53.054" v="602" actId="20577"/>
        <pc:sldMkLst>
          <pc:docMk/>
          <pc:sldMk cId="2474522524" sldId="5273"/>
        </pc:sldMkLst>
        <pc:spChg chg="mod">
          <ac:chgData name="Harshit Srivastava" userId="3e32d232-eb1e-417b-ab42-26358b821046" providerId="ADAL" clId="{02ABC6F4-7B08-4990-9B5C-6D7612EB51B7}" dt="2021-05-24T07:34:53.054" v="602" actId="20577"/>
          <ac:spMkLst>
            <pc:docMk/>
            <pc:sldMk cId="2474522524" sldId="5273"/>
            <ac:spMk id="38" creationId="{9AC202AD-559C-41DE-9AE0-EA5E003805CB}"/>
          </ac:spMkLst>
        </pc:spChg>
      </pc:sldChg>
      <pc:sldChg chg="addSp delSp modSp mod modNotesTx">
        <pc:chgData name="Harshit Srivastava" userId="3e32d232-eb1e-417b-ab42-26358b821046" providerId="ADAL" clId="{02ABC6F4-7B08-4990-9B5C-6D7612EB51B7}" dt="2021-05-24T07:35:38.300" v="612"/>
        <pc:sldMkLst>
          <pc:docMk/>
          <pc:sldMk cId="2039859017" sldId="5274"/>
        </pc:sldMkLst>
        <pc:spChg chg="mod">
          <ac:chgData name="Harshit Srivastava" userId="3e32d232-eb1e-417b-ab42-26358b821046" providerId="ADAL" clId="{02ABC6F4-7B08-4990-9B5C-6D7612EB51B7}" dt="2021-05-24T07:35:10.196" v="604"/>
          <ac:spMkLst>
            <pc:docMk/>
            <pc:sldMk cId="2039859017" sldId="5274"/>
            <ac:spMk id="30" creationId="{29A973F6-ADA9-41BF-A88A-1AD1E3DBE512}"/>
          </ac:spMkLst>
        </pc:spChg>
        <pc:spChg chg="add mod">
          <ac:chgData name="Harshit Srivastava" userId="3e32d232-eb1e-417b-ab42-26358b821046" providerId="ADAL" clId="{02ABC6F4-7B08-4990-9B5C-6D7612EB51B7}" dt="2021-05-24T07:35:26.638" v="609" actId="164"/>
          <ac:spMkLst>
            <pc:docMk/>
            <pc:sldMk cId="2039859017" sldId="5274"/>
            <ac:spMk id="33" creationId="{5CF196DC-6A7F-427A-AA7E-18E83C960A9C}"/>
          </ac:spMkLst>
        </pc:spChg>
        <pc:spChg chg="mod">
          <ac:chgData name="Harshit Srivastava" userId="3e32d232-eb1e-417b-ab42-26358b821046" providerId="ADAL" clId="{02ABC6F4-7B08-4990-9B5C-6D7612EB51B7}" dt="2021-05-24T07:35:16.256" v="605"/>
          <ac:spMkLst>
            <pc:docMk/>
            <pc:sldMk cId="2039859017" sldId="5274"/>
            <ac:spMk id="38" creationId="{9AC202AD-559C-41DE-9AE0-EA5E003805CB}"/>
          </ac:spMkLst>
        </pc:spChg>
        <pc:grpChg chg="add mod">
          <ac:chgData name="Harshit Srivastava" userId="3e32d232-eb1e-417b-ab42-26358b821046" providerId="ADAL" clId="{02ABC6F4-7B08-4990-9B5C-6D7612EB51B7}" dt="2021-05-24T07:35:33.914" v="611" actId="12788"/>
          <ac:grpSpMkLst>
            <pc:docMk/>
            <pc:sldMk cId="2039859017" sldId="5274"/>
            <ac:grpSpMk id="2" creationId="{AE4ABB7A-C42B-46D3-B52E-D192CC122102}"/>
          </ac:grpSpMkLst>
        </pc:grpChg>
        <pc:grpChg chg="del">
          <ac:chgData name="Harshit Srivastava" userId="3e32d232-eb1e-417b-ab42-26358b821046" providerId="ADAL" clId="{02ABC6F4-7B08-4990-9B5C-6D7612EB51B7}" dt="2021-05-24T07:35:17.836" v="606" actId="478"/>
          <ac:grpSpMkLst>
            <pc:docMk/>
            <pc:sldMk cId="2039859017" sldId="5274"/>
            <ac:grpSpMk id="64" creationId="{0EDDA377-1AE9-4053-81D9-0A9D1C7220E1}"/>
          </ac:grpSpMkLst>
        </pc:grpChg>
        <pc:picChg chg="add mod">
          <ac:chgData name="Harshit Srivastava" userId="3e32d232-eb1e-417b-ab42-26358b821046" providerId="ADAL" clId="{02ABC6F4-7B08-4990-9B5C-6D7612EB51B7}" dt="2021-05-24T07:35:26.638" v="609" actId="164"/>
          <ac:picMkLst>
            <pc:docMk/>
            <pc:sldMk cId="2039859017" sldId="5274"/>
            <ac:picMk id="32" creationId="{4F3B60EC-C2F5-478E-9825-2CC4CDC90740}"/>
          </ac:picMkLst>
        </pc:picChg>
        <pc:cxnChg chg="mod">
          <ac:chgData name="Harshit Srivastava" userId="3e32d232-eb1e-417b-ab42-26358b821046" providerId="ADAL" clId="{02ABC6F4-7B08-4990-9B5C-6D7612EB51B7}" dt="2021-05-24T07:35:17.836" v="606" actId="478"/>
          <ac:cxnSpMkLst>
            <pc:docMk/>
            <pc:sldMk cId="2039859017" sldId="5274"/>
            <ac:cxnSpMk id="65" creationId="{57596CB6-3EC3-475D-9A32-D0D51CA5979F}"/>
          </ac:cxnSpMkLst>
        </pc:cxnChg>
        <pc:cxnChg chg="mod">
          <ac:chgData name="Harshit Srivastava" userId="3e32d232-eb1e-417b-ab42-26358b821046" providerId="ADAL" clId="{02ABC6F4-7B08-4990-9B5C-6D7612EB51B7}" dt="2021-05-24T07:35:17.836" v="606" actId="478"/>
          <ac:cxnSpMkLst>
            <pc:docMk/>
            <pc:sldMk cId="2039859017" sldId="5274"/>
            <ac:cxnSpMk id="69" creationId="{6BED5F54-1C86-47A7-8F28-515CEB0C615D}"/>
          </ac:cxnSpMkLst>
        </pc:cxnChg>
      </pc:sldChg>
      <pc:sldChg chg="modSp modNotesTx">
        <pc:chgData name="Harshit Srivastava" userId="3e32d232-eb1e-417b-ab42-26358b821046" providerId="ADAL" clId="{02ABC6F4-7B08-4990-9B5C-6D7612EB51B7}" dt="2021-05-24T07:36:20.487" v="617"/>
        <pc:sldMkLst>
          <pc:docMk/>
          <pc:sldMk cId="141676696" sldId="5275"/>
        </pc:sldMkLst>
        <pc:spChg chg="mod">
          <ac:chgData name="Harshit Srivastava" userId="3e32d232-eb1e-417b-ab42-26358b821046" providerId="ADAL" clId="{02ABC6F4-7B08-4990-9B5C-6D7612EB51B7}" dt="2021-05-24T07:36:11.452" v="616"/>
          <ac:spMkLst>
            <pc:docMk/>
            <pc:sldMk cId="141676696" sldId="5275"/>
            <ac:spMk id="38" creationId="{9AC202AD-559C-41DE-9AE0-EA5E003805CB}"/>
          </ac:spMkLst>
        </pc:spChg>
      </pc:sldChg>
      <pc:sldChg chg="addSp delSp modSp mod modNotesTx">
        <pc:chgData name="Harshit Srivastava" userId="3e32d232-eb1e-417b-ab42-26358b821046" providerId="ADAL" clId="{02ABC6F4-7B08-4990-9B5C-6D7612EB51B7}" dt="2021-05-24T08:45:49.549" v="637"/>
        <pc:sldMkLst>
          <pc:docMk/>
          <pc:sldMk cId="1698814458" sldId="5276"/>
        </pc:sldMkLst>
        <pc:spChg chg="mod">
          <ac:chgData name="Harshit Srivastava" userId="3e32d232-eb1e-417b-ab42-26358b821046" providerId="ADAL" clId="{02ABC6F4-7B08-4990-9B5C-6D7612EB51B7}" dt="2021-05-24T08:45:24.322" v="619"/>
          <ac:spMkLst>
            <pc:docMk/>
            <pc:sldMk cId="1698814458" sldId="5276"/>
            <ac:spMk id="30" creationId="{29A973F6-ADA9-41BF-A88A-1AD1E3DBE512}"/>
          </ac:spMkLst>
        </pc:spChg>
        <pc:spChg chg="add mod">
          <ac:chgData name="Harshit Srivastava" userId="3e32d232-eb1e-417b-ab42-26358b821046" providerId="ADAL" clId="{02ABC6F4-7B08-4990-9B5C-6D7612EB51B7}" dt="2021-05-24T08:45:41.921" v="636" actId="1036"/>
          <ac:spMkLst>
            <pc:docMk/>
            <pc:sldMk cId="1698814458" sldId="5276"/>
            <ac:spMk id="35" creationId="{74AE8777-ADC3-41FC-BBDA-6772A8E884EC}"/>
          </ac:spMkLst>
        </pc:spChg>
        <pc:spChg chg="mod">
          <ac:chgData name="Harshit Srivastava" userId="3e32d232-eb1e-417b-ab42-26358b821046" providerId="ADAL" clId="{02ABC6F4-7B08-4990-9B5C-6D7612EB51B7}" dt="2021-05-24T08:45:29.913" v="620"/>
          <ac:spMkLst>
            <pc:docMk/>
            <pc:sldMk cId="1698814458" sldId="5276"/>
            <ac:spMk id="38" creationId="{9AC202AD-559C-41DE-9AE0-EA5E003805CB}"/>
          </ac:spMkLst>
        </pc:spChg>
        <pc:grpChg chg="del">
          <ac:chgData name="Harshit Srivastava" userId="3e32d232-eb1e-417b-ab42-26358b821046" providerId="ADAL" clId="{02ABC6F4-7B08-4990-9B5C-6D7612EB51B7}" dt="2021-05-24T08:45:31.166" v="621" actId="478"/>
          <ac:grpSpMkLst>
            <pc:docMk/>
            <pc:sldMk cId="1698814458" sldId="5276"/>
            <ac:grpSpMk id="2" creationId="{AE4ABB7A-C42B-46D3-B52E-D192CC122102}"/>
          </ac:grpSpMkLst>
        </pc:grpChg>
        <pc:picChg chg="add mod">
          <ac:chgData name="Harshit Srivastava" userId="3e32d232-eb1e-417b-ab42-26358b821046" providerId="ADAL" clId="{02ABC6F4-7B08-4990-9B5C-6D7612EB51B7}" dt="2021-05-24T08:45:41.921" v="636" actId="1036"/>
          <ac:picMkLst>
            <pc:docMk/>
            <pc:sldMk cId="1698814458" sldId="5276"/>
            <ac:picMk id="34" creationId="{0C1FD6D4-6F6C-43F7-B044-BF73C7070B2B}"/>
          </ac:picMkLst>
        </pc:picChg>
      </pc:sldChg>
      <pc:sldChg chg="modSp modNotesTx">
        <pc:chgData name="Harshit Srivastava" userId="3e32d232-eb1e-417b-ab42-26358b821046" providerId="ADAL" clId="{02ABC6F4-7B08-4990-9B5C-6D7612EB51B7}" dt="2021-05-24T08:46:15.898" v="642"/>
        <pc:sldMkLst>
          <pc:docMk/>
          <pc:sldMk cId="2888188656" sldId="5277"/>
        </pc:sldMkLst>
        <pc:spChg chg="mod">
          <ac:chgData name="Harshit Srivastava" userId="3e32d232-eb1e-417b-ab42-26358b821046" providerId="ADAL" clId="{02ABC6F4-7B08-4990-9B5C-6D7612EB51B7}" dt="2021-05-24T08:46:10.990" v="641" actId="113"/>
          <ac:spMkLst>
            <pc:docMk/>
            <pc:sldMk cId="2888188656" sldId="5277"/>
            <ac:spMk id="38" creationId="{9AC202AD-559C-41DE-9AE0-EA5E003805CB}"/>
          </ac:spMkLst>
        </pc:spChg>
      </pc:sldChg>
      <pc:sldChg chg="addSp delSp modSp mod modNotesTx">
        <pc:chgData name="Harshit Srivastava" userId="3e32d232-eb1e-417b-ab42-26358b821046" providerId="ADAL" clId="{02ABC6F4-7B08-4990-9B5C-6D7612EB51B7}" dt="2021-05-24T08:49:45.611" v="651"/>
        <pc:sldMkLst>
          <pc:docMk/>
          <pc:sldMk cId="2610346617" sldId="5278"/>
        </pc:sldMkLst>
        <pc:spChg chg="mod">
          <ac:chgData name="Harshit Srivastava" userId="3e32d232-eb1e-417b-ab42-26358b821046" providerId="ADAL" clId="{02ABC6F4-7B08-4990-9B5C-6D7612EB51B7}" dt="2021-05-24T08:46:26.635" v="644"/>
          <ac:spMkLst>
            <pc:docMk/>
            <pc:sldMk cId="2610346617" sldId="5278"/>
            <ac:spMk id="30" creationId="{29A973F6-ADA9-41BF-A88A-1AD1E3DBE512}"/>
          </ac:spMkLst>
        </pc:spChg>
        <pc:spChg chg="mod">
          <ac:chgData name="Harshit Srivastava" userId="3e32d232-eb1e-417b-ab42-26358b821046" providerId="ADAL" clId="{02ABC6F4-7B08-4990-9B5C-6D7612EB51B7}" dt="2021-05-24T08:46:40.600" v="648"/>
          <ac:spMkLst>
            <pc:docMk/>
            <pc:sldMk cId="2610346617" sldId="5278"/>
            <ac:spMk id="33" creationId="{FE88B3EB-1CB5-46B6-A0E8-FFA4BA17B436}"/>
          </ac:spMkLst>
        </pc:spChg>
        <pc:spChg chg="del">
          <ac:chgData name="Harshit Srivastava" userId="3e32d232-eb1e-417b-ab42-26358b821046" providerId="ADAL" clId="{02ABC6F4-7B08-4990-9B5C-6D7612EB51B7}" dt="2021-05-24T08:46:34.554" v="647" actId="478"/>
          <ac:spMkLst>
            <pc:docMk/>
            <pc:sldMk cId="2610346617" sldId="5278"/>
            <ac:spMk id="35" creationId="{74AE8777-ADC3-41FC-BBDA-6772A8E884EC}"/>
          </ac:spMkLst>
        </pc:spChg>
        <pc:spChg chg="mod">
          <ac:chgData name="Harshit Srivastava" userId="3e32d232-eb1e-417b-ab42-26358b821046" providerId="ADAL" clId="{02ABC6F4-7B08-4990-9B5C-6D7612EB51B7}" dt="2021-05-24T08:46:31.359" v="645"/>
          <ac:spMkLst>
            <pc:docMk/>
            <pc:sldMk cId="2610346617" sldId="5278"/>
            <ac:spMk id="38" creationId="{9AC202AD-559C-41DE-9AE0-EA5E003805CB}"/>
          </ac:spMkLst>
        </pc:spChg>
        <pc:grpChg chg="add mod">
          <ac:chgData name="Harshit Srivastava" userId="3e32d232-eb1e-417b-ab42-26358b821046" providerId="ADAL" clId="{02ABC6F4-7B08-4990-9B5C-6D7612EB51B7}" dt="2021-05-24T08:46:47.044" v="650" actId="12788"/>
          <ac:grpSpMkLst>
            <pc:docMk/>
            <pc:sldMk cId="2610346617" sldId="5278"/>
            <ac:grpSpMk id="21" creationId="{CD03318B-DA40-440E-AE9A-1E24E209AE17}"/>
          </ac:grpSpMkLst>
        </pc:grpChg>
        <pc:picChg chg="mod">
          <ac:chgData name="Harshit Srivastava" userId="3e32d232-eb1e-417b-ab42-26358b821046" providerId="ADAL" clId="{02ABC6F4-7B08-4990-9B5C-6D7612EB51B7}" dt="2021-05-24T08:46:40.600" v="648"/>
          <ac:picMkLst>
            <pc:docMk/>
            <pc:sldMk cId="2610346617" sldId="5278"/>
            <ac:picMk id="32" creationId="{DD660206-3722-4323-B0A2-754E5D744357}"/>
          </ac:picMkLst>
        </pc:picChg>
        <pc:picChg chg="del">
          <ac:chgData name="Harshit Srivastava" userId="3e32d232-eb1e-417b-ab42-26358b821046" providerId="ADAL" clId="{02ABC6F4-7B08-4990-9B5C-6D7612EB51B7}" dt="2021-05-24T08:46:32.957" v="646" actId="478"/>
          <ac:picMkLst>
            <pc:docMk/>
            <pc:sldMk cId="2610346617" sldId="5278"/>
            <ac:picMk id="34" creationId="{0C1FD6D4-6F6C-43F7-B044-BF73C7070B2B}"/>
          </ac:picMkLst>
        </pc:picChg>
      </pc:sldChg>
      <pc:sldChg chg="addSp delSp modSp mod modNotesTx">
        <pc:chgData name="Harshit Srivastava" userId="3e32d232-eb1e-417b-ab42-26358b821046" providerId="ADAL" clId="{02ABC6F4-7B08-4990-9B5C-6D7612EB51B7}" dt="2021-05-24T08:50:21.094" v="673"/>
        <pc:sldMkLst>
          <pc:docMk/>
          <pc:sldMk cId="222780816" sldId="5279"/>
        </pc:sldMkLst>
        <pc:spChg chg="mod">
          <ac:chgData name="Harshit Srivastava" userId="3e32d232-eb1e-417b-ab42-26358b821046" providerId="ADAL" clId="{02ABC6F4-7B08-4990-9B5C-6D7612EB51B7}" dt="2021-05-24T08:49:55.763" v="653"/>
          <ac:spMkLst>
            <pc:docMk/>
            <pc:sldMk cId="222780816" sldId="5279"/>
            <ac:spMk id="30" creationId="{29A973F6-ADA9-41BF-A88A-1AD1E3DBE512}"/>
          </ac:spMkLst>
        </pc:spChg>
        <pc:spChg chg="mod">
          <ac:chgData name="Harshit Srivastava" userId="3e32d232-eb1e-417b-ab42-26358b821046" providerId="ADAL" clId="{02ABC6F4-7B08-4990-9B5C-6D7612EB51B7}" dt="2021-05-24T08:50:06.687" v="656"/>
          <ac:spMkLst>
            <pc:docMk/>
            <pc:sldMk cId="222780816" sldId="5279"/>
            <ac:spMk id="36" creationId="{ECA5ECC7-A4E5-4745-BEAC-3A337351623A}"/>
          </ac:spMkLst>
        </pc:spChg>
        <pc:spChg chg="mod">
          <ac:chgData name="Harshit Srivastava" userId="3e32d232-eb1e-417b-ab42-26358b821046" providerId="ADAL" clId="{02ABC6F4-7B08-4990-9B5C-6D7612EB51B7}" dt="2021-05-24T08:50:00.558" v="654"/>
          <ac:spMkLst>
            <pc:docMk/>
            <pc:sldMk cId="222780816" sldId="5279"/>
            <ac:spMk id="38" creationId="{9AC202AD-559C-41DE-9AE0-EA5E003805CB}"/>
          </ac:spMkLst>
        </pc:spChg>
        <pc:spChg chg="mod">
          <ac:chgData name="Harshit Srivastava" userId="3e32d232-eb1e-417b-ab42-26358b821046" providerId="ADAL" clId="{02ABC6F4-7B08-4990-9B5C-6D7612EB51B7}" dt="2021-05-24T08:50:09.191" v="658"/>
          <ac:spMkLst>
            <pc:docMk/>
            <pc:sldMk cId="222780816" sldId="5279"/>
            <ac:spMk id="46" creationId="{91E08065-94C0-4BC3-B63D-1A068A29B899}"/>
          </ac:spMkLst>
        </pc:spChg>
        <pc:grpChg chg="del">
          <ac:chgData name="Harshit Srivastava" userId="3e32d232-eb1e-417b-ab42-26358b821046" providerId="ADAL" clId="{02ABC6F4-7B08-4990-9B5C-6D7612EB51B7}" dt="2021-05-24T08:50:01.466" v="655" actId="478"/>
          <ac:grpSpMkLst>
            <pc:docMk/>
            <pc:sldMk cId="222780816" sldId="5279"/>
            <ac:grpSpMk id="21" creationId="{CD03318B-DA40-440E-AE9A-1E24E209AE17}"/>
          </ac:grpSpMkLst>
        </pc:grpChg>
        <pc:grpChg chg="add del mod">
          <ac:chgData name="Harshit Srivastava" userId="3e32d232-eb1e-417b-ab42-26358b821046" providerId="ADAL" clId="{02ABC6F4-7B08-4990-9B5C-6D7612EB51B7}" dt="2021-05-24T08:50:08.262" v="657"/>
          <ac:grpSpMkLst>
            <pc:docMk/>
            <pc:sldMk cId="222780816" sldId="5279"/>
            <ac:grpSpMk id="34" creationId="{5B18F155-F828-4BE1-9CD8-BE60F225237A}"/>
          </ac:grpSpMkLst>
        </pc:grpChg>
        <pc:grpChg chg="add mod">
          <ac:chgData name="Harshit Srivastava" userId="3e32d232-eb1e-417b-ab42-26358b821046" providerId="ADAL" clId="{02ABC6F4-7B08-4990-9B5C-6D7612EB51B7}" dt="2021-05-24T08:50:16.455" v="672" actId="1036"/>
          <ac:grpSpMkLst>
            <pc:docMk/>
            <pc:sldMk cId="222780816" sldId="5279"/>
            <ac:grpSpMk id="44" creationId="{B302A224-7190-4B17-8381-F0F7A6BFD4B9}"/>
          </ac:grpSpMkLst>
        </pc:grpChg>
        <pc:picChg chg="mod">
          <ac:chgData name="Harshit Srivastava" userId="3e32d232-eb1e-417b-ab42-26358b821046" providerId="ADAL" clId="{02ABC6F4-7B08-4990-9B5C-6D7612EB51B7}" dt="2021-05-24T08:50:06.687" v="656"/>
          <ac:picMkLst>
            <pc:docMk/>
            <pc:sldMk cId="222780816" sldId="5279"/>
            <ac:picMk id="35" creationId="{649D8019-E53E-4C43-8FE4-A271084D52F4}"/>
          </ac:picMkLst>
        </pc:picChg>
        <pc:picChg chg="mod">
          <ac:chgData name="Harshit Srivastava" userId="3e32d232-eb1e-417b-ab42-26358b821046" providerId="ADAL" clId="{02ABC6F4-7B08-4990-9B5C-6D7612EB51B7}" dt="2021-05-24T08:50:09.191" v="658"/>
          <ac:picMkLst>
            <pc:docMk/>
            <pc:sldMk cId="222780816" sldId="5279"/>
            <ac:picMk id="45" creationId="{85332C79-BF51-4161-9672-3AE10C9EB660}"/>
          </ac:picMkLst>
        </pc:picChg>
      </pc:sldChg>
      <pc:sldChg chg="modSp modNotesTx">
        <pc:chgData name="Harshit Srivastava" userId="3e32d232-eb1e-417b-ab42-26358b821046" providerId="ADAL" clId="{02ABC6F4-7B08-4990-9B5C-6D7612EB51B7}" dt="2021-05-24T08:50:49.094" v="678"/>
        <pc:sldMkLst>
          <pc:docMk/>
          <pc:sldMk cId="263474173" sldId="5280"/>
        </pc:sldMkLst>
        <pc:spChg chg="mod">
          <ac:chgData name="Harshit Srivastava" userId="3e32d232-eb1e-417b-ab42-26358b821046" providerId="ADAL" clId="{02ABC6F4-7B08-4990-9B5C-6D7612EB51B7}" dt="2021-05-24T08:50:45" v="677" actId="113"/>
          <ac:spMkLst>
            <pc:docMk/>
            <pc:sldMk cId="263474173" sldId="5280"/>
            <ac:spMk id="38" creationId="{9AC202AD-559C-41DE-9AE0-EA5E003805CB}"/>
          </ac:spMkLst>
        </pc:spChg>
      </pc:sldChg>
      <pc:sldChg chg="modSp modNotesTx">
        <pc:chgData name="Harshit Srivastava" userId="3e32d232-eb1e-417b-ab42-26358b821046" providerId="ADAL" clId="{02ABC6F4-7B08-4990-9B5C-6D7612EB51B7}" dt="2021-05-24T08:51:39.127" v="685"/>
        <pc:sldMkLst>
          <pc:docMk/>
          <pc:sldMk cId="1862195783" sldId="5281"/>
        </pc:sldMkLst>
        <pc:spChg chg="mod">
          <ac:chgData name="Harshit Srivastava" userId="3e32d232-eb1e-417b-ab42-26358b821046" providerId="ADAL" clId="{02ABC6F4-7B08-4990-9B5C-6D7612EB51B7}" dt="2021-05-24T08:51:31.636" v="684" actId="15"/>
          <ac:spMkLst>
            <pc:docMk/>
            <pc:sldMk cId="1862195783" sldId="5281"/>
            <ac:spMk id="38" creationId="{9AC202AD-559C-41DE-9AE0-EA5E003805CB}"/>
          </ac:spMkLst>
        </pc:spChg>
      </pc:sldChg>
      <pc:sldChg chg="modSp modAnim modNotesTx">
        <pc:chgData name="Harshit Srivastava" userId="3e32d232-eb1e-417b-ab42-26358b821046" providerId="ADAL" clId="{02ABC6F4-7B08-4990-9B5C-6D7612EB51B7}" dt="2021-05-24T08:52:44.950" v="691"/>
        <pc:sldMkLst>
          <pc:docMk/>
          <pc:sldMk cId="1450211971" sldId="5282"/>
        </pc:sldMkLst>
        <pc:spChg chg="mod">
          <ac:chgData name="Harshit Srivastava" userId="3e32d232-eb1e-417b-ab42-26358b821046" providerId="ADAL" clId="{02ABC6F4-7B08-4990-9B5C-6D7612EB51B7}" dt="2021-05-24T08:52:31.699" v="687"/>
          <ac:spMkLst>
            <pc:docMk/>
            <pc:sldMk cId="1450211971" sldId="5282"/>
            <ac:spMk id="8" creationId="{01416D81-7FF6-4B72-93E6-139E49160A2E}"/>
          </ac:spMkLst>
        </pc:spChg>
        <pc:spChg chg="mod">
          <ac:chgData name="Harshit Srivastava" userId="3e32d232-eb1e-417b-ab42-26358b821046" providerId="ADAL" clId="{02ABC6F4-7B08-4990-9B5C-6D7612EB51B7}" dt="2021-05-24T08:52:37.949" v="690" actId="20577"/>
          <ac:spMkLst>
            <pc:docMk/>
            <pc:sldMk cId="1450211971" sldId="5282"/>
            <ac:spMk id="9" creationId="{4577B193-B5BB-4191-B0F1-A8068115EE51}"/>
          </ac:spMkLst>
        </pc:spChg>
      </pc:sldChg>
      <pc:sldChg chg="addSp delSp modSp mod modNotesTx">
        <pc:chgData name="Harshit Srivastava" userId="3e32d232-eb1e-417b-ab42-26358b821046" providerId="ADAL" clId="{02ABC6F4-7B08-4990-9B5C-6D7612EB51B7}" dt="2021-05-24T08:53:32.523" v="711"/>
        <pc:sldMkLst>
          <pc:docMk/>
          <pc:sldMk cId="790859678" sldId="5283"/>
        </pc:sldMkLst>
        <pc:spChg chg="mod">
          <ac:chgData name="Harshit Srivastava" userId="3e32d232-eb1e-417b-ab42-26358b821046" providerId="ADAL" clId="{02ABC6F4-7B08-4990-9B5C-6D7612EB51B7}" dt="2021-05-24T08:52:58.520" v="693"/>
          <ac:spMkLst>
            <pc:docMk/>
            <pc:sldMk cId="790859678" sldId="5283"/>
            <ac:spMk id="30" creationId="{29A973F6-ADA9-41BF-A88A-1AD1E3DBE512}"/>
          </ac:spMkLst>
        </pc:spChg>
        <pc:spChg chg="mod">
          <ac:chgData name="Harshit Srivastava" userId="3e32d232-eb1e-417b-ab42-26358b821046" providerId="ADAL" clId="{02ABC6F4-7B08-4990-9B5C-6D7612EB51B7}" dt="2021-05-24T08:53:17.201" v="694"/>
          <ac:spMkLst>
            <pc:docMk/>
            <pc:sldMk cId="790859678" sldId="5283"/>
            <ac:spMk id="38" creationId="{9AC202AD-559C-41DE-9AE0-EA5E003805CB}"/>
          </ac:spMkLst>
        </pc:spChg>
        <pc:grpChg chg="del">
          <ac:chgData name="Harshit Srivastava" userId="3e32d232-eb1e-417b-ab42-26358b821046" providerId="ADAL" clId="{02ABC6F4-7B08-4990-9B5C-6D7612EB51B7}" dt="2021-05-24T08:53:18.182" v="695" actId="478"/>
          <ac:grpSpMkLst>
            <pc:docMk/>
            <pc:sldMk cId="790859678" sldId="5283"/>
            <ac:grpSpMk id="44" creationId="{B302A224-7190-4B17-8381-F0F7A6BFD4B9}"/>
          </ac:grpSpMkLst>
        </pc:grpChg>
        <pc:picChg chg="add mod">
          <ac:chgData name="Harshit Srivastava" userId="3e32d232-eb1e-417b-ab42-26358b821046" providerId="ADAL" clId="{02ABC6F4-7B08-4990-9B5C-6D7612EB51B7}" dt="2021-05-24T08:53:27.987" v="710" actId="12788"/>
          <ac:picMkLst>
            <pc:docMk/>
            <pc:sldMk cId="790859678" sldId="5283"/>
            <ac:picMk id="32" creationId="{60B3EDED-D44A-4FB6-ADA2-F535EF279D0B}"/>
          </ac:picMkLst>
        </pc:picChg>
      </pc:sldChg>
      <pc:sldChg chg="modSp modNotesTx">
        <pc:chgData name="Harshit Srivastava" userId="3e32d232-eb1e-417b-ab42-26358b821046" providerId="ADAL" clId="{02ABC6F4-7B08-4990-9B5C-6D7612EB51B7}" dt="2021-05-24T08:54:08.487" v="716"/>
        <pc:sldMkLst>
          <pc:docMk/>
          <pc:sldMk cId="3359394610" sldId="5284"/>
        </pc:sldMkLst>
        <pc:spChg chg="mod">
          <ac:chgData name="Harshit Srivastava" userId="3e32d232-eb1e-417b-ab42-26358b821046" providerId="ADAL" clId="{02ABC6F4-7B08-4990-9B5C-6D7612EB51B7}" dt="2021-05-24T08:54:02.416" v="715" actId="113"/>
          <ac:spMkLst>
            <pc:docMk/>
            <pc:sldMk cId="3359394610" sldId="5284"/>
            <ac:spMk id="38" creationId="{9AC202AD-559C-41DE-9AE0-EA5E003805CB}"/>
          </ac:spMkLst>
        </pc:spChg>
      </pc:sldChg>
      <pc:sldChg chg="addSp delSp modSp mod modNotesTx">
        <pc:chgData name="Harshit Srivastava" userId="3e32d232-eb1e-417b-ab42-26358b821046" providerId="ADAL" clId="{02ABC6F4-7B08-4990-9B5C-6D7612EB51B7}" dt="2021-05-24T08:57:47.326" v="842" actId="2711"/>
        <pc:sldMkLst>
          <pc:docMk/>
          <pc:sldMk cId="1477507962" sldId="5285"/>
        </pc:sldMkLst>
        <pc:spChg chg="mod">
          <ac:chgData name="Harshit Srivastava" userId="3e32d232-eb1e-417b-ab42-26358b821046" providerId="ADAL" clId="{02ABC6F4-7B08-4990-9B5C-6D7612EB51B7}" dt="2021-05-24T08:57:47.326" v="842" actId="2711"/>
          <ac:spMkLst>
            <pc:docMk/>
            <pc:sldMk cId="1477507962" sldId="5285"/>
            <ac:spMk id="21" creationId="{6571DD2D-B16A-4283-AC90-FE02639C3149}"/>
          </ac:spMkLst>
        </pc:spChg>
        <pc:spChg chg="mod">
          <ac:chgData name="Harshit Srivastava" userId="3e32d232-eb1e-417b-ab42-26358b821046" providerId="ADAL" clId="{02ABC6F4-7B08-4990-9B5C-6D7612EB51B7}" dt="2021-05-24T08:54:37.650" v="718"/>
          <ac:spMkLst>
            <pc:docMk/>
            <pc:sldMk cId="1477507962" sldId="5285"/>
            <ac:spMk id="30" creationId="{29A973F6-ADA9-41BF-A88A-1AD1E3DBE512}"/>
          </ac:spMkLst>
        </pc:spChg>
        <pc:spChg chg="mod">
          <ac:chgData name="Harshit Srivastava" userId="3e32d232-eb1e-417b-ab42-26358b821046" providerId="ADAL" clId="{02ABC6F4-7B08-4990-9B5C-6D7612EB51B7}" dt="2021-05-24T08:57:47.326" v="842" actId="2711"/>
          <ac:spMkLst>
            <pc:docMk/>
            <pc:sldMk cId="1477507962" sldId="5285"/>
            <ac:spMk id="34" creationId="{0680B27F-4F8E-4D04-8CAA-5DA83791BED2}"/>
          </ac:spMkLst>
        </pc:spChg>
        <pc:spChg chg="mod">
          <ac:chgData name="Harshit Srivastava" userId="3e32d232-eb1e-417b-ab42-26358b821046" providerId="ADAL" clId="{02ABC6F4-7B08-4990-9B5C-6D7612EB51B7}" dt="2021-05-24T08:57:47.326" v="842" actId="2711"/>
          <ac:spMkLst>
            <pc:docMk/>
            <pc:sldMk cId="1477507962" sldId="5285"/>
            <ac:spMk id="36" creationId="{0E042989-3702-4BDA-93C0-0B4CC0C04E89}"/>
          </ac:spMkLst>
        </pc:spChg>
        <pc:spChg chg="mod">
          <ac:chgData name="Harshit Srivastava" userId="3e32d232-eb1e-417b-ab42-26358b821046" providerId="ADAL" clId="{02ABC6F4-7B08-4990-9B5C-6D7612EB51B7}" dt="2021-05-24T08:54:42.531" v="719"/>
          <ac:spMkLst>
            <pc:docMk/>
            <pc:sldMk cId="1477507962" sldId="5285"/>
            <ac:spMk id="38" creationId="{9AC202AD-559C-41DE-9AE0-EA5E003805CB}"/>
          </ac:spMkLst>
        </pc:spChg>
        <pc:spChg chg="mod">
          <ac:chgData name="Harshit Srivastava" userId="3e32d232-eb1e-417b-ab42-26358b821046" providerId="ADAL" clId="{02ABC6F4-7B08-4990-9B5C-6D7612EB51B7}" dt="2021-05-24T08:57:47.326" v="842" actId="2711"/>
          <ac:spMkLst>
            <pc:docMk/>
            <pc:sldMk cId="1477507962" sldId="5285"/>
            <ac:spMk id="45" creationId="{67D80298-18A9-4EFB-B056-B6B67EE9820C}"/>
          </ac:spMkLst>
        </pc:spChg>
        <pc:grpChg chg="add mod">
          <ac:chgData name="Harshit Srivastava" userId="3e32d232-eb1e-417b-ab42-26358b821046" providerId="ADAL" clId="{02ABC6F4-7B08-4990-9B5C-6D7612EB51B7}" dt="2021-05-24T08:54:51.271" v="738" actId="1036"/>
          <ac:grpSpMkLst>
            <pc:docMk/>
            <pc:sldMk cId="1477507962" sldId="5285"/>
            <ac:grpSpMk id="20" creationId="{F0BD0D1B-8A11-4ECB-990A-45A9524F9898}"/>
          </ac:grpSpMkLst>
        </pc:grpChg>
        <pc:grpChg chg="add mod">
          <ac:chgData name="Harshit Srivastava" userId="3e32d232-eb1e-417b-ab42-26358b821046" providerId="ADAL" clId="{02ABC6F4-7B08-4990-9B5C-6D7612EB51B7}" dt="2021-05-24T08:54:51.271" v="738" actId="1036"/>
          <ac:grpSpMkLst>
            <pc:docMk/>
            <pc:sldMk cId="1477507962" sldId="5285"/>
            <ac:grpSpMk id="35" creationId="{279304F6-2BA1-44F1-B171-00A7720BD32D}"/>
          </ac:grpSpMkLst>
        </pc:grpChg>
        <pc:picChg chg="del">
          <ac:chgData name="Harshit Srivastava" userId="3e32d232-eb1e-417b-ab42-26358b821046" providerId="ADAL" clId="{02ABC6F4-7B08-4990-9B5C-6D7612EB51B7}" dt="2021-05-24T08:54:43.831" v="720" actId="478"/>
          <ac:picMkLst>
            <pc:docMk/>
            <pc:sldMk cId="1477507962" sldId="5285"/>
            <ac:picMk id="32" creationId="{60B3EDED-D44A-4FB6-ADA2-F535EF279D0B}"/>
          </ac:picMkLst>
        </pc:picChg>
        <pc:picChg chg="add mod">
          <ac:chgData name="Harshit Srivastava" userId="3e32d232-eb1e-417b-ab42-26358b821046" providerId="ADAL" clId="{02ABC6F4-7B08-4990-9B5C-6D7612EB51B7}" dt="2021-05-24T08:54:51.271" v="738" actId="1036"/>
          <ac:picMkLst>
            <pc:docMk/>
            <pc:sldMk cId="1477507962" sldId="5285"/>
            <ac:picMk id="46" creationId="{CEC5A883-DFBB-4B8B-8C1C-205A63037E92}"/>
          </ac:picMkLst>
        </pc:picChg>
        <pc:picChg chg="add mod">
          <ac:chgData name="Harshit Srivastava" userId="3e32d232-eb1e-417b-ab42-26358b821046" providerId="ADAL" clId="{02ABC6F4-7B08-4990-9B5C-6D7612EB51B7}" dt="2021-05-24T08:54:51.271" v="738" actId="1036"/>
          <ac:picMkLst>
            <pc:docMk/>
            <pc:sldMk cId="1477507962" sldId="5285"/>
            <ac:picMk id="47" creationId="{ECD3E721-3252-43D1-81EF-C15A7F55A3E5}"/>
          </ac:picMkLst>
        </pc:picChg>
        <pc:cxnChg chg="mod">
          <ac:chgData name="Harshit Srivastava" userId="3e32d232-eb1e-417b-ab42-26358b821046" providerId="ADAL" clId="{02ABC6F4-7B08-4990-9B5C-6D7612EB51B7}" dt="2021-05-24T08:54:49.209" v="721"/>
          <ac:cxnSpMkLst>
            <pc:docMk/>
            <pc:sldMk cId="1477507962" sldId="5285"/>
            <ac:cxnSpMk id="33" creationId="{6B2E282A-16F3-4764-BB09-0291433B6B17}"/>
          </ac:cxnSpMkLst>
        </pc:cxnChg>
        <pc:cxnChg chg="mod">
          <ac:chgData name="Harshit Srivastava" userId="3e32d232-eb1e-417b-ab42-26358b821046" providerId="ADAL" clId="{02ABC6F4-7B08-4990-9B5C-6D7612EB51B7}" dt="2021-05-24T08:54:49.209" v="721"/>
          <ac:cxnSpMkLst>
            <pc:docMk/>
            <pc:sldMk cId="1477507962" sldId="5285"/>
            <ac:cxnSpMk id="44" creationId="{1F5B6B5A-CB95-406B-9424-7652AC8AB187}"/>
          </ac:cxnSpMkLst>
        </pc:cxnChg>
      </pc:sldChg>
      <pc:sldChg chg="modSp modNotesTx">
        <pc:chgData name="Harshit Srivastava" userId="3e32d232-eb1e-417b-ab42-26358b821046" providerId="ADAL" clId="{02ABC6F4-7B08-4990-9B5C-6D7612EB51B7}" dt="2021-05-24T08:55:21.716" v="744"/>
        <pc:sldMkLst>
          <pc:docMk/>
          <pc:sldMk cId="1373396240" sldId="5286"/>
        </pc:sldMkLst>
        <pc:spChg chg="mod">
          <ac:chgData name="Harshit Srivastava" userId="3e32d232-eb1e-417b-ab42-26358b821046" providerId="ADAL" clId="{02ABC6F4-7B08-4990-9B5C-6D7612EB51B7}" dt="2021-05-24T08:55:17.620" v="743" actId="113"/>
          <ac:spMkLst>
            <pc:docMk/>
            <pc:sldMk cId="1373396240" sldId="5286"/>
            <ac:spMk id="38" creationId="{9AC202AD-559C-41DE-9AE0-EA5E003805CB}"/>
          </ac:spMkLst>
        </pc:spChg>
      </pc:sldChg>
      <pc:sldChg chg="addSp delSp modSp mod modNotesTx">
        <pc:chgData name="Harshit Srivastava" userId="3e32d232-eb1e-417b-ab42-26358b821046" providerId="ADAL" clId="{02ABC6F4-7B08-4990-9B5C-6D7612EB51B7}" dt="2021-05-24T08:56:01.609" v="764"/>
        <pc:sldMkLst>
          <pc:docMk/>
          <pc:sldMk cId="3631572566" sldId="5287"/>
        </pc:sldMkLst>
        <pc:spChg chg="mod">
          <ac:chgData name="Harshit Srivastava" userId="3e32d232-eb1e-417b-ab42-26358b821046" providerId="ADAL" clId="{02ABC6F4-7B08-4990-9B5C-6D7612EB51B7}" dt="2021-05-24T08:55:34.587" v="746"/>
          <ac:spMkLst>
            <pc:docMk/>
            <pc:sldMk cId="3631572566" sldId="5287"/>
            <ac:spMk id="30" creationId="{29A973F6-ADA9-41BF-A88A-1AD1E3DBE512}"/>
          </ac:spMkLst>
        </pc:spChg>
        <pc:spChg chg="mod">
          <ac:chgData name="Harshit Srivastava" userId="3e32d232-eb1e-417b-ab42-26358b821046" providerId="ADAL" clId="{02ABC6F4-7B08-4990-9B5C-6D7612EB51B7}" dt="2021-05-24T08:55:39.887" v="747"/>
          <ac:spMkLst>
            <pc:docMk/>
            <pc:sldMk cId="3631572566" sldId="5287"/>
            <ac:spMk id="38" creationId="{9AC202AD-559C-41DE-9AE0-EA5E003805CB}"/>
          </ac:spMkLst>
        </pc:spChg>
        <pc:grpChg chg="del">
          <ac:chgData name="Harshit Srivastava" userId="3e32d232-eb1e-417b-ab42-26358b821046" providerId="ADAL" clId="{02ABC6F4-7B08-4990-9B5C-6D7612EB51B7}" dt="2021-05-24T08:55:46.209" v="750" actId="478"/>
          <ac:grpSpMkLst>
            <pc:docMk/>
            <pc:sldMk cId="3631572566" sldId="5287"/>
            <ac:grpSpMk id="20" creationId="{F0BD0D1B-8A11-4ECB-990A-45A9524F9898}"/>
          </ac:grpSpMkLst>
        </pc:grpChg>
        <pc:grpChg chg="del">
          <ac:chgData name="Harshit Srivastava" userId="3e32d232-eb1e-417b-ab42-26358b821046" providerId="ADAL" clId="{02ABC6F4-7B08-4990-9B5C-6D7612EB51B7}" dt="2021-05-24T08:55:46.209" v="750" actId="478"/>
          <ac:grpSpMkLst>
            <pc:docMk/>
            <pc:sldMk cId="3631572566" sldId="5287"/>
            <ac:grpSpMk id="35" creationId="{279304F6-2BA1-44F1-B171-00A7720BD32D}"/>
          </ac:grpSpMkLst>
        </pc:grpChg>
        <pc:picChg chg="add mod">
          <ac:chgData name="Harshit Srivastava" userId="3e32d232-eb1e-417b-ab42-26358b821046" providerId="ADAL" clId="{02ABC6F4-7B08-4990-9B5C-6D7612EB51B7}" dt="2021-05-24T08:55:57.291" v="763" actId="12788"/>
          <ac:picMkLst>
            <pc:docMk/>
            <pc:sldMk cId="3631572566" sldId="5287"/>
            <ac:picMk id="32" creationId="{5256F4EC-18D7-487C-948D-7E62D308E8CD}"/>
          </ac:picMkLst>
        </pc:picChg>
        <pc:picChg chg="del">
          <ac:chgData name="Harshit Srivastava" userId="3e32d232-eb1e-417b-ab42-26358b821046" providerId="ADAL" clId="{02ABC6F4-7B08-4990-9B5C-6D7612EB51B7}" dt="2021-05-24T08:55:44.149" v="749" actId="478"/>
          <ac:picMkLst>
            <pc:docMk/>
            <pc:sldMk cId="3631572566" sldId="5287"/>
            <ac:picMk id="46" creationId="{CEC5A883-DFBB-4B8B-8C1C-205A63037E92}"/>
          </ac:picMkLst>
        </pc:picChg>
        <pc:picChg chg="del">
          <ac:chgData name="Harshit Srivastava" userId="3e32d232-eb1e-417b-ab42-26358b821046" providerId="ADAL" clId="{02ABC6F4-7B08-4990-9B5C-6D7612EB51B7}" dt="2021-05-24T08:55:41.385" v="748" actId="478"/>
          <ac:picMkLst>
            <pc:docMk/>
            <pc:sldMk cId="3631572566" sldId="5287"/>
            <ac:picMk id="47" creationId="{ECD3E721-3252-43D1-81EF-C15A7F55A3E5}"/>
          </ac:picMkLst>
        </pc:picChg>
      </pc:sldChg>
      <pc:sldChg chg="modSp modNotesTx">
        <pc:chgData name="Harshit Srivastava" userId="3e32d232-eb1e-417b-ab42-26358b821046" providerId="ADAL" clId="{02ABC6F4-7B08-4990-9B5C-6D7612EB51B7}" dt="2021-05-24T08:56:30.754" v="769"/>
        <pc:sldMkLst>
          <pc:docMk/>
          <pc:sldMk cId="1130010330" sldId="5288"/>
        </pc:sldMkLst>
        <pc:spChg chg="mod">
          <ac:chgData name="Harshit Srivastava" userId="3e32d232-eb1e-417b-ab42-26358b821046" providerId="ADAL" clId="{02ABC6F4-7B08-4990-9B5C-6D7612EB51B7}" dt="2021-05-24T08:56:25.599" v="768"/>
          <ac:spMkLst>
            <pc:docMk/>
            <pc:sldMk cId="1130010330" sldId="5288"/>
            <ac:spMk id="38" creationId="{9AC202AD-559C-41DE-9AE0-EA5E003805CB}"/>
          </ac:spMkLst>
        </pc:spChg>
      </pc:sldChg>
      <pc:sldChg chg="modSp mod modNotesTx">
        <pc:chgData name="Harshit Srivastava" userId="3e32d232-eb1e-417b-ab42-26358b821046" providerId="ADAL" clId="{02ABC6F4-7B08-4990-9B5C-6D7612EB51B7}" dt="2021-05-24T08:57:05.955" v="801"/>
        <pc:sldMkLst>
          <pc:docMk/>
          <pc:sldMk cId="1640946956" sldId="5289"/>
        </pc:sldMkLst>
        <pc:spChg chg="mod">
          <ac:chgData name="Harshit Srivastava" userId="3e32d232-eb1e-417b-ab42-26358b821046" providerId="ADAL" clId="{02ABC6F4-7B08-4990-9B5C-6D7612EB51B7}" dt="2021-05-24T08:57:01.384" v="800" actId="1036"/>
          <ac:spMkLst>
            <pc:docMk/>
            <pc:sldMk cId="1640946956" sldId="5289"/>
            <ac:spMk id="38" creationId="{9AC202AD-559C-41DE-9AE0-EA5E003805CB}"/>
          </ac:spMkLst>
        </pc:spChg>
      </pc:sldChg>
      <pc:sldChg chg="addSp delSp modSp mod modNotesTx">
        <pc:chgData name="Harshit Srivastava" userId="3e32d232-eb1e-417b-ab42-26358b821046" providerId="ADAL" clId="{02ABC6F4-7B08-4990-9B5C-6D7612EB51B7}" dt="2021-05-24T08:58:07.239" v="843"/>
        <pc:sldMkLst>
          <pc:docMk/>
          <pc:sldMk cId="1252412353" sldId="5290"/>
        </pc:sldMkLst>
        <pc:spChg chg="add mod">
          <ac:chgData name="Harshit Srivastava" userId="3e32d232-eb1e-417b-ab42-26358b821046" providerId="ADAL" clId="{02ABC6F4-7B08-4990-9B5C-6D7612EB51B7}" dt="2021-05-24T08:57:39.523" v="841" actId="2711"/>
          <ac:spMkLst>
            <pc:docMk/>
            <pc:sldMk cId="1252412353" sldId="5290"/>
            <ac:spMk id="20" creationId="{29AB21E6-B00B-4CC4-B30B-4865D38BFB04}"/>
          </ac:spMkLst>
        </pc:spChg>
        <pc:spChg chg="mod">
          <ac:chgData name="Harshit Srivastava" userId="3e32d232-eb1e-417b-ab42-26358b821046" providerId="ADAL" clId="{02ABC6F4-7B08-4990-9B5C-6D7612EB51B7}" dt="2021-05-24T08:57:19.278" v="803"/>
          <ac:spMkLst>
            <pc:docMk/>
            <pc:sldMk cId="1252412353" sldId="5290"/>
            <ac:spMk id="30" creationId="{29A973F6-ADA9-41BF-A88A-1AD1E3DBE512}"/>
          </ac:spMkLst>
        </pc:spChg>
        <pc:spChg chg="mod">
          <ac:chgData name="Harshit Srivastava" userId="3e32d232-eb1e-417b-ab42-26358b821046" providerId="ADAL" clId="{02ABC6F4-7B08-4990-9B5C-6D7612EB51B7}" dt="2021-05-24T08:57:24.420" v="804"/>
          <ac:spMkLst>
            <pc:docMk/>
            <pc:sldMk cId="1252412353" sldId="5290"/>
            <ac:spMk id="38" creationId="{9AC202AD-559C-41DE-9AE0-EA5E003805CB}"/>
          </ac:spMkLst>
        </pc:spChg>
        <pc:picChg chg="del">
          <ac:chgData name="Harshit Srivastava" userId="3e32d232-eb1e-417b-ab42-26358b821046" providerId="ADAL" clId="{02ABC6F4-7B08-4990-9B5C-6D7612EB51B7}" dt="2021-05-24T08:57:25.940" v="805" actId="478"/>
          <ac:picMkLst>
            <pc:docMk/>
            <pc:sldMk cId="1252412353" sldId="5290"/>
            <ac:picMk id="32" creationId="{5256F4EC-18D7-487C-948D-7E62D308E8CD}"/>
          </ac:picMkLst>
        </pc:picChg>
        <pc:picChg chg="add mod">
          <ac:chgData name="Harshit Srivastava" userId="3e32d232-eb1e-417b-ab42-26358b821046" providerId="ADAL" clId="{02ABC6F4-7B08-4990-9B5C-6D7612EB51B7}" dt="2021-05-24T08:57:35.350" v="840" actId="1038"/>
          <ac:picMkLst>
            <pc:docMk/>
            <pc:sldMk cId="1252412353" sldId="5290"/>
            <ac:picMk id="33" creationId="{AB8813B4-9B24-4FF8-BC7E-5FC6BB1730A4}"/>
          </ac:picMkLst>
        </pc:picChg>
        <pc:cxnChg chg="add mod">
          <ac:chgData name="Harshit Srivastava" userId="3e32d232-eb1e-417b-ab42-26358b821046" providerId="ADAL" clId="{02ABC6F4-7B08-4990-9B5C-6D7612EB51B7}" dt="2021-05-24T08:57:35.350" v="840" actId="1038"/>
          <ac:cxnSpMkLst>
            <pc:docMk/>
            <pc:sldMk cId="1252412353" sldId="5290"/>
            <ac:cxnSpMk id="21" creationId="{1D6C7DC1-4D3F-41FD-9106-CBC778C614E4}"/>
          </ac:cxnSpMkLst>
        </pc:cxnChg>
      </pc:sldChg>
      <pc:sldChg chg="addSp delSp modSp mod delAnim modNotesTx">
        <pc:chgData name="Harshit Srivastava" userId="3e32d232-eb1e-417b-ab42-26358b821046" providerId="ADAL" clId="{02ABC6F4-7B08-4990-9B5C-6D7612EB51B7}" dt="2021-05-24T09:00:39.469" v="856"/>
        <pc:sldMkLst>
          <pc:docMk/>
          <pc:sldMk cId="3606957194" sldId="5291"/>
        </pc:sldMkLst>
        <pc:spChg chg="del">
          <ac:chgData name="Harshit Srivastava" userId="3e32d232-eb1e-417b-ab42-26358b821046" providerId="ADAL" clId="{02ABC6F4-7B08-4990-9B5C-6D7612EB51B7}" dt="2021-05-24T08:58:22.970" v="845" actId="478"/>
          <ac:spMkLst>
            <pc:docMk/>
            <pc:sldMk cId="3606957194" sldId="5291"/>
            <ac:spMk id="20" creationId="{29AB21E6-B00B-4CC4-B30B-4865D38BFB04}"/>
          </ac:spMkLst>
        </pc:spChg>
        <pc:spChg chg="mod">
          <ac:chgData name="Harshit Srivastava" userId="3e32d232-eb1e-417b-ab42-26358b821046" providerId="ADAL" clId="{02ABC6F4-7B08-4990-9B5C-6D7612EB51B7}" dt="2021-05-24T09:00:08.568" v="847"/>
          <ac:spMkLst>
            <pc:docMk/>
            <pc:sldMk cId="3606957194" sldId="5291"/>
            <ac:spMk id="30" creationId="{29A973F6-ADA9-41BF-A88A-1AD1E3DBE512}"/>
          </ac:spMkLst>
        </pc:spChg>
        <pc:spChg chg="del">
          <ac:chgData name="Harshit Srivastava" userId="3e32d232-eb1e-417b-ab42-26358b821046" providerId="ADAL" clId="{02ABC6F4-7B08-4990-9B5C-6D7612EB51B7}" dt="2021-05-24T09:00:02.933" v="846" actId="478"/>
          <ac:spMkLst>
            <pc:docMk/>
            <pc:sldMk cId="3606957194" sldId="5291"/>
            <ac:spMk id="38" creationId="{9AC202AD-559C-41DE-9AE0-EA5E003805CB}"/>
          </ac:spMkLst>
        </pc:spChg>
        <pc:graphicFrameChg chg="add mod modGraphic">
          <ac:chgData name="Harshit Srivastava" userId="3e32d232-eb1e-417b-ab42-26358b821046" providerId="ADAL" clId="{02ABC6F4-7B08-4990-9B5C-6D7612EB51B7}" dt="2021-05-24T09:00:34.271" v="855" actId="2711"/>
          <ac:graphicFrameMkLst>
            <pc:docMk/>
            <pc:sldMk cId="3606957194" sldId="5291"/>
            <ac:graphicFrameMk id="32" creationId="{9B6F9F0F-5E38-4F4C-A5D5-24F1CC755295}"/>
          </ac:graphicFrameMkLst>
        </pc:graphicFrameChg>
        <pc:picChg chg="del">
          <ac:chgData name="Harshit Srivastava" userId="3e32d232-eb1e-417b-ab42-26358b821046" providerId="ADAL" clId="{02ABC6F4-7B08-4990-9B5C-6D7612EB51B7}" dt="2021-05-24T08:58:22.970" v="845" actId="478"/>
          <ac:picMkLst>
            <pc:docMk/>
            <pc:sldMk cId="3606957194" sldId="5291"/>
            <ac:picMk id="33" creationId="{AB8813B4-9B24-4FF8-BC7E-5FC6BB1730A4}"/>
          </ac:picMkLst>
        </pc:picChg>
        <pc:cxnChg chg="del">
          <ac:chgData name="Harshit Srivastava" userId="3e32d232-eb1e-417b-ab42-26358b821046" providerId="ADAL" clId="{02ABC6F4-7B08-4990-9B5C-6D7612EB51B7}" dt="2021-05-24T08:58:22.970" v="845" actId="478"/>
          <ac:cxnSpMkLst>
            <pc:docMk/>
            <pc:sldMk cId="3606957194" sldId="5291"/>
            <ac:cxnSpMk id="21" creationId="{1D6C7DC1-4D3F-41FD-9106-CBC778C614E4}"/>
          </ac:cxnSpMkLst>
        </pc:cxnChg>
      </pc:sldChg>
      <pc:sldChg chg="modSp mod modAnim modNotesTx">
        <pc:chgData name="Harshit Srivastava" userId="3e32d232-eb1e-417b-ab42-26358b821046" providerId="ADAL" clId="{02ABC6F4-7B08-4990-9B5C-6D7612EB51B7}" dt="2021-05-24T09:01:05.395" v="865"/>
        <pc:sldMkLst>
          <pc:docMk/>
          <pc:sldMk cId="1602007052" sldId="5292"/>
        </pc:sldMkLst>
        <pc:spChg chg="mod">
          <ac:chgData name="Harshit Srivastava" userId="3e32d232-eb1e-417b-ab42-26358b821046" providerId="ADAL" clId="{02ABC6F4-7B08-4990-9B5C-6D7612EB51B7}" dt="2021-05-24T09:00:50.751" v="858"/>
          <ac:spMkLst>
            <pc:docMk/>
            <pc:sldMk cId="1602007052" sldId="5292"/>
            <ac:spMk id="8" creationId="{01416D81-7FF6-4B72-93E6-139E49160A2E}"/>
          </ac:spMkLst>
        </pc:spChg>
        <pc:spChg chg="mod">
          <ac:chgData name="Harshit Srivastava" userId="3e32d232-eb1e-417b-ab42-26358b821046" providerId="ADAL" clId="{02ABC6F4-7B08-4990-9B5C-6D7612EB51B7}" dt="2021-05-24T09:00:59.470" v="864" actId="27636"/>
          <ac:spMkLst>
            <pc:docMk/>
            <pc:sldMk cId="1602007052" sldId="5292"/>
            <ac:spMk id="9" creationId="{4577B193-B5BB-4191-B0F1-A8068115EE51}"/>
          </ac:spMkLst>
        </pc:spChg>
      </pc:sldChg>
      <pc:sldChg chg="addSp delSp modSp mod modNotesTx">
        <pc:chgData name="Harshit Srivastava" userId="3e32d232-eb1e-417b-ab42-26358b821046" providerId="ADAL" clId="{02ABC6F4-7B08-4990-9B5C-6D7612EB51B7}" dt="2021-05-24T09:01:50.188" v="894"/>
        <pc:sldMkLst>
          <pc:docMk/>
          <pc:sldMk cId="874076167" sldId="5293"/>
        </pc:sldMkLst>
        <pc:spChg chg="del">
          <ac:chgData name="Harshit Srivastava" userId="3e32d232-eb1e-417b-ab42-26358b821046" providerId="ADAL" clId="{02ABC6F4-7B08-4990-9B5C-6D7612EB51B7}" dt="2021-05-24T09:01:32.797" v="870" actId="478"/>
          <ac:spMkLst>
            <pc:docMk/>
            <pc:sldMk cId="874076167" sldId="5293"/>
            <ac:spMk id="20" creationId="{29AB21E6-B00B-4CC4-B30B-4865D38BFB04}"/>
          </ac:spMkLst>
        </pc:spChg>
        <pc:spChg chg="mod">
          <ac:chgData name="Harshit Srivastava" userId="3e32d232-eb1e-417b-ab42-26358b821046" providerId="ADAL" clId="{02ABC6F4-7B08-4990-9B5C-6D7612EB51B7}" dt="2021-05-24T09:01:25.219" v="867"/>
          <ac:spMkLst>
            <pc:docMk/>
            <pc:sldMk cId="874076167" sldId="5293"/>
            <ac:spMk id="30" creationId="{29A973F6-ADA9-41BF-A88A-1AD1E3DBE512}"/>
          </ac:spMkLst>
        </pc:spChg>
        <pc:spChg chg="mod">
          <ac:chgData name="Harshit Srivastava" userId="3e32d232-eb1e-417b-ab42-26358b821046" providerId="ADAL" clId="{02ABC6F4-7B08-4990-9B5C-6D7612EB51B7}" dt="2021-05-24T09:01:30.490" v="868"/>
          <ac:spMkLst>
            <pc:docMk/>
            <pc:sldMk cId="874076167" sldId="5293"/>
            <ac:spMk id="38" creationId="{9AC202AD-559C-41DE-9AE0-EA5E003805CB}"/>
          </ac:spMkLst>
        </pc:spChg>
        <pc:spChg chg="mod">
          <ac:chgData name="Harshit Srivastava" userId="3e32d232-eb1e-417b-ab42-26358b821046" providerId="ADAL" clId="{02ABC6F4-7B08-4990-9B5C-6D7612EB51B7}" dt="2021-05-24T09:01:41.868" v="872" actId="2711"/>
          <ac:spMkLst>
            <pc:docMk/>
            <pc:sldMk cId="874076167" sldId="5293"/>
            <ac:spMk id="44" creationId="{E7DFD7A4-FB43-4878-9F9C-DA25966F8374}"/>
          </ac:spMkLst>
        </pc:spChg>
        <pc:spChg chg="mod">
          <ac:chgData name="Harshit Srivastava" userId="3e32d232-eb1e-417b-ab42-26358b821046" providerId="ADAL" clId="{02ABC6F4-7B08-4990-9B5C-6D7612EB51B7}" dt="2021-05-24T09:01:41.868" v="872" actId="2711"/>
          <ac:spMkLst>
            <pc:docMk/>
            <pc:sldMk cId="874076167" sldId="5293"/>
            <ac:spMk id="46" creationId="{C5A060F8-C758-41D9-A33F-E2ED8BD06C08}"/>
          </ac:spMkLst>
        </pc:spChg>
        <pc:spChg chg="mod">
          <ac:chgData name="Harshit Srivastava" userId="3e32d232-eb1e-417b-ab42-26358b821046" providerId="ADAL" clId="{02ABC6F4-7B08-4990-9B5C-6D7612EB51B7}" dt="2021-05-24T09:01:41.868" v="872" actId="2711"/>
          <ac:spMkLst>
            <pc:docMk/>
            <pc:sldMk cId="874076167" sldId="5293"/>
            <ac:spMk id="47" creationId="{CC18F00A-2A02-4F7B-8127-C6120565D634}"/>
          </ac:spMkLst>
        </pc:spChg>
        <pc:spChg chg="mod">
          <ac:chgData name="Harshit Srivastava" userId="3e32d232-eb1e-417b-ab42-26358b821046" providerId="ADAL" clId="{02ABC6F4-7B08-4990-9B5C-6D7612EB51B7}" dt="2021-05-24T09:01:41.868" v="872" actId="2711"/>
          <ac:spMkLst>
            <pc:docMk/>
            <pc:sldMk cId="874076167" sldId="5293"/>
            <ac:spMk id="48" creationId="{30162A4F-6631-485E-9F93-3D01C2DF78FA}"/>
          </ac:spMkLst>
        </pc:spChg>
        <pc:spChg chg="mod">
          <ac:chgData name="Harshit Srivastava" userId="3e32d232-eb1e-417b-ab42-26358b821046" providerId="ADAL" clId="{02ABC6F4-7B08-4990-9B5C-6D7612EB51B7}" dt="2021-05-24T09:01:41.868" v="872" actId="2711"/>
          <ac:spMkLst>
            <pc:docMk/>
            <pc:sldMk cId="874076167" sldId="5293"/>
            <ac:spMk id="50" creationId="{F0F9CFF5-088D-40FF-B177-D81E76DC46FE}"/>
          </ac:spMkLst>
        </pc:spChg>
        <pc:spChg chg="mod">
          <ac:chgData name="Harshit Srivastava" userId="3e32d232-eb1e-417b-ab42-26358b821046" providerId="ADAL" clId="{02ABC6F4-7B08-4990-9B5C-6D7612EB51B7}" dt="2021-05-24T09:01:41.868" v="872" actId="2711"/>
          <ac:spMkLst>
            <pc:docMk/>
            <pc:sldMk cId="874076167" sldId="5293"/>
            <ac:spMk id="51" creationId="{A1BEBFDD-42A7-4B80-897F-AD03E2594F95}"/>
          </ac:spMkLst>
        </pc:spChg>
        <pc:spChg chg="mod">
          <ac:chgData name="Harshit Srivastava" userId="3e32d232-eb1e-417b-ab42-26358b821046" providerId="ADAL" clId="{02ABC6F4-7B08-4990-9B5C-6D7612EB51B7}" dt="2021-05-24T09:01:41.868" v="872" actId="2711"/>
          <ac:spMkLst>
            <pc:docMk/>
            <pc:sldMk cId="874076167" sldId="5293"/>
            <ac:spMk id="52" creationId="{BB94F447-E0A7-49D1-83CF-281A27127FAF}"/>
          </ac:spMkLst>
        </pc:spChg>
        <pc:spChg chg="mod">
          <ac:chgData name="Harshit Srivastava" userId="3e32d232-eb1e-417b-ab42-26358b821046" providerId="ADAL" clId="{02ABC6F4-7B08-4990-9B5C-6D7612EB51B7}" dt="2021-05-24T09:01:41.868" v="872" actId="2711"/>
          <ac:spMkLst>
            <pc:docMk/>
            <pc:sldMk cId="874076167" sldId="5293"/>
            <ac:spMk id="54" creationId="{54D442AA-2E08-4E37-9698-C291CC0EA140}"/>
          </ac:spMkLst>
        </pc:spChg>
        <pc:spChg chg="mod">
          <ac:chgData name="Harshit Srivastava" userId="3e32d232-eb1e-417b-ab42-26358b821046" providerId="ADAL" clId="{02ABC6F4-7B08-4990-9B5C-6D7612EB51B7}" dt="2021-05-24T09:01:41.868" v="872" actId="2711"/>
          <ac:spMkLst>
            <pc:docMk/>
            <pc:sldMk cId="874076167" sldId="5293"/>
            <ac:spMk id="55" creationId="{775A7806-07D5-420D-ABD3-9A87B6CC0542}"/>
          </ac:spMkLst>
        </pc:spChg>
        <pc:grpChg chg="add mod">
          <ac:chgData name="Harshit Srivastava" userId="3e32d232-eb1e-417b-ab42-26358b821046" providerId="ADAL" clId="{02ABC6F4-7B08-4990-9B5C-6D7612EB51B7}" dt="2021-05-24T09:01:46.552" v="893" actId="1035"/>
          <ac:grpSpMkLst>
            <pc:docMk/>
            <pc:sldMk cId="874076167" sldId="5293"/>
            <ac:grpSpMk id="32" creationId="{32B45025-7246-4C38-8971-A8EB84A5C596}"/>
          </ac:grpSpMkLst>
        </pc:grpChg>
        <pc:grpChg chg="mod">
          <ac:chgData name="Harshit Srivastava" userId="3e32d232-eb1e-417b-ab42-26358b821046" providerId="ADAL" clId="{02ABC6F4-7B08-4990-9B5C-6D7612EB51B7}" dt="2021-05-24T09:01:38.143" v="871"/>
          <ac:grpSpMkLst>
            <pc:docMk/>
            <pc:sldMk cId="874076167" sldId="5293"/>
            <ac:grpSpMk id="34" creationId="{E27FD724-C32C-4414-BCB5-02E880B03B4C}"/>
          </ac:grpSpMkLst>
        </pc:grpChg>
        <pc:grpChg chg="mod">
          <ac:chgData name="Harshit Srivastava" userId="3e32d232-eb1e-417b-ab42-26358b821046" providerId="ADAL" clId="{02ABC6F4-7B08-4990-9B5C-6D7612EB51B7}" dt="2021-05-24T09:01:38.143" v="871"/>
          <ac:grpSpMkLst>
            <pc:docMk/>
            <pc:sldMk cId="874076167" sldId="5293"/>
            <ac:grpSpMk id="35" creationId="{132AEA1B-06EA-40DF-8C80-B572C2DDE6F3}"/>
          </ac:grpSpMkLst>
        </pc:grpChg>
        <pc:grpChg chg="mod">
          <ac:chgData name="Harshit Srivastava" userId="3e32d232-eb1e-417b-ab42-26358b821046" providerId="ADAL" clId="{02ABC6F4-7B08-4990-9B5C-6D7612EB51B7}" dt="2021-05-24T09:01:38.143" v="871"/>
          <ac:grpSpMkLst>
            <pc:docMk/>
            <pc:sldMk cId="874076167" sldId="5293"/>
            <ac:grpSpMk id="36" creationId="{D09935FC-ED05-4FFE-B0FF-291BCEBDAA99}"/>
          </ac:grpSpMkLst>
        </pc:grpChg>
        <pc:picChg chg="del">
          <ac:chgData name="Harshit Srivastava" userId="3e32d232-eb1e-417b-ab42-26358b821046" providerId="ADAL" clId="{02ABC6F4-7B08-4990-9B5C-6D7612EB51B7}" dt="2021-05-24T09:01:31.712" v="869" actId="478"/>
          <ac:picMkLst>
            <pc:docMk/>
            <pc:sldMk cId="874076167" sldId="5293"/>
            <ac:picMk id="33" creationId="{AB8813B4-9B24-4FF8-BC7E-5FC6BB1730A4}"/>
          </ac:picMkLst>
        </pc:picChg>
        <pc:cxnChg chg="del">
          <ac:chgData name="Harshit Srivastava" userId="3e32d232-eb1e-417b-ab42-26358b821046" providerId="ADAL" clId="{02ABC6F4-7B08-4990-9B5C-6D7612EB51B7}" dt="2021-05-24T09:01:32.797" v="870" actId="478"/>
          <ac:cxnSpMkLst>
            <pc:docMk/>
            <pc:sldMk cId="874076167" sldId="5293"/>
            <ac:cxnSpMk id="21" creationId="{1D6C7DC1-4D3F-41FD-9106-CBC778C614E4}"/>
          </ac:cxnSpMkLst>
        </pc:cxnChg>
        <pc:cxnChg chg="mod">
          <ac:chgData name="Harshit Srivastava" userId="3e32d232-eb1e-417b-ab42-26358b821046" providerId="ADAL" clId="{02ABC6F4-7B08-4990-9B5C-6D7612EB51B7}" dt="2021-05-24T09:01:38.143" v="871"/>
          <ac:cxnSpMkLst>
            <pc:docMk/>
            <pc:sldMk cId="874076167" sldId="5293"/>
            <ac:cxnSpMk id="45" creationId="{20079075-6FFE-4D3C-9406-0D0EED8ABB9F}"/>
          </ac:cxnSpMkLst>
        </pc:cxnChg>
        <pc:cxnChg chg="mod">
          <ac:chgData name="Harshit Srivastava" userId="3e32d232-eb1e-417b-ab42-26358b821046" providerId="ADAL" clId="{02ABC6F4-7B08-4990-9B5C-6D7612EB51B7}" dt="2021-05-24T09:01:38.143" v="871"/>
          <ac:cxnSpMkLst>
            <pc:docMk/>
            <pc:sldMk cId="874076167" sldId="5293"/>
            <ac:cxnSpMk id="49" creationId="{F2D2C050-B2F6-4BEB-A612-7D0FF46312F0}"/>
          </ac:cxnSpMkLst>
        </pc:cxnChg>
        <pc:cxnChg chg="mod">
          <ac:chgData name="Harshit Srivastava" userId="3e32d232-eb1e-417b-ab42-26358b821046" providerId="ADAL" clId="{02ABC6F4-7B08-4990-9B5C-6D7612EB51B7}" dt="2021-05-24T09:01:38.143" v="871"/>
          <ac:cxnSpMkLst>
            <pc:docMk/>
            <pc:sldMk cId="874076167" sldId="5293"/>
            <ac:cxnSpMk id="53" creationId="{0134D1FD-D0B4-42E4-9657-08D90AED544E}"/>
          </ac:cxnSpMkLst>
        </pc:cxnChg>
      </pc:sldChg>
      <pc:sldChg chg="del">
        <pc:chgData name="Harshit Srivastava" userId="3e32d232-eb1e-417b-ab42-26358b821046" providerId="ADAL" clId="{02ABC6F4-7B08-4990-9B5C-6D7612EB51B7}" dt="2021-05-24T09:15:39.838" v="1009" actId="47"/>
        <pc:sldMkLst>
          <pc:docMk/>
          <pc:sldMk cId="3543640930" sldId="5294"/>
        </pc:sldMkLst>
      </pc:sldChg>
      <pc:sldChg chg="addSp delSp modSp mod modNotesTx">
        <pc:chgData name="Harshit Srivastava" userId="3e32d232-eb1e-417b-ab42-26358b821046" providerId="ADAL" clId="{02ABC6F4-7B08-4990-9B5C-6D7612EB51B7}" dt="2021-05-24T09:12:16.514" v="917"/>
        <pc:sldMkLst>
          <pc:docMk/>
          <pc:sldMk cId="2864806233" sldId="5295"/>
        </pc:sldMkLst>
        <pc:spChg chg="mod">
          <ac:chgData name="Harshit Srivastava" userId="3e32d232-eb1e-417b-ab42-26358b821046" providerId="ADAL" clId="{02ABC6F4-7B08-4990-9B5C-6D7612EB51B7}" dt="2021-05-24T09:11:48.518" v="896"/>
          <ac:spMkLst>
            <pc:docMk/>
            <pc:sldMk cId="2864806233" sldId="5295"/>
            <ac:spMk id="30" creationId="{29A973F6-ADA9-41BF-A88A-1AD1E3DBE512}"/>
          </ac:spMkLst>
        </pc:spChg>
        <pc:spChg chg="mod">
          <ac:chgData name="Harshit Srivastava" userId="3e32d232-eb1e-417b-ab42-26358b821046" providerId="ADAL" clId="{02ABC6F4-7B08-4990-9B5C-6D7612EB51B7}" dt="2021-05-24T09:11:53.549" v="897"/>
          <ac:spMkLst>
            <pc:docMk/>
            <pc:sldMk cId="2864806233" sldId="5295"/>
            <ac:spMk id="38" creationId="{9AC202AD-559C-41DE-9AE0-EA5E003805CB}"/>
          </ac:spMkLst>
        </pc:spChg>
        <pc:spChg chg="mod">
          <ac:chgData name="Harshit Srivastava" userId="3e32d232-eb1e-417b-ab42-26358b821046" providerId="ADAL" clId="{02ABC6F4-7B08-4990-9B5C-6D7612EB51B7}" dt="2021-05-24T09:12:08.926" v="916" actId="2711"/>
          <ac:spMkLst>
            <pc:docMk/>
            <pc:sldMk cId="2864806233" sldId="5295"/>
            <ac:spMk id="57" creationId="{49D9DE8E-8AB5-44D3-9A4D-5DA5162BE1A8}"/>
          </ac:spMkLst>
        </pc:spChg>
        <pc:spChg chg="mod">
          <ac:chgData name="Harshit Srivastava" userId="3e32d232-eb1e-417b-ab42-26358b821046" providerId="ADAL" clId="{02ABC6F4-7B08-4990-9B5C-6D7612EB51B7}" dt="2021-05-24T09:12:08.926" v="916" actId="2711"/>
          <ac:spMkLst>
            <pc:docMk/>
            <pc:sldMk cId="2864806233" sldId="5295"/>
            <ac:spMk id="59" creationId="{0FAE9082-EF1D-48C1-A9CF-5623B7A498EB}"/>
          </ac:spMkLst>
        </pc:spChg>
        <pc:spChg chg="mod">
          <ac:chgData name="Harshit Srivastava" userId="3e32d232-eb1e-417b-ab42-26358b821046" providerId="ADAL" clId="{02ABC6F4-7B08-4990-9B5C-6D7612EB51B7}" dt="2021-05-24T09:12:08.926" v="916" actId="2711"/>
          <ac:spMkLst>
            <pc:docMk/>
            <pc:sldMk cId="2864806233" sldId="5295"/>
            <ac:spMk id="60" creationId="{31BD0CB3-0231-4722-84EF-0D7CF7117520}"/>
          </ac:spMkLst>
        </pc:spChg>
        <pc:spChg chg="mod">
          <ac:chgData name="Harshit Srivastava" userId="3e32d232-eb1e-417b-ab42-26358b821046" providerId="ADAL" clId="{02ABC6F4-7B08-4990-9B5C-6D7612EB51B7}" dt="2021-05-24T09:12:08.926" v="916" actId="2711"/>
          <ac:spMkLst>
            <pc:docMk/>
            <pc:sldMk cId="2864806233" sldId="5295"/>
            <ac:spMk id="62" creationId="{6BD07762-E3CB-45AD-8FE5-BFA4178A0058}"/>
          </ac:spMkLst>
        </pc:spChg>
        <pc:spChg chg="mod">
          <ac:chgData name="Harshit Srivastava" userId="3e32d232-eb1e-417b-ab42-26358b821046" providerId="ADAL" clId="{02ABC6F4-7B08-4990-9B5C-6D7612EB51B7}" dt="2021-05-24T09:12:08.926" v="916" actId="2711"/>
          <ac:spMkLst>
            <pc:docMk/>
            <pc:sldMk cId="2864806233" sldId="5295"/>
            <ac:spMk id="64" creationId="{D6C5809E-0FD0-4B24-8CD2-9C98094FC633}"/>
          </ac:spMkLst>
        </pc:spChg>
        <pc:spChg chg="mod">
          <ac:chgData name="Harshit Srivastava" userId="3e32d232-eb1e-417b-ab42-26358b821046" providerId="ADAL" clId="{02ABC6F4-7B08-4990-9B5C-6D7612EB51B7}" dt="2021-05-24T09:12:08.926" v="916" actId="2711"/>
          <ac:spMkLst>
            <pc:docMk/>
            <pc:sldMk cId="2864806233" sldId="5295"/>
            <ac:spMk id="65" creationId="{32FC5B17-6D30-49E9-A3B8-E4044D299A82}"/>
          </ac:spMkLst>
        </pc:spChg>
        <pc:grpChg chg="del">
          <ac:chgData name="Harshit Srivastava" userId="3e32d232-eb1e-417b-ab42-26358b821046" providerId="ADAL" clId="{02ABC6F4-7B08-4990-9B5C-6D7612EB51B7}" dt="2021-05-24T09:11:57.099" v="898" actId="478"/>
          <ac:grpSpMkLst>
            <pc:docMk/>
            <pc:sldMk cId="2864806233" sldId="5295"/>
            <ac:grpSpMk id="32" creationId="{32B45025-7246-4C38-8971-A8EB84A5C596}"/>
          </ac:grpSpMkLst>
        </pc:grpChg>
        <pc:grpChg chg="add mod">
          <ac:chgData name="Harshit Srivastava" userId="3e32d232-eb1e-417b-ab42-26358b821046" providerId="ADAL" clId="{02ABC6F4-7B08-4990-9B5C-6D7612EB51B7}" dt="2021-05-24T09:12:06.070" v="915" actId="1036"/>
          <ac:grpSpMkLst>
            <pc:docMk/>
            <pc:sldMk cId="2864806233" sldId="5295"/>
            <ac:grpSpMk id="56" creationId="{D729AB6D-6A21-40DD-9FCB-711AB2B8BD62}"/>
          </ac:grpSpMkLst>
        </pc:grpChg>
        <pc:grpChg chg="add mod">
          <ac:chgData name="Harshit Srivastava" userId="3e32d232-eb1e-417b-ab42-26358b821046" providerId="ADAL" clId="{02ABC6F4-7B08-4990-9B5C-6D7612EB51B7}" dt="2021-05-24T09:12:06.070" v="915" actId="1036"/>
          <ac:grpSpMkLst>
            <pc:docMk/>
            <pc:sldMk cId="2864806233" sldId="5295"/>
            <ac:grpSpMk id="61" creationId="{8C8852C8-0793-4061-AAB7-0EBB75A673F3}"/>
          </ac:grpSpMkLst>
        </pc:grpChg>
        <pc:cxnChg chg="mod">
          <ac:chgData name="Harshit Srivastava" userId="3e32d232-eb1e-417b-ab42-26358b821046" providerId="ADAL" clId="{02ABC6F4-7B08-4990-9B5C-6D7612EB51B7}" dt="2021-05-24T09:12:03.577" v="899"/>
          <ac:cxnSpMkLst>
            <pc:docMk/>
            <pc:sldMk cId="2864806233" sldId="5295"/>
            <ac:cxnSpMk id="58" creationId="{B5CEA3B5-F524-4BE5-82A1-D900E623D93B}"/>
          </ac:cxnSpMkLst>
        </pc:cxnChg>
        <pc:cxnChg chg="mod">
          <ac:chgData name="Harshit Srivastava" userId="3e32d232-eb1e-417b-ab42-26358b821046" providerId="ADAL" clId="{02ABC6F4-7B08-4990-9B5C-6D7612EB51B7}" dt="2021-05-24T09:12:03.577" v="899"/>
          <ac:cxnSpMkLst>
            <pc:docMk/>
            <pc:sldMk cId="2864806233" sldId="5295"/>
            <ac:cxnSpMk id="63" creationId="{CD47D345-A063-4C44-84E8-23D72B1C0F88}"/>
          </ac:cxnSpMkLst>
        </pc:cxnChg>
      </pc:sldChg>
      <pc:sldChg chg="addSp delSp modSp mod modAnim modNotesTx">
        <pc:chgData name="Harshit Srivastava" userId="3e32d232-eb1e-417b-ab42-26358b821046" providerId="ADAL" clId="{02ABC6F4-7B08-4990-9B5C-6D7612EB51B7}" dt="2021-05-24T09:15:11.474" v="1007"/>
        <pc:sldMkLst>
          <pc:docMk/>
          <pc:sldMk cId="3212391030" sldId="5296"/>
        </pc:sldMkLst>
        <pc:spChg chg="mod">
          <ac:chgData name="Harshit Srivastava" userId="3e32d232-eb1e-417b-ab42-26358b821046" providerId="ADAL" clId="{02ABC6F4-7B08-4990-9B5C-6D7612EB51B7}" dt="2021-05-24T09:15:02.030" v="1005"/>
          <ac:spMkLst>
            <pc:docMk/>
            <pc:sldMk cId="3212391030" sldId="5296"/>
            <ac:spMk id="30" creationId="{29A973F6-ADA9-41BF-A88A-1AD1E3DBE512}"/>
          </ac:spMkLst>
        </pc:spChg>
        <pc:spChg chg="mod">
          <ac:chgData name="Harshit Srivastava" userId="3e32d232-eb1e-417b-ab42-26358b821046" providerId="ADAL" clId="{02ABC6F4-7B08-4990-9B5C-6D7612EB51B7}" dt="2021-05-24T09:15:07.021" v="1006"/>
          <ac:spMkLst>
            <pc:docMk/>
            <pc:sldMk cId="3212391030" sldId="5296"/>
            <ac:spMk id="38" creationId="{9AC202AD-559C-41DE-9AE0-EA5E003805CB}"/>
          </ac:spMkLst>
        </pc:spChg>
        <pc:spChg chg="mod">
          <ac:chgData name="Harshit Srivastava" userId="3e32d232-eb1e-417b-ab42-26358b821046" providerId="ADAL" clId="{02ABC6F4-7B08-4990-9B5C-6D7612EB51B7}" dt="2021-05-24T09:13:56.213" v="973" actId="2711"/>
          <ac:spMkLst>
            <pc:docMk/>
            <pc:sldMk cId="3212391030" sldId="5296"/>
            <ac:spMk id="58" creationId="{919455D4-F987-413B-8953-85F18EEFF911}"/>
          </ac:spMkLst>
        </pc:spChg>
        <pc:spChg chg="mod">
          <ac:chgData name="Harshit Srivastava" userId="3e32d232-eb1e-417b-ab42-26358b821046" providerId="ADAL" clId="{02ABC6F4-7B08-4990-9B5C-6D7612EB51B7}" dt="2021-05-24T09:13:56.213" v="973" actId="2711"/>
          <ac:spMkLst>
            <pc:docMk/>
            <pc:sldMk cId="3212391030" sldId="5296"/>
            <ac:spMk id="60" creationId="{17F40BAD-AC86-428D-81F1-83DBC2CCEE1D}"/>
          </ac:spMkLst>
        </pc:spChg>
        <pc:spChg chg="mod">
          <ac:chgData name="Harshit Srivastava" userId="3e32d232-eb1e-417b-ab42-26358b821046" providerId="ADAL" clId="{02ABC6F4-7B08-4990-9B5C-6D7612EB51B7}" dt="2021-05-24T09:13:56.213" v="973" actId="2711"/>
          <ac:spMkLst>
            <pc:docMk/>
            <pc:sldMk cId="3212391030" sldId="5296"/>
            <ac:spMk id="64" creationId="{A6CD84CC-06DD-45A5-B856-4840910987E7}"/>
          </ac:spMkLst>
        </pc:spChg>
        <pc:spChg chg="mod">
          <ac:chgData name="Harshit Srivastava" userId="3e32d232-eb1e-417b-ab42-26358b821046" providerId="ADAL" clId="{02ABC6F4-7B08-4990-9B5C-6D7612EB51B7}" dt="2021-05-24T09:13:56.213" v="973" actId="2711"/>
          <ac:spMkLst>
            <pc:docMk/>
            <pc:sldMk cId="3212391030" sldId="5296"/>
            <ac:spMk id="65" creationId="{2B40D687-0541-4EE9-A505-163893898BE9}"/>
          </ac:spMkLst>
        </pc:spChg>
        <pc:spChg chg="mod">
          <ac:chgData name="Harshit Srivastava" userId="3e32d232-eb1e-417b-ab42-26358b821046" providerId="ADAL" clId="{02ABC6F4-7B08-4990-9B5C-6D7612EB51B7}" dt="2021-05-24T09:13:56.213" v="973" actId="2711"/>
          <ac:spMkLst>
            <pc:docMk/>
            <pc:sldMk cId="3212391030" sldId="5296"/>
            <ac:spMk id="66" creationId="{0B3D69EF-3586-41EA-A5C2-B148434A70C0}"/>
          </ac:spMkLst>
        </pc:spChg>
        <pc:spChg chg="mod">
          <ac:chgData name="Harshit Srivastava" userId="3e32d232-eb1e-417b-ab42-26358b821046" providerId="ADAL" clId="{02ABC6F4-7B08-4990-9B5C-6D7612EB51B7}" dt="2021-05-24T09:13:56.213" v="973" actId="2711"/>
          <ac:spMkLst>
            <pc:docMk/>
            <pc:sldMk cId="3212391030" sldId="5296"/>
            <ac:spMk id="67" creationId="{87A025B8-3975-4F7B-90AF-990BCF426B2E}"/>
          </ac:spMkLst>
        </pc:spChg>
        <pc:spChg chg="mod">
          <ac:chgData name="Harshit Srivastava" userId="3e32d232-eb1e-417b-ab42-26358b821046" providerId="ADAL" clId="{02ABC6F4-7B08-4990-9B5C-6D7612EB51B7}" dt="2021-05-24T09:13:56.213" v="973" actId="2711"/>
          <ac:spMkLst>
            <pc:docMk/>
            <pc:sldMk cId="3212391030" sldId="5296"/>
            <ac:spMk id="68" creationId="{6D753CC0-B2E9-458B-A124-52AF5776B009}"/>
          </ac:spMkLst>
        </pc:spChg>
        <pc:spChg chg="mod">
          <ac:chgData name="Harshit Srivastava" userId="3e32d232-eb1e-417b-ab42-26358b821046" providerId="ADAL" clId="{02ABC6F4-7B08-4990-9B5C-6D7612EB51B7}" dt="2021-05-24T09:13:56.213" v="973" actId="2711"/>
          <ac:spMkLst>
            <pc:docMk/>
            <pc:sldMk cId="3212391030" sldId="5296"/>
            <ac:spMk id="69" creationId="{25555182-8585-4D4D-A557-AE4E7CBBC0CC}"/>
          </ac:spMkLst>
        </pc:spChg>
        <pc:spChg chg="mod">
          <ac:chgData name="Harshit Srivastava" userId="3e32d232-eb1e-417b-ab42-26358b821046" providerId="ADAL" clId="{02ABC6F4-7B08-4990-9B5C-6D7612EB51B7}" dt="2021-05-24T09:13:56.213" v="973" actId="2711"/>
          <ac:spMkLst>
            <pc:docMk/>
            <pc:sldMk cId="3212391030" sldId="5296"/>
            <ac:spMk id="70" creationId="{4BE687A5-7EF2-47E0-826F-9B21772531ED}"/>
          </ac:spMkLst>
        </pc:spChg>
        <pc:spChg chg="mod">
          <ac:chgData name="Harshit Srivastava" userId="3e32d232-eb1e-417b-ab42-26358b821046" providerId="ADAL" clId="{02ABC6F4-7B08-4990-9B5C-6D7612EB51B7}" dt="2021-05-24T09:13:56.213" v="973" actId="2711"/>
          <ac:spMkLst>
            <pc:docMk/>
            <pc:sldMk cId="3212391030" sldId="5296"/>
            <ac:spMk id="71" creationId="{15A4BB94-FC99-4E0C-8C8F-C889DC5943E5}"/>
          </ac:spMkLst>
        </pc:spChg>
        <pc:spChg chg="mod">
          <ac:chgData name="Harshit Srivastava" userId="3e32d232-eb1e-417b-ab42-26358b821046" providerId="ADAL" clId="{02ABC6F4-7B08-4990-9B5C-6D7612EB51B7}" dt="2021-05-24T09:13:56.213" v="973" actId="2711"/>
          <ac:spMkLst>
            <pc:docMk/>
            <pc:sldMk cId="3212391030" sldId="5296"/>
            <ac:spMk id="73" creationId="{A951F876-9140-4BB4-BA9C-7F1C045F9199}"/>
          </ac:spMkLst>
        </pc:spChg>
        <pc:spChg chg="mod">
          <ac:chgData name="Harshit Srivastava" userId="3e32d232-eb1e-417b-ab42-26358b821046" providerId="ADAL" clId="{02ABC6F4-7B08-4990-9B5C-6D7612EB51B7}" dt="2021-05-24T09:13:56.213" v="973" actId="2711"/>
          <ac:spMkLst>
            <pc:docMk/>
            <pc:sldMk cId="3212391030" sldId="5296"/>
            <ac:spMk id="75" creationId="{3695ACC9-D5AD-4D5C-A5A1-DBBB23A36DE0}"/>
          </ac:spMkLst>
        </pc:spChg>
        <pc:spChg chg="mod">
          <ac:chgData name="Harshit Srivastava" userId="3e32d232-eb1e-417b-ab42-26358b821046" providerId="ADAL" clId="{02ABC6F4-7B08-4990-9B5C-6D7612EB51B7}" dt="2021-05-24T09:13:56.213" v="973" actId="2711"/>
          <ac:spMkLst>
            <pc:docMk/>
            <pc:sldMk cId="3212391030" sldId="5296"/>
            <ac:spMk id="76" creationId="{42307425-3232-40B2-B8DE-1F0116CF0596}"/>
          </ac:spMkLst>
        </pc:spChg>
        <pc:spChg chg="add del mod">
          <ac:chgData name="Harshit Srivastava" userId="3e32d232-eb1e-417b-ab42-26358b821046" providerId="ADAL" clId="{02ABC6F4-7B08-4990-9B5C-6D7612EB51B7}" dt="2021-05-24T09:13:56.359" v="974"/>
          <ac:spMkLst>
            <pc:docMk/>
            <pc:sldMk cId="3212391030" sldId="5296"/>
            <ac:spMk id="77" creationId="{2542909D-F9EA-424B-AE7B-6A093B7BD82E}"/>
          </ac:spMkLst>
        </pc:spChg>
        <pc:spChg chg="mod">
          <ac:chgData name="Harshit Srivastava" userId="3e32d232-eb1e-417b-ab42-26358b821046" providerId="ADAL" clId="{02ABC6F4-7B08-4990-9B5C-6D7612EB51B7}" dt="2021-05-24T09:14:44.991" v="981" actId="2711"/>
          <ac:spMkLst>
            <pc:docMk/>
            <pc:sldMk cId="3212391030" sldId="5296"/>
            <ac:spMk id="80" creationId="{2ECDD59C-909B-45AC-8D32-0A561A3B6D41}"/>
          </ac:spMkLst>
        </pc:spChg>
        <pc:spChg chg="mod">
          <ac:chgData name="Harshit Srivastava" userId="3e32d232-eb1e-417b-ab42-26358b821046" providerId="ADAL" clId="{02ABC6F4-7B08-4990-9B5C-6D7612EB51B7}" dt="2021-05-24T09:14:44.991" v="981" actId="2711"/>
          <ac:spMkLst>
            <pc:docMk/>
            <pc:sldMk cId="3212391030" sldId="5296"/>
            <ac:spMk id="82" creationId="{0CC57DC4-3278-4D1C-8EB0-2CD081E3B26F}"/>
          </ac:spMkLst>
        </pc:spChg>
        <pc:spChg chg="mod">
          <ac:chgData name="Harshit Srivastava" userId="3e32d232-eb1e-417b-ab42-26358b821046" providerId="ADAL" clId="{02ABC6F4-7B08-4990-9B5C-6D7612EB51B7}" dt="2021-05-24T09:14:44.991" v="981" actId="2711"/>
          <ac:spMkLst>
            <pc:docMk/>
            <pc:sldMk cId="3212391030" sldId="5296"/>
            <ac:spMk id="86" creationId="{45DB267F-82CA-4F35-B0EC-84337B7AF135}"/>
          </ac:spMkLst>
        </pc:spChg>
        <pc:spChg chg="mod">
          <ac:chgData name="Harshit Srivastava" userId="3e32d232-eb1e-417b-ab42-26358b821046" providerId="ADAL" clId="{02ABC6F4-7B08-4990-9B5C-6D7612EB51B7}" dt="2021-05-24T09:14:44.991" v="981" actId="2711"/>
          <ac:spMkLst>
            <pc:docMk/>
            <pc:sldMk cId="3212391030" sldId="5296"/>
            <ac:spMk id="87" creationId="{A2C394C3-729E-4380-BA8D-95BEBAF3988A}"/>
          </ac:spMkLst>
        </pc:spChg>
        <pc:spChg chg="mod">
          <ac:chgData name="Harshit Srivastava" userId="3e32d232-eb1e-417b-ab42-26358b821046" providerId="ADAL" clId="{02ABC6F4-7B08-4990-9B5C-6D7612EB51B7}" dt="2021-05-24T09:14:44.991" v="981" actId="2711"/>
          <ac:spMkLst>
            <pc:docMk/>
            <pc:sldMk cId="3212391030" sldId="5296"/>
            <ac:spMk id="88" creationId="{16B0D777-9BC4-438D-BDDB-7B295A774BD3}"/>
          </ac:spMkLst>
        </pc:spChg>
        <pc:spChg chg="mod">
          <ac:chgData name="Harshit Srivastava" userId="3e32d232-eb1e-417b-ab42-26358b821046" providerId="ADAL" clId="{02ABC6F4-7B08-4990-9B5C-6D7612EB51B7}" dt="2021-05-24T09:14:44.991" v="981" actId="2711"/>
          <ac:spMkLst>
            <pc:docMk/>
            <pc:sldMk cId="3212391030" sldId="5296"/>
            <ac:spMk id="89" creationId="{AAE9C243-DF5F-4951-B10B-3865DB3880E7}"/>
          </ac:spMkLst>
        </pc:spChg>
        <pc:spChg chg="mod">
          <ac:chgData name="Harshit Srivastava" userId="3e32d232-eb1e-417b-ab42-26358b821046" providerId="ADAL" clId="{02ABC6F4-7B08-4990-9B5C-6D7612EB51B7}" dt="2021-05-24T09:14:44.991" v="981" actId="2711"/>
          <ac:spMkLst>
            <pc:docMk/>
            <pc:sldMk cId="3212391030" sldId="5296"/>
            <ac:spMk id="90" creationId="{972D79C6-1CA3-49A0-836B-3261F5BE25E6}"/>
          </ac:spMkLst>
        </pc:spChg>
        <pc:spChg chg="mod">
          <ac:chgData name="Harshit Srivastava" userId="3e32d232-eb1e-417b-ab42-26358b821046" providerId="ADAL" clId="{02ABC6F4-7B08-4990-9B5C-6D7612EB51B7}" dt="2021-05-24T09:14:44.991" v="981" actId="2711"/>
          <ac:spMkLst>
            <pc:docMk/>
            <pc:sldMk cId="3212391030" sldId="5296"/>
            <ac:spMk id="91" creationId="{C7582FBC-0306-455B-A15C-378CDACE59F6}"/>
          </ac:spMkLst>
        </pc:spChg>
        <pc:spChg chg="mod">
          <ac:chgData name="Harshit Srivastava" userId="3e32d232-eb1e-417b-ab42-26358b821046" providerId="ADAL" clId="{02ABC6F4-7B08-4990-9B5C-6D7612EB51B7}" dt="2021-05-24T09:14:44.991" v="981" actId="2711"/>
          <ac:spMkLst>
            <pc:docMk/>
            <pc:sldMk cId="3212391030" sldId="5296"/>
            <ac:spMk id="92" creationId="{5DBB2160-3256-4893-89E9-E734AF9A453F}"/>
          </ac:spMkLst>
        </pc:spChg>
        <pc:spChg chg="mod">
          <ac:chgData name="Harshit Srivastava" userId="3e32d232-eb1e-417b-ab42-26358b821046" providerId="ADAL" clId="{02ABC6F4-7B08-4990-9B5C-6D7612EB51B7}" dt="2021-05-24T09:14:44.991" v="981" actId="2711"/>
          <ac:spMkLst>
            <pc:docMk/>
            <pc:sldMk cId="3212391030" sldId="5296"/>
            <ac:spMk id="93" creationId="{F2F4174F-EE4F-4DD6-A08A-408369F44505}"/>
          </ac:spMkLst>
        </pc:spChg>
        <pc:spChg chg="mod">
          <ac:chgData name="Harshit Srivastava" userId="3e32d232-eb1e-417b-ab42-26358b821046" providerId="ADAL" clId="{02ABC6F4-7B08-4990-9B5C-6D7612EB51B7}" dt="2021-05-24T09:14:56.230" v="1004" actId="14100"/>
          <ac:spMkLst>
            <pc:docMk/>
            <pc:sldMk cId="3212391030" sldId="5296"/>
            <ac:spMk id="95" creationId="{E17B02CA-AF9B-4931-967B-6D7018B25542}"/>
          </ac:spMkLst>
        </pc:spChg>
        <pc:spChg chg="mod">
          <ac:chgData name="Harshit Srivastava" userId="3e32d232-eb1e-417b-ab42-26358b821046" providerId="ADAL" clId="{02ABC6F4-7B08-4990-9B5C-6D7612EB51B7}" dt="2021-05-24T09:14:44.991" v="981" actId="2711"/>
          <ac:spMkLst>
            <pc:docMk/>
            <pc:sldMk cId="3212391030" sldId="5296"/>
            <ac:spMk id="97" creationId="{7C334F6D-4B3D-4691-938F-0450B3DE3E41}"/>
          </ac:spMkLst>
        </pc:spChg>
        <pc:spChg chg="mod">
          <ac:chgData name="Harshit Srivastava" userId="3e32d232-eb1e-417b-ab42-26358b821046" providerId="ADAL" clId="{02ABC6F4-7B08-4990-9B5C-6D7612EB51B7}" dt="2021-05-24T09:14:44.991" v="981" actId="2711"/>
          <ac:spMkLst>
            <pc:docMk/>
            <pc:sldMk cId="3212391030" sldId="5296"/>
            <ac:spMk id="98" creationId="{05DD2D0D-650B-4A2F-BE1F-0AAA62CA1782}"/>
          </ac:spMkLst>
        </pc:spChg>
        <pc:spChg chg="add mod">
          <ac:chgData name="Harshit Srivastava" userId="3e32d232-eb1e-417b-ab42-26358b821046" providerId="ADAL" clId="{02ABC6F4-7B08-4990-9B5C-6D7612EB51B7}" dt="2021-05-24T09:14:51.893" v="1003" actId="1037"/>
          <ac:spMkLst>
            <pc:docMk/>
            <pc:sldMk cId="3212391030" sldId="5296"/>
            <ac:spMk id="99" creationId="{C54F2404-D3C2-44C5-AF24-A57926041247}"/>
          </ac:spMkLst>
        </pc:spChg>
        <pc:grpChg chg="add del">
          <ac:chgData name="Harshit Srivastava" userId="3e32d232-eb1e-417b-ab42-26358b821046" providerId="ADAL" clId="{02ABC6F4-7B08-4990-9B5C-6D7612EB51B7}" dt="2021-05-24T09:14:35.014" v="979" actId="478"/>
          <ac:grpSpMkLst>
            <pc:docMk/>
            <pc:sldMk cId="3212391030" sldId="5296"/>
            <ac:grpSpMk id="32" creationId="{32B45025-7246-4C38-8971-A8EB84A5C596}"/>
          </ac:grpSpMkLst>
        </pc:grpChg>
        <pc:grpChg chg="add del mod">
          <ac:chgData name="Harshit Srivastava" userId="3e32d232-eb1e-417b-ab42-26358b821046" providerId="ADAL" clId="{02ABC6F4-7B08-4990-9B5C-6D7612EB51B7}" dt="2021-05-24T09:13:56.359" v="974"/>
          <ac:grpSpMkLst>
            <pc:docMk/>
            <pc:sldMk cId="3212391030" sldId="5296"/>
            <ac:grpSpMk id="56" creationId="{569147AE-AFB9-4C7C-A496-6AC744A6621A}"/>
          </ac:grpSpMkLst>
        </pc:grpChg>
        <pc:grpChg chg="mod">
          <ac:chgData name="Harshit Srivastava" userId="3e32d232-eb1e-417b-ab42-26358b821046" providerId="ADAL" clId="{02ABC6F4-7B08-4990-9B5C-6D7612EB51B7}" dt="2021-05-24T09:12:39.528" v="922"/>
          <ac:grpSpMkLst>
            <pc:docMk/>
            <pc:sldMk cId="3212391030" sldId="5296"/>
            <ac:grpSpMk id="57" creationId="{5CEA03AC-6D56-47D5-AADC-527A45C70B4A}"/>
          </ac:grpSpMkLst>
        </pc:grpChg>
        <pc:grpChg chg="mod">
          <ac:chgData name="Harshit Srivastava" userId="3e32d232-eb1e-417b-ab42-26358b821046" providerId="ADAL" clId="{02ABC6F4-7B08-4990-9B5C-6D7612EB51B7}" dt="2021-05-24T09:12:39.528" v="922"/>
          <ac:grpSpMkLst>
            <pc:docMk/>
            <pc:sldMk cId="3212391030" sldId="5296"/>
            <ac:grpSpMk id="59" creationId="{15CD32A9-F035-4D5D-BFC0-D0D612140BDD}"/>
          </ac:grpSpMkLst>
        </pc:grpChg>
        <pc:grpChg chg="mod">
          <ac:chgData name="Harshit Srivastava" userId="3e32d232-eb1e-417b-ab42-26358b821046" providerId="ADAL" clId="{02ABC6F4-7B08-4990-9B5C-6D7612EB51B7}" dt="2021-05-24T09:12:39.528" v="922"/>
          <ac:grpSpMkLst>
            <pc:docMk/>
            <pc:sldMk cId="3212391030" sldId="5296"/>
            <ac:grpSpMk id="61" creationId="{E6FE2F42-652B-420E-AE0F-4ED51D90D34C}"/>
          </ac:grpSpMkLst>
        </pc:grpChg>
        <pc:grpChg chg="mod">
          <ac:chgData name="Harshit Srivastava" userId="3e32d232-eb1e-417b-ab42-26358b821046" providerId="ADAL" clId="{02ABC6F4-7B08-4990-9B5C-6D7612EB51B7}" dt="2021-05-24T09:12:39.528" v="922"/>
          <ac:grpSpMkLst>
            <pc:docMk/>
            <pc:sldMk cId="3212391030" sldId="5296"/>
            <ac:grpSpMk id="62" creationId="{083FBF17-E9B8-46F7-B21F-32C532853B9A}"/>
          </ac:grpSpMkLst>
        </pc:grpChg>
        <pc:grpChg chg="mod">
          <ac:chgData name="Harshit Srivastava" userId="3e32d232-eb1e-417b-ab42-26358b821046" providerId="ADAL" clId="{02ABC6F4-7B08-4990-9B5C-6D7612EB51B7}" dt="2021-05-24T09:12:39.528" v="922"/>
          <ac:grpSpMkLst>
            <pc:docMk/>
            <pc:sldMk cId="3212391030" sldId="5296"/>
            <ac:grpSpMk id="63" creationId="{5DC1D8F8-23AD-4CE6-BE58-772D8EF24601}"/>
          </ac:grpSpMkLst>
        </pc:grpChg>
        <pc:grpChg chg="add del mod">
          <ac:chgData name="Harshit Srivastava" userId="3e32d232-eb1e-417b-ab42-26358b821046" providerId="ADAL" clId="{02ABC6F4-7B08-4990-9B5C-6D7612EB51B7}" dt="2021-05-24T09:13:56.359" v="974"/>
          <ac:grpSpMkLst>
            <pc:docMk/>
            <pc:sldMk cId="3212391030" sldId="5296"/>
            <ac:grpSpMk id="72" creationId="{5D1CD902-22E2-465D-B6B0-E9410BC698C6}"/>
          </ac:grpSpMkLst>
        </pc:grpChg>
        <pc:grpChg chg="add mod">
          <ac:chgData name="Harshit Srivastava" userId="3e32d232-eb1e-417b-ab42-26358b821046" providerId="ADAL" clId="{02ABC6F4-7B08-4990-9B5C-6D7612EB51B7}" dt="2021-05-24T09:14:51.893" v="1003" actId="1037"/>
          <ac:grpSpMkLst>
            <pc:docMk/>
            <pc:sldMk cId="3212391030" sldId="5296"/>
            <ac:grpSpMk id="78" creationId="{138F2AC6-0F99-4E2D-8929-E68E17961DF5}"/>
          </ac:grpSpMkLst>
        </pc:grpChg>
        <pc:grpChg chg="mod">
          <ac:chgData name="Harshit Srivastava" userId="3e32d232-eb1e-417b-ab42-26358b821046" providerId="ADAL" clId="{02ABC6F4-7B08-4990-9B5C-6D7612EB51B7}" dt="2021-05-24T09:14:41.796" v="980"/>
          <ac:grpSpMkLst>
            <pc:docMk/>
            <pc:sldMk cId="3212391030" sldId="5296"/>
            <ac:grpSpMk id="79" creationId="{E2051330-8B39-4002-8D7E-A8AF7219A5EF}"/>
          </ac:grpSpMkLst>
        </pc:grpChg>
        <pc:grpChg chg="mod">
          <ac:chgData name="Harshit Srivastava" userId="3e32d232-eb1e-417b-ab42-26358b821046" providerId="ADAL" clId="{02ABC6F4-7B08-4990-9B5C-6D7612EB51B7}" dt="2021-05-24T09:14:41.796" v="980"/>
          <ac:grpSpMkLst>
            <pc:docMk/>
            <pc:sldMk cId="3212391030" sldId="5296"/>
            <ac:grpSpMk id="81" creationId="{9B68339F-72D9-4345-9DF8-DA2B9CF90620}"/>
          </ac:grpSpMkLst>
        </pc:grpChg>
        <pc:grpChg chg="mod">
          <ac:chgData name="Harshit Srivastava" userId="3e32d232-eb1e-417b-ab42-26358b821046" providerId="ADAL" clId="{02ABC6F4-7B08-4990-9B5C-6D7612EB51B7}" dt="2021-05-24T09:14:41.796" v="980"/>
          <ac:grpSpMkLst>
            <pc:docMk/>
            <pc:sldMk cId="3212391030" sldId="5296"/>
            <ac:grpSpMk id="83" creationId="{7642659A-BD53-49C4-B58D-888E811DC669}"/>
          </ac:grpSpMkLst>
        </pc:grpChg>
        <pc:grpChg chg="mod">
          <ac:chgData name="Harshit Srivastava" userId="3e32d232-eb1e-417b-ab42-26358b821046" providerId="ADAL" clId="{02ABC6F4-7B08-4990-9B5C-6D7612EB51B7}" dt="2021-05-24T09:14:41.796" v="980"/>
          <ac:grpSpMkLst>
            <pc:docMk/>
            <pc:sldMk cId="3212391030" sldId="5296"/>
            <ac:grpSpMk id="84" creationId="{05966BF9-B677-478D-B8F3-4423A51CFE13}"/>
          </ac:grpSpMkLst>
        </pc:grpChg>
        <pc:grpChg chg="mod">
          <ac:chgData name="Harshit Srivastava" userId="3e32d232-eb1e-417b-ab42-26358b821046" providerId="ADAL" clId="{02ABC6F4-7B08-4990-9B5C-6D7612EB51B7}" dt="2021-05-24T09:14:41.796" v="980"/>
          <ac:grpSpMkLst>
            <pc:docMk/>
            <pc:sldMk cId="3212391030" sldId="5296"/>
            <ac:grpSpMk id="85" creationId="{84B2C94A-68A6-4562-9142-5DCA787CD748}"/>
          </ac:grpSpMkLst>
        </pc:grpChg>
        <pc:grpChg chg="add mod">
          <ac:chgData name="Harshit Srivastava" userId="3e32d232-eb1e-417b-ab42-26358b821046" providerId="ADAL" clId="{02ABC6F4-7B08-4990-9B5C-6D7612EB51B7}" dt="2021-05-24T09:14:41.796" v="980"/>
          <ac:grpSpMkLst>
            <pc:docMk/>
            <pc:sldMk cId="3212391030" sldId="5296"/>
            <ac:grpSpMk id="94" creationId="{1EDF8747-AA40-4656-BA41-73E92EADE9CE}"/>
          </ac:grpSpMkLst>
        </pc:grpChg>
        <pc:cxnChg chg="mod">
          <ac:chgData name="Harshit Srivastava" userId="3e32d232-eb1e-417b-ab42-26358b821046" providerId="ADAL" clId="{02ABC6F4-7B08-4990-9B5C-6D7612EB51B7}" dt="2021-05-24T09:12:39.528" v="922"/>
          <ac:cxnSpMkLst>
            <pc:docMk/>
            <pc:sldMk cId="3212391030" sldId="5296"/>
            <ac:cxnSpMk id="74" creationId="{F70D9884-BE1E-41A0-A871-40903CC0B6FA}"/>
          </ac:cxnSpMkLst>
        </pc:cxnChg>
        <pc:cxnChg chg="mod">
          <ac:chgData name="Harshit Srivastava" userId="3e32d232-eb1e-417b-ab42-26358b821046" providerId="ADAL" clId="{02ABC6F4-7B08-4990-9B5C-6D7612EB51B7}" dt="2021-05-24T09:14:41.796" v="980"/>
          <ac:cxnSpMkLst>
            <pc:docMk/>
            <pc:sldMk cId="3212391030" sldId="5296"/>
            <ac:cxnSpMk id="96" creationId="{2571E81D-8499-47BB-B6C9-EF1FAF187CAB}"/>
          </ac:cxnSpMkLst>
        </pc:cxnChg>
      </pc:sldChg>
      <pc:sldChg chg="del">
        <pc:chgData name="Harshit Srivastava" userId="3e32d232-eb1e-417b-ab42-26358b821046" providerId="ADAL" clId="{02ABC6F4-7B08-4990-9B5C-6D7612EB51B7}" dt="2021-05-24T09:13:53.681" v="966"/>
        <pc:sldMkLst>
          <pc:docMk/>
          <pc:sldMk cId="3837489671" sldId="5297"/>
        </pc:sldMkLst>
      </pc:sldChg>
      <pc:sldChg chg="addSp delSp modSp mod modNotesTx">
        <pc:chgData name="Harshit Srivastava" userId="3e32d232-eb1e-417b-ab42-26358b821046" providerId="ADAL" clId="{02ABC6F4-7B08-4990-9B5C-6D7612EB51B7}" dt="2021-05-24T09:16:20.265" v="1031"/>
        <pc:sldMkLst>
          <pc:docMk/>
          <pc:sldMk cId="3011427385" sldId="5298"/>
        </pc:sldMkLst>
        <pc:spChg chg="mod">
          <ac:chgData name="Harshit Srivastava" userId="3e32d232-eb1e-417b-ab42-26358b821046" providerId="ADAL" clId="{02ABC6F4-7B08-4990-9B5C-6D7612EB51B7}" dt="2021-05-24T09:15:50.246" v="1010"/>
          <ac:spMkLst>
            <pc:docMk/>
            <pc:sldMk cId="3011427385" sldId="5298"/>
            <ac:spMk id="30" creationId="{29A973F6-ADA9-41BF-A88A-1AD1E3DBE512}"/>
          </ac:spMkLst>
        </pc:spChg>
        <pc:spChg chg="mod">
          <ac:chgData name="Harshit Srivastava" userId="3e32d232-eb1e-417b-ab42-26358b821046" providerId="ADAL" clId="{02ABC6F4-7B08-4990-9B5C-6D7612EB51B7}" dt="2021-05-24T09:16:14.552" v="1030" actId="2711"/>
          <ac:spMkLst>
            <pc:docMk/>
            <pc:sldMk cId="3011427385" sldId="5298"/>
            <ac:spMk id="33" creationId="{C7331846-8BD3-4754-A1DF-DEA8C7D483E3}"/>
          </ac:spMkLst>
        </pc:spChg>
        <pc:spChg chg="mod">
          <ac:chgData name="Harshit Srivastava" userId="3e32d232-eb1e-417b-ab42-26358b821046" providerId="ADAL" clId="{02ABC6F4-7B08-4990-9B5C-6D7612EB51B7}" dt="2021-05-24T09:16:14.552" v="1030" actId="2711"/>
          <ac:spMkLst>
            <pc:docMk/>
            <pc:sldMk cId="3011427385" sldId="5298"/>
            <ac:spMk id="34" creationId="{6201CD34-7343-4A69-ADCF-E7B6E4792A76}"/>
          </ac:spMkLst>
        </pc:spChg>
        <pc:spChg chg="add mod">
          <ac:chgData name="Harshit Srivastava" userId="3e32d232-eb1e-417b-ab42-26358b821046" providerId="ADAL" clId="{02ABC6F4-7B08-4990-9B5C-6D7612EB51B7}" dt="2021-05-24T09:16:14.552" v="1030" actId="2711"/>
          <ac:spMkLst>
            <pc:docMk/>
            <pc:sldMk cId="3011427385" sldId="5298"/>
            <ac:spMk id="35" creationId="{417A2F40-89B9-4205-B22F-025BCC946730}"/>
          </ac:spMkLst>
        </pc:spChg>
        <pc:spChg chg="mod">
          <ac:chgData name="Harshit Srivastava" userId="3e32d232-eb1e-417b-ab42-26358b821046" providerId="ADAL" clId="{02ABC6F4-7B08-4990-9B5C-6D7612EB51B7}" dt="2021-05-24T09:15:56.026" v="1011"/>
          <ac:spMkLst>
            <pc:docMk/>
            <pc:sldMk cId="3011427385" sldId="5298"/>
            <ac:spMk id="38" creationId="{9AC202AD-559C-41DE-9AE0-EA5E003805CB}"/>
          </ac:spMkLst>
        </pc:spChg>
        <pc:grpChg chg="add mod">
          <ac:chgData name="Harshit Srivastava" userId="3e32d232-eb1e-417b-ab42-26358b821046" providerId="ADAL" clId="{02ABC6F4-7B08-4990-9B5C-6D7612EB51B7}" dt="2021-05-24T09:16:10.470" v="1029" actId="1036"/>
          <ac:grpSpMkLst>
            <pc:docMk/>
            <pc:sldMk cId="3011427385" sldId="5298"/>
            <ac:grpSpMk id="32" creationId="{19286375-C9C6-4314-A531-971781E22908}"/>
          </ac:grpSpMkLst>
        </pc:grpChg>
        <pc:grpChg chg="del">
          <ac:chgData name="Harshit Srivastava" userId="3e32d232-eb1e-417b-ab42-26358b821046" providerId="ADAL" clId="{02ABC6F4-7B08-4990-9B5C-6D7612EB51B7}" dt="2021-05-24T09:15:58.104" v="1012" actId="478"/>
          <ac:grpSpMkLst>
            <pc:docMk/>
            <pc:sldMk cId="3011427385" sldId="5298"/>
            <ac:grpSpMk id="56" creationId="{D729AB6D-6A21-40DD-9FCB-711AB2B8BD62}"/>
          </ac:grpSpMkLst>
        </pc:grpChg>
        <pc:grpChg chg="del">
          <ac:chgData name="Harshit Srivastava" userId="3e32d232-eb1e-417b-ab42-26358b821046" providerId="ADAL" clId="{02ABC6F4-7B08-4990-9B5C-6D7612EB51B7}" dt="2021-05-24T09:15:58.104" v="1012" actId="478"/>
          <ac:grpSpMkLst>
            <pc:docMk/>
            <pc:sldMk cId="3011427385" sldId="5298"/>
            <ac:grpSpMk id="61" creationId="{8C8852C8-0793-4061-AAB7-0EBB75A673F3}"/>
          </ac:grpSpMkLst>
        </pc:grpChg>
        <pc:picChg chg="add del">
          <ac:chgData name="Harshit Srivastava" userId="3e32d232-eb1e-417b-ab42-26358b821046" providerId="ADAL" clId="{02ABC6F4-7B08-4990-9B5C-6D7612EB51B7}" dt="2021-05-24T09:16:07.266" v="1014"/>
          <ac:picMkLst>
            <pc:docMk/>
            <pc:sldMk cId="3011427385" sldId="5298"/>
            <ac:picMk id="2" creationId="{9F54164C-EE9A-438B-9426-9C484DD77385}"/>
          </ac:picMkLst>
        </pc:picChg>
        <pc:picChg chg="add mod">
          <ac:chgData name="Harshit Srivastava" userId="3e32d232-eb1e-417b-ab42-26358b821046" providerId="ADAL" clId="{02ABC6F4-7B08-4990-9B5C-6D7612EB51B7}" dt="2021-05-24T09:16:10.470" v="1029" actId="1036"/>
          <ac:picMkLst>
            <pc:docMk/>
            <pc:sldMk cId="3011427385" sldId="5298"/>
            <ac:picMk id="46" creationId="{D6511050-E1BC-42FE-A3E7-1BB4B307FFDF}"/>
          </ac:picMkLst>
        </pc:picChg>
        <pc:cxnChg chg="add mod">
          <ac:chgData name="Harshit Srivastava" userId="3e32d232-eb1e-417b-ab42-26358b821046" providerId="ADAL" clId="{02ABC6F4-7B08-4990-9B5C-6D7612EB51B7}" dt="2021-05-24T09:16:10.470" v="1029" actId="1036"/>
          <ac:cxnSpMkLst>
            <pc:docMk/>
            <pc:sldMk cId="3011427385" sldId="5298"/>
            <ac:cxnSpMk id="36" creationId="{7EC529AB-891A-41FD-A0B8-AA21058DEE26}"/>
          </ac:cxnSpMkLst>
        </pc:cxnChg>
        <pc:cxnChg chg="add mod">
          <ac:chgData name="Harshit Srivastava" userId="3e32d232-eb1e-417b-ab42-26358b821046" providerId="ADAL" clId="{02ABC6F4-7B08-4990-9B5C-6D7612EB51B7}" dt="2021-05-24T09:16:10.470" v="1029" actId="1036"/>
          <ac:cxnSpMkLst>
            <pc:docMk/>
            <pc:sldMk cId="3011427385" sldId="5298"/>
            <ac:cxnSpMk id="44" creationId="{FA4A997C-EB48-43DB-B8C9-D164EF4E2E9F}"/>
          </ac:cxnSpMkLst>
        </pc:cxnChg>
        <pc:cxnChg chg="add mod">
          <ac:chgData name="Harshit Srivastava" userId="3e32d232-eb1e-417b-ab42-26358b821046" providerId="ADAL" clId="{02ABC6F4-7B08-4990-9B5C-6D7612EB51B7}" dt="2021-05-24T09:16:10.470" v="1029" actId="1036"/>
          <ac:cxnSpMkLst>
            <pc:docMk/>
            <pc:sldMk cId="3011427385" sldId="5298"/>
            <ac:cxnSpMk id="45" creationId="{22D00841-A64C-464C-8FA6-8150444487C5}"/>
          </ac:cxnSpMkLst>
        </pc:cxnChg>
      </pc:sldChg>
      <pc:sldChg chg="modSp modNotesTx">
        <pc:chgData name="Harshit Srivastava" userId="3e32d232-eb1e-417b-ab42-26358b821046" providerId="ADAL" clId="{02ABC6F4-7B08-4990-9B5C-6D7612EB51B7}" dt="2021-05-24T09:17:06.242" v="1038" actId="113"/>
        <pc:sldMkLst>
          <pc:docMk/>
          <pc:sldMk cId="4289762862" sldId="5299"/>
        </pc:sldMkLst>
        <pc:spChg chg="mod">
          <ac:chgData name="Harshit Srivastava" userId="3e32d232-eb1e-417b-ab42-26358b821046" providerId="ADAL" clId="{02ABC6F4-7B08-4990-9B5C-6D7612EB51B7}" dt="2021-05-24T09:17:06.242" v="1038" actId="113"/>
          <ac:spMkLst>
            <pc:docMk/>
            <pc:sldMk cId="4289762862" sldId="5299"/>
            <ac:spMk id="38" creationId="{9AC202AD-559C-41DE-9AE0-EA5E003805CB}"/>
          </ac:spMkLst>
        </pc:spChg>
      </pc:sldChg>
      <pc:sldChg chg="addSp delSp modSp mod modNotesTx">
        <pc:chgData name="Harshit Srivastava" userId="3e32d232-eb1e-417b-ab42-26358b821046" providerId="ADAL" clId="{02ABC6F4-7B08-4990-9B5C-6D7612EB51B7}" dt="2021-05-24T09:17:45.099" v="1061" actId="12788"/>
        <pc:sldMkLst>
          <pc:docMk/>
          <pc:sldMk cId="3231800775" sldId="5300"/>
        </pc:sldMkLst>
        <pc:spChg chg="mod">
          <ac:chgData name="Harshit Srivastava" userId="3e32d232-eb1e-417b-ab42-26358b821046" providerId="ADAL" clId="{02ABC6F4-7B08-4990-9B5C-6D7612EB51B7}" dt="2021-05-24T09:17:19.115" v="1040"/>
          <ac:spMkLst>
            <pc:docMk/>
            <pc:sldMk cId="3231800775" sldId="5300"/>
            <ac:spMk id="30" creationId="{29A973F6-ADA9-41BF-A88A-1AD1E3DBE512}"/>
          </ac:spMkLst>
        </pc:spChg>
        <pc:spChg chg="del">
          <ac:chgData name="Harshit Srivastava" userId="3e32d232-eb1e-417b-ab42-26358b821046" providerId="ADAL" clId="{02ABC6F4-7B08-4990-9B5C-6D7612EB51B7}" dt="2021-05-24T09:17:31.900" v="1043" actId="478"/>
          <ac:spMkLst>
            <pc:docMk/>
            <pc:sldMk cId="3231800775" sldId="5300"/>
            <ac:spMk id="35" creationId="{417A2F40-89B9-4205-B22F-025BCC946730}"/>
          </ac:spMkLst>
        </pc:spChg>
        <pc:spChg chg="mod">
          <ac:chgData name="Harshit Srivastava" userId="3e32d232-eb1e-417b-ab42-26358b821046" providerId="ADAL" clId="{02ABC6F4-7B08-4990-9B5C-6D7612EB51B7}" dt="2021-05-24T09:17:24.286" v="1041"/>
          <ac:spMkLst>
            <pc:docMk/>
            <pc:sldMk cId="3231800775" sldId="5300"/>
            <ac:spMk id="38" creationId="{9AC202AD-559C-41DE-9AE0-EA5E003805CB}"/>
          </ac:spMkLst>
        </pc:spChg>
        <pc:spChg chg="mod">
          <ac:chgData name="Harshit Srivastava" userId="3e32d232-eb1e-417b-ab42-26358b821046" providerId="ADAL" clId="{02ABC6F4-7B08-4990-9B5C-6D7612EB51B7}" dt="2021-05-24T09:17:39.537" v="1045"/>
          <ac:spMkLst>
            <pc:docMk/>
            <pc:sldMk cId="3231800775" sldId="5300"/>
            <ac:spMk id="53" creationId="{DE14F84E-8F41-48F9-9A57-7CBFE9A18780}"/>
          </ac:spMkLst>
        </pc:spChg>
        <pc:grpChg chg="del">
          <ac:chgData name="Harshit Srivastava" userId="3e32d232-eb1e-417b-ab42-26358b821046" providerId="ADAL" clId="{02ABC6F4-7B08-4990-9B5C-6D7612EB51B7}" dt="2021-05-24T09:17:31.900" v="1043" actId="478"/>
          <ac:grpSpMkLst>
            <pc:docMk/>
            <pc:sldMk cId="3231800775" sldId="5300"/>
            <ac:grpSpMk id="32" creationId="{19286375-C9C6-4314-A531-971781E22908}"/>
          </ac:grpSpMkLst>
        </pc:grpChg>
        <pc:grpChg chg="add mod">
          <ac:chgData name="Harshit Srivastava" userId="3e32d232-eb1e-417b-ab42-26358b821046" providerId="ADAL" clId="{02ABC6F4-7B08-4990-9B5C-6D7612EB51B7}" dt="2021-05-24T09:17:45.099" v="1061" actId="12788"/>
          <ac:grpSpMkLst>
            <pc:docMk/>
            <pc:sldMk cId="3231800775" sldId="5300"/>
            <ac:grpSpMk id="47" creationId="{1CE78576-87D1-4AA1-B545-253A7F76E304}"/>
          </ac:grpSpMkLst>
        </pc:grpChg>
        <pc:picChg chg="del">
          <ac:chgData name="Harshit Srivastava" userId="3e32d232-eb1e-417b-ab42-26358b821046" providerId="ADAL" clId="{02ABC6F4-7B08-4990-9B5C-6D7612EB51B7}" dt="2021-05-24T09:17:33.477" v="1044" actId="478"/>
          <ac:picMkLst>
            <pc:docMk/>
            <pc:sldMk cId="3231800775" sldId="5300"/>
            <ac:picMk id="46" creationId="{D6511050-E1BC-42FE-A3E7-1BB4B307FFDF}"/>
          </ac:picMkLst>
        </pc:picChg>
        <pc:picChg chg="mod">
          <ac:chgData name="Harshit Srivastava" userId="3e32d232-eb1e-417b-ab42-26358b821046" providerId="ADAL" clId="{02ABC6F4-7B08-4990-9B5C-6D7612EB51B7}" dt="2021-05-24T09:17:39.537" v="1045"/>
          <ac:picMkLst>
            <pc:docMk/>
            <pc:sldMk cId="3231800775" sldId="5300"/>
            <ac:picMk id="48" creationId="{96B3C58E-BF96-49F6-8419-39B474EE04A6}"/>
          </ac:picMkLst>
        </pc:picChg>
        <pc:picChg chg="mod">
          <ac:chgData name="Harshit Srivastava" userId="3e32d232-eb1e-417b-ab42-26358b821046" providerId="ADAL" clId="{02ABC6F4-7B08-4990-9B5C-6D7612EB51B7}" dt="2021-05-24T09:17:39.537" v="1045"/>
          <ac:picMkLst>
            <pc:docMk/>
            <pc:sldMk cId="3231800775" sldId="5300"/>
            <ac:picMk id="49" creationId="{1B4776E5-17F6-44AA-AE93-38D8ADB15B43}"/>
          </ac:picMkLst>
        </pc:picChg>
        <pc:picChg chg="mod">
          <ac:chgData name="Harshit Srivastava" userId="3e32d232-eb1e-417b-ab42-26358b821046" providerId="ADAL" clId="{02ABC6F4-7B08-4990-9B5C-6D7612EB51B7}" dt="2021-05-24T09:17:39.537" v="1045"/>
          <ac:picMkLst>
            <pc:docMk/>
            <pc:sldMk cId="3231800775" sldId="5300"/>
            <ac:picMk id="50" creationId="{1C009011-17D1-4220-BB64-CB342DC9B763}"/>
          </ac:picMkLst>
        </pc:picChg>
        <pc:cxnChg chg="del">
          <ac:chgData name="Harshit Srivastava" userId="3e32d232-eb1e-417b-ab42-26358b821046" providerId="ADAL" clId="{02ABC6F4-7B08-4990-9B5C-6D7612EB51B7}" dt="2021-05-24T09:17:31.900" v="1043" actId="478"/>
          <ac:cxnSpMkLst>
            <pc:docMk/>
            <pc:sldMk cId="3231800775" sldId="5300"/>
            <ac:cxnSpMk id="36" creationId="{7EC529AB-891A-41FD-A0B8-AA21058DEE26}"/>
          </ac:cxnSpMkLst>
        </pc:cxnChg>
        <pc:cxnChg chg="del">
          <ac:chgData name="Harshit Srivastava" userId="3e32d232-eb1e-417b-ab42-26358b821046" providerId="ADAL" clId="{02ABC6F4-7B08-4990-9B5C-6D7612EB51B7}" dt="2021-05-24T09:17:31.900" v="1043" actId="478"/>
          <ac:cxnSpMkLst>
            <pc:docMk/>
            <pc:sldMk cId="3231800775" sldId="5300"/>
            <ac:cxnSpMk id="44" creationId="{FA4A997C-EB48-43DB-B8C9-D164EF4E2E9F}"/>
          </ac:cxnSpMkLst>
        </pc:cxnChg>
        <pc:cxnChg chg="del">
          <ac:chgData name="Harshit Srivastava" userId="3e32d232-eb1e-417b-ab42-26358b821046" providerId="ADAL" clId="{02ABC6F4-7B08-4990-9B5C-6D7612EB51B7}" dt="2021-05-24T09:17:31.900" v="1043" actId="478"/>
          <ac:cxnSpMkLst>
            <pc:docMk/>
            <pc:sldMk cId="3231800775" sldId="5300"/>
            <ac:cxnSpMk id="45" creationId="{22D00841-A64C-464C-8FA6-8150444487C5}"/>
          </ac:cxnSpMkLst>
        </pc:cxnChg>
        <pc:cxnChg chg="mod">
          <ac:chgData name="Harshit Srivastava" userId="3e32d232-eb1e-417b-ab42-26358b821046" providerId="ADAL" clId="{02ABC6F4-7B08-4990-9B5C-6D7612EB51B7}" dt="2021-05-24T09:17:39.537" v="1045"/>
          <ac:cxnSpMkLst>
            <pc:docMk/>
            <pc:sldMk cId="3231800775" sldId="5300"/>
            <ac:cxnSpMk id="51" creationId="{ED088574-1053-408A-B247-7438BC23E511}"/>
          </ac:cxnSpMkLst>
        </pc:cxnChg>
        <pc:cxnChg chg="mod">
          <ac:chgData name="Harshit Srivastava" userId="3e32d232-eb1e-417b-ab42-26358b821046" providerId="ADAL" clId="{02ABC6F4-7B08-4990-9B5C-6D7612EB51B7}" dt="2021-05-24T09:17:39.537" v="1045"/>
          <ac:cxnSpMkLst>
            <pc:docMk/>
            <pc:sldMk cId="3231800775" sldId="5300"/>
            <ac:cxnSpMk id="52" creationId="{7A378718-EAD5-4A8B-ABFF-B92254D67D37}"/>
          </ac:cxnSpMkLst>
        </pc:cxnChg>
      </pc:sldChg>
      <pc:sldChg chg="addSp delSp modSp mod modNotesTx">
        <pc:chgData name="Harshit Srivastava" userId="3e32d232-eb1e-417b-ab42-26358b821046" providerId="ADAL" clId="{02ABC6F4-7B08-4990-9B5C-6D7612EB51B7}" dt="2021-05-24T09:18:27.991" v="1102"/>
        <pc:sldMkLst>
          <pc:docMk/>
          <pc:sldMk cId="1560603105" sldId="5301"/>
        </pc:sldMkLst>
        <pc:spChg chg="mod">
          <ac:chgData name="Harshit Srivastava" userId="3e32d232-eb1e-417b-ab42-26358b821046" providerId="ADAL" clId="{02ABC6F4-7B08-4990-9B5C-6D7612EB51B7}" dt="2021-05-24T09:17:55.475" v="1063"/>
          <ac:spMkLst>
            <pc:docMk/>
            <pc:sldMk cId="1560603105" sldId="5301"/>
            <ac:spMk id="30" creationId="{29A973F6-ADA9-41BF-A88A-1AD1E3DBE512}"/>
          </ac:spMkLst>
        </pc:spChg>
        <pc:spChg chg="mod">
          <ac:chgData name="Harshit Srivastava" userId="3e32d232-eb1e-417b-ab42-26358b821046" providerId="ADAL" clId="{02ABC6F4-7B08-4990-9B5C-6D7612EB51B7}" dt="2021-05-24T09:18:23.401" v="1101" actId="2711"/>
          <ac:spMkLst>
            <pc:docMk/>
            <pc:sldMk cId="1560603105" sldId="5301"/>
            <ac:spMk id="34" creationId="{FED035BA-0C9A-4CDF-8D2A-0D7D879873ED}"/>
          </ac:spMkLst>
        </pc:spChg>
        <pc:spChg chg="mod">
          <ac:chgData name="Harshit Srivastava" userId="3e32d232-eb1e-417b-ab42-26358b821046" providerId="ADAL" clId="{02ABC6F4-7B08-4990-9B5C-6D7612EB51B7}" dt="2021-05-24T09:18:23.401" v="1101" actId="2711"/>
          <ac:spMkLst>
            <pc:docMk/>
            <pc:sldMk cId="1560603105" sldId="5301"/>
            <ac:spMk id="35" creationId="{6B15C302-5046-488C-B226-7E42E4260B5F}"/>
          </ac:spMkLst>
        </pc:spChg>
        <pc:spChg chg="mod">
          <ac:chgData name="Harshit Srivastava" userId="3e32d232-eb1e-417b-ab42-26358b821046" providerId="ADAL" clId="{02ABC6F4-7B08-4990-9B5C-6D7612EB51B7}" dt="2021-05-24T09:18:23.401" v="1101" actId="2711"/>
          <ac:spMkLst>
            <pc:docMk/>
            <pc:sldMk cId="1560603105" sldId="5301"/>
            <ac:spMk id="36" creationId="{61DF9F55-DC00-4D20-9CF2-550017F472E9}"/>
          </ac:spMkLst>
        </pc:spChg>
        <pc:spChg chg="mod">
          <ac:chgData name="Harshit Srivastava" userId="3e32d232-eb1e-417b-ab42-26358b821046" providerId="ADAL" clId="{02ABC6F4-7B08-4990-9B5C-6D7612EB51B7}" dt="2021-05-24T09:18:01.265" v="1064"/>
          <ac:spMkLst>
            <pc:docMk/>
            <pc:sldMk cId="1560603105" sldId="5301"/>
            <ac:spMk id="38" creationId="{9AC202AD-559C-41DE-9AE0-EA5E003805CB}"/>
          </ac:spMkLst>
        </pc:spChg>
        <pc:grpChg chg="add mod">
          <ac:chgData name="Harshit Srivastava" userId="3e32d232-eb1e-417b-ab42-26358b821046" providerId="ADAL" clId="{02ABC6F4-7B08-4990-9B5C-6D7612EB51B7}" dt="2021-05-24T09:18:20.483" v="1100" actId="1036"/>
          <ac:grpSpMkLst>
            <pc:docMk/>
            <pc:sldMk cId="1560603105" sldId="5301"/>
            <ac:grpSpMk id="33" creationId="{9237037B-EF8C-411F-BDAC-B9BA41E4D5D8}"/>
          </ac:grpSpMkLst>
        </pc:grpChg>
        <pc:grpChg chg="del">
          <ac:chgData name="Harshit Srivastava" userId="3e32d232-eb1e-417b-ab42-26358b821046" providerId="ADAL" clId="{02ABC6F4-7B08-4990-9B5C-6D7612EB51B7}" dt="2021-05-24T09:18:03.296" v="1065" actId="478"/>
          <ac:grpSpMkLst>
            <pc:docMk/>
            <pc:sldMk cId="1560603105" sldId="5301"/>
            <ac:grpSpMk id="47" creationId="{1CE78576-87D1-4AA1-B545-253A7F76E304}"/>
          </ac:grpSpMkLst>
        </pc:grpChg>
        <pc:picChg chg="add mod">
          <ac:chgData name="Harshit Srivastava" userId="3e32d232-eb1e-417b-ab42-26358b821046" providerId="ADAL" clId="{02ABC6F4-7B08-4990-9B5C-6D7612EB51B7}" dt="2021-05-24T09:18:20.483" v="1100" actId="1036"/>
          <ac:picMkLst>
            <pc:docMk/>
            <pc:sldMk cId="1560603105" sldId="5301"/>
            <ac:picMk id="32" creationId="{A971D9C2-9C08-4869-9E21-3534E13586E2}"/>
          </ac:picMkLst>
        </pc:picChg>
        <pc:cxnChg chg="add mod">
          <ac:chgData name="Harshit Srivastava" userId="3e32d232-eb1e-417b-ab42-26358b821046" providerId="ADAL" clId="{02ABC6F4-7B08-4990-9B5C-6D7612EB51B7}" dt="2021-05-24T09:18:20.483" v="1100" actId="1036"/>
          <ac:cxnSpMkLst>
            <pc:docMk/>
            <pc:sldMk cId="1560603105" sldId="5301"/>
            <ac:cxnSpMk id="44" creationId="{D7958179-7DD4-4001-9297-B20768E0A9F0}"/>
          </ac:cxnSpMkLst>
        </pc:cxnChg>
        <pc:cxnChg chg="add mod">
          <ac:chgData name="Harshit Srivastava" userId="3e32d232-eb1e-417b-ab42-26358b821046" providerId="ADAL" clId="{02ABC6F4-7B08-4990-9B5C-6D7612EB51B7}" dt="2021-05-24T09:18:20.483" v="1100" actId="1036"/>
          <ac:cxnSpMkLst>
            <pc:docMk/>
            <pc:sldMk cId="1560603105" sldId="5301"/>
            <ac:cxnSpMk id="45" creationId="{EDC28F4D-DB6B-4BFB-9D3A-988BE5D8954D}"/>
          </ac:cxnSpMkLst>
        </pc:cxnChg>
        <pc:cxnChg chg="add mod">
          <ac:chgData name="Harshit Srivastava" userId="3e32d232-eb1e-417b-ab42-26358b821046" providerId="ADAL" clId="{02ABC6F4-7B08-4990-9B5C-6D7612EB51B7}" dt="2021-05-24T09:18:20.483" v="1100" actId="1036"/>
          <ac:cxnSpMkLst>
            <pc:docMk/>
            <pc:sldMk cId="1560603105" sldId="5301"/>
            <ac:cxnSpMk id="46" creationId="{C68E71C0-F902-4500-9621-2FE3DC3A670A}"/>
          </ac:cxnSpMkLst>
        </pc:cxnChg>
      </pc:sldChg>
      <pc:sldChg chg="addSp delSp modSp mod modNotesTx">
        <pc:chgData name="Harshit Srivastava" userId="3e32d232-eb1e-417b-ab42-26358b821046" providerId="ADAL" clId="{02ABC6F4-7B08-4990-9B5C-6D7612EB51B7}" dt="2021-05-24T09:19:07.109" v="1109"/>
        <pc:sldMkLst>
          <pc:docMk/>
          <pc:sldMk cId="2723296757" sldId="5302"/>
        </pc:sldMkLst>
        <pc:spChg chg="mod">
          <ac:chgData name="Harshit Srivastava" userId="3e32d232-eb1e-417b-ab42-26358b821046" providerId="ADAL" clId="{02ABC6F4-7B08-4990-9B5C-6D7612EB51B7}" dt="2021-05-24T09:18:38.817" v="1104"/>
          <ac:spMkLst>
            <pc:docMk/>
            <pc:sldMk cId="2723296757" sldId="5302"/>
            <ac:spMk id="30" creationId="{29A973F6-ADA9-41BF-A88A-1AD1E3DBE512}"/>
          </ac:spMkLst>
        </pc:spChg>
        <pc:spChg chg="mod">
          <ac:chgData name="Harshit Srivastava" userId="3e32d232-eb1e-417b-ab42-26358b821046" providerId="ADAL" clId="{02ABC6F4-7B08-4990-9B5C-6D7612EB51B7}" dt="2021-05-24T09:18:43.961" v="1105"/>
          <ac:spMkLst>
            <pc:docMk/>
            <pc:sldMk cId="2723296757" sldId="5302"/>
            <ac:spMk id="38" creationId="{9AC202AD-559C-41DE-9AE0-EA5E003805CB}"/>
          </ac:spMkLst>
        </pc:spChg>
        <pc:spChg chg="mod">
          <ac:chgData name="Harshit Srivastava" userId="3e32d232-eb1e-417b-ab42-26358b821046" providerId="ADAL" clId="{02ABC6F4-7B08-4990-9B5C-6D7612EB51B7}" dt="2021-05-24T09:18:59.830" v="1108" actId="2711"/>
          <ac:spMkLst>
            <pc:docMk/>
            <pc:sldMk cId="2723296757" sldId="5302"/>
            <ac:spMk id="48" creationId="{4E06C307-383C-4F0F-B6FF-33BC399E00E7}"/>
          </ac:spMkLst>
        </pc:spChg>
        <pc:spChg chg="mod">
          <ac:chgData name="Harshit Srivastava" userId="3e32d232-eb1e-417b-ab42-26358b821046" providerId="ADAL" clId="{02ABC6F4-7B08-4990-9B5C-6D7612EB51B7}" dt="2021-05-24T09:18:59.830" v="1108" actId="2711"/>
          <ac:spMkLst>
            <pc:docMk/>
            <pc:sldMk cId="2723296757" sldId="5302"/>
            <ac:spMk id="49" creationId="{09F7868F-24CB-47B9-9AD2-1C8BBBE41B22}"/>
          </ac:spMkLst>
        </pc:spChg>
        <pc:spChg chg="mod">
          <ac:chgData name="Harshit Srivastava" userId="3e32d232-eb1e-417b-ab42-26358b821046" providerId="ADAL" clId="{02ABC6F4-7B08-4990-9B5C-6D7612EB51B7}" dt="2021-05-24T09:18:59.830" v="1108" actId="2711"/>
          <ac:spMkLst>
            <pc:docMk/>
            <pc:sldMk cId="2723296757" sldId="5302"/>
            <ac:spMk id="51" creationId="{38D5491C-0091-485D-8CF0-DD141F15A988}"/>
          </ac:spMkLst>
        </pc:spChg>
        <pc:spChg chg="mod">
          <ac:chgData name="Harshit Srivastava" userId="3e32d232-eb1e-417b-ab42-26358b821046" providerId="ADAL" clId="{02ABC6F4-7B08-4990-9B5C-6D7612EB51B7}" dt="2021-05-24T09:18:59.830" v="1108" actId="2711"/>
          <ac:spMkLst>
            <pc:docMk/>
            <pc:sldMk cId="2723296757" sldId="5302"/>
            <ac:spMk id="52" creationId="{5782BD7B-7EF4-4A11-81AA-8B3C6B50F717}"/>
          </ac:spMkLst>
        </pc:spChg>
        <pc:grpChg chg="del">
          <ac:chgData name="Harshit Srivastava" userId="3e32d232-eb1e-417b-ab42-26358b821046" providerId="ADAL" clId="{02ABC6F4-7B08-4990-9B5C-6D7612EB51B7}" dt="2021-05-24T09:18:48.356" v="1106" actId="478"/>
          <ac:grpSpMkLst>
            <pc:docMk/>
            <pc:sldMk cId="2723296757" sldId="5302"/>
            <ac:grpSpMk id="33" creationId="{9237037B-EF8C-411F-BDAC-B9BA41E4D5D8}"/>
          </ac:grpSpMkLst>
        </pc:grpChg>
        <pc:grpChg chg="add mod">
          <ac:chgData name="Harshit Srivastava" userId="3e32d232-eb1e-417b-ab42-26358b821046" providerId="ADAL" clId="{02ABC6F4-7B08-4990-9B5C-6D7612EB51B7}" dt="2021-05-24T09:18:56.299" v="1107"/>
          <ac:grpSpMkLst>
            <pc:docMk/>
            <pc:sldMk cId="2723296757" sldId="5302"/>
            <ac:grpSpMk id="47" creationId="{3364DD98-B7E7-4AD6-B691-32302D544932}"/>
          </ac:grpSpMkLst>
        </pc:grpChg>
        <pc:grpChg chg="add mod">
          <ac:chgData name="Harshit Srivastava" userId="3e32d232-eb1e-417b-ab42-26358b821046" providerId="ADAL" clId="{02ABC6F4-7B08-4990-9B5C-6D7612EB51B7}" dt="2021-05-24T09:18:56.299" v="1107"/>
          <ac:grpSpMkLst>
            <pc:docMk/>
            <pc:sldMk cId="2723296757" sldId="5302"/>
            <ac:grpSpMk id="50" creationId="{CDBA3F23-F9D5-4093-9235-D6B18962F94A}"/>
          </ac:grpSpMkLst>
        </pc:grpChg>
        <pc:picChg chg="del">
          <ac:chgData name="Harshit Srivastava" userId="3e32d232-eb1e-417b-ab42-26358b821046" providerId="ADAL" clId="{02ABC6F4-7B08-4990-9B5C-6D7612EB51B7}" dt="2021-05-24T09:18:48.356" v="1106" actId="478"/>
          <ac:picMkLst>
            <pc:docMk/>
            <pc:sldMk cId="2723296757" sldId="5302"/>
            <ac:picMk id="32" creationId="{A971D9C2-9C08-4869-9E21-3534E13586E2}"/>
          </ac:picMkLst>
        </pc:picChg>
        <pc:cxnChg chg="del">
          <ac:chgData name="Harshit Srivastava" userId="3e32d232-eb1e-417b-ab42-26358b821046" providerId="ADAL" clId="{02ABC6F4-7B08-4990-9B5C-6D7612EB51B7}" dt="2021-05-24T09:18:48.356" v="1106" actId="478"/>
          <ac:cxnSpMkLst>
            <pc:docMk/>
            <pc:sldMk cId="2723296757" sldId="5302"/>
            <ac:cxnSpMk id="44" creationId="{D7958179-7DD4-4001-9297-B20768E0A9F0}"/>
          </ac:cxnSpMkLst>
        </pc:cxnChg>
        <pc:cxnChg chg="del">
          <ac:chgData name="Harshit Srivastava" userId="3e32d232-eb1e-417b-ab42-26358b821046" providerId="ADAL" clId="{02ABC6F4-7B08-4990-9B5C-6D7612EB51B7}" dt="2021-05-24T09:18:48.356" v="1106" actId="478"/>
          <ac:cxnSpMkLst>
            <pc:docMk/>
            <pc:sldMk cId="2723296757" sldId="5302"/>
            <ac:cxnSpMk id="45" creationId="{EDC28F4D-DB6B-4BFB-9D3A-988BE5D8954D}"/>
          </ac:cxnSpMkLst>
        </pc:cxnChg>
        <pc:cxnChg chg="del">
          <ac:chgData name="Harshit Srivastava" userId="3e32d232-eb1e-417b-ab42-26358b821046" providerId="ADAL" clId="{02ABC6F4-7B08-4990-9B5C-6D7612EB51B7}" dt="2021-05-24T09:18:48.356" v="1106" actId="478"/>
          <ac:cxnSpMkLst>
            <pc:docMk/>
            <pc:sldMk cId="2723296757" sldId="5302"/>
            <ac:cxnSpMk id="46" creationId="{C68E71C0-F902-4500-9621-2FE3DC3A670A}"/>
          </ac:cxnSpMkLst>
        </pc:cxnChg>
      </pc:sldChg>
      <pc:sldChg chg="addSp delSp modSp mod modNotesTx">
        <pc:chgData name="Harshit Srivastava" userId="3e32d232-eb1e-417b-ab42-26358b821046" providerId="ADAL" clId="{02ABC6F4-7B08-4990-9B5C-6D7612EB51B7}" dt="2021-05-24T09:19:41.097" v="1136"/>
        <pc:sldMkLst>
          <pc:docMk/>
          <pc:sldMk cId="3587906902" sldId="5303"/>
        </pc:sldMkLst>
        <pc:spChg chg="mod">
          <ac:chgData name="Harshit Srivastava" userId="3e32d232-eb1e-417b-ab42-26358b821046" providerId="ADAL" clId="{02ABC6F4-7B08-4990-9B5C-6D7612EB51B7}" dt="2021-05-24T09:19:20.381" v="1111"/>
          <ac:spMkLst>
            <pc:docMk/>
            <pc:sldMk cId="3587906902" sldId="5303"/>
            <ac:spMk id="30" creationId="{29A973F6-ADA9-41BF-A88A-1AD1E3DBE512}"/>
          </ac:spMkLst>
        </pc:spChg>
        <pc:spChg chg="add mod">
          <ac:chgData name="Harshit Srivastava" userId="3e32d232-eb1e-417b-ab42-26358b821046" providerId="ADAL" clId="{02ABC6F4-7B08-4990-9B5C-6D7612EB51B7}" dt="2021-05-24T09:19:36.854" v="1135" actId="1038"/>
          <ac:spMkLst>
            <pc:docMk/>
            <pc:sldMk cId="3587906902" sldId="5303"/>
            <ac:spMk id="33" creationId="{60FC4F03-A650-41C3-877A-BDD9AF612F62}"/>
          </ac:spMkLst>
        </pc:spChg>
        <pc:spChg chg="mod">
          <ac:chgData name="Harshit Srivastava" userId="3e32d232-eb1e-417b-ab42-26358b821046" providerId="ADAL" clId="{02ABC6F4-7B08-4990-9B5C-6D7612EB51B7}" dt="2021-05-24T09:19:26.003" v="1112"/>
          <ac:spMkLst>
            <pc:docMk/>
            <pc:sldMk cId="3587906902" sldId="5303"/>
            <ac:spMk id="38" creationId="{9AC202AD-559C-41DE-9AE0-EA5E003805CB}"/>
          </ac:spMkLst>
        </pc:spChg>
        <pc:grpChg chg="del">
          <ac:chgData name="Harshit Srivastava" userId="3e32d232-eb1e-417b-ab42-26358b821046" providerId="ADAL" clId="{02ABC6F4-7B08-4990-9B5C-6D7612EB51B7}" dt="2021-05-24T09:19:28.304" v="1113" actId="478"/>
          <ac:grpSpMkLst>
            <pc:docMk/>
            <pc:sldMk cId="3587906902" sldId="5303"/>
            <ac:grpSpMk id="47" creationId="{3364DD98-B7E7-4AD6-B691-32302D544932}"/>
          </ac:grpSpMkLst>
        </pc:grpChg>
        <pc:grpChg chg="del">
          <ac:chgData name="Harshit Srivastava" userId="3e32d232-eb1e-417b-ab42-26358b821046" providerId="ADAL" clId="{02ABC6F4-7B08-4990-9B5C-6D7612EB51B7}" dt="2021-05-24T09:19:28.304" v="1113" actId="478"/>
          <ac:grpSpMkLst>
            <pc:docMk/>
            <pc:sldMk cId="3587906902" sldId="5303"/>
            <ac:grpSpMk id="50" creationId="{CDBA3F23-F9D5-4093-9235-D6B18962F94A}"/>
          </ac:grpSpMkLst>
        </pc:grpChg>
        <pc:picChg chg="add mod">
          <ac:chgData name="Harshit Srivastava" userId="3e32d232-eb1e-417b-ab42-26358b821046" providerId="ADAL" clId="{02ABC6F4-7B08-4990-9B5C-6D7612EB51B7}" dt="2021-05-24T09:19:36.854" v="1135" actId="1038"/>
          <ac:picMkLst>
            <pc:docMk/>
            <pc:sldMk cId="3587906902" sldId="5303"/>
            <ac:picMk id="32" creationId="{4A2D3955-36AC-408B-AD32-FA89FEBA00C4}"/>
          </ac:picMkLst>
        </pc:picChg>
      </pc:sldChg>
      <pc:sldChg chg="addSp delSp modSp mod modNotesTx">
        <pc:chgData name="Harshit Srivastava" userId="3e32d232-eb1e-417b-ab42-26358b821046" providerId="ADAL" clId="{02ABC6F4-7B08-4990-9B5C-6D7612EB51B7}" dt="2021-05-24T09:24:39.348" v="1198" actId="478"/>
        <pc:sldMkLst>
          <pc:docMk/>
          <pc:sldMk cId="1701828218" sldId="5304"/>
        </pc:sldMkLst>
        <pc:spChg chg="mod">
          <ac:chgData name="Harshit Srivastava" userId="3e32d232-eb1e-417b-ab42-26358b821046" providerId="ADAL" clId="{02ABC6F4-7B08-4990-9B5C-6D7612EB51B7}" dt="2021-05-24T09:20:04.430" v="1138"/>
          <ac:spMkLst>
            <pc:docMk/>
            <pc:sldMk cId="1701828218" sldId="5304"/>
            <ac:spMk id="30" creationId="{29A973F6-ADA9-41BF-A88A-1AD1E3DBE512}"/>
          </ac:spMkLst>
        </pc:spChg>
        <pc:spChg chg="del">
          <ac:chgData name="Harshit Srivastava" userId="3e32d232-eb1e-417b-ab42-26358b821046" providerId="ADAL" clId="{02ABC6F4-7B08-4990-9B5C-6D7612EB51B7}" dt="2021-05-24T09:20:19.625" v="1141" actId="478"/>
          <ac:spMkLst>
            <pc:docMk/>
            <pc:sldMk cId="1701828218" sldId="5304"/>
            <ac:spMk id="33" creationId="{60FC4F03-A650-41C3-877A-BDD9AF612F62}"/>
          </ac:spMkLst>
        </pc:spChg>
        <pc:spChg chg="mod">
          <ac:chgData name="Harshit Srivastava" userId="3e32d232-eb1e-417b-ab42-26358b821046" providerId="ADAL" clId="{02ABC6F4-7B08-4990-9B5C-6D7612EB51B7}" dt="2021-05-24T09:20:10.734" v="1139"/>
          <ac:spMkLst>
            <pc:docMk/>
            <pc:sldMk cId="1701828218" sldId="5304"/>
            <ac:spMk id="38" creationId="{9AC202AD-559C-41DE-9AE0-EA5E003805CB}"/>
          </ac:spMkLst>
        </pc:spChg>
        <pc:spChg chg="mod">
          <ac:chgData name="Harshit Srivastava" userId="3e32d232-eb1e-417b-ab42-26358b821046" providerId="ADAL" clId="{02ABC6F4-7B08-4990-9B5C-6D7612EB51B7}" dt="2021-05-24T09:20:31.538" v="1179" actId="1038"/>
          <ac:spMkLst>
            <pc:docMk/>
            <pc:sldMk cId="1701828218" sldId="5304"/>
            <ac:spMk id="47" creationId="{4712E5EC-8D2D-4269-95DE-80EE80D5B527}"/>
          </ac:spMkLst>
        </pc:spChg>
        <pc:spChg chg="mod">
          <ac:chgData name="Harshit Srivastava" userId="3e32d232-eb1e-417b-ab42-26358b821046" providerId="ADAL" clId="{02ABC6F4-7B08-4990-9B5C-6D7612EB51B7}" dt="2021-05-24T09:20:31.538" v="1179" actId="1038"/>
          <ac:spMkLst>
            <pc:docMk/>
            <pc:sldMk cId="1701828218" sldId="5304"/>
            <ac:spMk id="48" creationId="{FDDC5BC4-A02E-4D7E-9CBA-208731A0B397}"/>
          </ac:spMkLst>
        </pc:spChg>
        <pc:spChg chg="mod">
          <ac:chgData name="Harshit Srivastava" userId="3e32d232-eb1e-417b-ab42-26358b821046" providerId="ADAL" clId="{02ABC6F4-7B08-4990-9B5C-6D7612EB51B7}" dt="2021-05-24T09:20:31.538" v="1179" actId="1038"/>
          <ac:spMkLst>
            <pc:docMk/>
            <pc:sldMk cId="1701828218" sldId="5304"/>
            <ac:spMk id="49" creationId="{03DF9C4B-8937-434B-AE0C-8B9D5981F1AD}"/>
          </ac:spMkLst>
        </pc:spChg>
        <pc:spChg chg="mod">
          <ac:chgData name="Harshit Srivastava" userId="3e32d232-eb1e-417b-ab42-26358b821046" providerId="ADAL" clId="{02ABC6F4-7B08-4990-9B5C-6D7612EB51B7}" dt="2021-05-24T09:20:31.538" v="1179" actId="1038"/>
          <ac:spMkLst>
            <pc:docMk/>
            <pc:sldMk cId="1701828218" sldId="5304"/>
            <ac:spMk id="50" creationId="{9728834B-FFA2-430C-A83B-7D36298DEC5A}"/>
          </ac:spMkLst>
        </pc:spChg>
        <pc:spChg chg="mod">
          <ac:chgData name="Harshit Srivastava" userId="3e32d232-eb1e-417b-ab42-26358b821046" providerId="ADAL" clId="{02ABC6F4-7B08-4990-9B5C-6D7612EB51B7}" dt="2021-05-24T09:20:31.538" v="1179" actId="1038"/>
          <ac:spMkLst>
            <pc:docMk/>
            <pc:sldMk cId="1701828218" sldId="5304"/>
            <ac:spMk id="51" creationId="{8E3B19DE-EAB6-4234-82C2-CB0028D551A8}"/>
          </ac:spMkLst>
        </pc:spChg>
        <pc:spChg chg="mod">
          <ac:chgData name="Harshit Srivastava" userId="3e32d232-eb1e-417b-ab42-26358b821046" providerId="ADAL" clId="{02ABC6F4-7B08-4990-9B5C-6D7612EB51B7}" dt="2021-05-24T09:20:31.538" v="1179" actId="1038"/>
          <ac:spMkLst>
            <pc:docMk/>
            <pc:sldMk cId="1701828218" sldId="5304"/>
            <ac:spMk id="57" creationId="{FE559337-BBAC-4514-963D-CF6A8DFEF6D7}"/>
          </ac:spMkLst>
        </pc:spChg>
        <pc:spChg chg="mod">
          <ac:chgData name="Harshit Srivastava" userId="3e32d232-eb1e-417b-ab42-26358b821046" providerId="ADAL" clId="{02ABC6F4-7B08-4990-9B5C-6D7612EB51B7}" dt="2021-05-24T09:20:31.538" v="1179" actId="1038"/>
          <ac:spMkLst>
            <pc:docMk/>
            <pc:sldMk cId="1701828218" sldId="5304"/>
            <ac:spMk id="58" creationId="{61AFE70F-D5F5-4604-A779-3FD2B90EFEB7}"/>
          </ac:spMkLst>
        </pc:spChg>
        <pc:spChg chg="mod">
          <ac:chgData name="Harshit Srivastava" userId="3e32d232-eb1e-417b-ab42-26358b821046" providerId="ADAL" clId="{02ABC6F4-7B08-4990-9B5C-6D7612EB51B7}" dt="2021-05-24T09:20:31.538" v="1179" actId="1038"/>
          <ac:spMkLst>
            <pc:docMk/>
            <pc:sldMk cId="1701828218" sldId="5304"/>
            <ac:spMk id="59" creationId="{E5D8754F-DF64-4898-804E-9833F19B6786}"/>
          </ac:spMkLst>
        </pc:spChg>
        <pc:spChg chg="mod">
          <ac:chgData name="Harshit Srivastava" userId="3e32d232-eb1e-417b-ab42-26358b821046" providerId="ADAL" clId="{02ABC6F4-7B08-4990-9B5C-6D7612EB51B7}" dt="2021-05-24T09:20:31.538" v="1179" actId="1038"/>
          <ac:spMkLst>
            <pc:docMk/>
            <pc:sldMk cId="1701828218" sldId="5304"/>
            <ac:spMk id="60" creationId="{527224EF-C0B6-4A1A-8E5F-0F86BF90911A}"/>
          </ac:spMkLst>
        </pc:spChg>
        <pc:spChg chg="mod">
          <ac:chgData name="Harshit Srivastava" userId="3e32d232-eb1e-417b-ab42-26358b821046" providerId="ADAL" clId="{02ABC6F4-7B08-4990-9B5C-6D7612EB51B7}" dt="2021-05-24T09:20:31.538" v="1179" actId="1038"/>
          <ac:spMkLst>
            <pc:docMk/>
            <pc:sldMk cId="1701828218" sldId="5304"/>
            <ac:spMk id="61" creationId="{372818C5-CE95-4E92-9E96-62593EA0A69B}"/>
          </ac:spMkLst>
        </pc:spChg>
        <pc:spChg chg="mod">
          <ac:chgData name="Harshit Srivastava" userId="3e32d232-eb1e-417b-ab42-26358b821046" providerId="ADAL" clId="{02ABC6F4-7B08-4990-9B5C-6D7612EB51B7}" dt="2021-05-24T09:20:31.538" v="1179" actId="1038"/>
          <ac:spMkLst>
            <pc:docMk/>
            <pc:sldMk cId="1701828218" sldId="5304"/>
            <ac:spMk id="62" creationId="{8CCF5697-290E-43B5-95A4-B142AEC79568}"/>
          </ac:spMkLst>
        </pc:spChg>
        <pc:spChg chg="mod">
          <ac:chgData name="Harshit Srivastava" userId="3e32d232-eb1e-417b-ab42-26358b821046" providerId="ADAL" clId="{02ABC6F4-7B08-4990-9B5C-6D7612EB51B7}" dt="2021-05-24T09:20:31.538" v="1179" actId="1038"/>
          <ac:spMkLst>
            <pc:docMk/>
            <pc:sldMk cId="1701828218" sldId="5304"/>
            <ac:spMk id="63" creationId="{B330AA95-770A-4C89-A8FA-E7F8CD700EED}"/>
          </ac:spMkLst>
        </pc:spChg>
        <pc:spChg chg="mod">
          <ac:chgData name="Harshit Srivastava" userId="3e32d232-eb1e-417b-ab42-26358b821046" providerId="ADAL" clId="{02ABC6F4-7B08-4990-9B5C-6D7612EB51B7}" dt="2021-05-24T09:20:31.538" v="1179" actId="1038"/>
          <ac:spMkLst>
            <pc:docMk/>
            <pc:sldMk cId="1701828218" sldId="5304"/>
            <ac:spMk id="64" creationId="{E2C10853-99AC-4013-B276-65EBFBAC5918}"/>
          </ac:spMkLst>
        </pc:spChg>
        <pc:spChg chg="mod">
          <ac:chgData name="Harshit Srivastava" userId="3e32d232-eb1e-417b-ab42-26358b821046" providerId="ADAL" clId="{02ABC6F4-7B08-4990-9B5C-6D7612EB51B7}" dt="2021-05-24T09:20:31.538" v="1179" actId="1038"/>
          <ac:spMkLst>
            <pc:docMk/>
            <pc:sldMk cId="1701828218" sldId="5304"/>
            <ac:spMk id="65" creationId="{792DB005-1DA1-47E7-96A9-B7609117878C}"/>
          </ac:spMkLst>
        </pc:spChg>
        <pc:spChg chg="mod">
          <ac:chgData name="Harshit Srivastava" userId="3e32d232-eb1e-417b-ab42-26358b821046" providerId="ADAL" clId="{02ABC6F4-7B08-4990-9B5C-6D7612EB51B7}" dt="2021-05-24T09:20:31.538" v="1179" actId="1038"/>
          <ac:spMkLst>
            <pc:docMk/>
            <pc:sldMk cId="1701828218" sldId="5304"/>
            <ac:spMk id="66" creationId="{617DECE5-8A0B-47A0-BD00-C98D50A78BD9}"/>
          </ac:spMkLst>
        </pc:spChg>
        <pc:spChg chg="mod">
          <ac:chgData name="Harshit Srivastava" userId="3e32d232-eb1e-417b-ab42-26358b821046" providerId="ADAL" clId="{02ABC6F4-7B08-4990-9B5C-6D7612EB51B7}" dt="2021-05-24T09:20:31.538" v="1179" actId="1038"/>
          <ac:spMkLst>
            <pc:docMk/>
            <pc:sldMk cId="1701828218" sldId="5304"/>
            <ac:spMk id="67" creationId="{634651B3-E50E-41C5-8EAA-CB29841287CD}"/>
          </ac:spMkLst>
        </pc:spChg>
        <pc:spChg chg="mod">
          <ac:chgData name="Harshit Srivastava" userId="3e32d232-eb1e-417b-ab42-26358b821046" providerId="ADAL" clId="{02ABC6F4-7B08-4990-9B5C-6D7612EB51B7}" dt="2021-05-24T09:20:31.538" v="1179" actId="1038"/>
          <ac:spMkLst>
            <pc:docMk/>
            <pc:sldMk cId="1701828218" sldId="5304"/>
            <ac:spMk id="69" creationId="{D26C550D-21E2-48D2-BAAB-9B0D71A2A7C1}"/>
          </ac:spMkLst>
        </pc:spChg>
        <pc:spChg chg="mod">
          <ac:chgData name="Harshit Srivastava" userId="3e32d232-eb1e-417b-ab42-26358b821046" providerId="ADAL" clId="{02ABC6F4-7B08-4990-9B5C-6D7612EB51B7}" dt="2021-05-24T09:20:31.538" v="1179" actId="1038"/>
          <ac:spMkLst>
            <pc:docMk/>
            <pc:sldMk cId="1701828218" sldId="5304"/>
            <ac:spMk id="70" creationId="{B987CB85-56A8-4F83-BCA2-21E7F1189E68}"/>
          </ac:spMkLst>
        </pc:spChg>
        <pc:spChg chg="mod">
          <ac:chgData name="Harshit Srivastava" userId="3e32d232-eb1e-417b-ab42-26358b821046" providerId="ADAL" clId="{02ABC6F4-7B08-4990-9B5C-6D7612EB51B7}" dt="2021-05-24T09:20:31.538" v="1179" actId="1038"/>
          <ac:spMkLst>
            <pc:docMk/>
            <pc:sldMk cId="1701828218" sldId="5304"/>
            <ac:spMk id="71" creationId="{368AD35D-92E3-42D7-B2E1-992CE01F3236}"/>
          </ac:spMkLst>
        </pc:spChg>
        <pc:spChg chg="mod">
          <ac:chgData name="Harshit Srivastava" userId="3e32d232-eb1e-417b-ab42-26358b821046" providerId="ADAL" clId="{02ABC6F4-7B08-4990-9B5C-6D7612EB51B7}" dt="2021-05-24T09:20:31.538" v="1179" actId="1038"/>
          <ac:spMkLst>
            <pc:docMk/>
            <pc:sldMk cId="1701828218" sldId="5304"/>
            <ac:spMk id="73" creationId="{D2F27886-E941-4120-930E-B11B20681755}"/>
          </ac:spMkLst>
        </pc:spChg>
        <pc:spChg chg="mod">
          <ac:chgData name="Harshit Srivastava" userId="3e32d232-eb1e-417b-ab42-26358b821046" providerId="ADAL" clId="{02ABC6F4-7B08-4990-9B5C-6D7612EB51B7}" dt="2021-05-24T09:20:31.538" v="1179" actId="1038"/>
          <ac:spMkLst>
            <pc:docMk/>
            <pc:sldMk cId="1701828218" sldId="5304"/>
            <ac:spMk id="74" creationId="{6A7C40E0-A6A6-4E2A-87D3-4E618A5A9E6F}"/>
          </ac:spMkLst>
        </pc:spChg>
        <pc:spChg chg="mod">
          <ac:chgData name="Harshit Srivastava" userId="3e32d232-eb1e-417b-ab42-26358b821046" providerId="ADAL" clId="{02ABC6F4-7B08-4990-9B5C-6D7612EB51B7}" dt="2021-05-24T09:20:31.538" v="1179" actId="1038"/>
          <ac:spMkLst>
            <pc:docMk/>
            <pc:sldMk cId="1701828218" sldId="5304"/>
            <ac:spMk id="75" creationId="{27E7398B-626C-4F46-98E5-50E4AB06678D}"/>
          </ac:spMkLst>
        </pc:spChg>
        <pc:spChg chg="mod">
          <ac:chgData name="Harshit Srivastava" userId="3e32d232-eb1e-417b-ab42-26358b821046" providerId="ADAL" clId="{02ABC6F4-7B08-4990-9B5C-6D7612EB51B7}" dt="2021-05-24T09:20:31.538" v="1179" actId="1038"/>
          <ac:spMkLst>
            <pc:docMk/>
            <pc:sldMk cId="1701828218" sldId="5304"/>
            <ac:spMk id="77" creationId="{F40FB851-79FD-4E6E-A127-DBE58AF38195}"/>
          </ac:spMkLst>
        </pc:spChg>
        <pc:spChg chg="mod">
          <ac:chgData name="Harshit Srivastava" userId="3e32d232-eb1e-417b-ab42-26358b821046" providerId="ADAL" clId="{02ABC6F4-7B08-4990-9B5C-6D7612EB51B7}" dt="2021-05-24T09:20:31.538" v="1179" actId="1038"/>
          <ac:spMkLst>
            <pc:docMk/>
            <pc:sldMk cId="1701828218" sldId="5304"/>
            <ac:spMk id="78" creationId="{10FB9A4D-24A5-4563-BDA4-CF0A3AD680E8}"/>
          </ac:spMkLst>
        </pc:spChg>
        <pc:spChg chg="mod">
          <ac:chgData name="Harshit Srivastava" userId="3e32d232-eb1e-417b-ab42-26358b821046" providerId="ADAL" clId="{02ABC6F4-7B08-4990-9B5C-6D7612EB51B7}" dt="2021-05-24T09:20:31.538" v="1179" actId="1038"/>
          <ac:spMkLst>
            <pc:docMk/>
            <pc:sldMk cId="1701828218" sldId="5304"/>
            <ac:spMk id="79" creationId="{8218A244-EE0E-4CBF-A641-DB5F8FD2433A}"/>
          </ac:spMkLst>
        </pc:spChg>
        <pc:spChg chg="mod">
          <ac:chgData name="Harshit Srivastava" userId="3e32d232-eb1e-417b-ab42-26358b821046" providerId="ADAL" clId="{02ABC6F4-7B08-4990-9B5C-6D7612EB51B7}" dt="2021-05-24T09:20:31.538" v="1179" actId="1038"/>
          <ac:spMkLst>
            <pc:docMk/>
            <pc:sldMk cId="1701828218" sldId="5304"/>
            <ac:spMk id="81" creationId="{500DD87B-5C23-462D-A777-50810EB35BF6}"/>
          </ac:spMkLst>
        </pc:spChg>
        <pc:spChg chg="mod">
          <ac:chgData name="Harshit Srivastava" userId="3e32d232-eb1e-417b-ab42-26358b821046" providerId="ADAL" clId="{02ABC6F4-7B08-4990-9B5C-6D7612EB51B7}" dt="2021-05-24T09:20:31.538" v="1179" actId="1038"/>
          <ac:spMkLst>
            <pc:docMk/>
            <pc:sldMk cId="1701828218" sldId="5304"/>
            <ac:spMk id="82" creationId="{6D3486EF-230A-4C14-BDB1-E47A103C9902}"/>
          </ac:spMkLst>
        </pc:spChg>
        <pc:spChg chg="mod">
          <ac:chgData name="Harshit Srivastava" userId="3e32d232-eb1e-417b-ab42-26358b821046" providerId="ADAL" clId="{02ABC6F4-7B08-4990-9B5C-6D7612EB51B7}" dt="2021-05-24T09:20:31.538" v="1179" actId="1038"/>
          <ac:spMkLst>
            <pc:docMk/>
            <pc:sldMk cId="1701828218" sldId="5304"/>
            <ac:spMk id="83" creationId="{700C13BF-6657-4CE1-B7F3-4951D4A0FC73}"/>
          </ac:spMkLst>
        </pc:spChg>
        <pc:spChg chg="mod">
          <ac:chgData name="Harshit Srivastava" userId="3e32d232-eb1e-417b-ab42-26358b821046" providerId="ADAL" clId="{02ABC6F4-7B08-4990-9B5C-6D7612EB51B7}" dt="2021-05-24T09:20:31.538" v="1179" actId="1038"/>
          <ac:spMkLst>
            <pc:docMk/>
            <pc:sldMk cId="1701828218" sldId="5304"/>
            <ac:spMk id="85" creationId="{8F0D353F-0BB2-4751-944D-807A06F883E1}"/>
          </ac:spMkLst>
        </pc:spChg>
        <pc:spChg chg="mod">
          <ac:chgData name="Harshit Srivastava" userId="3e32d232-eb1e-417b-ab42-26358b821046" providerId="ADAL" clId="{02ABC6F4-7B08-4990-9B5C-6D7612EB51B7}" dt="2021-05-24T09:20:31.538" v="1179" actId="1038"/>
          <ac:spMkLst>
            <pc:docMk/>
            <pc:sldMk cId="1701828218" sldId="5304"/>
            <ac:spMk id="86" creationId="{EE8C0653-9486-4630-99F1-BADDD2A1219E}"/>
          </ac:spMkLst>
        </pc:spChg>
        <pc:spChg chg="mod">
          <ac:chgData name="Harshit Srivastava" userId="3e32d232-eb1e-417b-ab42-26358b821046" providerId="ADAL" clId="{02ABC6F4-7B08-4990-9B5C-6D7612EB51B7}" dt="2021-05-24T09:23:47.141" v="1187" actId="207"/>
          <ac:spMkLst>
            <pc:docMk/>
            <pc:sldMk cId="1701828218" sldId="5304"/>
            <ac:spMk id="92" creationId="{FFF4F084-3503-4A5B-98FB-75E4114CDEF6}"/>
          </ac:spMkLst>
        </pc:spChg>
        <pc:spChg chg="mod">
          <ac:chgData name="Harshit Srivastava" userId="3e32d232-eb1e-417b-ab42-26358b821046" providerId="ADAL" clId="{02ABC6F4-7B08-4990-9B5C-6D7612EB51B7}" dt="2021-05-24T09:23:41.154" v="1185" actId="207"/>
          <ac:spMkLst>
            <pc:docMk/>
            <pc:sldMk cId="1701828218" sldId="5304"/>
            <ac:spMk id="93" creationId="{6F5B9E8F-AF46-4CBC-899E-E250AE99F5A9}"/>
          </ac:spMkLst>
        </pc:spChg>
        <pc:spChg chg="mod">
          <ac:chgData name="Harshit Srivastava" userId="3e32d232-eb1e-417b-ab42-26358b821046" providerId="ADAL" clId="{02ABC6F4-7B08-4990-9B5C-6D7612EB51B7}" dt="2021-05-24T09:23:44.663" v="1186" actId="207"/>
          <ac:spMkLst>
            <pc:docMk/>
            <pc:sldMk cId="1701828218" sldId="5304"/>
            <ac:spMk id="94" creationId="{C4504BA0-F35D-4A0C-9816-BE21B44BE0E8}"/>
          </ac:spMkLst>
        </pc:spChg>
        <pc:spChg chg="mod">
          <ac:chgData name="Harshit Srivastava" userId="3e32d232-eb1e-417b-ab42-26358b821046" providerId="ADAL" clId="{02ABC6F4-7B08-4990-9B5C-6D7612EB51B7}" dt="2021-05-24T09:20:31.538" v="1179" actId="1038"/>
          <ac:spMkLst>
            <pc:docMk/>
            <pc:sldMk cId="1701828218" sldId="5304"/>
            <ac:spMk id="95" creationId="{B8973164-C372-46CD-ABA2-7DDF94730794}"/>
          </ac:spMkLst>
        </pc:spChg>
        <pc:spChg chg="mod">
          <ac:chgData name="Harshit Srivastava" userId="3e32d232-eb1e-417b-ab42-26358b821046" providerId="ADAL" clId="{02ABC6F4-7B08-4990-9B5C-6D7612EB51B7}" dt="2021-05-24T09:23:58.190" v="1190" actId="207"/>
          <ac:spMkLst>
            <pc:docMk/>
            <pc:sldMk cId="1701828218" sldId="5304"/>
            <ac:spMk id="96" creationId="{DB68B3C5-36F0-4085-8B85-99D206BEA9A3}"/>
          </ac:spMkLst>
        </pc:spChg>
        <pc:spChg chg="mod">
          <ac:chgData name="Harshit Srivastava" userId="3e32d232-eb1e-417b-ab42-26358b821046" providerId="ADAL" clId="{02ABC6F4-7B08-4990-9B5C-6D7612EB51B7}" dt="2021-05-24T09:23:51.974" v="1188" actId="207"/>
          <ac:spMkLst>
            <pc:docMk/>
            <pc:sldMk cId="1701828218" sldId="5304"/>
            <ac:spMk id="97" creationId="{55873B69-F63B-47B0-919B-CE570C400E46}"/>
          </ac:spMkLst>
        </pc:spChg>
        <pc:spChg chg="mod">
          <ac:chgData name="Harshit Srivastava" userId="3e32d232-eb1e-417b-ab42-26358b821046" providerId="ADAL" clId="{02ABC6F4-7B08-4990-9B5C-6D7612EB51B7}" dt="2021-05-24T09:23:55.302" v="1189" actId="207"/>
          <ac:spMkLst>
            <pc:docMk/>
            <pc:sldMk cId="1701828218" sldId="5304"/>
            <ac:spMk id="98" creationId="{79D67D5B-5B9B-4A00-A4FE-FD088524C68B}"/>
          </ac:spMkLst>
        </pc:spChg>
        <pc:spChg chg="mod">
          <ac:chgData name="Harshit Srivastava" userId="3e32d232-eb1e-417b-ab42-26358b821046" providerId="ADAL" clId="{02ABC6F4-7B08-4990-9B5C-6D7612EB51B7}" dt="2021-05-24T09:20:31.538" v="1179" actId="1038"/>
          <ac:spMkLst>
            <pc:docMk/>
            <pc:sldMk cId="1701828218" sldId="5304"/>
            <ac:spMk id="99" creationId="{9EF57AA6-98E8-43D0-B6AD-04C2F61A3EFA}"/>
          </ac:spMkLst>
        </pc:spChg>
        <pc:spChg chg="mod">
          <ac:chgData name="Harshit Srivastava" userId="3e32d232-eb1e-417b-ab42-26358b821046" providerId="ADAL" clId="{02ABC6F4-7B08-4990-9B5C-6D7612EB51B7}" dt="2021-05-24T09:20:31.538" v="1179" actId="1038"/>
          <ac:spMkLst>
            <pc:docMk/>
            <pc:sldMk cId="1701828218" sldId="5304"/>
            <ac:spMk id="100" creationId="{D977DEB6-1D4C-4D29-B08B-41A1AD0CD0BD}"/>
          </ac:spMkLst>
        </pc:spChg>
        <pc:spChg chg="mod">
          <ac:chgData name="Harshit Srivastava" userId="3e32d232-eb1e-417b-ab42-26358b821046" providerId="ADAL" clId="{02ABC6F4-7B08-4990-9B5C-6D7612EB51B7}" dt="2021-05-24T09:20:31.538" v="1179" actId="1038"/>
          <ac:spMkLst>
            <pc:docMk/>
            <pc:sldMk cId="1701828218" sldId="5304"/>
            <ac:spMk id="101" creationId="{5A7EBA5B-4C31-4D4C-9F23-A8C257D81F46}"/>
          </ac:spMkLst>
        </pc:spChg>
        <pc:spChg chg="mod">
          <ac:chgData name="Harshit Srivastava" userId="3e32d232-eb1e-417b-ab42-26358b821046" providerId="ADAL" clId="{02ABC6F4-7B08-4990-9B5C-6D7612EB51B7}" dt="2021-05-24T09:20:31.538" v="1179" actId="1038"/>
          <ac:spMkLst>
            <pc:docMk/>
            <pc:sldMk cId="1701828218" sldId="5304"/>
            <ac:spMk id="102" creationId="{7B6B6501-B38D-439D-9D28-1D8BEC6961C3}"/>
          </ac:spMkLst>
        </pc:spChg>
        <pc:spChg chg="mod">
          <ac:chgData name="Harshit Srivastava" userId="3e32d232-eb1e-417b-ab42-26358b821046" providerId="ADAL" clId="{02ABC6F4-7B08-4990-9B5C-6D7612EB51B7}" dt="2021-05-24T09:24:07.668" v="1191" actId="207"/>
          <ac:spMkLst>
            <pc:docMk/>
            <pc:sldMk cId="1701828218" sldId="5304"/>
            <ac:spMk id="103" creationId="{10EAFEDC-D7F1-4D48-B2D7-C6AB2DD96C2D}"/>
          </ac:spMkLst>
        </pc:spChg>
        <pc:spChg chg="mod">
          <ac:chgData name="Harshit Srivastava" userId="3e32d232-eb1e-417b-ab42-26358b821046" providerId="ADAL" clId="{02ABC6F4-7B08-4990-9B5C-6D7612EB51B7}" dt="2021-05-24T09:20:31.538" v="1179" actId="1038"/>
          <ac:spMkLst>
            <pc:docMk/>
            <pc:sldMk cId="1701828218" sldId="5304"/>
            <ac:spMk id="104" creationId="{454E27D0-438F-46A4-B1BD-412987CDEB23}"/>
          </ac:spMkLst>
        </pc:spChg>
        <pc:spChg chg="mod">
          <ac:chgData name="Harshit Srivastava" userId="3e32d232-eb1e-417b-ab42-26358b821046" providerId="ADAL" clId="{02ABC6F4-7B08-4990-9B5C-6D7612EB51B7}" dt="2021-05-24T09:20:31.538" v="1179" actId="1038"/>
          <ac:spMkLst>
            <pc:docMk/>
            <pc:sldMk cId="1701828218" sldId="5304"/>
            <ac:spMk id="105" creationId="{FF4223AB-81C5-496F-B77F-F4F6BC0F214B}"/>
          </ac:spMkLst>
        </pc:spChg>
        <pc:spChg chg="mod">
          <ac:chgData name="Harshit Srivastava" userId="3e32d232-eb1e-417b-ab42-26358b821046" providerId="ADAL" clId="{02ABC6F4-7B08-4990-9B5C-6D7612EB51B7}" dt="2021-05-24T09:20:31.538" v="1179" actId="1038"/>
          <ac:spMkLst>
            <pc:docMk/>
            <pc:sldMk cId="1701828218" sldId="5304"/>
            <ac:spMk id="106" creationId="{5ADF0307-B9C2-4687-A4A3-D6BBBAD3C4C1}"/>
          </ac:spMkLst>
        </pc:spChg>
        <pc:spChg chg="mod">
          <ac:chgData name="Harshit Srivastava" userId="3e32d232-eb1e-417b-ab42-26358b821046" providerId="ADAL" clId="{02ABC6F4-7B08-4990-9B5C-6D7612EB51B7}" dt="2021-05-24T09:20:31.538" v="1179" actId="1038"/>
          <ac:spMkLst>
            <pc:docMk/>
            <pc:sldMk cId="1701828218" sldId="5304"/>
            <ac:spMk id="107" creationId="{F9A2C5A5-55A6-4ED3-A765-AAF88A5237F4}"/>
          </ac:spMkLst>
        </pc:spChg>
        <pc:spChg chg="mod">
          <ac:chgData name="Harshit Srivastava" userId="3e32d232-eb1e-417b-ab42-26358b821046" providerId="ADAL" clId="{02ABC6F4-7B08-4990-9B5C-6D7612EB51B7}" dt="2021-05-24T09:24:35.665" v="1197" actId="2085"/>
          <ac:spMkLst>
            <pc:docMk/>
            <pc:sldMk cId="1701828218" sldId="5304"/>
            <ac:spMk id="108" creationId="{C97D1FF8-DC7F-47E6-A111-FE0524F29DBB}"/>
          </ac:spMkLst>
        </pc:spChg>
        <pc:spChg chg="mod">
          <ac:chgData name="Harshit Srivastava" userId="3e32d232-eb1e-417b-ab42-26358b821046" providerId="ADAL" clId="{02ABC6F4-7B08-4990-9B5C-6D7612EB51B7}" dt="2021-05-24T09:24:18.862" v="1193" actId="207"/>
          <ac:spMkLst>
            <pc:docMk/>
            <pc:sldMk cId="1701828218" sldId="5304"/>
            <ac:spMk id="109" creationId="{B790E90C-2D6E-466F-9B99-C35071CBF132}"/>
          </ac:spMkLst>
        </pc:spChg>
        <pc:spChg chg="mod">
          <ac:chgData name="Harshit Srivastava" userId="3e32d232-eb1e-417b-ab42-26358b821046" providerId="ADAL" clId="{02ABC6F4-7B08-4990-9B5C-6D7612EB51B7}" dt="2021-05-24T09:24:22.094" v="1194" actId="207"/>
          <ac:spMkLst>
            <pc:docMk/>
            <pc:sldMk cId="1701828218" sldId="5304"/>
            <ac:spMk id="110" creationId="{B3C2C697-F48C-45D3-A2B7-6CC7B6B36536}"/>
          </ac:spMkLst>
        </pc:spChg>
        <pc:spChg chg="mod">
          <ac:chgData name="Harshit Srivastava" userId="3e32d232-eb1e-417b-ab42-26358b821046" providerId="ADAL" clId="{02ABC6F4-7B08-4990-9B5C-6D7612EB51B7}" dt="2021-05-24T09:20:31.538" v="1179" actId="1038"/>
          <ac:spMkLst>
            <pc:docMk/>
            <pc:sldMk cId="1701828218" sldId="5304"/>
            <ac:spMk id="111" creationId="{E531ECD0-3E7E-42DF-BE08-F72782EFDAB6}"/>
          </ac:spMkLst>
        </pc:spChg>
        <pc:spChg chg="add mod">
          <ac:chgData name="Harshit Srivastava" userId="3e32d232-eb1e-417b-ab42-26358b821046" providerId="ADAL" clId="{02ABC6F4-7B08-4990-9B5C-6D7612EB51B7}" dt="2021-05-24T09:23:29.680" v="1184" actId="1076"/>
          <ac:spMkLst>
            <pc:docMk/>
            <pc:sldMk cId="1701828218" sldId="5304"/>
            <ac:spMk id="112" creationId="{FAD25F41-000F-415F-A22D-3326809EC873}"/>
          </ac:spMkLst>
        </pc:spChg>
        <pc:spChg chg="add mod">
          <ac:chgData name="Harshit Srivastava" userId="3e32d232-eb1e-417b-ab42-26358b821046" providerId="ADAL" clId="{02ABC6F4-7B08-4990-9B5C-6D7612EB51B7}" dt="2021-05-24T09:23:29.680" v="1184" actId="1076"/>
          <ac:spMkLst>
            <pc:docMk/>
            <pc:sldMk cId="1701828218" sldId="5304"/>
            <ac:spMk id="113" creationId="{14F12181-B5C9-460F-AD6A-2396D73B4FFD}"/>
          </ac:spMkLst>
        </pc:spChg>
        <pc:spChg chg="add mod">
          <ac:chgData name="Harshit Srivastava" userId="3e32d232-eb1e-417b-ab42-26358b821046" providerId="ADAL" clId="{02ABC6F4-7B08-4990-9B5C-6D7612EB51B7}" dt="2021-05-24T09:23:29.680" v="1184" actId="1076"/>
          <ac:spMkLst>
            <pc:docMk/>
            <pc:sldMk cId="1701828218" sldId="5304"/>
            <ac:spMk id="114" creationId="{D2930F7E-7539-4525-A20F-9BC3B5EA7A34}"/>
          </ac:spMkLst>
        </pc:spChg>
        <pc:spChg chg="add mod">
          <ac:chgData name="Harshit Srivastava" userId="3e32d232-eb1e-417b-ab42-26358b821046" providerId="ADAL" clId="{02ABC6F4-7B08-4990-9B5C-6D7612EB51B7}" dt="2021-05-24T09:23:29.680" v="1184" actId="1076"/>
          <ac:spMkLst>
            <pc:docMk/>
            <pc:sldMk cId="1701828218" sldId="5304"/>
            <ac:spMk id="115" creationId="{C0E0CC1F-6470-4413-BBED-DB1DDE0FA1A3}"/>
          </ac:spMkLst>
        </pc:spChg>
        <pc:spChg chg="add mod">
          <ac:chgData name="Harshit Srivastava" userId="3e32d232-eb1e-417b-ab42-26358b821046" providerId="ADAL" clId="{02ABC6F4-7B08-4990-9B5C-6D7612EB51B7}" dt="2021-05-24T09:23:29.680" v="1184" actId="1076"/>
          <ac:spMkLst>
            <pc:docMk/>
            <pc:sldMk cId="1701828218" sldId="5304"/>
            <ac:spMk id="116" creationId="{8E3457DF-8C05-4E62-BE4D-3697BFF4AA5B}"/>
          </ac:spMkLst>
        </pc:spChg>
        <pc:spChg chg="add mod">
          <ac:chgData name="Harshit Srivastava" userId="3e32d232-eb1e-417b-ab42-26358b821046" providerId="ADAL" clId="{02ABC6F4-7B08-4990-9B5C-6D7612EB51B7}" dt="2021-05-24T09:23:29.680" v="1184" actId="1076"/>
          <ac:spMkLst>
            <pc:docMk/>
            <pc:sldMk cId="1701828218" sldId="5304"/>
            <ac:spMk id="117" creationId="{A54E223B-6B52-4AAA-BAA7-A5418003D1FF}"/>
          </ac:spMkLst>
        </pc:spChg>
        <pc:spChg chg="add mod">
          <ac:chgData name="Harshit Srivastava" userId="3e32d232-eb1e-417b-ab42-26358b821046" providerId="ADAL" clId="{02ABC6F4-7B08-4990-9B5C-6D7612EB51B7}" dt="2021-05-24T09:23:29.680" v="1184" actId="1076"/>
          <ac:spMkLst>
            <pc:docMk/>
            <pc:sldMk cId="1701828218" sldId="5304"/>
            <ac:spMk id="118" creationId="{40F47D0E-F0CC-4E40-88B1-CF5D74F89293}"/>
          </ac:spMkLst>
        </pc:spChg>
        <pc:spChg chg="add mod">
          <ac:chgData name="Harshit Srivastava" userId="3e32d232-eb1e-417b-ab42-26358b821046" providerId="ADAL" clId="{02ABC6F4-7B08-4990-9B5C-6D7612EB51B7}" dt="2021-05-24T09:23:29.680" v="1184" actId="1076"/>
          <ac:spMkLst>
            <pc:docMk/>
            <pc:sldMk cId="1701828218" sldId="5304"/>
            <ac:spMk id="119" creationId="{C0E65E24-7D61-4450-B37D-8E80337B9712}"/>
          </ac:spMkLst>
        </pc:spChg>
        <pc:spChg chg="add mod">
          <ac:chgData name="Harshit Srivastava" userId="3e32d232-eb1e-417b-ab42-26358b821046" providerId="ADAL" clId="{02ABC6F4-7B08-4990-9B5C-6D7612EB51B7}" dt="2021-05-24T09:23:29.680" v="1184" actId="1076"/>
          <ac:spMkLst>
            <pc:docMk/>
            <pc:sldMk cId="1701828218" sldId="5304"/>
            <ac:spMk id="120" creationId="{679BCB72-DE15-4C93-B151-32D8E1E7BC14}"/>
          </ac:spMkLst>
        </pc:spChg>
        <pc:spChg chg="add mod">
          <ac:chgData name="Harshit Srivastava" userId="3e32d232-eb1e-417b-ab42-26358b821046" providerId="ADAL" clId="{02ABC6F4-7B08-4990-9B5C-6D7612EB51B7}" dt="2021-05-24T09:23:29.680" v="1184" actId="1076"/>
          <ac:spMkLst>
            <pc:docMk/>
            <pc:sldMk cId="1701828218" sldId="5304"/>
            <ac:spMk id="121" creationId="{7FF30F92-90E2-4FB6-BD15-8C6EED663B5C}"/>
          </ac:spMkLst>
        </pc:spChg>
        <pc:spChg chg="add mod">
          <ac:chgData name="Harshit Srivastava" userId="3e32d232-eb1e-417b-ab42-26358b821046" providerId="ADAL" clId="{02ABC6F4-7B08-4990-9B5C-6D7612EB51B7}" dt="2021-05-24T09:23:29.680" v="1184" actId="1076"/>
          <ac:spMkLst>
            <pc:docMk/>
            <pc:sldMk cId="1701828218" sldId="5304"/>
            <ac:spMk id="122" creationId="{72407F7A-FCEC-44C5-80DE-2B6BCBF33650}"/>
          </ac:spMkLst>
        </pc:spChg>
        <pc:spChg chg="add mod">
          <ac:chgData name="Harshit Srivastava" userId="3e32d232-eb1e-417b-ab42-26358b821046" providerId="ADAL" clId="{02ABC6F4-7B08-4990-9B5C-6D7612EB51B7}" dt="2021-05-24T09:23:29.680" v="1184" actId="1076"/>
          <ac:spMkLst>
            <pc:docMk/>
            <pc:sldMk cId="1701828218" sldId="5304"/>
            <ac:spMk id="123" creationId="{E933320E-C1DC-4FA9-98F6-A08CBEA78177}"/>
          </ac:spMkLst>
        </pc:spChg>
        <pc:spChg chg="add mod">
          <ac:chgData name="Harshit Srivastava" userId="3e32d232-eb1e-417b-ab42-26358b821046" providerId="ADAL" clId="{02ABC6F4-7B08-4990-9B5C-6D7612EB51B7}" dt="2021-05-24T09:23:29.680" v="1184" actId="1076"/>
          <ac:spMkLst>
            <pc:docMk/>
            <pc:sldMk cId="1701828218" sldId="5304"/>
            <ac:spMk id="124" creationId="{83388112-659E-455B-B119-93E98314D2A9}"/>
          </ac:spMkLst>
        </pc:spChg>
        <pc:spChg chg="add mod">
          <ac:chgData name="Harshit Srivastava" userId="3e32d232-eb1e-417b-ab42-26358b821046" providerId="ADAL" clId="{02ABC6F4-7B08-4990-9B5C-6D7612EB51B7}" dt="2021-05-24T09:23:29.680" v="1184" actId="1076"/>
          <ac:spMkLst>
            <pc:docMk/>
            <pc:sldMk cId="1701828218" sldId="5304"/>
            <ac:spMk id="125" creationId="{B703ED31-A068-45AC-9CFE-96EED80C089A}"/>
          </ac:spMkLst>
        </pc:spChg>
        <pc:spChg chg="add mod">
          <ac:chgData name="Harshit Srivastava" userId="3e32d232-eb1e-417b-ab42-26358b821046" providerId="ADAL" clId="{02ABC6F4-7B08-4990-9B5C-6D7612EB51B7}" dt="2021-05-24T09:23:29.680" v="1184" actId="1076"/>
          <ac:spMkLst>
            <pc:docMk/>
            <pc:sldMk cId="1701828218" sldId="5304"/>
            <ac:spMk id="126" creationId="{8E5E8EDF-3268-4168-804B-E8EB8B45365F}"/>
          </ac:spMkLst>
        </pc:spChg>
        <pc:spChg chg="add mod">
          <ac:chgData name="Harshit Srivastava" userId="3e32d232-eb1e-417b-ab42-26358b821046" providerId="ADAL" clId="{02ABC6F4-7B08-4990-9B5C-6D7612EB51B7}" dt="2021-05-24T09:23:29.680" v="1184" actId="1076"/>
          <ac:spMkLst>
            <pc:docMk/>
            <pc:sldMk cId="1701828218" sldId="5304"/>
            <ac:spMk id="127" creationId="{2A42BCBF-8B7C-4285-B4F0-C5F4ACF458EF}"/>
          </ac:spMkLst>
        </pc:spChg>
        <pc:spChg chg="add mod">
          <ac:chgData name="Harshit Srivastava" userId="3e32d232-eb1e-417b-ab42-26358b821046" providerId="ADAL" clId="{02ABC6F4-7B08-4990-9B5C-6D7612EB51B7}" dt="2021-05-24T09:23:29.680" v="1184" actId="1076"/>
          <ac:spMkLst>
            <pc:docMk/>
            <pc:sldMk cId="1701828218" sldId="5304"/>
            <ac:spMk id="128" creationId="{A29415CF-C710-4714-BE35-E7101CB3E2CB}"/>
          </ac:spMkLst>
        </pc:spChg>
        <pc:spChg chg="add mod">
          <ac:chgData name="Harshit Srivastava" userId="3e32d232-eb1e-417b-ab42-26358b821046" providerId="ADAL" clId="{02ABC6F4-7B08-4990-9B5C-6D7612EB51B7}" dt="2021-05-24T09:23:29.680" v="1184" actId="1076"/>
          <ac:spMkLst>
            <pc:docMk/>
            <pc:sldMk cId="1701828218" sldId="5304"/>
            <ac:spMk id="129" creationId="{CBEF527E-9BF7-46AD-B168-96BF3F12DE6E}"/>
          </ac:spMkLst>
        </pc:spChg>
        <pc:spChg chg="add mod">
          <ac:chgData name="Harshit Srivastava" userId="3e32d232-eb1e-417b-ab42-26358b821046" providerId="ADAL" clId="{02ABC6F4-7B08-4990-9B5C-6D7612EB51B7}" dt="2021-05-24T09:23:29.680" v="1184" actId="1076"/>
          <ac:spMkLst>
            <pc:docMk/>
            <pc:sldMk cId="1701828218" sldId="5304"/>
            <ac:spMk id="130" creationId="{01192B24-EA1E-48E7-88D0-4F82A36867AE}"/>
          </ac:spMkLst>
        </pc:spChg>
        <pc:spChg chg="add mod">
          <ac:chgData name="Harshit Srivastava" userId="3e32d232-eb1e-417b-ab42-26358b821046" providerId="ADAL" clId="{02ABC6F4-7B08-4990-9B5C-6D7612EB51B7}" dt="2021-05-24T09:23:29.680" v="1184" actId="1076"/>
          <ac:spMkLst>
            <pc:docMk/>
            <pc:sldMk cId="1701828218" sldId="5304"/>
            <ac:spMk id="131" creationId="{5C351896-8FCA-436D-9368-49CC3173F38B}"/>
          </ac:spMkLst>
        </pc:spChg>
        <pc:spChg chg="add mod">
          <ac:chgData name="Harshit Srivastava" userId="3e32d232-eb1e-417b-ab42-26358b821046" providerId="ADAL" clId="{02ABC6F4-7B08-4990-9B5C-6D7612EB51B7}" dt="2021-05-24T09:23:29.680" v="1184" actId="1076"/>
          <ac:spMkLst>
            <pc:docMk/>
            <pc:sldMk cId="1701828218" sldId="5304"/>
            <ac:spMk id="132" creationId="{2C5DEE7B-5527-4508-B923-FDA7AE3A6179}"/>
          </ac:spMkLst>
        </pc:spChg>
        <pc:spChg chg="add mod">
          <ac:chgData name="Harshit Srivastava" userId="3e32d232-eb1e-417b-ab42-26358b821046" providerId="ADAL" clId="{02ABC6F4-7B08-4990-9B5C-6D7612EB51B7}" dt="2021-05-24T09:23:29.680" v="1184" actId="1076"/>
          <ac:spMkLst>
            <pc:docMk/>
            <pc:sldMk cId="1701828218" sldId="5304"/>
            <ac:spMk id="133" creationId="{C6B8C36E-4112-404E-AB0D-840945C94062}"/>
          </ac:spMkLst>
        </pc:spChg>
        <pc:spChg chg="add mod">
          <ac:chgData name="Harshit Srivastava" userId="3e32d232-eb1e-417b-ab42-26358b821046" providerId="ADAL" clId="{02ABC6F4-7B08-4990-9B5C-6D7612EB51B7}" dt="2021-05-24T09:23:29.680" v="1184" actId="1076"/>
          <ac:spMkLst>
            <pc:docMk/>
            <pc:sldMk cId="1701828218" sldId="5304"/>
            <ac:spMk id="134" creationId="{B4B15A68-EBE5-4653-A31C-6A3E6984FBC7}"/>
          </ac:spMkLst>
        </pc:spChg>
        <pc:spChg chg="add mod">
          <ac:chgData name="Harshit Srivastava" userId="3e32d232-eb1e-417b-ab42-26358b821046" providerId="ADAL" clId="{02ABC6F4-7B08-4990-9B5C-6D7612EB51B7}" dt="2021-05-24T09:23:29.680" v="1184" actId="1076"/>
          <ac:spMkLst>
            <pc:docMk/>
            <pc:sldMk cId="1701828218" sldId="5304"/>
            <ac:spMk id="135" creationId="{68AC93F8-42B8-43D4-9C08-DB7CBBAABB4F}"/>
          </ac:spMkLst>
        </pc:spChg>
        <pc:spChg chg="add mod">
          <ac:chgData name="Harshit Srivastava" userId="3e32d232-eb1e-417b-ab42-26358b821046" providerId="ADAL" clId="{02ABC6F4-7B08-4990-9B5C-6D7612EB51B7}" dt="2021-05-24T09:23:29.680" v="1184" actId="1076"/>
          <ac:spMkLst>
            <pc:docMk/>
            <pc:sldMk cId="1701828218" sldId="5304"/>
            <ac:spMk id="136" creationId="{6C71E0CB-5409-4496-B9FD-15ECD81D1D0B}"/>
          </ac:spMkLst>
        </pc:spChg>
        <pc:spChg chg="add mod">
          <ac:chgData name="Harshit Srivastava" userId="3e32d232-eb1e-417b-ab42-26358b821046" providerId="ADAL" clId="{02ABC6F4-7B08-4990-9B5C-6D7612EB51B7}" dt="2021-05-24T09:23:29.680" v="1184" actId="1076"/>
          <ac:spMkLst>
            <pc:docMk/>
            <pc:sldMk cId="1701828218" sldId="5304"/>
            <ac:spMk id="137" creationId="{2FE2C03A-AF25-4D65-9927-F557266F3042}"/>
          </ac:spMkLst>
        </pc:spChg>
        <pc:spChg chg="add mod">
          <ac:chgData name="Harshit Srivastava" userId="3e32d232-eb1e-417b-ab42-26358b821046" providerId="ADAL" clId="{02ABC6F4-7B08-4990-9B5C-6D7612EB51B7}" dt="2021-05-24T09:23:29.680" v="1184" actId="1076"/>
          <ac:spMkLst>
            <pc:docMk/>
            <pc:sldMk cId="1701828218" sldId="5304"/>
            <ac:spMk id="139" creationId="{D7207292-8079-4754-BF72-481358DD9DB8}"/>
          </ac:spMkLst>
        </pc:spChg>
        <pc:spChg chg="add mod">
          <ac:chgData name="Harshit Srivastava" userId="3e32d232-eb1e-417b-ab42-26358b821046" providerId="ADAL" clId="{02ABC6F4-7B08-4990-9B5C-6D7612EB51B7}" dt="2021-05-24T09:23:29.680" v="1184" actId="1076"/>
          <ac:spMkLst>
            <pc:docMk/>
            <pc:sldMk cId="1701828218" sldId="5304"/>
            <ac:spMk id="140" creationId="{F3C1DD8D-483A-4836-955E-9F50BCF7C5E8}"/>
          </ac:spMkLst>
        </pc:spChg>
        <pc:spChg chg="add mod">
          <ac:chgData name="Harshit Srivastava" userId="3e32d232-eb1e-417b-ab42-26358b821046" providerId="ADAL" clId="{02ABC6F4-7B08-4990-9B5C-6D7612EB51B7}" dt="2021-05-24T09:23:29.680" v="1184" actId="1076"/>
          <ac:spMkLst>
            <pc:docMk/>
            <pc:sldMk cId="1701828218" sldId="5304"/>
            <ac:spMk id="141" creationId="{29537609-4B37-4809-B7CF-F87325FAFCEB}"/>
          </ac:spMkLst>
        </pc:spChg>
        <pc:spChg chg="add mod">
          <ac:chgData name="Harshit Srivastava" userId="3e32d232-eb1e-417b-ab42-26358b821046" providerId="ADAL" clId="{02ABC6F4-7B08-4990-9B5C-6D7612EB51B7}" dt="2021-05-24T09:23:29.680" v="1184" actId="1076"/>
          <ac:spMkLst>
            <pc:docMk/>
            <pc:sldMk cId="1701828218" sldId="5304"/>
            <ac:spMk id="142" creationId="{2608BFE3-F076-4B61-943F-70DEDC0D8942}"/>
          </ac:spMkLst>
        </pc:spChg>
        <pc:spChg chg="add mod">
          <ac:chgData name="Harshit Srivastava" userId="3e32d232-eb1e-417b-ab42-26358b821046" providerId="ADAL" clId="{02ABC6F4-7B08-4990-9B5C-6D7612EB51B7}" dt="2021-05-24T09:23:29.680" v="1184" actId="1076"/>
          <ac:spMkLst>
            <pc:docMk/>
            <pc:sldMk cId="1701828218" sldId="5304"/>
            <ac:spMk id="143" creationId="{0B04CE98-49A6-4499-BE11-5FF8F50BAD5D}"/>
          </ac:spMkLst>
        </pc:spChg>
        <pc:spChg chg="add mod">
          <ac:chgData name="Harshit Srivastava" userId="3e32d232-eb1e-417b-ab42-26358b821046" providerId="ADAL" clId="{02ABC6F4-7B08-4990-9B5C-6D7612EB51B7}" dt="2021-05-24T09:23:29.680" v="1184" actId="1076"/>
          <ac:spMkLst>
            <pc:docMk/>
            <pc:sldMk cId="1701828218" sldId="5304"/>
            <ac:spMk id="144" creationId="{3F77EA26-3B6D-4A3F-91F0-0F17F1458C81}"/>
          </ac:spMkLst>
        </pc:spChg>
        <pc:grpChg chg="add del mod">
          <ac:chgData name="Harshit Srivastava" userId="3e32d232-eb1e-417b-ab42-26358b821046" providerId="ADAL" clId="{02ABC6F4-7B08-4990-9B5C-6D7612EB51B7}" dt="2021-05-24T09:24:39.348" v="1198" actId="478"/>
          <ac:grpSpMkLst>
            <pc:docMk/>
            <pc:sldMk cId="1701828218" sldId="5304"/>
            <ac:grpSpMk id="2" creationId="{2ABF494E-9E83-4DF9-B533-7C4AF5A60883}"/>
          </ac:grpSpMkLst>
        </pc:grpChg>
        <pc:grpChg chg="add mod">
          <ac:chgData name="Harshit Srivastava" userId="3e32d232-eb1e-417b-ab42-26358b821046" providerId="ADAL" clId="{02ABC6F4-7B08-4990-9B5C-6D7612EB51B7}" dt="2021-05-24T09:20:31.538" v="1179" actId="1038"/>
          <ac:grpSpMkLst>
            <pc:docMk/>
            <pc:sldMk cId="1701828218" sldId="5304"/>
            <ac:grpSpMk id="21" creationId="{B895D3C2-E264-4F15-A569-5F79A482AF4A}"/>
          </ac:grpSpMkLst>
        </pc:grpChg>
        <pc:grpChg chg="mod">
          <ac:chgData name="Harshit Srivastava" userId="3e32d232-eb1e-417b-ab42-26358b821046" providerId="ADAL" clId="{02ABC6F4-7B08-4990-9B5C-6D7612EB51B7}" dt="2021-05-24T09:20:31.538" v="1179" actId="1038"/>
          <ac:grpSpMkLst>
            <pc:docMk/>
            <pc:sldMk cId="1701828218" sldId="5304"/>
            <ac:grpSpMk id="34" creationId="{EBDE5CCA-FF82-4247-A364-8EC99477440C}"/>
          </ac:grpSpMkLst>
        </pc:grpChg>
        <pc:grpChg chg="mod">
          <ac:chgData name="Harshit Srivastava" userId="3e32d232-eb1e-417b-ab42-26358b821046" providerId="ADAL" clId="{02ABC6F4-7B08-4990-9B5C-6D7612EB51B7}" dt="2021-05-24T09:20:31.538" v="1179" actId="1038"/>
          <ac:grpSpMkLst>
            <pc:docMk/>
            <pc:sldMk cId="1701828218" sldId="5304"/>
            <ac:grpSpMk id="35" creationId="{4BE8E090-237B-44C3-89B7-1CCF6070F596}"/>
          </ac:grpSpMkLst>
        </pc:grpChg>
        <pc:grpChg chg="mod">
          <ac:chgData name="Harshit Srivastava" userId="3e32d232-eb1e-417b-ab42-26358b821046" providerId="ADAL" clId="{02ABC6F4-7B08-4990-9B5C-6D7612EB51B7}" dt="2021-05-24T09:20:31.538" v="1179" actId="1038"/>
          <ac:grpSpMkLst>
            <pc:docMk/>
            <pc:sldMk cId="1701828218" sldId="5304"/>
            <ac:grpSpMk id="36" creationId="{7F954DF7-794E-400B-8486-A4E5019A539D}"/>
          </ac:grpSpMkLst>
        </pc:grpChg>
        <pc:grpChg chg="mod">
          <ac:chgData name="Harshit Srivastava" userId="3e32d232-eb1e-417b-ab42-26358b821046" providerId="ADAL" clId="{02ABC6F4-7B08-4990-9B5C-6D7612EB51B7}" dt="2021-05-24T09:20:31.538" v="1179" actId="1038"/>
          <ac:grpSpMkLst>
            <pc:docMk/>
            <pc:sldMk cId="1701828218" sldId="5304"/>
            <ac:grpSpMk id="44" creationId="{B37DFC16-6D3E-48A4-A0F2-BF865552E5CF}"/>
          </ac:grpSpMkLst>
        </pc:grpChg>
        <pc:grpChg chg="mod">
          <ac:chgData name="Harshit Srivastava" userId="3e32d232-eb1e-417b-ab42-26358b821046" providerId="ADAL" clId="{02ABC6F4-7B08-4990-9B5C-6D7612EB51B7}" dt="2021-05-24T09:20:31.538" v="1179" actId="1038"/>
          <ac:grpSpMkLst>
            <pc:docMk/>
            <pc:sldMk cId="1701828218" sldId="5304"/>
            <ac:grpSpMk id="45" creationId="{4AF684FA-4782-4504-8687-25CF9B51D641}"/>
          </ac:grpSpMkLst>
        </pc:grpChg>
        <pc:grpChg chg="mod">
          <ac:chgData name="Harshit Srivastava" userId="3e32d232-eb1e-417b-ab42-26358b821046" providerId="ADAL" clId="{02ABC6F4-7B08-4990-9B5C-6D7612EB51B7}" dt="2021-05-24T09:20:31.538" v="1179" actId="1038"/>
          <ac:grpSpMkLst>
            <pc:docMk/>
            <pc:sldMk cId="1701828218" sldId="5304"/>
            <ac:grpSpMk id="46" creationId="{33C9E365-D4E3-47D1-8248-022BDD5245D5}"/>
          </ac:grpSpMkLst>
        </pc:grpChg>
        <pc:grpChg chg="mod">
          <ac:chgData name="Harshit Srivastava" userId="3e32d232-eb1e-417b-ab42-26358b821046" providerId="ADAL" clId="{02ABC6F4-7B08-4990-9B5C-6D7612EB51B7}" dt="2021-05-24T09:20:31.538" v="1179" actId="1038"/>
          <ac:grpSpMkLst>
            <pc:docMk/>
            <pc:sldMk cId="1701828218" sldId="5304"/>
            <ac:grpSpMk id="52" creationId="{F5871240-84DC-45EE-B625-136ADE589D77}"/>
          </ac:grpSpMkLst>
        </pc:grpChg>
        <pc:grpChg chg="mod">
          <ac:chgData name="Harshit Srivastava" userId="3e32d232-eb1e-417b-ab42-26358b821046" providerId="ADAL" clId="{02ABC6F4-7B08-4990-9B5C-6D7612EB51B7}" dt="2021-05-24T09:20:31.538" v="1179" actId="1038"/>
          <ac:grpSpMkLst>
            <pc:docMk/>
            <pc:sldMk cId="1701828218" sldId="5304"/>
            <ac:grpSpMk id="53" creationId="{23AA4668-B853-4366-A82A-2CBF3C27BE8C}"/>
          </ac:grpSpMkLst>
        </pc:grpChg>
        <pc:grpChg chg="mod">
          <ac:chgData name="Harshit Srivastava" userId="3e32d232-eb1e-417b-ab42-26358b821046" providerId="ADAL" clId="{02ABC6F4-7B08-4990-9B5C-6D7612EB51B7}" dt="2021-05-24T09:20:31.538" v="1179" actId="1038"/>
          <ac:grpSpMkLst>
            <pc:docMk/>
            <pc:sldMk cId="1701828218" sldId="5304"/>
            <ac:grpSpMk id="54" creationId="{DF3D2448-1BC4-4751-93A1-3AA9BC120EE1}"/>
          </ac:grpSpMkLst>
        </pc:grpChg>
        <pc:grpChg chg="mod">
          <ac:chgData name="Harshit Srivastava" userId="3e32d232-eb1e-417b-ab42-26358b821046" providerId="ADAL" clId="{02ABC6F4-7B08-4990-9B5C-6D7612EB51B7}" dt="2021-05-24T09:20:31.538" v="1179" actId="1038"/>
          <ac:grpSpMkLst>
            <pc:docMk/>
            <pc:sldMk cId="1701828218" sldId="5304"/>
            <ac:grpSpMk id="55" creationId="{882954F0-FBB7-4F4D-B02E-9F211E647238}"/>
          </ac:grpSpMkLst>
        </pc:grpChg>
        <pc:grpChg chg="mod">
          <ac:chgData name="Harshit Srivastava" userId="3e32d232-eb1e-417b-ab42-26358b821046" providerId="ADAL" clId="{02ABC6F4-7B08-4990-9B5C-6D7612EB51B7}" dt="2021-05-24T09:20:31.538" v="1179" actId="1038"/>
          <ac:grpSpMkLst>
            <pc:docMk/>
            <pc:sldMk cId="1701828218" sldId="5304"/>
            <ac:grpSpMk id="56" creationId="{DD176635-B97D-4DF5-B73B-599F84C15691}"/>
          </ac:grpSpMkLst>
        </pc:grpChg>
        <pc:grpChg chg="mod">
          <ac:chgData name="Harshit Srivastava" userId="3e32d232-eb1e-417b-ab42-26358b821046" providerId="ADAL" clId="{02ABC6F4-7B08-4990-9B5C-6D7612EB51B7}" dt="2021-05-24T09:20:31.538" v="1179" actId="1038"/>
          <ac:grpSpMkLst>
            <pc:docMk/>
            <pc:sldMk cId="1701828218" sldId="5304"/>
            <ac:grpSpMk id="68" creationId="{B362AB78-CA41-4028-A9C3-20B0E9F81C1E}"/>
          </ac:grpSpMkLst>
        </pc:grpChg>
        <pc:grpChg chg="mod">
          <ac:chgData name="Harshit Srivastava" userId="3e32d232-eb1e-417b-ab42-26358b821046" providerId="ADAL" clId="{02ABC6F4-7B08-4990-9B5C-6D7612EB51B7}" dt="2021-05-24T09:20:31.538" v="1179" actId="1038"/>
          <ac:grpSpMkLst>
            <pc:docMk/>
            <pc:sldMk cId="1701828218" sldId="5304"/>
            <ac:grpSpMk id="72" creationId="{3A0E278E-475D-409E-AC80-F6E37C2E18D4}"/>
          </ac:grpSpMkLst>
        </pc:grpChg>
        <pc:grpChg chg="mod">
          <ac:chgData name="Harshit Srivastava" userId="3e32d232-eb1e-417b-ab42-26358b821046" providerId="ADAL" clId="{02ABC6F4-7B08-4990-9B5C-6D7612EB51B7}" dt="2021-05-24T09:20:31.538" v="1179" actId="1038"/>
          <ac:grpSpMkLst>
            <pc:docMk/>
            <pc:sldMk cId="1701828218" sldId="5304"/>
            <ac:grpSpMk id="76" creationId="{65877531-6FDD-4A89-A3D4-F3DA5069689D}"/>
          </ac:grpSpMkLst>
        </pc:grpChg>
        <pc:grpChg chg="mod">
          <ac:chgData name="Harshit Srivastava" userId="3e32d232-eb1e-417b-ab42-26358b821046" providerId="ADAL" clId="{02ABC6F4-7B08-4990-9B5C-6D7612EB51B7}" dt="2021-05-24T09:20:31.538" v="1179" actId="1038"/>
          <ac:grpSpMkLst>
            <pc:docMk/>
            <pc:sldMk cId="1701828218" sldId="5304"/>
            <ac:grpSpMk id="80" creationId="{2DA07350-1EEF-4CCC-A57A-74F6AD7615FE}"/>
          </ac:grpSpMkLst>
        </pc:grpChg>
        <pc:grpChg chg="mod">
          <ac:chgData name="Harshit Srivastava" userId="3e32d232-eb1e-417b-ab42-26358b821046" providerId="ADAL" clId="{02ABC6F4-7B08-4990-9B5C-6D7612EB51B7}" dt="2021-05-24T09:20:31.538" v="1179" actId="1038"/>
          <ac:grpSpMkLst>
            <pc:docMk/>
            <pc:sldMk cId="1701828218" sldId="5304"/>
            <ac:grpSpMk id="84" creationId="{0B0A332F-03EA-4963-AE53-174D423AABA0}"/>
          </ac:grpSpMkLst>
        </pc:grpChg>
        <pc:grpChg chg="mod">
          <ac:chgData name="Harshit Srivastava" userId="3e32d232-eb1e-417b-ab42-26358b821046" providerId="ADAL" clId="{02ABC6F4-7B08-4990-9B5C-6D7612EB51B7}" dt="2021-05-24T09:20:31.538" v="1179" actId="1038"/>
          <ac:grpSpMkLst>
            <pc:docMk/>
            <pc:sldMk cId="1701828218" sldId="5304"/>
            <ac:grpSpMk id="87" creationId="{F5463777-C539-4624-B408-8CF138FCFF6B}"/>
          </ac:grpSpMkLst>
        </pc:grpChg>
        <pc:grpChg chg="mod">
          <ac:chgData name="Harshit Srivastava" userId="3e32d232-eb1e-417b-ab42-26358b821046" providerId="ADAL" clId="{02ABC6F4-7B08-4990-9B5C-6D7612EB51B7}" dt="2021-05-24T09:20:31.538" v="1179" actId="1038"/>
          <ac:grpSpMkLst>
            <pc:docMk/>
            <pc:sldMk cId="1701828218" sldId="5304"/>
            <ac:grpSpMk id="88" creationId="{219CE7EE-212F-433E-97DB-9DED01E927AE}"/>
          </ac:grpSpMkLst>
        </pc:grpChg>
        <pc:grpChg chg="mod">
          <ac:chgData name="Harshit Srivastava" userId="3e32d232-eb1e-417b-ab42-26358b821046" providerId="ADAL" clId="{02ABC6F4-7B08-4990-9B5C-6D7612EB51B7}" dt="2021-05-24T09:20:31.538" v="1179" actId="1038"/>
          <ac:grpSpMkLst>
            <pc:docMk/>
            <pc:sldMk cId="1701828218" sldId="5304"/>
            <ac:grpSpMk id="89" creationId="{2F3BD0CC-B208-4F48-883C-E04C10716F46}"/>
          </ac:grpSpMkLst>
        </pc:grpChg>
        <pc:grpChg chg="mod">
          <ac:chgData name="Harshit Srivastava" userId="3e32d232-eb1e-417b-ab42-26358b821046" providerId="ADAL" clId="{02ABC6F4-7B08-4990-9B5C-6D7612EB51B7}" dt="2021-05-24T09:20:31.538" v="1179" actId="1038"/>
          <ac:grpSpMkLst>
            <pc:docMk/>
            <pc:sldMk cId="1701828218" sldId="5304"/>
            <ac:grpSpMk id="90" creationId="{F6EE3701-6592-4680-A729-366CB834BD37}"/>
          </ac:grpSpMkLst>
        </pc:grpChg>
        <pc:grpChg chg="mod">
          <ac:chgData name="Harshit Srivastava" userId="3e32d232-eb1e-417b-ab42-26358b821046" providerId="ADAL" clId="{02ABC6F4-7B08-4990-9B5C-6D7612EB51B7}" dt="2021-05-24T09:20:31.538" v="1179" actId="1038"/>
          <ac:grpSpMkLst>
            <pc:docMk/>
            <pc:sldMk cId="1701828218" sldId="5304"/>
            <ac:grpSpMk id="91" creationId="{4C2B72A3-09DD-461F-B152-3EB2C05ED4EB}"/>
          </ac:grpSpMkLst>
        </pc:grpChg>
        <pc:picChg chg="del">
          <ac:chgData name="Harshit Srivastava" userId="3e32d232-eb1e-417b-ab42-26358b821046" providerId="ADAL" clId="{02ABC6F4-7B08-4990-9B5C-6D7612EB51B7}" dt="2021-05-24T09:20:19.625" v="1141" actId="478"/>
          <ac:picMkLst>
            <pc:docMk/>
            <pc:sldMk cId="1701828218" sldId="5304"/>
            <ac:picMk id="32" creationId="{4A2D3955-36AC-408B-AD32-FA89FEBA00C4}"/>
          </ac:picMkLst>
        </pc:picChg>
        <pc:picChg chg="add mod">
          <ac:chgData name="Harshit Srivastava" userId="3e32d232-eb1e-417b-ab42-26358b821046" providerId="ADAL" clId="{02ABC6F4-7B08-4990-9B5C-6D7612EB51B7}" dt="2021-05-24T09:23:29.680" v="1184" actId="1076"/>
          <ac:picMkLst>
            <pc:docMk/>
            <pc:sldMk cId="1701828218" sldId="5304"/>
            <ac:picMk id="138" creationId="{68C6D6B6-C3C2-4511-A517-2A62E8D5199C}"/>
          </ac:picMkLst>
        </pc:picChg>
      </pc:sldChg>
      <pc:sldChg chg="del">
        <pc:chgData name="Harshit Srivastava" userId="3e32d232-eb1e-417b-ab42-26358b821046" providerId="ADAL" clId="{02ABC6F4-7B08-4990-9B5C-6D7612EB51B7}" dt="2021-05-24T09:24:53.462" v="1200"/>
        <pc:sldMkLst>
          <pc:docMk/>
          <pc:sldMk cId="551311107" sldId="5305"/>
        </pc:sldMkLst>
      </pc:sldChg>
      <pc:sldChg chg="modSp modNotesTx">
        <pc:chgData name="Harshit Srivastava" userId="3e32d232-eb1e-417b-ab42-26358b821046" providerId="ADAL" clId="{02ABC6F4-7B08-4990-9B5C-6D7612EB51B7}" dt="2021-05-24T09:25:19.789" v="1206"/>
        <pc:sldMkLst>
          <pc:docMk/>
          <pc:sldMk cId="1864333324" sldId="5305"/>
        </pc:sldMkLst>
        <pc:spChg chg="mod">
          <ac:chgData name="Harshit Srivastava" userId="3e32d232-eb1e-417b-ab42-26358b821046" providerId="ADAL" clId="{02ABC6F4-7B08-4990-9B5C-6D7612EB51B7}" dt="2021-05-24T09:25:15.323" v="1205"/>
          <ac:spMkLst>
            <pc:docMk/>
            <pc:sldMk cId="1864333324" sldId="5305"/>
            <ac:spMk id="38" creationId="{9AC202AD-559C-41DE-9AE0-EA5E003805CB}"/>
          </ac:spMkLst>
        </pc:spChg>
      </pc:sldChg>
      <pc:sldChg chg="modSp del mod modNotesTx">
        <pc:chgData name="Harshit Srivastava" userId="3e32d232-eb1e-417b-ab42-26358b821046" providerId="ADAL" clId="{02ABC6F4-7B08-4990-9B5C-6D7612EB51B7}" dt="2021-05-24T09:27:32.626" v="1217"/>
        <pc:sldMkLst>
          <pc:docMk/>
          <pc:sldMk cId="3914705558" sldId="5306"/>
        </pc:sldMkLst>
        <pc:spChg chg="mod">
          <ac:chgData name="Harshit Srivastava" userId="3e32d232-eb1e-417b-ab42-26358b821046" providerId="ADAL" clId="{02ABC6F4-7B08-4990-9B5C-6D7612EB51B7}" dt="2021-05-24T09:26:43.553" v="1210"/>
          <ac:spMkLst>
            <pc:docMk/>
            <pc:sldMk cId="3914705558" sldId="5306"/>
            <ac:spMk id="97" creationId="{F37A7FAD-C47F-4B17-A53B-010D6C1A77D3}"/>
          </ac:spMkLst>
        </pc:spChg>
        <pc:spChg chg="mod">
          <ac:chgData name="Harshit Srivastava" userId="3e32d232-eb1e-417b-ab42-26358b821046" providerId="ADAL" clId="{02ABC6F4-7B08-4990-9B5C-6D7612EB51B7}" dt="2021-05-24T09:27:02.058" v="1213"/>
          <ac:spMkLst>
            <pc:docMk/>
            <pc:sldMk cId="3914705558" sldId="5306"/>
            <ac:spMk id="98" creationId="{17B635D8-5239-428D-87A3-424DE0196745}"/>
          </ac:spMkLst>
        </pc:spChg>
        <pc:spChg chg="mod">
          <ac:chgData name="Harshit Srivastava" userId="3e32d232-eb1e-417b-ab42-26358b821046" providerId="ADAL" clId="{02ABC6F4-7B08-4990-9B5C-6D7612EB51B7}" dt="2021-05-24T09:26:49.175" v="1211"/>
          <ac:spMkLst>
            <pc:docMk/>
            <pc:sldMk cId="3914705558" sldId="5306"/>
            <ac:spMk id="106" creationId="{C8EAC86B-58BD-4EE5-B3B0-716D7F6646E4}"/>
          </ac:spMkLst>
        </pc:spChg>
        <pc:spChg chg="mod">
          <ac:chgData name="Harshit Srivastava" userId="3e32d232-eb1e-417b-ab42-26358b821046" providerId="ADAL" clId="{02ABC6F4-7B08-4990-9B5C-6D7612EB51B7}" dt="2021-05-24T09:26:55.301" v="1212"/>
          <ac:spMkLst>
            <pc:docMk/>
            <pc:sldMk cId="3914705558" sldId="5306"/>
            <ac:spMk id="107" creationId="{7E854325-2B2D-4EFF-A7F2-F778686EB14F}"/>
          </ac:spMkLst>
        </pc:spChg>
        <pc:spChg chg="mod">
          <ac:chgData name="Harshit Srivastava" userId="3e32d232-eb1e-417b-ab42-26358b821046" providerId="ADAL" clId="{02ABC6F4-7B08-4990-9B5C-6D7612EB51B7}" dt="2021-05-24T09:27:09.005" v="1214"/>
          <ac:spMkLst>
            <pc:docMk/>
            <pc:sldMk cId="3914705558" sldId="5306"/>
            <ac:spMk id="129" creationId="{2868C62C-C94A-472B-9C14-8D9CBD82E32E}"/>
          </ac:spMkLst>
        </pc:spChg>
        <pc:spChg chg="mod">
          <ac:chgData name="Harshit Srivastava" userId="3e32d232-eb1e-417b-ab42-26358b821046" providerId="ADAL" clId="{02ABC6F4-7B08-4990-9B5C-6D7612EB51B7}" dt="2021-05-24T09:27:32.626" v="1217"/>
          <ac:spMkLst>
            <pc:docMk/>
            <pc:sldMk cId="3914705558" sldId="5306"/>
            <ac:spMk id="136" creationId="{53FDAA97-9991-4BDA-A3D2-4A513014A71A}"/>
          </ac:spMkLst>
        </pc:spChg>
        <pc:spChg chg="mod">
          <ac:chgData name="Harshit Srivastava" userId="3e32d232-eb1e-417b-ab42-26358b821046" providerId="ADAL" clId="{02ABC6F4-7B08-4990-9B5C-6D7612EB51B7}" dt="2021-05-24T09:27:21.387" v="1216"/>
          <ac:spMkLst>
            <pc:docMk/>
            <pc:sldMk cId="3914705558" sldId="5306"/>
            <ac:spMk id="142" creationId="{CE29E509-8132-4174-9B57-670F62E6C5DF}"/>
          </ac:spMkLst>
        </pc:spChg>
      </pc:sldChg>
      <pc:sldMasterChg chg="delSldLayout">
        <pc:chgData name="Harshit Srivastava" userId="3e32d232-eb1e-417b-ab42-26358b821046" providerId="ADAL" clId="{02ABC6F4-7B08-4990-9B5C-6D7612EB51B7}" dt="2021-05-24T04:16:30.416" v="22" actId="47"/>
        <pc:sldMasterMkLst>
          <pc:docMk/>
          <pc:sldMasterMk cId="175744323" sldId="2147483679"/>
        </pc:sldMasterMkLst>
        <pc:sldLayoutChg chg="del">
          <pc:chgData name="Harshit Srivastava" userId="3e32d232-eb1e-417b-ab42-26358b821046" providerId="ADAL" clId="{02ABC6F4-7B08-4990-9B5C-6D7612EB51B7}" dt="2021-05-24T04:16:30.416" v="22" actId="47"/>
          <pc:sldLayoutMkLst>
            <pc:docMk/>
            <pc:sldMasterMk cId="175744323" sldId="2147483679"/>
            <pc:sldLayoutMk cId="4020552073" sldId="2147483712"/>
          </pc:sldLayoutMkLst>
        </pc:sldLayoutChg>
      </pc:sldMasterChg>
    </pc:docChg>
  </pc:docChgLst>
  <pc:docChgLst>
    <pc:chgData name="Subhankar Rout" userId="692c0082-5fda-4a3c-82ae-ca042c446dae" providerId="ADAL" clId="{32876CD3-3D67-4672-80BD-DF7C48E5F8E8}"/>
    <pc:docChg chg="undo custSel modSld">
      <pc:chgData name="Subhankar Rout" userId="692c0082-5fda-4a3c-82ae-ca042c446dae" providerId="ADAL" clId="{32876CD3-3D67-4672-80BD-DF7C48E5F8E8}" dt="2021-06-29T06:50:38.528" v="83"/>
      <pc:docMkLst>
        <pc:docMk/>
      </pc:docMkLst>
      <pc:sldChg chg="modSp mod">
        <pc:chgData name="Subhankar Rout" userId="692c0082-5fda-4a3c-82ae-ca042c446dae" providerId="ADAL" clId="{32876CD3-3D67-4672-80BD-DF7C48E5F8E8}" dt="2021-06-29T06:31:31.576" v="54" actId="1037"/>
        <pc:sldMkLst>
          <pc:docMk/>
          <pc:sldMk cId="1737993022" sldId="5248"/>
        </pc:sldMkLst>
        <pc:spChg chg="mod">
          <ac:chgData name="Subhankar Rout" userId="692c0082-5fda-4a3c-82ae-ca042c446dae" providerId="ADAL" clId="{32876CD3-3D67-4672-80BD-DF7C48E5F8E8}" dt="2021-06-29T06:30:32.137" v="31" actId="14100"/>
          <ac:spMkLst>
            <pc:docMk/>
            <pc:sldMk cId="1737993022" sldId="5248"/>
            <ac:spMk id="50" creationId="{7DE58F13-64DC-4BE7-9B49-E505CCCE7236}"/>
          </ac:spMkLst>
        </pc:spChg>
        <pc:spChg chg="mod">
          <ac:chgData name="Subhankar Rout" userId="692c0082-5fda-4a3c-82ae-ca042c446dae" providerId="ADAL" clId="{32876CD3-3D67-4672-80BD-DF7C48E5F8E8}" dt="2021-06-29T06:30:19.761" v="29" actId="1037"/>
          <ac:spMkLst>
            <pc:docMk/>
            <pc:sldMk cId="1737993022" sldId="5248"/>
            <ac:spMk id="51" creationId="{BF861C06-C52D-420D-93A6-031226834E27}"/>
          </ac:spMkLst>
        </pc:spChg>
        <pc:spChg chg="mod">
          <ac:chgData name="Subhankar Rout" userId="692c0082-5fda-4a3c-82ae-ca042c446dae" providerId="ADAL" clId="{32876CD3-3D67-4672-80BD-DF7C48E5F8E8}" dt="2021-06-29T06:30:53.366" v="35" actId="14100"/>
          <ac:spMkLst>
            <pc:docMk/>
            <pc:sldMk cId="1737993022" sldId="5248"/>
            <ac:spMk id="52" creationId="{6733D085-75F3-4D02-899D-2A0DDB39A4AE}"/>
          </ac:spMkLst>
        </pc:spChg>
        <pc:spChg chg="mod">
          <ac:chgData name="Subhankar Rout" userId="692c0082-5fda-4a3c-82ae-ca042c446dae" providerId="ADAL" clId="{32876CD3-3D67-4672-80BD-DF7C48E5F8E8}" dt="2021-06-29T06:31:17.318" v="43" actId="1035"/>
          <ac:spMkLst>
            <pc:docMk/>
            <pc:sldMk cId="1737993022" sldId="5248"/>
            <ac:spMk id="53" creationId="{EDCC44DF-DFA3-4433-8C6F-73D8D855DE4E}"/>
          </ac:spMkLst>
        </pc:spChg>
        <pc:spChg chg="mod">
          <ac:chgData name="Subhankar Rout" userId="692c0082-5fda-4a3c-82ae-ca042c446dae" providerId="ADAL" clId="{32876CD3-3D67-4672-80BD-DF7C48E5F8E8}" dt="2021-06-29T06:30:24.564" v="30" actId="14100"/>
          <ac:spMkLst>
            <pc:docMk/>
            <pc:sldMk cId="1737993022" sldId="5248"/>
            <ac:spMk id="55" creationId="{DA780BF6-88AF-467E-A31E-074C2237AA0E}"/>
          </ac:spMkLst>
        </pc:spChg>
        <pc:spChg chg="mod">
          <ac:chgData name="Subhankar Rout" userId="692c0082-5fda-4a3c-82ae-ca042c446dae" providerId="ADAL" clId="{32876CD3-3D67-4672-80BD-DF7C48E5F8E8}" dt="2021-06-29T06:31:31.576" v="54" actId="1037"/>
          <ac:spMkLst>
            <pc:docMk/>
            <pc:sldMk cId="1737993022" sldId="5248"/>
            <ac:spMk id="56" creationId="{6C665068-2120-4365-B3DE-FB0FCF572FED}"/>
          </ac:spMkLst>
        </pc:spChg>
      </pc:sldChg>
      <pc:sldChg chg="addSp delSp modSp mod">
        <pc:chgData name="Subhankar Rout" userId="692c0082-5fda-4a3c-82ae-ca042c446dae" providerId="ADAL" clId="{32876CD3-3D67-4672-80BD-DF7C48E5F8E8}" dt="2021-06-29T06:34:58.281" v="62"/>
        <pc:sldMkLst>
          <pc:docMk/>
          <pc:sldMk cId="2576993217" sldId="5252"/>
        </pc:sldMkLst>
        <pc:spChg chg="mod">
          <ac:chgData name="Subhankar Rout" userId="692c0082-5fda-4a3c-82ae-ca042c446dae" providerId="ADAL" clId="{32876CD3-3D67-4672-80BD-DF7C48E5F8E8}" dt="2021-06-29T06:34:58.281" v="62"/>
          <ac:spMkLst>
            <pc:docMk/>
            <pc:sldMk cId="2576993217" sldId="5252"/>
            <ac:spMk id="34" creationId="{3AAB10EC-30F1-4F75-8B21-8D04FB213B67}"/>
          </ac:spMkLst>
        </pc:spChg>
        <pc:spChg chg="mod">
          <ac:chgData name="Subhankar Rout" userId="692c0082-5fda-4a3c-82ae-ca042c446dae" providerId="ADAL" clId="{32876CD3-3D67-4672-80BD-DF7C48E5F8E8}" dt="2021-06-29T06:34:58.281" v="62"/>
          <ac:spMkLst>
            <pc:docMk/>
            <pc:sldMk cId="2576993217" sldId="5252"/>
            <ac:spMk id="35" creationId="{6BED9764-B66A-40FC-8BBD-487AA1BEA07C}"/>
          </ac:spMkLst>
        </pc:spChg>
        <pc:grpChg chg="add mod">
          <ac:chgData name="Subhankar Rout" userId="692c0082-5fda-4a3c-82ae-ca042c446dae" providerId="ADAL" clId="{32876CD3-3D67-4672-80BD-DF7C48E5F8E8}" dt="2021-06-29T06:34:58.281" v="62"/>
          <ac:grpSpMkLst>
            <pc:docMk/>
            <pc:sldMk cId="2576993217" sldId="5252"/>
            <ac:grpSpMk id="32" creationId="{CDA5389F-B99C-4414-A968-12200EE51C1C}"/>
          </ac:grpSpMkLst>
        </pc:grpChg>
        <pc:grpChg chg="del">
          <ac:chgData name="Subhankar Rout" userId="692c0082-5fda-4a3c-82ae-ca042c446dae" providerId="ADAL" clId="{32876CD3-3D67-4672-80BD-DF7C48E5F8E8}" dt="2021-06-29T06:34:56.458" v="61" actId="478"/>
          <ac:grpSpMkLst>
            <pc:docMk/>
            <pc:sldMk cId="2576993217" sldId="5252"/>
            <ac:grpSpMk id="44" creationId="{8E5E4DE3-8CE2-4F34-91E2-D37769096D38}"/>
          </ac:grpSpMkLst>
        </pc:grpChg>
        <pc:picChg chg="mod">
          <ac:chgData name="Subhankar Rout" userId="692c0082-5fda-4a3c-82ae-ca042c446dae" providerId="ADAL" clId="{32876CD3-3D67-4672-80BD-DF7C48E5F8E8}" dt="2021-06-29T06:34:58.281" v="62"/>
          <ac:picMkLst>
            <pc:docMk/>
            <pc:sldMk cId="2576993217" sldId="5252"/>
            <ac:picMk id="33" creationId="{30DC6C6F-E9E4-478F-B5EB-87E40FE64C11}"/>
          </ac:picMkLst>
        </pc:picChg>
        <pc:picChg chg="mod">
          <ac:chgData name="Subhankar Rout" userId="692c0082-5fda-4a3c-82ae-ca042c446dae" providerId="ADAL" clId="{32876CD3-3D67-4672-80BD-DF7C48E5F8E8}" dt="2021-06-29T06:34:58.281" v="62"/>
          <ac:picMkLst>
            <pc:docMk/>
            <pc:sldMk cId="2576993217" sldId="5252"/>
            <ac:picMk id="36" creationId="{7D36887E-0C93-495D-8CF5-E07E444CCD2E}"/>
          </ac:picMkLst>
        </pc:picChg>
        <pc:picChg chg="mod">
          <ac:chgData name="Subhankar Rout" userId="692c0082-5fda-4a3c-82ae-ca042c446dae" providerId="ADAL" clId="{32876CD3-3D67-4672-80BD-DF7C48E5F8E8}" dt="2021-06-29T06:34:58.281" v="62"/>
          <ac:picMkLst>
            <pc:docMk/>
            <pc:sldMk cId="2576993217" sldId="5252"/>
            <ac:picMk id="47" creationId="{E8902403-FEC8-4399-8E3B-F2C8057CA2F4}"/>
          </ac:picMkLst>
        </pc:picChg>
        <pc:picChg chg="mod">
          <ac:chgData name="Subhankar Rout" userId="692c0082-5fda-4a3c-82ae-ca042c446dae" providerId="ADAL" clId="{32876CD3-3D67-4672-80BD-DF7C48E5F8E8}" dt="2021-06-29T06:34:58.281" v="62"/>
          <ac:picMkLst>
            <pc:docMk/>
            <pc:sldMk cId="2576993217" sldId="5252"/>
            <ac:picMk id="48" creationId="{3E08501E-7D70-40A4-961E-1298EE8D19EE}"/>
          </ac:picMkLst>
        </pc:picChg>
        <pc:picChg chg="mod">
          <ac:chgData name="Subhankar Rout" userId="692c0082-5fda-4a3c-82ae-ca042c446dae" providerId="ADAL" clId="{32876CD3-3D67-4672-80BD-DF7C48E5F8E8}" dt="2021-06-29T06:34:58.281" v="62"/>
          <ac:picMkLst>
            <pc:docMk/>
            <pc:sldMk cId="2576993217" sldId="5252"/>
            <ac:picMk id="49" creationId="{F400FBF3-DA81-45BE-9A0D-F5DD5F0D6C63}"/>
          </ac:picMkLst>
        </pc:picChg>
        <pc:picChg chg="mod">
          <ac:chgData name="Subhankar Rout" userId="692c0082-5fda-4a3c-82ae-ca042c446dae" providerId="ADAL" clId="{32876CD3-3D67-4672-80BD-DF7C48E5F8E8}" dt="2021-06-29T06:34:58.281" v="62"/>
          <ac:picMkLst>
            <pc:docMk/>
            <pc:sldMk cId="2576993217" sldId="5252"/>
            <ac:picMk id="50" creationId="{B9F73133-6A0B-4E26-9D5F-47B371F809A6}"/>
          </ac:picMkLst>
        </pc:picChg>
        <pc:picChg chg="mod">
          <ac:chgData name="Subhankar Rout" userId="692c0082-5fda-4a3c-82ae-ca042c446dae" providerId="ADAL" clId="{32876CD3-3D67-4672-80BD-DF7C48E5F8E8}" dt="2021-06-29T06:34:58.281" v="62"/>
          <ac:picMkLst>
            <pc:docMk/>
            <pc:sldMk cId="2576993217" sldId="5252"/>
            <ac:picMk id="51" creationId="{1906A171-F8AF-4443-8AB2-D76C57B16139}"/>
          </ac:picMkLst>
        </pc:picChg>
      </pc:sldChg>
      <pc:sldChg chg="addSp delSp modSp">
        <pc:chgData name="Subhankar Rout" userId="692c0082-5fda-4a3c-82ae-ca042c446dae" providerId="ADAL" clId="{32876CD3-3D67-4672-80BD-DF7C48E5F8E8}" dt="2021-06-29T06:34:30.914" v="58"/>
        <pc:sldMkLst>
          <pc:docMk/>
          <pc:sldMk cId="2393533490" sldId="5253"/>
        </pc:sldMkLst>
        <pc:spChg chg="mod">
          <ac:chgData name="Subhankar Rout" userId="692c0082-5fda-4a3c-82ae-ca042c446dae" providerId="ADAL" clId="{32876CD3-3D67-4672-80BD-DF7C48E5F8E8}" dt="2021-06-29T06:34:30.914" v="58"/>
          <ac:spMkLst>
            <pc:docMk/>
            <pc:sldMk cId="2393533490" sldId="5253"/>
            <ac:spMk id="98" creationId="{D897F6DF-6DF8-4AD0-BE93-65DBB4E91FEF}"/>
          </ac:spMkLst>
        </pc:spChg>
        <pc:spChg chg="mod">
          <ac:chgData name="Subhankar Rout" userId="692c0082-5fda-4a3c-82ae-ca042c446dae" providerId="ADAL" clId="{32876CD3-3D67-4672-80BD-DF7C48E5F8E8}" dt="2021-06-29T06:34:30.914" v="58"/>
          <ac:spMkLst>
            <pc:docMk/>
            <pc:sldMk cId="2393533490" sldId="5253"/>
            <ac:spMk id="99" creationId="{25F70C0F-7CF6-477A-BFC7-F9F60ADD0B6E}"/>
          </ac:spMkLst>
        </pc:spChg>
        <pc:spChg chg="mod">
          <ac:chgData name="Subhankar Rout" userId="692c0082-5fda-4a3c-82ae-ca042c446dae" providerId="ADAL" clId="{32876CD3-3D67-4672-80BD-DF7C48E5F8E8}" dt="2021-06-29T06:34:30.914" v="58"/>
          <ac:spMkLst>
            <pc:docMk/>
            <pc:sldMk cId="2393533490" sldId="5253"/>
            <ac:spMk id="101" creationId="{D8B3CB3B-4894-4637-B339-D95CC8AC2983}"/>
          </ac:spMkLst>
        </pc:spChg>
        <pc:spChg chg="mod">
          <ac:chgData name="Subhankar Rout" userId="692c0082-5fda-4a3c-82ae-ca042c446dae" providerId="ADAL" clId="{32876CD3-3D67-4672-80BD-DF7C48E5F8E8}" dt="2021-06-29T06:34:30.914" v="58"/>
          <ac:spMkLst>
            <pc:docMk/>
            <pc:sldMk cId="2393533490" sldId="5253"/>
            <ac:spMk id="102" creationId="{B15BB53F-A431-4DE0-921D-356F15B8ABDF}"/>
          </ac:spMkLst>
        </pc:spChg>
        <pc:spChg chg="mod">
          <ac:chgData name="Subhankar Rout" userId="692c0082-5fda-4a3c-82ae-ca042c446dae" providerId="ADAL" clId="{32876CD3-3D67-4672-80BD-DF7C48E5F8E8}" dt="2021-06-29T06:34:30.914" v="58"/>
          <ac:spMkLst>
            <pc:docMk/>
            <pc:sldMk cId="2393533490" sldId="5253"/>
            <ac:spMk id="103" creationId="{6357B239-A03A-4695-9648-F0DD4BC72CD6}"/>
          </ac:spMkLst>
        </pc:spChg>
        <pc:grpChg chg="del">
          <ac:chgData name="Subhankar Rout" userId="692c0082-5fda-4a3c-82ae-ca042c446dae" providerId="ADAL" clId="{32876CD3-3D67-4672-80BD-DF7C48E5F8E8}" dt="2021-06-29T06:34:29.340" v="57" actId="478"/>
          <ac:grpSpMkLst>
            <pc:docMk/>
            <pc:sldMk cId="2393533490" sldId="5253"/>
            <ac:grpSpMk id="32" creationId="{455C0C4B-D564-4A02-92CE-AB0ED77E700E}"/>
          </ac:grpSpMkLst>
        </pc:grpChg>
        <pc:grpChg chg="add mod">
          <ac:chgData name="Subhankar Rout" userId="692c0082-5fda-4a3c-82ae-ca042c446dae" providerId="ADAL" clId="{32876CD3-3D67-4672-80BD-DF7C48E5F8E8}" dt="2021-06-29T06:34:30.914" v="58"/>
          <ac:grpSpMkLst>
            <pc:docMk/>
            <pc:sldMk cId="2393533490" sldId="5253"/>
            <ac:grpSpMk id="96" creationId="{72E121D3-34CA-486F-A6DD-8CB3095B794C}"/>
          </ac:grpSpMkLst>
        </pc:grpChg>
        <pc:grpChg chg="mod">
          <ac:chgData name="Subhankar Rout" userId="692c0082-5fda-4a3c-82ae-ca042c446dae" providerId="ADAL" clId="{32876CD3-3D67-4672-80BD-DF7C48E5F8E8}" dt="2021-06-29T06:34:30.914" v="58"/>
          <ac:grpSpMkLst>
            <pc:docMk/>
            <pc:sldMk cId="2393533490" sldId="5253"/>
            <ac:grpSpMk id="97" creationId="{8E8F3448-F4E3-40B0-A7DC-38A02C78AB99}"/>
          </ac:grpSpMkLst>
        </pc:grpChg>
        <pc:picChg chg="mod">
          <ac:chgData name="Subhankar Rout" userId="692c0082-5fda-4a3c-82ae-ca042c446dae" providerId="ADAL" clId="{32876CD3-3D67-4672-80BD-DF7C48E5F8E8}" dt="2021-06-29T06:34:30.914" v="58"/>
          <ac:picMkLst>
            <pc:docMk/>
            <pc:sldMk cId="2393533490" sldId="5253"/>
            <ac:picMk id="100" creationId="{BA4FB940-6418-4619-9F9D-520DF64054A2}"/>
          </ac:picMkLst>
        </pc:picChg>
      </pc:sldChg>
      <pc:sldChg chg="addSp delSp modSp mod">
        <pc:chgData name="Subhankar Rout" userId="692c0082-5fda-4a3c-82ae-ca042c446dae" providerId="ADAL" clId="{32876CD3-3D67-4672-80BD-DF7C48E5F8E8}" dt="2021-06-29T06:34:47.579" v="60"/>
        <pc:sldMkLst>
          <pc:docMk/>
          <pc:sldMk cId="794520767" sldId="5255"/>
        </pc:sldMkLst>
        <pc:spChg chg="mod">
          <ac:chgData name="Subhankar Rout" userId="692c0082-5fda-4a3c-82ae-ca042c446dae" providerId="ADAL" clId="{32876CD3-3D67-4672-80BD-DF7C48E5F8E8}" dt="2021-06-29T06:34:47.579" v="60"/>
          <ac:spMkLst>
            <pc:docMk/>
            <pc:sldMk cId="794520767" sldId="5255"/>
            <ac:spMk id="34" creationId="{2D4E4FB4-BAB1-4DF6-9386-962AE8BFAF10}"/>
          </ac:spMkLst>
        </pc:spChg>
        <pc:spChg chg="mod">
          <ac:chgData name="Subhankar Rout" userId="692c0082-5fda-4a3c-82ae-ca042c446dae" providerId="ADAL" clId="{32876CD3-3D67-4672-80BD-DF7C48E5F8E8}" dt="2021-06-29T06:34:47.579" v="60"/>
          <ac:spMkLst>
            <pc:docMk/>
            <pc:sldMk cId="794520767" sldId="5255"/>
            <ac:spMk id="35" creationId="{124D012F-C23B-4BF7-A231-A6E339732CFB}"/>
          </ac:spMkLst>
        </pc:spChg>
        <pc:grpChg chg="add mod">
          <ac:chgData name="Subhankar Rout" userId="692c0082-5fda-4a3c-82ae-ca042c446dae" providerId="ADAL" clId="{32876CD3-3D67-4672-80BD-DF7C48E5F8E8}" dt="2021-06-29T06:34:47.579" v="60"/>
          <ac:grpSpMkLst>
            <pc:docMk/>
            <pc:sldMk cId="794520767" sldId="5255"/>
            <ac:grpSpMk id="32" creationId="{8AB95241-0B51-4D88-B106-313AF98785D5}"/>
          </ac:grpSpMkLst>
        </pc:grpChg>
        <pc:grpChg chg="del">
          <ac:chgData name="Subhankar Rout" userId="692c0082-5fda-4a3c-82ae-ca042c446dae" providerId="ADAL" clId="{32876CD3-3D67-4672-80BD-DF7C48E5F8E8}" dt="2021-06-29T06:34:45.565" v="59" actId="478"/>
          <ac:grpSpMkLst>
            <pc:docMk/>
            <pc:sldMk cId="794520767" sldId="5255"/>
            <ac:grpSpMk id="44" creationId="{8E5E4DE3-8CE2-4F34-91E2-D37769096D38}"/>
          </ac:grpSpMkLst>
        </pc:grpChg>
        <pc:picChg chg="mod">
          <ac:chgData name="Subhankar Rout" userId="692c0082-5fda-4a3c-82ae-ca042c446dae" providerId="ADAL" clId="{32876CD3-3D67-4672-80BD-DF7C48E5F8E8}" dt="2021-06-29T06:34:47.579" v="60"/>
          <ac:picMkLst>
            <pc:docMk/>
            <pc:sldMk cId="794520767" sldId="5255"/>
            <ac:picMk id="33" creationId="{2A4E4C45-4001-48DB-97FB-CF7A6A791FA6}"/>
          </ac:picMkLst>
        </pc:picChg>
        <pc:picChg chg="mod">
          <ac:chgData name="Subhankar Rout" userId="692c0082-5fda-4a3c-82ae-ca042c446dae" providerId="ADAL" clId="{32876CD3-3D67-4672-80BD-DF7C48E5F8E8}" dt="2021-06-29T06:34:47.579" v="60"/>
          <ac:picMkLst>
            <pc:docMk/>
            <pc:sldMk cId="794520767" sldId="5255"/>
            <ac:picMk id="36" creationId="{FE4FE0E7-E826-45AE-A033-E2FF7B01413D}"/>
          </ac:picMkLst>
        </pc:picChg>
        <pc:picChg chg="mod">
          <ac:chgData name="Subhankar Rout" userId="692c0082-5fda-4a3c-82ae-ca042c446dae" providerId="ADAL" clId="{32876CD3-3D67-4672-80BD-DF7C48E5F8E8}" dt="2021-06-29T06:34:47.579" v="60"/>
          <ac:picMkLst>
            <pc:docMk/>
            <pc:sldMk cId="794520767" sldId="5255"/>
            <ac:picMk id="47" creationId="{E9245284-31C5-4273-B46C-BE7D8337C3D0}"/>
          </ac:picMkLst>
        </pc:picChg>
        <pc:picChg chg="mod">
          <ac:chgData name="Subhankar Rout" userId="692c0082-5fda-4a3c-82ae-ca042c446dae" providerId="ADAL" clId="{32876CD3-3D67-4672-80BD-DF7C48E5F8E8}" dt="2021-06-29T06:34:47.579" v="60"/>
          <ac:picMkLst>
            <pc:docMk/>
            <pc:sldMk cId="794520767" sldId="5255"/>
            <ac:picMk id="48" creationId="{C3F596E2-12FC-4A2D-8DC3-C7F50CB7C6D7}"/>
          </ac:picMkLst>
        </pc:picChg>
        <pc:picChg chg="mod">
          <ac:chgData name="Subhankar Rout" userId="692c0082-5fda-4a3c-82ae-ca042c446dae" providerId="ADAL" clId="{32876CD3-3D67-4672-80BD-DF7C48E5F8E8}" dt="2021-06-29T06:34:47.579" v="60"/>
          <ac:picMkLst>
            <pc:docMk/>
            <pc:sldMk cId="794520767" sldId="5255"/>
            <ac:picMk id="49" creationId="{94686E2D-5EAB-4B5E-B8C5-26CEBE6F2977}"/>
          </ac:picMkLst>
        </pc:picChg>
        <pc:picChg chg="mod">
          <ac:chgData name="Subhankar Rout" userId="692c0082-5fda-4a3c-82ae-ca042c446dae" providerId="ADAL" clId="{32876CD3-3D67-4672-80BD-DF7C48E5F8E8}" dt="2021-06-29T06:34:47.579" v="60"/>
          <ac:picMkLst>
            <pc:docMk/>
            <pc:sldMk cId="794520767" sldId="5255"/>
            <ac:picMk id="50" creationId="{B161F17B-79D8-413B-8180-992383980007}"/>
          </ac:picMkLst>
        </pc:picChg>
        <pc:picChg chg="mod">
          <ac:chgData name="Subhankar Rout" userId="692c0082-5fda-4a3c-82ae-ca042c446dae" providerId="ADAL" clId="{32876CD3-3D67-4672-80BD-DF7C48E5F8E8}" dt="2021-06-29T06:34:47.579" v="60"/>
          <ac:picMkLst>
            <pc:docMk/>
            <pc:sldMk cId="794520767" sldId="5255"/>
            <ac:picMk id="51" creationId="{BA71AB05-A40C-465E-BB36-0F84D9E4C7F5}"/>
          </ac:picMkLst>
        </pc:picChg>
      </pc:sldChg>
      <pc:sldChg chg="addSp delSp modSp">
        <pc:chgData name="Subhankar Rout" userId="692c0082-5fda-4a3c-82ae-ca042c446dae" providerId="ADAL" clId="{32876CD3-3D67-4672-80BD-DF7C48E5F8E8}" dt="2021-06-29T06:34:24.636" v="56"/>
        <pc:sldMkLst>
          <pc:docMk/>
          <pc:sldMk cId="433240360" sldId="5256"/>
        </pc:sldMkLst>
        <pc:spChg chg="mod">
          <ac:chgData name="Subhankar Rout" userId="692c0082-5fda-4a3c-82ae-ca042c446dae" providerId="ADAL" clId="{32876CD3-3D67-4672-80BD-DF7C48E5F8E8}" dt="2021-06-29T06:34:24.636" v="56"/>
          <ac:spMkLst>
            <pc:docMk/>
            <pc:sldMk cId="433240360" sldId="5256"/>
            <ac:spMk id="98" creationId="{C6762E0A-607D-4FF7-9402-8F8B191FDF87}"/>
          </ac:spMkLst>
        </pc:spChg>
        <pc:spChg chg="mod">
          <ac:chgData name="Subhankar Rout" userId="692c0082-5fda-4a3c-82ae-ca042c446dae" providerId="ADAL" clId="{32876CD3-3D67-4672-80BD-DF7C48E5F8E8}" dt="2021-06-29T06:34:24.636" v="56"/>
          <ac:spMkLst>
            <pc:docMk/>
            <pc:sldMk cId="433240360" sldId="5256"/>
            <ac:spMk id="99" creationId="{D2A8930E-B287-491E-B375-5C6786EA0C89}"/>
          </ac:spMkLst>
        </pc:spChg>
        <pc:spChg chg="mod">
          <ac:chgData name="Subhankar Rout" userId="692c0082-5fda-4a3c-82ae-ca042c446dae" providerId="ADAL" clId="{32876CD3-3D67-4672-80BD-DF7C48E5F8E8}" dt="2021-06-29T06:34:24.636" v="56"/>
          <ac:spMkLst>
            <pc:docMk/>
            <pc:sldMk cId="433240360" sldId="5256"/>
            <ac:spMk id="101" creationId="{7ACF9A12-6200-487D-A18C-2F61307AAEDA}"/>
          </ac:spMkLst>
        </pc:spChg>
        <pc:spChg chg="mod">
          <ac:chgData name="Subhankar Rout" userId="692c0082-5fda-4a3c-82ae-ca042c446dae" providerId="ADAL" clId="{32876CD3-3D67-4672-80BD-DF7C48E5F8E8}" dt="2021-06-29T06:34:24.636" v="56"/>
          <ac:spMkLst>
            <pc:docMk/>
            <pc:sldMk cId="433240360" sldId="5256"/>
            <ac:spMk id="102" creationId="{E92110A0-E993-4B35-BFC0-B4FF2C0809B8}"/>
          </ac:spMkLst>
        </pc:spChg>
        <pc:spChg chg="mod">
          <ac:chgData name="Subhankar Rout" userId="692c0082-5fda-4a3c-82ae-ca042c446dae" providerId="ADAL" clId="{32876CD3-3D67-4672-80BD-DF7C48E5F8E8}" dt="2021-06-29T06:34:24.636" v="56"/>
          <ac:spMkLst>
            <pc:docMk/>
            <pc:sldMk cId="433240360" sldId="5256"/>
            <ac:spMk id="103" creationId="{A927138F-5356-458B-934F-BCB1EFC67E58}"/>
          </ac:spMkLst>
        </pc:spChg>
        <pc:grpChg chg="del">
          <ac:chgData name="Subhankar Rout" userId="692c0082-5fda-4a3c-82ae-ca042c446dae" providerId="ADAL" clId="{32876CD3-3D67-4672-80BD-DF7C48E5F8E8}" dt="2021-06-29T06:34:23.127" v="55" actId="478"/>
          <ac:grpSpMkLst>
            <pc:docMk/>
            <pc:sldMk cId="433240360" sldId="5256"/>
            <ac:grpSpMk id="32" creationId="{455C0C4B-D564-4A02-92CE-AB0ED77E700E}"/>
          </ac:grpSpMkLst>
        </pc:grpChg>
        <pc:grpChg chg="add mod">
          <ac:chgData name="Subhankar Rout" userId="692c0082-5fda-4a3c-82ae-ca042c446dae" providerId="ADAL" clId="{32876CD3-3D67-4672-80BD-DF7C48E5F8E8}" dt="2021-06-29T06:34:24.636" v="56"/>
          <ac:grpSpMkLst>
            <pc:docMk/>
            <pc:sldMk cId="433240360" sldId="5256"/>
            <ac:grpSpMk id="96" creationId="{2D33B328-9355-4C21-84DD-067DCB88DEFA}"/>
          </ac:grpSpMkLst>
        </pc:grpChg>
        <pc:grpChg chg="mod">
          <ac:chgData name="Subhankar Rout" userId="692c0082-5fda-4a3c-82ae-ca042c446dae" providerId="ADAL" clId="{32876CD3-3D67-4672-80BD-DF7C48E5F8E8}" dt="2021-06-29T06:34:24.636" v="56"/>
          <ac:grpSpMkLst>
            <pc:docMk/>
            <pc:sldMk cId="433240360" sldId="5256"/>
            <ac:grpSpMk id="97" creationId="{0B01527E-369C-49DF-86CE-75625ED6539C}"/>
          </ac:grpSpMkLst>
        </pc:grpChg>
        <pc:picChg chg="mod">
          <ac:chgData name="Subhankar Rout" userId="692c0082-5fda-4a3c-82ae-ca042c446dae" providerId="ADAL" clId="{32876CD3-3D67-4672-80BD-DF7C48E5F8E8}" dt="2021-06-29T06:34:24.636" v="56"/>
          <ac:picMkLst>
            <pc:docMk/>
            <pc:sldMk cId="433240360" sldId="5256"/>
            <ac:picMk id="100" creationId="{0BE18874-43F3-4D1C-948F-F0523959B059}"/>
          </ac:picMkLst>
        </pc:picChg>
      </pc:sldChg>
      <pc:sldChg chg="addSp delSp modSp mod">
        <pc:chgData name="Subhankar Rout" userId="692c0082-5fda-4a3c-82ae-ca042c446dae" providerId="ADAL" clId="{32876CD3-3D67-4672-80BD-DF7C48E5F8E8}" dt="2021-06-29T06:50:17.473" v="81"/>
        <pc:sldMkLst>
          <pc:docMk/>
          <pc:sldMk cId="2316666606" sldId="5262"/>
        </pc:sldMkLst>
        <pc:spChg chg="mod">
          <ac:chgData name="Subhankar Rout" userId="692c0082-5fda-4a3c-82ae-ca042c446dae" providerId="ADAL" clId="{32876CD3-3D67-4672-80BD-DF7C48E5F8E8}" dt="2021-06-29T06:50:17.473" v="81"/>
          <ac:spMkLst>
            <pc:docMk/>
            <pc:sldMk cId="2316666606" sldId="5262"/>
            <ac:spMk id="34" creationId="{D000C691-4612-43AE-A3D0-1266A2C240D9}"/>
          </ac:spMkLst>
        </pc:spChg>
        <pc:spChg chg="mod">
          <ac:chgData name="Subhankar Rout" userId="692c0082-5fda-4a3c-82ae-ca042c446dae" providerId="ADAL" clId="{32876CD3-3D67-4672-80BD-DF7C48E5F8E8}" dt="2021-06-29T06:50:17.473" v="81"/>
          <ac:spMkLst>
            <pc:docMk/>
            <pc:sldMk cId="2316666606" sldId="5262"/>
            <ac:spMk id="35" creationId="{BF177FD9-18D1-42F1-91AD-86825E2CBAB6}"/>
          </ac:spMkLst>
        </pc:spChg>
        <pc:grpChg chg="add mod">
          <ac:chgData name="Subhankar Rout" userId="692c0082-5fda-4a3c-82ae-ca042c446dae" providerId="ADAL" clId="{32876CD3-3D67-4672-80BD-DF7C48E5F8E8}" dt="2021-06-29T06:50:17.473" v="81"/>
          <ac:grpSpMkLst>
            <pc:docMk/>
            <pc:sldMk cId="2316666606" sldId="5262"/>
            <ac:grpSpMk id="32" creationId="{AB0BA742-5B02-4694-AA31-141C66474440}"/>
          </ac:grpSpMkLst>
        </pc:grpChg>
        <pc:grpChg chg="del">
          <ac:chgData name="Subhankar Rout" userId="692c0082-5fda-4a3c-82ae-ca042c446dae" providerId="ADAL" clId="{32876CD3-3D67-4672-80BD-DF7C48E5F8E8}" dt="2021-06-29T06:50:16.804" v="80" actId="478"/>
          <ac:grpSpMkLst>
            <pc:docMk/>
            <pc:sldMk cId="2316666606" sldId="5262"/>
            <ac:grpSpMk id="44" creationId="{8E5E4DE3-8CE2-4F34-91E2-D37769096D38}"/>
          </ac:grpSpMkLst>
        </pc:grpChg>
        <pc:picChg chg="mod">
          <ac:chgData name="Subhankar Rout" userId="692c0082-5fda-4a3c-82ae-ca042c446dae" providerId="ADAL" clId="{32876CD3-3D67-4672-80BD-DF7C48E5F8E8}" dt="2021-06-29T06:50:17.473" v="81"/>
          <ac:picMkLst>
            <pc:docMk/>
            <pc:sldMk cId="2316666606" sldId="5262"/>
            <ac:picMk id="33" creationId="{EAF0D132-40B5-4E15-AB8B-F771222011D0}"/>
          </ac:picMkLst>
        </pc:picChg>
        <pc:picChg chg="mod">
          <ac:chgData name="Subhankar Rout" userId="692c0082-5fda-4a3c-82ae-ca042c446dae" providerId="ADAL" clId="{32876CD3-3D67-4672-80BD-DF7C48E5F8E8}" dt="2021-06-29T06:50:17.473" v="81"/>
          <ac:picMkLst>
            <pc:docMk/>
            <pc:sldMk cId="2316666606" sldId="5262"/>
            <ac:picMk id="36" creationId="{B6B0A0D3-E7B8-44AA-AC3A-0C130C9B0569}"/>
          </ac:picMkLst>
        </pc:picChg>
        <pc:picChg chg="mod">
          <ac:chgData name="Subhankar Rout" userId="692c0082-5fda-4a3c-82ae-ca042c446dae" providerId="ADAL" clId="{32876CD3-3D67-4672-80BD-DF7C48E5F8E8}" dt="2021-06-29T06:50:17.473" v="81"/>
          <ac:picMkLst>
            <pc:docMk/>
            <pc:sldMk cId="2316666606" sldId="5262"/>
            <ac:picMk id="47" creationId="{AC9873C6-8781-466C-AB4D-5FE049F8AC88}"/>
          </ac:picMkLst>
        </pc:picChg>
        <pc:picChg chg="mod">
          <ac:chgData name="Subhankar Rout" userId="692c0082-5fda-4a3c-82ae-ca042c446dae" providerId="ADAL" clId="{32876CD3-3D67-4672-80BD-DF7C48E5F8E8}" dt="2021-06-29T06:50:17.473" v="81"/>
          <ac:picMkLst>
            <pc:docMk/>
            <pc:sldMk cId="2316666606" sldId="5262"/>
            <ac:picMk id="48" creationId="{DF12ABD2-522C-4969-8D44-AC61E134F8FA}"/>
          </ac:picMkLst>
        </pc:picChg>
        <pc:picChg chg="mod">
          <ac:chgData name="Subhankar Rout" userId="692c0082-5fda-4a3c-82ae-ca042c446dae" providerId="ADAL" clId="{32876CD3-3D67-4672-80BD-DF7C48E5F8E8}" dt="2021-06-29T06:50:17.473" v="81"/>
          <ac:picMkLst>
            <pc:docMk/>
            <pc:sldMk cId="2316666606" sldId="5262"/>
            <ac:picMk id="49" creationId="{ADAD604D-1632-4C40-837B-D44B6EFF9693}"/>
          </ac:picMkLst>
        </pc:picChg>
        <pc:picChg chg="mod">
          <ac:chgData name="Subhankar Rout" userId="692c0082-5fda-4a3c-82ae-ca042c446dae" providerId="ADAL" clId="{32876CD3-3D67-4672-80BD-DF7C48E5F8E8}" dt="2021-06-29T06:50:17.473" v="81"/>
          <ac:picMkLst>
            <pc:docMk/>
            <pc:sldMk cId="2316666606" sldId="5262"/>
            <ac:picMk id="50" creationId="{24C17301-044F-43D3-9802-97142A08C1D1}"/>
          </ac:picMkLst>
        </pc:picChg>
        <pc:picChg chg="mod">
          <ac:chgData name="Subhankar Rout" userId="692c0082-5fda-4a3c-82ae-ca042c446dae" providerId="ADAL" clId="{32876CD3-3D67-4672-80BD-DF7C48E5F8E8}" dt="2021-06-29T06:50:17.473" v="81"/>
          <ac:picMkLst>
            <pc:docMk/>
            <pc:sldMk cId="2316666606" sldId="5262"/>
            <ac:picMk id="51" creationId="{3AB7E43F-D7A5-44BD-8997-9E91D02648C4}"/>
          </ac:picMkLst>
        </pc:picChg>
      </pc:sldChg>
      <pc:sldChg chg="addSp delSp modSp mod">
        <pc:chgData name="Subhankar Rout" userId="692c0082-5fda-4a3c-82ae-ca042c446dae" providerId="ADAL" clId="{32876CD3-3D67-4672-80BD-DF7C48E5F8E8}" dt="2021-06-29T06:50:13.959" v="79"/>
        <pc:sldMkLst>
          <pc:docMk/>
          <pc:sldMk cId="2600202338" sldId="5265"/>
        </pc:sldMkLst>
        <pc:spChg chg="mod">
          <ac:chgData name="Subhankar Rout" userId="692c0082-5fda-4a3c-82ae-ca042c446dae" providerId="ADAL" clId="{32876CD3-3D67-4672-80BD-DF7C48E5F8E8}" dt="2021-06-29T06:50:13.959" v="79"/>
          <ac:spMkLst>
            <pc:docMk/>
            <pc:sldMk cId="2600202338" sldId="5265"/>
            <ac:spMk id="34" creationId="{2C52271A-91A6-40E5-AF77-607B4231B412}"/>
          </ac:spMkLst>
        </pc:spChg>
        <pc:spChg chg="mod">
          <ac:chgData name="Subhankar Rout" userId="692c0082-5fda-4a3c-82ae-ca042c446dae" providerId="ADAL" clId="{32876CD3-3D67-4672-80BD-DF7C48E5F8E8}" dt="2021-06-29T06:50:13.959" v="79"/>
          <ac:spMkLst>
            <pc:docMk/>
            <pc:sldMk cId="2600202338" sldId="5265"/>
            <ac:spMk id="35" creationId="{0A2F6F89-5DB6-4178-92A9-96C53F793878}"/>
          </ac:spMkLst>
        </pc:spChg>
        <pc:grpChg chg="add mod">
          <ac:chgData name="Subhankar Rout" userId="692c0082-5fda-4a3c-82ae-ca042c446dae" providerId="ADAL" clId="{32876CD3-3D67-4672-80BD-DF7C48E5F8E8}" dt="2021-06-29T06:50:13.959" v="79"/>
          <ac:grpSpMkLst>
            <pc:docMk/>
            <pc:sldMk cId="2600202338" sldId="5265"/>
            <ac:grpSpMk id="32" creationId="{7E973D6D-2D51-490E-B10F-73729EAE1A3C}"/>
          </ac:grpSpMkLst>
        </pc:grpChg>
        <pc:grpChg chg="del">
          <ac:chgData name="Subhankar Rout" userId="692c0082-5fda-4a3c-82ae-ca042c446dae" providerId="ADAL" clId="{32876CD3-3D67-4672-80BD-DF7C48E5F8E8}" dt="2021-06-29T06:50:13.018" v="78" actId="478"/>
          <ac:grpSpMkLst>
            <pc:docMk/>
            <pc:sldMk cId="2600202338" sldId="5265"/>
            <ac:grpSpMk id="44" creationId="{8E5E4DE3-8CE2-4F34-91E2-D37769096D38}"/>
          </ac:grpSpMkLst>
        </pc:grpChg>
        <pc:picChg chg="mod">
          <ac:chgData name="Subhankar Rout" userId="692c0082-5fda-4a3c-82ae-ca042c446dae" providerId="ADAL" clId="{32876CD3-3D67-4672-80BD-DF7C48E5F8E8}" dt="2021-06-29T06:50:13.959" v="79"/>
          <ac:picMkLst>
            <pc:docMk/>
            <pc:sldMk cId="2600202338" sldId="5265"/>
            <ac:picMk id="33" creationId="{E0C00208-2580-4538-80B0-15A5FC6CE9BB}"/>
          </ac:picMkLst>
        </pc:picChg>
        <pc:picChg chg="mod">
          <ac:chgData name="Subhankar Rout" userId="692c0082-5fda-4a3c-82ae-ca042c446dae" providerId="ADAL" clId="{32876CD3-3D67-4672-80BD-DF7C48E5F8E8}" dt="2021-06-29T06:50:13.959" v="79"/>
          <ac:picMkLst>
            <pc:docMk/>
            <pc:sldMk cId="2600202338" sldId="5265"/>
            <ac:picMk id="36" creationId="{34DB645A-A55B-432C-A295-1AE88DF32411}"/>
          </ac:picMkLst>
        </pc:picChg>
        <pc:picChg chg="mod">
          <ac:chgData name="Subhankar Rout" userId="692c0082-5fda-4a3c-82ae-ca042c446dae" providerId="ADAL" clId="{32876CD3-3D67-4672-80BD-DF7C48E5F8E8}" dt="2021-06-29T06:50:13.959" v="79"/>
          <ac:picMkLst>
            <pc:docMk/>
            <pc:sldMk cId="2600202338" sldId="5265"/>
            <ac:picMk id="47" creationId="{5F4BBDF1-4CED-4140-B556-8FBFE09824C1}"/>
          </ac:picMkLst>
        </pc:picChg>
        <pc:picChg chg="mod">
          <ac:chgData name="Subhankar Rout" userId="692c0082-5fda-4a3c-82ae-ca042c446dae" providerId="ADAL" clId="{32876CD3-3D67-4672-80BD-DF7C48E5F8E8}" dt="2021-06-29T06:50:13.959" v="79"/>
          <ac:picMkLst>
            <pc:docMk/>
            <pc:sldMk cId="2600202338" sldId="5265"/>
            <ac:picMk id="48" creationId="{56102B20-46D1-4DC7-A5FA-6428BF052F0E}"/>
          </ac:picMkLst>
        </pc:picChg>
        <pc:picChg chg="mod">
          <ac:chgData name="Subhankar Rout" userId="692c0082-5fda-4a3c-82ae-ca042c446dae" providerId="ADAL" clId="{32876CD3-3D67-4672-80BD-DF7C48E5F8E8}" dt="2021-06-29T06:50:13.959" v="79"/>
          <ac:picMkLst>
            <pc:docMk/>
            <pc:sldMk cId="2600202338" sldId="5265"/>
            <ac:picMk id="49" creationId="{9A3B04CB-12EF-499A-B1F7-860CE6D1D619}"/>
          </ac:picMkLst>
        </pc:picChg>
        <pc:picChg chg="mod">
          <ac:chgData name="Subhankar Rout" userId="692c0082-5fda-4a3c-82ae-ca042c446dae" providerId="ADAL" clId="{32876CD3-3D67-4672-80BD-DF7C48E5F8E8}" dt="2021-06-29T06:50:13.959" v="79"/>
          <ac:picMkLst>
            <pc:docMk/>
            <pc:sldMk cId="2600202338" sldId="5265"/>
            <ac:picMk id="50" creationId="{999522C6-A287-40D6-974D-74409AE62D3E}"/>
          </ac:picMkLst>
        </pc:picChg>
        <pc:picChg chg="mod">
          <ac:chgData name="Subhankar Rout" userId="692c0082-5fda-4a3c-82ae-ca042c446dae" providerId="ADAL" clId="{32876CD3-3D67-4672-80BD-DF7C48E5F8E8}" dt="2021-06-29T06:50:13.959" v="79"/>
          <ac:picMkLst>
            <pc:docMk/>
            <pc:sldMk cId="2600202338" sldId="5265"/>
            <ac:picMk id="51" creationId="{F67B7719-44DC-4658-958A-98F228A9AC4B}"/>
          </ac:picMkLst>
        </pc:picChg>
      </pc:sldChg>
      <pc:sldChg chg="addSp delSp modSp mod">
        <pc:chgData name="Subhankar Rout" userId="692c0082-5fda-4a3c-82ae-ca042c446dae" providerId="ADAL" clId="{32876CD3-3D67-4672-80BD-DF7C48E5F8E8}" dt="2021-06-29T06:50:07.208" v="77"/>
        <pc:sldMkLst>
          <pc:docMk/>
          <pc:sldMk cId="141676696" sldId="5275"/>
        </pc:sldMkLst>
        <pc:spChg chg="mod">
          <ac:chgData name="Subhankar Rout" userId="692c0082-5fda-4a3c-82ae-ca042c446dae" providerId="ADAL" clId="{32876CD3-3D67-4672-80BD-DF7C48E5F8E8}" dt="2021-06-29T06:50:07.208" v="77"/>
          <ac:spMkLst>
            <pc:docMk/>
            <pc:sldMk cId="141676696" sldId="5275"/>
            <ac:spMk id="34" creationId="{5BBD8A76-D66C-4C20-88AB-E8FD620BB134}"/>
          </ac:spMkLst>
        </pc:spChg>
        <pc:spChg chg="mod">
          <ac:chgData name="Subhankar Rout" userId="692c0082-5fda-4a3c-82ae-ca042c446dae" providerId="ADAL" clId="{32876CD3-3D67-4672-80BD-DF7C48E5F8E8}" dt="2021-06-29T06:50:07.208" v="77"/>
          <ac:spMkLst>
            <pc:docMk/>
            <pc:sldMk cId="141676696" sldId="5275"/>
            <ac:spMk id="35" creationId="{F32ACAC3-E947-441B-A3B3-B277003D4C56}"/>
          </ac:spMkLst>
        </pc:spChg>
        <pc:grpChg chg="add mod">
          <ac:chgData name="Subhankar Rout" userId="692c0082-5fda-4a3c-82ae-ca042c446dae" providerId="ADAL" clId="{32876CD3-3D67-4672-80BD-DF7C48E5F8E8}" dt="2021-06-29T06:50:07.208" v="77"/>
          <ac:grpSpMkLst>
            <pc:docMk/>
            <pc:sldMk cId="141676696" sldId="5275"/>
            <ac:grpSpMk id="32" creationId="{AD7B7052-2610-4F0E-9ECF-1473666213D2}"/>
          </ac:grpSpMkLst>
        </pc:grpChg>
        <pc:grpChg chg="del">
          <ac:chgData name="Subhankar Rout" userId="692c0082-5fda-4a3c-82ae-ca042c446dae" providerId="ADAL" clId="{32876CD3-3D67-4672-80BD-DF7C48E5F8E8}" dt="2021-06-29T06:50:06.612" v="76" actId="478"/>
          <ac:grpSpMkLst>
            <pc:docMk/>
            <pc:sldMk cId="141676696" sldId="5275"/>
            <ac:grpSpMk id="44" creationId="{8E5E4DE3-8CE2-4F34-91E2-D37769096D38}"/>
          </ac:grpSpMkLst>
        </pc:grpChg>
        <pc:picChg chg="mod">
          <ac:chgData name="Subhankar Rout" userId="692c0082-5fda-4a3c-82ae-ca042c446dae" providerId="ADAL" clId="{32876CD3-3D67-4672-80BD-DF7C48E5F8E8}" dt="2021-06-29T06:50:07.208" v="77"/>
          <ac:picMkLst>
            <pc:docMk/>
            <pc:sldMk cId="141676696" sldId="5275"/>
            <ac:picMk id="33" creationId="{7429C483-213D-44C7-A4DD-96167815C9CA}"/>
          </ac:picMkLst>
        </pc:picChg>
        <pc:picChg chg="mod">
          <ac:chgData name="Subhankar Rout" userId="692c0082-5fda-4a3c-82ae-ca042c446dae" providerId="ADAL" clId="{32876CD3-3D67-4672-80BD-DF7C48E5F8E8}" dt="2021-06-29T06:50:07.208" v="77"/>
          <ac:picMkLst>
            <pc:docMk/>
            <pc:sldMk cId="141676696" sldId="5275"/>
            <ac:picMk id="36" creationId="{B73C69AC-A8B5-4666-B564-86565D64E47E}"/>
          </ac:picMkLst>
        </pc:picChg>
        <pc:picChg chg="mod">
          <ac:chgData name="Subhankar Rout" userId="692c0082-5fda-4a3c-82ae-ca042c446dae" providerId="ADAL" clId="{32876CD3-3D67-4672-80BD-DF7C48E5F8E8}" dt="2021-06-29T06:50:07.208" v="77"/>
          <ac:picMkLst>
            <pc:docMk/>
            <pc:sldMk cId="141676696" sldId="5275"/>
            <ac:picMk id="47" creationId="{3B860388-01C8-4B03-A80C-550E0E37BCEE}"/>
          </ac:picMkLst>
        </pc:picChg>
        <pc:picChg chg="mod">
          <ac:chgData name="Subhankar Rout" userId="692c0082-5fda-4a3c-82ae-ca042c446dae" providerId="ADAL" clId="{32876CD3-3D67-4672-80BD-DF7C48E5F8E8}" dt="2021-06-29T06:50:07.208" v="77"/>
          <ac:picMkLst>
            <pc:docMk/>
            <pc:sldMk cId="141676696" sldId="5275"/>
            <ac:picMk id="48" creationId="{CA9B1C5A-3DEF-49ED-AA19-0E10B66C9B6F}"/>
          </ac:picMkLst>
        </pc:picChg>
        <pc:picChg chg="mod">
          <ac:chgData name="Subhankar Rout" userId="692c0082-5fda-4a3c-82ae-ca042c446dae" providerId="ADAL" clId="{32876CD3-3D67-4672-80BD-DF7C48E5F8E8}" dt="2021-06-29T06:50:07.208" v="77"/>
          <ac:picMkLst>
            <pc:docMk/>
            <pc:sldMk cId="141676696" sldId="5275"/>
            <ac:picMk id="49" creationId="{E60DEF50-0A7A-4812-A821-4F96055EAD17}"/>
          </ac:picMkLst>
        </pc:picChg>
        <pc:picChg chg="mod">
          <ac:chgData name="Subhankar Rout" userId="692c0082-5fda-4a3c-82ae-ca042c446dae" providerId="ADAL" clId="{32876CD3-3D67-4672-80BD-DF7C48E5F8E8}" dt="2021-06-29T06:50:07.208" v="77"/>
          <ac:picMkLst>
            <pc:docMk/>
            <pc:sldMk cId="141676696" sldId="5275"/>
            <ac:picMk id="50" creationId="{25EB95AC-6D10-4D99-927B-038D3EDDD2CD}"/>
          </ac:picMkLst>
        </pc:picChg>
        <pc:picChg chg="mod">
          <ac:chgData name="Subhankar Rout" userId="692c0082-5fda-4a3c-82ae-ca042c446dae" providerId="ADAL" clId="{32876CD3-3D67-4672-80BD-DF7C48E5F8E8}" dt="2021-06-29T06:50:07.208" v="77"/>
          <ac:picMkLst>
            <pc:docMk/>
            <pc:sldMk cId="141676696" sldId="5275"/>
            <ac:picMk id="51" creationId="{BB804C4E-BC35-4B49-8490-C13872763DE1}"/>
          </ac:picMkLst>
        </pc:picChg>
      </pc:sldChg>
      <pc:sldChg chg="addSp delSp modSp mod">
        <pc:chgData name="Subhankar Rout" userId="692c0082-5fda-4a3c-82ae-ca042c446dae" providerId="ADAL" clId="{32876CD3-3D67-4672-80BD-DF7C48E5F8E8}" dt="2021-06-29T06:50:01.473" v="75"/>
        <pc:sldMkLst>
          <pc:docMk/>
          <pc:sldMk cId="2888188656" sldId="5277"/>
        </pc:sldMkLst>
        <pc:spChg chg="mod">
          <ac:chgData name="Subhankar Rout" userId="692c0082-5fda-4a3c-82ae-ca042c446dae" providerId="ADAL" clId="{32876CD3-3D67-4672-80BD-DF7C48E5F8E8}" dt="2021-06-29T06:50:01.473" v="75"/>
          <ac:spMkLst>
            <pc:docMk/>
            <pc:sldMk cId="2888188656" sldId="5277"/>
            <ac:spMk id="34" creationId="{EAB8C7FE-1B1E-4E8E-8DA1-5D4F5513D5F7}"/>
          </ac:spMkLst>
        </pc:spChg>
        <pc:spChg chg="mod">
          <ac:chgData name="Subhankar Rout" userId="692c0082-5fda-4a3c-82ae-ca042c446dae" providerId="ADAL" clId="{32876CD3-3D67-4672-80BD-DF7C48E5F8E8}" dt="2021-06-29T06:50:01.473" v="75"/>
          <ac:spMkLst>
            <pc:docMk/>
            <pc:sldMk cId="2888188656" sldId="5277"/>
            <ac:spMk id="35" creationId="{22A159E8-C71C-4AA5-87F7-1A57EDCAB168}"/>
          </ac:spMkLst>
        </pc:spChg>
        <pc:grpChg chg="add mod">
          <ac:chgData name="Subhankar Rout" userId="692c0082-5fda-4a3c-82ae-ca042c446dae" providerId="ADAL" clId="{32876CD3-3D67-4672-80BD-DF7C48E5F8E8}" dt="2021-06-29T06:50:01.473" v="75"/>
          <ac:grpSpMkLst>
            <pc:docMk/>
            <pc:sldMk cId="2888188656" sldId="5277"/>
            <ac:grpSpMk id="32" creationId="{BAB43CA3-5D48-4ADE-AF88-7EE0596F7B06}"/>
          </ac:grpSpMkLst>
        </pc:grpChg>
        <pc:grpChg chg="del">
          <ac:chgData name="Subhankar Rout" userId="692c0082-5fda-4a3c-82ae-ca042c446dae" providerId="ADAL" clId="{32876CD3-3D67-4672-80BD-DF7C48E5F8E8}" dt="2021-06-29T06:50:00.786" v="74" actId="478"/>
          <ac:grpSpMkLst>
            <pc:docMk/>
            <pc:sldMk cId="2888188656" sldId="5277"/>
            <ac:grpSpMk id="44" creationId="{8E5E4DE3-8CE2-4F34-91E2-D37769096D38}"/>
          </ac:grpSpMkLst>
        </pc:grpChg>
        <pc:picChg chg="mod">
          <ac:chgData name="Subhankar Rout" userId="692c0082-5fda-4a3c-82ae-ca042c446dae" providerId="ADAL" clId="{32876CD3-3D67-4672-80BD-DF7C48E5F8E8}" dt="2021-06-29T06:50:01.473" v="75"/>
          <ac:picMkLst>
            <pc:docMk/>
            <pc:sldMk cId="2888188656" sldId="5277"/>
            <ac:picMk id="33" creationId="{2BC8204E-2B32-48DE-A40A-2010150B2749}"/>
          </ac:picMkLst>
        </pc:picChg>
        <pc:picChg chg="mod">
          <ac:chgData name="Subhankar Rout" userId="692c0082-5fda-4a3c-82ae-ca042c446dae" providerId="ADAL" clId="{32876CD3-3D67-4672-80BD-DF7C48E5F8E8}" dt="2021-06-29T06:50:01.473" v="75"/>
          <ac:picMkLst>
            <pc:docMk/>
            <pc:sldMk cId="2888188656" sldId="5277"/>
            <ac:picMk id="36" creationId="{346ADD82-4386-473D-AE05-A7FA7354595E}"/>
          </ac:picMkLst>
        </pc:picChg>
        <pc:picChg chg="mod">
          <ac:chgData name="Subhankar Rout" userId="692c0082-5fda-4a3c-82ae-ca042c446dae" providerId="ADAL" clId="{32876CD3-3D67-4672-80BD-DF7C48E5F8E8}" dt="2021-06-29T06:50:01.473" v="75"/>
          <ac:picMkLst>
            <pc:docMk/>
            <pc:sldMk cId="2888188656" sldId="5277"/>
            <ac:picMk id="47" creationId="{CA366EF9-4F34-440C-AE43-228F896743D0}"/>
          </ac:picMkLst>
        </pc:picChg>
        <pc:picChg chg="mod">
          <ac:chgData name="Subhankar Rout" userId="692c0082-5fda-4a3c-82ae-ca042c446dae" providerId="ADAL" clId="{32876CD3-3D67-4672-80BD-DF7C48E5F8E8}" dt="2021-06-29T06:50:01.473" v="75"/>
          <ac:picMkLst>
            <pc:docMk/>
            <pc:sldMk cId="2888188656" sldId="5277"/>
            <ac:picMk id="48" creationId="{F2E2999E-981C-4602-8BE8-B46C5FA7F6A0}"/>
          </ac:picMkLst>
        </pc:picChg>
        <pc:picChg chg="mod">
          <ac:chgData name="Subhankar Rout" userId="692c0082-5fda-4a3c-82ae-ca042c446dae" providerId="ADAL" clId="{32876CD3-3D67-4672-80BD-DF7C48E5F8E8}" dt="2021-06-29T06:50:01.473" v="75"/>
          <ac:picMkLst>
            <pc:docMk/>
            <pc:sldMk cId="2888188656" sldId="5277"/>
            <ac:picMk id="49" creationId="{3A9E9329-95E7-4EBC-89B8-5692951F5C01}"/>
          </ac:picMkLst>
        </pc:picChg>
        <pc:picChg chg="mod">
          <ac:chgData name="Subhankar Rout" userId="692c0082-5fda-4a3c-82ae-ca042c446dae" providerId="ADAL" clId="{32876CD3-3D67-4672-80BD-DF7C48E5F8E8}" dt="2021-06-29T06:50:01.473" v="75"/>
          <ac:picMkLst>
            <pc:docMk/>
            <pc:sldMk cId="2888188656" sldId="5277"/>
            <ac:picMk id="50" creationId="{CD6D0BD0-46CC-4163-82E1-0BC49A41D3F8}"/>
          </ac:picMkLst>
        </pc:picChg>
        <pc:picChg chg="mod">
          <ac:chgData name="Subhankar Rout" userId="692c0082-5fda-4a3c-82ae-ca042c446dae" providerId="ADAL" clId="{32876CD3-3D67-4672-80BD-DF7C48E5F8E8}" dt="2021-06-29T06:50:01.473" v="75"/>
          <ac:picMkLst>
            <pc:docMk/>
            <pc:sldMk cId="2888188656" sldId="5277"/>
            <ac:picMk id="51" creationId="{7F8440D8-7736-496A-9065-65A1948BD4AB}"/>
          </ac:picMkLst>
        </pc:picChg>
      </pc:sldChg>
      <pc:sldChg chg="modSp mod">
        <pc:chgData name="Subhankar Rout" userId="692c0082-5fda-4a3c-82ae-ca042c446dae" providerId="ADAL" clId="{32876CD3-3D67-4672-80BD-DF7C48E5F8E8}" dt="2021-06-29T06:48:55.702" v="63" actId="208"/>
        <pc:sldMkLst>
          <pc:docMk/>
          <pc:sldMk cId="222780816" sldId="5279"/>
        </pc:sldMkLst>
        <pc:spChg chg="mod">
          <ac:chgData name="Subhankar Rout" userId="692c0082-5fda-4a3c-82ae-ca042c446dae" providerId="ADAL" clId="{32876CD3-3D67-4672-80BD-DF7C48E5F8E8}" dt="2021-06-29T06:48:55.702" v="63" actId="208"/>
          <ac:spMkLst>
            <pc:docMk/>
            <pc:sldMk cId="222780816" sldId="5279"/>
            <ac:spMk id="46" creationId="{91E08065-94C0-4BC3-B63D-1A068A29B899}"/>
          </ac:spMkLst>
        </pc:spChg>
        <pc:picChg chg="mod">
          <ac:chgData name="Subhankar Rout" userId="692c0082-5fda-4a3c-82ae-ca042c446dae" providerId="ADAL" clId="{32876CD3-3D67-4672-80BD-DF7C48E5F8E8}" dt="2021-06-29T06:48:55.702" v="63" actId="208"/>
          <ac:picMkLst>
            <pc:docMk/>
            <pc:sldMk cId="222780816" sldId="5279"/>
            <ac:picMk id="45" creationId="{85332C79-BF51-4161-9672-3AE10C9EB660}"/>
          </ac:picMkLst>
        </pc:picChg>
      </pc:sldChg>
      <pc:sldChg chg="addSp delSp modSp mod">
        <pc:chgData name="Subhankar Rout" userId="692c0082-5fda-4a3c-82ae-ca042c446dae" providerId="ADAL" clId="{32876CD3-3D67-4672-80BD-DF7C48E5F8E8}" dt="2021-06-29T06:49:57.177" v="73"/>
        <pc:sldMkLst>
          <pc:docMk/>
          <pc:sldMk cId="263474173" sldId="5280"/>
        </pc:sldMkLst>
        <pc:spChg chg="mod">
          <ac:chgData name="Subhankar Rout" userId="692c0082-5fda-4a3c-82ae-ca042c446dae" providerId="ADAL" clId="{32876CD3-3D67-4672-80BD-DF7C48E5F8E8}" dt="2021-06-29T06:49:57.177" v="73"/>
          <ac:spMkLst>
            <pc:docMk/>
            <pc:sldMk cId="263474173" sldId="5280"/>
            <ac:spMk id="34" creationId="{13418F71-8B81-44BE-97FC-D350703A076A}"/>
          </ac:spMkLst>
        </pc:spChg>
        <pc:spChg chg="mod">
          <ac:chgData name="Subhankar Rout" userId="692c0082-5fda-4a3c-82ae-ca042c446dae" providerId="ADAL" clId="{32876CD3-3D67-4672-80BD-DF7C48E5F8E8}" dt="2021-06-29T06:49:57.177" v="73"/>
          <ac:spMkLst>
            <pc:docMk/>
            <pc:sldMk cId="263474173" sldId="5280"/>
            <ac:spMk id="35" creationId="{C991F62C-FF58-4CC8-BF6B-7CD3FEA5F154}"/>
          </ac:spMkLst>
        </pc:spChg>
        <pc:grpChg chg="add mod">
          <ac:chgData name="Subhankar Rout" userId="692c0082-5fda-4a3c-82ae-ca042c446dae" providerId="ADAL" clId="{32876CD3-3D67-4672-80BD-DF7C48E5F8E8}" dt="2021-06-29T06:49:57.177" v="73"/>
          <ac:grpSpMkLst>
            <pc:docMk/>
            <pc:sldMk cId="263474173" sldId="5280"/>
            <ac:grpSpMk id="32" creationId="{BB50E465-F52C-4460-9DB9-ED670C20E42C}"/>
          </ac:grpSpMkLst>
        </pc:grpChg>
        <pc:grpChg chg="del">
          <ac:chgData name="Subhankar Rout" userId="692c0082-5fda-4a3c-82ae-ca042c446dae" providerId="ADAL" clId="{32876CD3-3D67-4672-80BD-DF7C48E5F8E8}" dt="2021-06-29T06:49:56.488" v="72" actId="478"/>
          <ac:grpSpMkLst>
            <pc:docMk/>
            <pc:sldMk cId="263474173" sldId="5280"/>
            <ac:grpSpMk id="44" creationId="{8E5E4DE3-8CE2-4F34-91E2-D37769096D38}"/>
          </ac:grpSpMkLst>
        </pc:grpChg>
        <pc:picChg chg="mod">
          <ac:chgData name="Subhankar Rout" userId="692c0082-5fda-4a3c-82ae-ca042c446dae" providerId="ADAL" clId="{32876CD3-3D67-4672-80BD-DF7C48E5F8E8}" dt="2021-06-29T06:49:57.177" v="73"/>
          <ac:picMkLst>
            <pc:docMk/>
            <pc:sldMk cId="263474173" sldId="5280"/>
            <ac:picMk id="33" creationId="{584C2321-3D4A-4BC2-8CE3-FA965477A190}"/>
          </ac:picMkLst>
        </pc:picChg>
        <pc:picChg chg="mod">
          <ac:chgData name="Subhankar Rout" userId="692c0082-5fda-4a3c-82ae-ca042c446dae" providerId="ADAL" clId="{32876CD3-3D67-4672-80BD-DF7C48E5F8E8}" dt="2021-06-29T06:49:57.177" v="73"/>
          <ac:picMkLst>
            <pc:docMk/>
            <pc:sldMk cId="263474173" sldId="5280"/>
            <ac:picMk id="36" creationId="{C09C73B0-17EF-4804-85F5-8330024B79FA}"/>
          </ac:picMkLst>
        </pc:picChg>
        <pc:picChg chg="mod">
          <ac:chgData name="Subhankar Rout" userId="692c0082-5fda-4a3c-82ae-ca042c446dae" providerId="ADAL" clId="{32876CD3-3D67-4672-80BD-DF7C48E5F8E8}" dt="2021-06-29T06:49:57.177" v="73"/>
          <ac:picMkLst>
            <pc:docMk/>
            <pc:sldMk cId="263474173" sldId="5280"/>
            <ac:picMk id="47" creationId="{1148D44E-C211-448C-A798-0AFD73395491}"/>
          </ac:picMkLst>
        </pc:picChg>
        <pc:picChg chg="mod">
          <ac:chgData name="Subhankar Rout" userId="692c0082-5fda-4a3c-82ae-ca042c446dae" providerId="ADAL" clId="{32876CD3-3D67-4672-80BD-DF7C48E5F8E8}" dt="2021-06-29T06:49:57.177" v="73"/>
          <ac:picMkLst>
            <pc:docMk/>
            <pc:sldMk cId="263474173" sldId="5280"/>
            <ac:picMk id="48" creationId="{591711E0-88E9-42DD-8267-5A10B45F6A08}"/>
          </ac:picMkLst>
        </pc:picChg>
        <pc:picChg chg="mod">
          <ac:chgData name="Subhankar Rout" userId="692c0082-5fda-4a3c-82ae-ca042c446dae" providerId="ADAL" clId="{32876CD3-3D67-4672-80BD-DF7C48E5F8E8}" dt="2021-06-29T06:49:57.177" v="73"/>
          <ac:picMkLst>
            <pc:docMk/>
            <pc:sldMk cId="263474173" sldId="5280"/>
            <ac:picMk id="49" creationId="{B602ADF0-BFA2-46E1-9DD9-A66C39B18188}"/>
          </ac:picMkLst>
        </pc:picChg>
        <pc:picChg chg="mod">
          <ac:chgData name="Subhankar Rout" userId="692c0082-5fda-4a3c-82ae-ca042c446dae" providerId="ADAL" clId="{32876CD3-3D67-4672-80BD-DF7C48E5F8E8}" dt="2021-06-29T06:49:57.177" v="73"/>
          <ac:picMkLst>
            <pc:docMk/>
            <pc:sldMk cId="263474173" sldId="5280"/>
            <ac:picMk id="50" creationId="{720BAA3C-A7A7-41AE-A8F7-4542D7C396BD}"/>
          </ac:picMkLst>
        </pc:picChg>
        <pc:picChg chg="mod">
          <ac:chgData name="Subhankar Rout" userId="692c0082-5fda-4a3c-82ae-ca042c446dae" providerId="ADAL" clId="{32876CD3-3D67-4672-80BD-DF7C48E5F8E8}" dt="2021-06-29T06:49:57.177" v="73"/>
          <ac:picMkLst>
            <pc:docMk/>
            <pc:sldMk cId="263474173" sldId="5280"/>
            <ac:picMk id="51" creationId="{3D383D18-99B1-4B6B-B11F-8BD00BD1DBCD}"/>
          </ac:picMkLst>
        </pc:picChg>
      </pc:sldChg>
      <pc:sldChg chg="addSp delSp modSp mod">
        <pc:chgData name="Subhankar Rout" userId="692c0082-5fda-4a3c-82ae-ca042c446dae" providerId="ADAL" clId="{32876CD3-3D67-4672-80BD-DF7C48E5F8E8}" dt="2021-06-29T06:49:51.272" v="71"/>
        <pc:sldMkLst>
          <pc:docMk/>
          <pc:sldMk cId="3359394610" sldId="5284"/>
        </pc:sldMkLst>
        <pc:spChg chg="mod">
          <ac:chgData name="Subhankar Rout" userId="692c0082-5fda-4a3c-82ae-ca042c446dae" providerId="ADAL" clId="{32876CD3-3D67-4672-80BD-DF7C48E5F8E8}" dt="2021-06-29T06:49:51.272" v="71"/>
          <ac:spMkLst>
            <pc:docMk/>
            <pc:sldMk cId="3359394610" sldId="5284"/>
            <ac:spMk id="34" creationId="{065FBEC4-E7D5-4336-8B64-03BD6C6D1F7A}"/>
          </ac:spMkLst>
        </pc:spChg>
        <pc:spChg chg="mod">
          <ac:chgData name="Subhankar Rout" userId="692c0082-5fda-4a3c-82ae-ca042c446dae" providerId="ADAL" clId="{32876CD3-3D67-4672-80BD-DF7C48E5F8E8}" dt="2021-06-29T06:49:51.272" v="71"/>
          <ac:spMkLst>
            <pc:docMk/>
            <pc:sldMk cId="3359394610" sldId="5284"/>
            <ac:spMk id="35" creationId="{1393171C-5C13-4DDA-B8AE-1CFAAF5F879D}"/>
          </ac:spMkLst>
        </pc:spChg>
        <pc:grpChg chg="add mod">
          <ac:chgData name="Subhankar Rout" userId="692c0082-5fda-4a3c-82ae-ca042c446dae" providerId="ADAL" clId="{32876CD3-3D67-4672-80BD-DF7C48E5F8E8}" dt="2021-06-29T06:49:51.272" v="71"/>
          <ac:grpSpMkLst>
            <pc:docMk/>
            <pc:sldMk cId="3359394610" sldId="5284"/>
            <ac:grpSpMk id="32" creationId="{C4B774E7-8FE8-4B06-8574-480E27C121A9}"/>
          </ac:grpSpMkLst>
        </pc:grpChg>
        <pc:grpChg chg="del">
          <ac:chgData name="Subhankar Rout" userId="692c0082-5fda-4a3c-82ae-ca042c446dae" providerId="ADAL" clId="{32876CD3-3D67-4672-80BD-DF7C48E5F8E8}" dt="2021-06-29T06:49:50.456" v="70" actId="478"/>
          <ac:grpSpMkLst>
            <pc:docMk/>
            <pc:sldMk cId="3359394610" sldId="5284"/>
            <ac:grpSpMk id="44" creationId="{8E5E4DE3-8CE2-4F34-91E2-D37769096D38}"/>
          </ac:grpSpMkLst>
        </pc:grpChg>
        <pc:picChg chg="mod">
          <ac:chgData name="Subhankar Rout" userId="692c0082-5fda-4a3c-82ae-ca042c446dae" providerId="ADAL" clId="{32876CD3-3D67-4672-80BD-DF7C48E5F8E8}" dt="2021-06-29T06:49:51.272" v="71"/>
          <ac:picMkLst>
            <pc:docMk/>
            <pc:sldMk cId="3359394610" sldId="5284"/>
            <ac:picMk id="33" creationId="{6267B4AB-F7E6-4462-B43C-1775A1BC49D0}"/>
          </ac:picMkLst>
        </pc:picChg>
        <pc:picChg chg="mod">
          <ac:chgData name="Subhankar Rout" userId="692c0082-5fda-4a3c-82ae-ca042c446dae" providerId="ADAL" clId="{32876CD3-3D67-4672-80BD-DF7C48E5F8E8}" dt="2021-06-29T06:49:51.272" v="71"/>
          <ac:picMkLst>
            <pc:docMk/>
            <pc:sldMk cId="3359394610" sldId="5284"/>
            <ac:picMk id="36" creationId="{9C5F9AA6-55E9-4574-A1F7-F7E12C908CB3}"/>
          </ac:picMkLst>
        </pc:picChg>
        <pc:picChg chg="mod">
          <ac:chgData name="Subhankar Rout" userId="692c0082-5fda-4a3c-82ae-ca042c446dae" providerId="ADAL" clId="{32876CD3-3D67-4672-80BD-DF7C48E5F8E8}" dt="2021-06-29T06:49:51.272" v="71"/>
          <ac:picMkLst>
            <pc:docMk/>
            <pc:sldMk cId="3359394610" sldId="5284"/>
            <ac:picMk id="47" creationId="{E125863C-7EAF-4824-9A25-E80BA31AF433}"/>
          </ac:picMkLst>
        </pc:picChg>
        <pc:picChg chg="mod">
          <ac:chgData name="Subhankar Rout" userId="692c0082-5fda-4a3c-82ae-ca042c446dae" providerId="ADAL" clId="{32876CD3-3D67-4672-80BD-DF7C48E5F8E8}" dt="2021-06-29T06:49:51.272" v="71"/>
          <ac:picMkLst>
            <pc:docMk/>
            <pc:sldMk cId="3359394610" sldId="5284"/>
            <ac:picMk id="48" creationId="{E3F9F95A-9D81-4441-BDCB-8B92FA4C26DA}"/>
          </ac:picMkLst>
        </pc:picChg>
        <pc:picChg chg="mod">
          <ac:chgData name="Subhankar Rout" userId="692c0082-5fda-4a3c-82ae-ca042c446dae" providerId="ADAL" clId="{32876CD3-3D67-4672-80BD-DF7C48E5F8E8}" dt="2021-06-29T06:49:51.272" v="71"/>
          <ac:picMkLst>
            <pc:docMk/>
            <pc:sldMk cId="3359394610" sldId="5284"/>
            <ac:picMk id="49" creationId="{C7185148-389B-42AF-AA4C-7490EDCA6B95}"/>
          </ac:picMkLst>
        </pc:picChg>
        <pc:picChg chg="mod">
          <ac:chgData name="Subhankar Rout" userId="692c0082-5fda-4a3c-82ae-ca042c446dae" providerId="ADAL" clId="{32876CD3-3D67-4672-80BD-DF7C48E5F8E8}" dt="2021-06-29T06:49:51.272" v="71"/>
          <ac:picMkLst>
            <pc:docMk/>
            <pc:sldMk cId="3359394610" sldId="5284"/>
            <ac:picMk id="50" creationId="{A666EF37-B2D9-4619-8A46-4911C3ADB0E9}"/>
          </ac:picMkLst>
        </pc:picChg>
        <pc:picChg chg="mod">
          <ac:chgData name="Subhankar Rout" userId="692c0082-5fda-4a3c-82ae-ca042c446dae" providerId="ADAL" clId="{32876CD3-3D67-4672-80BD-DF7C48E5F8E8}" dt="2021-06-29T06:49:51.272" v="71"/>
          <ac:picMkLst>
            <pc:docMk/>
            <pc:sldMk cId="3359394610" sldId="5284"/>
            <ac:picMk id="51" creationId="{946AEAD8-1B76-4557-BF08-E362E8B0D9DE}"/>
          </ac:picMkLst>
        </pc:picChg>
      </pc:sldChg>
      <pc:sldChg chg="addSp delSp modSp mod">
        <pc:chgData name="Subhankar Rout" userId="692c0082-5fda-4a3c-82ae-ca042c446dae" providerId="ADAL" clId="{32876CD3-3D67-4672-80BD-DF7C48E5F8E8}" dt="2021-06-29T06:49:45.100" v="69"/>
        <pc:sldMkLst>
          <pc:docMk/>
          <pc:sldMk cId="1373396240" sldId="5286"/>
        </pc:sldMkLst>
        <pc:spChg chg="mod">
          <ac:chgData name="Subhankar Rout" userId="692c0082-5fda-4a3c-82ae-ca042c446dae" providerId="ADAL" clId="{32876CD3-3D67-4672-80BD-DF7C48E5F8E8}" dt="2021-06-29T06:49:45.100" v="69"/>
          <ac:spMkLst>
            <pc:docMk/>
            <pc:sldMk cId="1373396240" sldId="5286"/>
            <ac:spMk id="34" creationId="{3D2F5030-73DD-44DB-9B74-C68854B19586}"/>
          </ac:spMkLst>
        </pc:spChg>
        <pc:spChg chg="mod">
          <ac:chgData name="Subhankar Rout" userId="692c0082-5fda-4a3c-82ae-ca042c446dae" providerId="ADAL" clId="{32876CD3-3D67-4672-80BD-DF7C48E5F8E8}" dt="2021-06-29T06:49:45.100" v="69"/>
          <ac:spMkLst>
            <pc:docMk/>
            <pc:sldMk cId="1373396240" sldId="5286"/>
            <ac:spMk id="35" creationId="{A249EEBD-5DA2-4560-8BF7-2901FAA21F96}"/>
          </ac:spMkLst>
        </pc:spChg>
        <pc:grpChg chg="add mod">
          <ac:chgData name="Subhankar Rout" userId="692c0082-5fda-4a3c-82ae-ca042c446dae" providerId="ADAL" clId="{32876CD3-3D67-4672-80BD-DF7C48E5F8E8}" dt="2021-06-29T06:49:45.100" v="69"/>
          <ac:grpSpMkLst>
            <pc:docMk/>
            <pc:sldMk cId="1373396240" sldId="5286"/>
            <ac:grpSpMk id="32" creationId="{E4B91115-B8E3-4794-AAC8-EC4219D93481}"/>
          </ac:grpSpMkLst>
        </pc:grpChg>
        <pc:grpChg chg="del">
          <ac:chgData name="Subhankar Rout" userId="692c0082-5fda-4a3c-82ae-ca042c446dae" providerId="ADAL" clId="{32876CD3-3D67-4672-80BD-DF7C48E5F8E8}" dt="2021-06-29T06:49:44.308" v="68" actId="478"/>
          <ac:grpSpMkLst>
            <pc:docMk/>
            <pc:sldMk cId="1373396240" sldId="5286"/>
            <ac:grpSpMk id="44" creationId="{8E5E4DE3-8CE2-4F34-91E2-D37769096D38}"/>
          </ac:grpSpMkLst>
        </pc:grpChg>
        <pc:picChg chg="mod">
          <ac:chgData name="Subhankar Rout" userId="692c0082-5fda-4a3c-82ae-ca042c446dae" providerId="ADAL" clId="{32876CD3-3D67-4672-80BD-DF7C48E5F8E8}" dt="2021-06-29T06:49:45.100" v="69"/>
          <ac:picMkLst>
            <pc:docMk/>
            <pc:sldMk cId="1373396240" sldId="5286"/>
            <ac:picMk id="33" creationId="{9AFEA7BC-5256-42FB-887F-94FEAC974030}"/>
          </ac:picMkLst>
        </pc:picChg>
        <pc:picChg chg="mod">
          <ac:chgData name="Subhankar Rout" userId="692c0082-5fda-4a3c-82ae-ca042c446dae" providerId="ADAL" clId="{32876CD3-3D67-4672-80BD-DF7C48E5F8E8}" dt="2021-06-29T06:49:45.100" v="69"/>
          <ac:picMkLst>
            <pc:docMk/>
            <pc:sldMk cId="1373396240" sldId="5286"/>
            <ac:picMk id="36" creationId="{EB25DB3A-8CDC-4BED-9CE6-271B02447BA8}"/>
          </ac:picMkLst>
        </pc:picChg>
        <pc:picChg chg="mod">
          <ac:chgData name="Subhankar Rout" userId="692c0082-5fda-4a3c-82ae-ca042c446dae" providerId="ADAL" clId="{32876CD3-3D67-4672-80BD-DF7C48E5F8E8}" dt="2021-06-29T06:49:45.100" v="69"/>
          <ac:picMkLst>
            <pc:docMk/>
            <pc:sldMk cId="1373396240" sldId="5286"/>
            <ac:picMk id="47" creationId="{C925E067-7D75-4457-AA6C-5A8E2DD4125A}"/>
          </ac:picMkLst>
        </pc:picChg>
        <pc:picChg chg="mod">
          <ac:chgData name="Subhankar Rout" userId="692c0082-5fda-4a3c-82ae-ca042c446dae" providerId="ADAL" clId="{32876CD3-3D67-4672-80BD-DF7C48E5F8E8}" dt="2021-06-29T06:49:45.100" v="69"/>
          <ac:picMkLst>
            <pc:docMk/>
            <pc:sldMk cId="1373396240" sldId="5286"/>
            <ac:picMk id="48" creationId="{2102E94A-CC60-4A64-B7CF-BC792191E671}"/>
          </ac:picMkLst>
        </pc:picChg>
        <pc:picChg chg="mod">
          <ac:chgData name="Subhankar Rout" userId="692c0082-5fda-4a3c-82ae-ca042c446dae" providerId="ADAL" clId="{32876CD3-3D67-4672-80BD-DF7C48E5F8E8}" dt="2021-06-29T06:49:45.100" v="69"/>
          <ac:picMkLst>
            <pc:docMk/>
            <pc:sldMk cId="1373396240" sldId="5286"/>
            <ac:picMk id="49" creationId="{C70AE6DA-B1DF-4CE7-8EE1-FDF00878B172}"/>
          </ac:picMkLst>
        </pc:picChg>
        <pc:picChg chg="mod">
          <ac:chgData name="Subhankar Rout" userId="692c0082-5fda-4a3c-82ae-ca042c446dae" providerId="ADAL" clId="{32876CD3-3D67-4672-80BD-DF7C48E5F8E8}" dt="2021-06-29T06:49:45.100" v="69"/>
          <ac:picMkLst>
            <pc:docMk/>
            <pc:sldMk cId="1373396240" sldId="5286"/>
            <ac:picMk id="50" creationId="{0A120B1E-93F6-497F-8555-31F3207909BE}"/>
          </ac:picMkLst>
        </pc:picChg>
        <pc:picChg chg="mod">
          <ac:chgData name="Subhankar Rout" userId="692c0082-5fda-4a3c-82ae-ca042c446dae" providerId="ADAL" clId="{32876CD3-3D67-4672-80BD-DF7C48E5F8E8}" dt="2021-06-29T06:49:45.100" v="69"/>
          <ac:picMkLst>
            <pc:docMk/>
            <pc:sldMk cId="1373396240" sldId="5286"/>
            <ac:picMk id="51" creationId="{60CF35AC-DD9F-4E41-8C8D-A34304F78935}"/>
          </ac:picMkLst>
        </pc:picChg>
      </pc:sldChg>
      <pc:sldChg chg="addSp delSp modSp mod">
        <pc:chgData name="Subhankar Rout" userId="692c0082-5fda-4a3c-82ae-ca042c446dae" providerId="ADAL" clId="{32876CD3-3D67-4672-80BD-DF7C48E5F8E8}" dt="2021-06-29T06:49:39.900" v="67"/>
        <pc:sldMkLst>
          <pc:docMk/>
          <pc:sldMk cId="1130010330" sldId="5288"/>
        </pc:sldMkLst>
        <pc:spChg chg="mod">
          <ac:chgData name="Subhankar Rout" userId="692c0082-5fda-4a3c-82ae-ca042c446dae" providerId="ADAL" clId="{32876CD3-3D67-4672-80BD-DF7C48E5F8E8}" dt="2021-06-29T06:49:39.900" v="67"/>
          <ac:spMkLst>
            <pc:docMk/>
            <pc:sldMk cId="1130010330" sldId="5288"/>
            <ac:spMk id="35" creationId="{4E46573E-DB62-4A26-BB5B-834B49D6C42D}"/>
          </ac:spMkLst>
        </pc:spChg>
        <pc:spChg chg="mod">
          <ac:chgData name="Subhankar Rout" userId="692c0082-5fda-4a3c-82ae-ca042c446dae" providerId="ADAL" clId="{32876CD3-3D67-4672-80BD-DF7C48E5F8E8}" dt="2021-06-29T06:49:39.900" v="67"/>
          <ac:spMkLst>
            <pc:docMk/>
            <pc:sldMk cId="1130010330" sldId="5288"/>
            <ac:spMk id="36" creationId="{BBE27700-55AA-4CEB-AD92-B4D052CAAD1B}"/>
          </ac:spMkLst>
        </pc:spChg>
        <pc:grpChg chg="add mod">
          <ac:chgData name="Subhankar Rout" userId="692c0082-5fda-4a3c-82ae-ca042c446dae" providerId="ADAL" clId="{32876CD3-3D67-4672-80BD-DF7C48E5F8E8}" dt="2021-06-29T06:49:39.900" v="67"/>
          <ac:grpSpMkLst>
            <pc:docMk/>
            <pc:sldMk cId="1130010330" sldId="5288"/>
            <ac:grpSpMk id="33" creationId="{56078619-4FD6-40AE-A365-3C7F0064EA21}"/>
          </ac:grpSpMkLst>
        </pc:grpChg>
        <pc:grpChg chg="del">
          <ac:chgData name="Subhankar Rout" userId="692c0082-5fda-4a3c-82ae-ca042c446dae" providerId="ADAL" clId="{32876CD3-3D67-4672-80BD-DF7C48E5F8E8}" dt="2021-06-29T06:49:22.411" v="64" actId="478"/>
          <ac:grpSpMkLst>
            <pc:docMk/>
            <pc:sldMk cId="1130010330" sldId="5288"/>
            <ac:grpSpMk id="44" creationId="{8E5E4DE3-8CE2-4F34-91E2-D37769096D38}"/>
          </ac:grpSpMkLst>
        </pc:grpChg>
        <pc:picChg chg="add del mod">
          <ac:chgData name="Subhankar Rout" userId="692c0082-5fda-4a3c-82ae-ca042c446dae" providerId="ADAL" clId="{32876CD3-3D67-4672-80BD-DF7C48E5F8E8}" dt="2021-06-29T06:49:24.865" v="66"/>
          <ac:picMkLst>
            <pc:docMk/>
            <pc:sldMk cId="1130010330" sldId="5288"/>
            <ac:picMk id="32" creationId="{300C9CC9-BD0F-464D-BC38-BB1B2A9C1665}"/>
          </ac:picMkLst>
        </pc:picChg>
        <pc:picChg chg="mod">
          <ac:chgData name="Subhankar Rout" userId="692c0082-5fda-4a3c-82ae-ca042c446dae" providerId="ADAL" clId="{32876CD3-3D67-4672-80BD-DF7C48E5F8E8}" dt="2021-06-29T06:49:39.900" v="67"/>
          <ac:picMkLst>
            <pc:docMk/>
            <pc:sldMk cId="1130010330" sldId="5288"/>
            <ac:picMk id="34" creationId="{EAFAF49C-A3B0-4504-9C72-6D221E9CA6AE}"/>
          </ac:picMkLst>
        </pc:picChg>
        <pc:picChg chg="mod">
          <ac:chgData name="Subhankar Rout" userId="692c0082-5fda-4a3c-82ae-ca042c446dae" providerId="ADAL" clId="{32876CD3-3D67-4672-80BD-DF7C48E5F8E8}" dt="2021-06-29T06:49:39.900" v="67"/>
          <ac:picMkLst>
            <pc:docMk/>
            <pc:sldMk cId="1130010330" sldId="5288"/>
            <ac:picMk id="47" creationId="{F96839BC-3737-4F3B-B5BF-E2D9F4687E27}"/>
          </ac:picMkLst>
        </pc:picChg>
        <pc:picChg chg="mod">
          <ac:chgData name="Subhankar Rout" userId="692c0082-5fda-4a3c-82ae-ca042c446dae" providerId="ADAL" clId="{32876CD3-3D67-4672-80BD-DF7C48E5F8E8}" dt="2021-06-29T06:49:39.900" v="67"/>
          <ac:picMkLst>
            <pc:docMk/>
            <pc:sldMk cId="1130010330" sldId="5288"/>
            <ac:picMk id="48" creationId="{27C0DB58-CA35-4862-9CF1-87820DD7571A}"/>
          </ac:picMkLst>
        </pc:picChg>
        <pc:picChg chg="mod">
          <ac:chgData name="Subhankar Rout" userId="692c0082-5fda-4a3c-82ae-ca042c446dae" providerId="ADAL" clId="{32876CD3-3D67-4672-80BD-DF7C48E5F8E8}" dt="2021-06-29T06:49:39.900" v="67"/>
          <ac:picMkLst>
            <pc:docMk/>
            <pc:sldMk cId="1130010330" sldId="5288"/>
            <ac:picMk id="49" creationId="{34CE3058-DC97-4B37-BD37-2DFE5C74124F}"/>
          </ac:picMkLst>
        </pc:picChg>
        <pc:picChg chg="mod">
          <ac:chgData name="Subhankar Rout" userId="692c0082-5fda-4a3c-82ae-ca042c446dae" providerId="ADAL" clId="{32876CD3-3D67-4672-80BD-DF7C48E5F8E8}" dt="2021-06-29T06:49:39.900" v="67"/>
          <ac:picMkLst>
            <pc:docMk/>
            <pc:sldMk cId="1130010330" sldId="5288"/>
            <ac:picMk id="50" creationId="{6E950F24-5FD3-417A-9BAE-9EA2CAA7861A}"/>
          </ac:picMkLst>
        </pc:picChg>
        <pc:picChg chg="mod">
          <ac:chgData name="Subhankar Rout" userId="692c0082-5fda-4a3c-82ae-ca042c446dae" providerId="ADAL" clId="{32876CD3-3D67-4672-80BD-DF7C48E5F8E8}" dt="2021-06-29T06:49:39.900" v="67"/>
          <ac:picMkLst>
            <pc:docMk/>
            <pc:sldMk cId="1130010330" sldId="5288"/>
            <ac:picMk id="51" creationId="{99509288-EA9A-4A4E-A3C7-6C2899C08E24}"/>
          </ac:picMkLst>
        </pc:picChg>
        <pc:picChg chg="mod">
          <ac:chgData name="Subhankar Rout" userId="692c0082-5fda-4a3c-82ae-ca042c446dae" providerId="ADAL" clId="{32876CD3-3D67-4672-80BD-DF7C48E5F8E8}" dt="2021-06-29T06:49:39.900" v="67"/>
          <ac:picMkLst>
            <pc:docMk/>
            <pc:sldMk cId="1130010330" sldId="5288"/>
            <ac:picMk id="52" creationId="{E6F2BD6F-D4D3-4D87-A2BA-3758B5F3424A}"/>
          </ac:picMkLst>
        </pc:picChg>
      </pc:sldChg>
      <pc:sldChg chg="addSp delSp modSp mod">
        <pc:chgData name="Subhankar Rout" userId="692c0082-5fda-4a3c-82ae-ca042c446dae" providerId="ADAL" clId="{32876CD3-3D67-4672-80BD-DF7C48E5F8E8}" dt="2021-06-29T06:50:38.528" v="83"/>
        <pc:sldMkLst>
          <pc:docMk/>
          <pc:sldMk cId="4289762862" sldId="5299"/>
        </pc:sldMkLst>
        <pc:spChg chg="mod">
          <ac:chgData name="Subhankar Rout" userId="692c0082-5fda-4a3c-82ae-ca042c446dae" providerId="ADAL" clId="{32876CD3-3D67-4672-80BD-DF7C48E5F8E8}" dt="2021-06-29T06:50:38.528" v="83"/>
          <ac:spMkLst>
            <pc:docMk/>
            <pc:sldMk cId="4289762862" sldId="5299"/>
            <ac:spMk id="34" creationId="{7469CE1C-449D-4105-91F9-D75103D803D4}"/>
          </ac:spMkLst>
        </pc:spChg>
        <pc:spChg chg="mod">
          <ac:chgData name="Subhankar Rout" userId="692c0082-5fda-4a3c-82ae-ca042c446dae" providerId="ADAL" clId="{32876CD3-3D67-4672-80BD-DF7C48E5F8E8}" dt="2021-06-29T06:50:38.528" v="83"/>
          <ac:spMkLst>
            <pc:docMk/>
            <pc:sldMk cId="4289762862" sldId="5299"/>
            <ac:spMk id="35" creationId="{09230D72-0FE5-4E83-A72A-C844BA1AC6D9}"/>
          </ac:spMkLst>
        </pc:spChg>
        <pc:grpChg chg="add mod">
          <ac:chgData name="Subhankar Rout" userId="692c0082-5fda-4a3c-82ae-ca042c446dae" providerId="ADAL" clId="{32876CD3-3D67-4672-80BD-DF7C48E5F8E8}" dt="2021-06-29T06:50:38.528" v="83"/>
          <ac:grpSpMkLst>
            <pc:docMk/>
            <pc:sldMk cId="4289762862" sldId="5299"/>
            <ac:grpSpMk id="32" creationId="{CDF54258-0F17-4B64-8193-D2D3ADECE227}"/>
          </ac:grpSpMkLst>
        </pc:grpChg>
        <pc:grpChg chg="del">
          <ac:chgData name="Subhankar Rout" userId="692c0082-5fda-4a3c-82ae-ca042c446dae" providerId="ADAL" clId="{32876CD3-3D67-4672-80BD-DF7C48E5F8E8}" dt="2021-06-29T06:50:38.055" v="82" actId="478"/>
          <ac:grpSpMkLst>
            <pc:docMk/>
            <pc:sldMk cId="4289762862" sldId="5299"/>
            <ac:grpSpMk id="44" creationId="{8E5E4DE3-8CE2-4F34-91E2-D37769096D38}"/>
          </ac:grpSpMkLst>
        </pc:grpChg>
        <pc:picChg chg="mod">
          <ac:chgData name="Subhankar Rout" userId="692c0082-5fda-4a3c-82ae-ca042c446dae" providerId="ADAL" clId="{32876CD3-3D67-4672-80BD-DF7C48E5F8E8}" dt="2021-06-29T06:50:38.528" v="83"/>
          <ac:picMkLst>
            <pc:docMk/>
            <pc:sldMk cId="4289762862" sldId="5299"/>
            <ac:picMk id="33" creationId="{01509784-C32B-431B-BB9A-FD69D09A0BB6}"/>
          </ac:picMkLst>
        </pc:picChg>
        <pc:picChg chg="mod">
          <ac:chgData name="Subhankar Rout" userId="692c0082-5fda-4a3c-82ae-ca042c446dae" providerId="ADAL" clId="{32876CD3-3D67-4672-80BD-DF7C48E5F8E8}" dt="2021-06-29T06:50:38.528" v="83"/>
          <ac:picMkLst>
            <pc:docMk/>
            <pc:sldMk cId="4289762862" sldId="5299"/>
            <ac:picMk id="36" creationId="{4CC9CF23-5A7F-4646-8A28-4B9BAB878F32}"/>
          </ac:picMkLst>
        </pc:picChg>
        <pc:picChg chg="mod">
          <ac:chgData name="Subhankar Rout" userId="692c0082-5fda-4a3c-82ae-ca042c446dae" providerId="ADAL" clId="{32876CD3-3D67-4672-80BD-DF7C48E5F8E8}" dt="2021-06-29T06:50:38.528" v="83"/>
          <ac:picMkLst>
            <pc:docMk/>
            <pc:sldMk cId="4289762862" sldId="5299"/>
            <ac:picMk id="47" creationId="{811B0763-135C-46AE-AF99-D5B30064531E}"/>
          </ac:picMkLst>
        </pc:picChg>
        <pc:picChg chg="mod">
          <ac:chgData name="Subhankar Rout" userId="692c0082-5fda-4a3c-82ae-ca042c446dae" providerId="ADAL" clId="{32876CD3-3D67-4672-80BD-DF7C48E5F8E8}" dt="2021-06-29T06:50:38.528" v="83"/>
          <ac:picMkLst>
            <pc:docMk/>
            <pc:sldMk cId="4289762862" sldId="5299"/>
            <ac:picMk id="48" creationId="{342221C7-C6DE-4F53-B036-31145164FF58}"/>
          </ac:picMkLst>
        </pc:picChg>
        <pc:picChg chg="mod">
          <ac:chgData name="Subhankar Rout" userId="692c0082-5fda-4a3c-82ae-ca042c446dae" providerId="ADAL" clId="{32876CD3-3D67-4672-80BD-DF7C48E5F8E8}" dt="2021-06-29T06:50:38.528" v="83"/>
          <ac:picMkLst>
            <pc:docMk/>
            <pc:sldMk cId="4289762862" sldId="5299"/>
            <ac:picMk id="49" creationId="{70D3D96B-493E-4308-BE14-80718214B68B}"/>
          </ac:picMkLst>
        </pc:picChg>
        <pc:picChg chg="mod">
          <ac:chgData name="Subhankar Rout" userId="692c0082-5fda-4a3c-82ae-ca042c446dae" providerId="ADAL" clId="{32876CD3-3D67-4672-80BD-DF7C48E5F8E8}" dt="2021-06-29T06:50:38.528" v="83"/>
          <ac:picMkLst>
            <pc:docMk/>
            <pc:sldMk cId="4289762862" sldId="5299"/>
            <ac:picMk id="50" creationId="{C8D9F530-CD7B-47D1-AC67-3F17749C8BDE}"/>
          </ac:picMkLst>
        </pc:picChg>
        <pc:picChg chg="mod">
          <ac:chgData name="Subhankar Rout" userId="692c0082-5fda-4a3c-82ae-ca042c446dae" providerId="ADAL" clId="{32876CD3-3D67-4672-80BD-DF7C48E5F8E8}" dt="2021-06-29T06:50:38.528" v="83"/>
          <ac:picMkLst>
            <pc:docMk/>
            <pc:sldMk cId="4289762862" sldId="5299"/>
            <ac:picMk id="51" creationId="{662B0107-9095-4D56-A86F-7BE3440F3173}"/>
          </ac:picMkLst>
        </pc:picChg>
      </pc:sldChg>
    </pc:docChg>
  </pc:docChgLst>
  <pc:docChgLst>
    <pc:chgData name="Amit Rastogi" userId="0d8788e4-b609-4d49-8cd3-93ea1e3462ee" providerId="ADAL" clId="{050D756F-0205-4E06-A011-EF4FEBC2E6EE}"/>
    <pc:docChg chg="modSld">
      <pc:chgData name="Amit Rastogi" userId="0d8788e4-b609-4d49-8cd3-93ea1e3462ee" providerId="ADAL" clId="{050D756F-0205-4E06-A011-EF4FEBC2E6EE}" dt="2021-06-30T09:21:57.086" v="5" actId="20577"/>
      <pc:docMkLst>
        <pc:docMk/>
      </pc:docMkLst>
      <pc:sldChg chg="modSp">
        <pc:chgData name="Amit Rastogi" userId="0d8788e4-b609-4d49-8cd3-93ea1e3462ee" providerId="ADAL" clId="{050D756F-0205-4E06-A011-EF4FEBC2E6EE}" dt="2021-06-30T09:21:43.192" v="1" actId="20577"/>
        <pc:sldMkLst>
          <pc:docMk/>
          <pc:sldMk cId="1450211971" sldId="5282"/>
        </pc:sldMkLst>
        <pc:spChg chg="mod">
          <ac:chgData name="Amit Rastogi" userId="0d8788e4-b609-4d49-8cd3-93ea1e3462ee" providerId="ADAL" clId="{050D756F-0205-4E06-A011-EF4FEBC2E6EE}" dt="2021-06-30T09:21:43.192" v="1" actId="20577"/>
          <ac:spMkLst>
            <pc:docMk/>
            <pc:sldMk cId="1450211971" sldId="5282"/>
            <ac:spMk id="9" creationId="{4577B193-B5BB-4191-B0F1-A8068115EE51}"/>
          </ac:spMkLst>
        </pc:spChg>
      </pc:sldChg>
      <pc:sldChg chg="modSp">
        <pc:chgData name="Amit Rastogi" userId="0d8788e4-b609-4d49-8cd3-93ea1e3462ee" providerId="ADAL" clId="{050D756F-0205-4E06-A011-EF4FEBC2E6EE}" dt="2021-06-30T09:21:57.086" v="5" actId="20577"/>
        <pc:sldMkLst>
          <pc:docMk/>
          <pc:sldMk cId="1477507962" sldId="5285"/>
        </pc:sldMkLst>
        <pc:spChg chg="mod">
          <ac:chgData name="Amit Rastogi" userId="0d8788e4-b609-4d49-8cd3-93ea1e3462ee" providerId="ADAL" clId="{050D756F-0205-4E06-A011-EF4FEBC2E6EE}" dt="2021-06-30T09:21:57.086" v="5" actId="20577"/>
          <ac:spMkLst>
            <pc:docMk/>
            <pc:sldMk cId="1477507962" sldId="5285"/>
            <ac:spMk id="30" creationId="{29A973F6-ADA9-41BF-A88A-1AD1E3DBE512}"/>
          </ac:spMkLst>
        </pc:spChg>
      </pc:sldChg>
    </pc:docChg>
  </pc:docChgLst>
  <pc:docChgLst>
    <pc:chgData name="Deepak Choudhary" userId="31c833d58d43ec77" providerId="LiveId" clId="{222F4555-CB18-41DF-8BA7-01C849682FA2}"/>
    <pc:docChg chg="modSld">
      <pc:chgData name="Deepak Choudhary" userId="31c833d58d43ec77" providerId="LiveId" clId="{222F4555-CB18-41DF-8BA7-01C849682FA2}" dt="2021-06-30T02:43:47.368" v="0" actId="20577"/>
      <pc:docMkLst>
        <pc:docMk/>
      </pc:docMkLst>
      <pc:sldChg chg="modNotesTx">
        <pc:chgData name="Deepak Choudhary" userId="31c833d58d43ec77" providerId="LiveId" clId="{222F4555-CB18-41DF-8BA7-01C849682FA2}" dt="2021-06-30T02:43:47.368" v="0" actId="20577"/>
        <pc:sldMkLst>
          <pc:docMk/>
          <pc:sldMk cId="3212391030" sldId="5296"/>
        </pc:sldMkLst>
      </pc:sldChg>
    </pc:docChg>
  </pc:docChgLst>
  <pc:docChgLst>
    <pc:chgData name="Amit Rastogi" userId="0d8788e4-b609-4d49-8cd3-93ea1e3462ee" providerId="ADAL" clId="{966580F3-B7EF-4CC5-A571-DEC386305E11}"/>
    <pc:docChg chg="undo custSel delSld modSld modSection">
      <pc:chgData name="Amit Rastogi" userId="0d8788e4-b609-4d49-8cd3-93ea1e3462ee" providerId="ADAL" clId="{966580F3-B7EF-4CC5-A571-DEC386305E11}" dt="2021-05-24T11:34:11.055" v="462" actId="208"/>
      <pc:docMkLst>
        <pc:docMk/>
      </pc:docMkLst>
      <pc:sldChg chg="modSp modAnim modNotesTx">
        <pc:chgData name="Amit Rastogi" userId="0d8788e4-b609-4d49-8cd3-93ea1e3462ee" providerId="ADAL" clId="{966580F3-B7EF-4CC5-A571-DEC386305E11}" dt="2021-05-24T03:07:33.702" v="167"/>
        <pc:sldMkLst>
          <pc:docMk/>
          <pc:sldMk cId="4077038042" sldId="271"/>
        </pc:sldMkLst>
        <pc:spChg chg="mod">
          <ac:chgData name="Amit Rastogi" userId="0d8788e4-b609-4d49-8cd3-93ea1e3462ee" providerId="ADAL" clId="{966580F3-B7EF-4CC5-A571-DEC386305E11}" dt="2021-05-24T03:07:20.348" v="166" actId="20577"/>
          <ac:spMkLst>
            <pc:docMk/>
            <pc:sldMk cId="4077038042" sldId="271"/>
            <ac:spMk id="13" creationId="{AD5A03EA-F798-47CD-AFD2-214CDB7FD065}"/>
          </ac:spMkLst>
        </pc:spChg>
        <pc:spChg chg="mod">
          <ac:chgData name="Amit Rastogi" userId="0d8788e4-b609-4d49-8cd3-93ea1e3462ee" providerId="ADAL" clId="{966580F3-B7EF-4CC5-A571-DEC386305E11}" dt="2021-05-24T03:06:23.107" v="154" actId="20577"/>
          <ac:spMkLst>
            <pc:docMk/>
            <pc:sldMk cId="4077038042" sldId="271"/>
            <ac:spMk id="14" creationId="{443AE612-BF12-4C45-B317-E23CC591E6B6}"/>
          </ac:spMkLst>
        </pc:spChg>
      </pc:sldChg>
      <pc:sldChg chg="del">
        <pc:chgData name="Amit Rastogi" userId="0d8788e4-b609-4d49-8cd3-93ea1e3462ee" providerId="ADAL" clId="{966580F3-B7EF-4CC5-A571-DEC386305E11}" dt="2021-05-24T03:07:44.149" v="170" actId="47"/>
        <pc:sldMkLst>
          <pc:docMk/>
          <pc:sldMk cId="2709351672" sldId="406"/>
        </pc:sldMkLst>
      </pc:sldChg>
      <pc:sldChg chg="del">
        <pc:chgData name="Amit Rastogi" userId="0d8788e4-b609-4d49-8cd3-93ea1e3462ee" providerId="ADAL" clId="{966580F3-B7EF-4CC5-A571-DEC386305E11}" dt="2021-05-24T03:04:57.840" v="105" actId="47"/>
        <pc:sldMkLst>
          <pc:docMk/>
          <pc:sldMk cId="2765240969" sldId="5019"/>
        </pc:sldMkLst>
      </pc:sldChg>
      <pc:sldChg chg="modNotesTx">
        <pc:chgData name="Amit Rastogi" userId="0d8788e4-b609-4d49-8cd3-93ea1e3462ee" providerId="ADAL" clId="{966580F3-B7EF-4CC5-A571-DEC386305E11}" dt="2021-05-21T12:17:47.995" v="1" actId="113"/>
        <pc:sldMkLst>
          <pc:docMk/>
          <pc:sldMk cId="3621434506" sldId="5060"/>
        </pc:sldMkLst>
      </pc:sldChg>
      <pc:sldChg chg="modNotesTx">
        <pc:chgData name="Amit Rastogi" userId="0d8788e4-b609-4d49-8cd3-93ea1e3462ee" providerId="ADAL" clId="{966580F3-B7EF-4CC5-A571-DEC386305E11}" dt="2021-05-21T12:32:27.224" v="57" actId="20577"/>
        <pc:sldMkLst>
          <pc:docMk/>
          <pc:sldMk cId="3390038231" sldId="5066"/>
        </pc:sldMkLst>
      </pc:sldChg>
      <pc:sldChg chg="modSp mod modNotesTx">
        <pc:chgData name="Amit Rastogi" userId="0d8788e4-b609-4d49-8cd3-93ea1e3462ee" providerId="ADAL" clId="{966580F3-B7EF-4CC5-A571-DEC386305E11}" dt="2021-05-21T12:32:26.986" v="56" actId="6549"/>
        <pc:sldMkLst>
          <pc:docMk/>
          <pc:sldMk cId="2885655443" sldId="5069"/>
        </pc:sldMkLst>
        <pc:spChg chg="mod">
          <ac:chgData name="Amit Rastogi" userId="0d8788e4-b609-4d49-8cd3-93ea1e3462ee" providerId="ADAL" clId="{966580F3-B7EF-4CC5-A571-DEC386305E11}" dt="2021-05-21T12:32:23.451" v="47" actId="6549"/>
          <ac:spMkLst>
            <pc:docMk/>
            <pc:sldMk cId="2885655443" sldId="5069"/>
            <ac:spMk id="15" creationId="{BCC41E6E-49DD-4501-A829-8948BF280425}"/>
          </ac:spMkLst>
        </pc:spChg>
      </pc:sldChg>
      <pc:sldChg chg="modNotesTx">
        <pc:chgData name="Amit Rastogi" userId="0d8788e4-b609-4d49-8cd3-93ea1e3462ee" providerId="ADAL" clId="{966580F3-B7EF-4CC5-A571-DEC386305E11}" dt="2021-05-21T12:38:37.311" v="62" actId="12"/>
        <pc:sldMkLst>
          <pc:docMk/>
          <pc:sldMk cId="4001013700" sldId="5075"/>
        </pc:sldMkLst>
      </pc:sldChg>
      <pc:sldChg chg="modNotesTx">
        <pc:chgData name="Amit Rastogi" userId="0d8788e4-b609-4d49-8cd3-93ea1e3462ee" providerId="ADAL" clId="{966580F3-B7EF-4CC5-A571-DEC386305E11}" dt="2021-05-21T12:43:17.427" v="73" actId="12"/>
        <pc:sldMkLst>
          <pc:docMk/>
          <pc:sldMk cId="1639245433" sldId="5078"/>
        </pc:sldMkLst>
      </pc:sldChg>
      <pc:sldChg chg="modSp mod modNotesTx">
        <pc:chgData name="Amit Rastogi" userId="0d8788e4-b609-4d49-8cd3-93ea1e3462ee" providerId="ADAL" clId="{966580F3-B7EF-4CC5-A571-DEC386305E11}" dt="2021-05-21T12:45:12.824" v="88" actId="20577"/>
        <pc:sldMkLst>
          <pc:docMk/>
          <pc:sldMk cId="2825609914" sldId="5084"/>
        </pc:sldMkLst>
        <pc:spChg chg="mod">
          <ac:chgData name="Amit Rastogi" userId="0d8788e4-b609-4d49-8cd3-93ea1e3462ee" providerId="ADAL" clId="{966580F3-B7EF-4CC5-A571-DEC386305E11}" dt="2021-05-21T12:45:12.824" v="88" actId="20577"/>
          <ac:spMkLst>
            <pc:docMk/>
            <pc:sldMk cId="2825609914" sldId="5084"/>
            <ac:spMk id="39" creationId="{D88BB852-70E0-4545-AB2E-EA46D6406EBC}"/>
          </ac:spMkLst>
        </pc:spChg>
      </pc:sldChg>
      <pc:sldChg chg="modSp mod">
        <pc:chgData name="Amit Rastogi" userId="0d8788e4-b609-4d49-8cd3-93ea1e3462ee" providerId="ADAL" clId="{966580F3-B7EF-4CC5-A571-DEC386305E11}" dt="2021-05-21T12:45:52.970" v="104" actId="20577"/>
        <pc:sldMkLst>
          <pc:docMk/>
          <pc:sldMk cId="1303086348" sldId="5087"/>
        </pc:sldMkLst>
        <pc:spChg chg="mod">
          <ac:chgData name="Amit Rastogi" userId="0d8788e4-b609-4d49-8cd3-93ea1e3462ee" providerId="ADAL" clId="{966580F3-B7EF-4CC5-A571-DEC386305E11}" dt="2021-05-21T12:45:52.970" v="104" actId="20577"/>
          <ac:spMkLst>
            <pc:docMk/>
            <pc:sldMk cId="1303086348" sldId="5087"/>
            <ac:spMk id="14" creationId="{EC13DE87-D1F6-42BD-8452-23503CF46918}"/>
          </ac:spMkLst>
        </pc:spChg>
      </pc:sldChg>
      <pc:sldChg chg="modNotesTx">
        <pc:chgData name="Amit Rastogi" userId="0d8788e4-b609-4d49-8cd3-93ea1e3462ee" providerId="ADAL" clId="{966580F3-B7EF-4CC5-A571-DEC386305E11}" dt="2021-05-24T07:48:07.252" v="289" actId="20577"/>
        <pc:sldMkLst>
          <pc:docMk/>
          <pc:sldMk cId="1167052596" sldId="5090"/>
        </pc:sldMkLst>
      </pc:sldChg>
      <pc:sldChg chg="modNotesTx">
        <pc:chgData name="Amit Rastogi" userId="0d8788e4-b609-4d49-8cd3-93ea1e3462ee" providerId="ADAL" clId="{966580F3-B7EF-4CC5-A571-DEC386305E11}" dt="2021-05-24T07:51:48.289" v="292" actId="20577"/>
        <pc:sldMkLst>
          <pc:docMk/>
          <pc:sldMk cId="3980719002" sldId="5102"/>
        </pc:sldMkLst>
      </pc:sldChg>
      <pc:sldChg chg="del">
        <pc:chgData name="Amit Rastogi" userId="0d8788e4-b609-4d49-8cd3-93ea1e3462ee" providerId="ADAL" clId="{966580F3-B7EF-4CC5-A571-DEC386305E11}" dt="2021-05-24T03:07:42.220" v="168" actId="47"/>
        <pc:sldMkLst>
          <pc:docMk/>
          <pc:sldMk cId="1622217364" sldId="5117"/>
        </pc:sldMkLst>
      </pc:sldChg>
      <pc:sldChg chg="del">
        <pc:chgData name="Amit Rastogi" userId="0d8788e4-b609-4d49-8cd3-93ea1e3462ee" providerId="ADAL" clId="{966580F3-B7EF-4CC5-A571-DEC386305E11}" dt="2021-05-24T03:07:43.459" v="169" actId="47"/>
        <pc:sldMkLst>
          <pc:docMk/>
          <pc:sldMk cId="2647047665" sldId="5118"/>
        </pc:sldMkLst>
      </pc:sldChg>
      <pc:sldChg chg="modSp mod">
        <pc:chgData name="Amit Rastogi" userId="0d8788e4-b609-4d49-8cd3-93ea1e3462ee" providerId="ADAL" clId="{966580F3-B7EF-4CC5-A571-DEC386305E11}" dt="2021-05-24T11:32:13.238" v="458" actId="208"/>
        <pc:sldMkLst>
          <pc:docMk/>
          <pc:sldMk cId="578494545" sldId="5254"/>
        </pc:sldMkLst>
        <pc:picChg chg="mod">
          <ac:chgData name="Amit Rastogi" userId="0d8788e4-b609-4d49-8cd3-93ea1e3462ee" providerId="ADAL" clId="{966580F3-B7EF-4CC5-A571-DEC386305E11}" dt="2021-05-24T11:32:13.238" v="458" actId="208"/>
          <ac:picMkLst>
            <pc:docMk/>
            <pc:sldMk cId="578494545" sldId="5254"/>
            <ac:picMk id="32" creationId="{9B279239-5753-4EC5-AF48-E587A87945B7}"/>
          </ac:picMkLst>
        </pc:picChg>
      </pc:sldChg>
      <pc:sldChg chg="addSp modSp mod">
        <pc:chgData name="Amit Rastogi" userId="0d8788e4-b609-4d49-8cd3-93ea1e3462ee" providerId="ADAL" clId="{966580F3-B7EF-4CC5-A571-DEC386305E11}" dt="2021-05-24T10:43:34.023" v="456" actId="1037"/>
        <pc:sldMkLst>
          <pc:docMk/>
          <pc:sldMk cId="1871468413" sldId="5271"/>
        </pc:sldMkLst>
        <pc:spChg chg="ord">
          <ac:chgData name="Amit Rastogi" userId="0d8788e4-b609-4d49-8cd3-93ea1e3462ee" providerId="ADAL" clId="{966580F3-B7EF-4CC5-A571-DEC386305E11}" dt="2021-05-24T10:42:39.098" v="295" actId="167"/>
          <ac:spMkLst>
            <pc:docMk/>
            <pc:sldMk cId="1871468413" sldId="5271"/>
            <ac:spMk id="63" creationId="{0A9293F0-8ECE-45A2-B2E0-E90F7E25DC7F}"/>
          </ac:spMkLst>
        </pc:spChg>
        <pc:spChg chg="add mod">
          <ac:chgData name="Amit Rastogi" userId="0d8788e4-b609-4d49-8cd3-93ea1e3462ee" providerId="ADAL" clId="{966580F3-B7EF-4CC5-A571-DEC386305E11}" dt="2021-05-24T10:43:34.023" v="456" actId="1037"/>
          <ac:spMkLst>
            <pc:docMk/>
            <pc:sldMk cId="1871468413" sldId="5271"/>
            <ac:spMk id="64" creationId="{2C2F0B5B-DDC1-4E87-B20A-C1F73C650E90}"/>
          </ac:spMkLst>
        </pc:spChg>
        <pc:spChg chg="add mod">
          <ac:chgData name="Amit Rastogi" userId="0d8788e4-b609-4d49-8cd3-93ea1e3462ee" providerId="ADAL" clId="{966580F3-B7EF-4CC5-A571-DEC386305E11}" dt="2021-05-24T10:43:12.284" v="377" actId="1035"/>
          <ac:spMkLst>
            <pc:docMk/>
            <pc:sldMk cId="1871468413" sldId="5271"/>
            <ac:spMk id="65" creationId="{4FA9B5D5-1848-4AC4-B9ED-02191BA64EEF}"/>
          </ac:spMkLst>
        </pc:spChg>
        <pc:spChg chg="add mod">
          <ac:chgData name="Amit Rastogi" userId="0d8788e4-b609-4d49-8cd3-93ea1e3462ee" providerId="ADAL" clId="{966580F3-B7EF-4CC5-A571-DEC386305E11}" dt="2021-05-24T10:43:18.803" v="397" actId="1037"/>
          <ac:spMkLst>
            <pc:docMk/>
            <pc:sldMk cId="1871468413" sldId="5271"/>
            <ac:spMk id="66" creationId="{9A1F5B98-B9DC-4C6D-A7C1-6C381BD249C7}"/>
          </ac:spMkLst>
        </pc:spChg>
        <pc:spChg chg="add mod">
          <ac:chgData name="Amit Rastogi" userId="0d8788e4-b609-4d49-8cd3-93ea1e3462ee" providerId="ADAL" clId="{966580F3-B7EF-4CC5-A571-DEC386305E11}" dt="2021-05-24T10:43:24.131" v="429" actId="1038"/>
          <ac:spMkLst>
            <pc:docMk/>
            <pc:sldMk cId="1871468413" sldId="5271"/>
            <ac:spMk id="67" creationId="{6B3E7841-123B-422C-BD83-6311EC16157E}"/>
          </ac:spMkLst>
        </pc:spChg>
        <pc:spChg chg="add mod">
          <ac:chgData name="Amit Rastogi" userId="0d8788e4-b609-4d49-8cd3-93ea1e3462ee" providerId="ADAL" clId="{966580F3-B7EF-4CC5-A571-DEC386305E11}" dt="2021-05-24T10:43:27.152" v="453" actId="1038"/>
          <ac:spMkLst>
            <pc:docMk/>
            <pc:sldMk cId="1871468413" sldId="5271"/>
            <ac:spMk id="68" creationId="{D062E4A7-DBA6-432A-90B0-50C0105C2D8E}"/>
          </ac:spMkLst>
        </pc:spChg>
      </pc:sldChg>
      <pc:sldChg chg="modSp mod">
        <pc:chgData name="Amit Rastogi" userId="0d8788e4-b609-4d49-8cd3-93ea1e3462ee" providerId="ADAL" clId="{966580F3-B7EF-4CC5-A571-DEC386305E11}" dt="2021-05-24T11:33:17.469" v="459" actId="208"/>
        <pc:sldMkLst>
          <pc:docMk/>
          <pc:sldMk cId="1698814458" sldId="5276"/>
        </pc:sldMkLst>
        <pc:picChg chg="mod">
          <ac:chgData name="Amit Rastogi" userId="0d8788e4-b609-4d49-8cd3-93ea1e3462ee" providerId="ADAL" clId="{966580F3-B7EF-4CC5-A571-DEC386305E11}" dt="2021-05-24T11:33:17.469" v="459" actId="208"/>
          <ac:picMkLst>
            <pc:docMk/>
            <pc:sldMk cId="1698814458" sldId="5276"/>
            <ac:picMk id="34" creationId="{0C1FD6D4-6F6C-43F7-B044-BF73C7070B2B}"/>
          </ac:picMkLst>
        </pc:picChg>
      </pc:sldChg>
      <pc:sldChg chg="modSp mod">
        <pc:chgData name="Amit Rastogi" userId="0d8788e4-b609-4d49-8cd3-93ea1e3462ee" providerId="ADAL" clId="{966580F3-B7EF-4CC5-A571-DEC386305E11}" dt="2021-05-24T11:33:40.460" v="461" actId="208"/>
        <pc:sldMkLst>
          <pc:docMk/>
          <pc:sldMk cId="2610346617" sldId="5278"/>
        </pc:sldMkLst>
        <pc:spChg chg="mod">
          <ac:chgData name="Amit Rastogi" userId="0d8788e4-b609-4d49-8cd3-93ea1e3462ee" providerId="ADAL" clId="{966580F3-B7EF-4CC5-A571-DEC386305E11}" dt="2021-05-24T11:33:40.460" v="461" actId="208"/>
          <ac:spMkLst>
            <pc:docMk/>
            <pc:sldMk cId="2610346617" sldId="5278"/>
            <ac:spMk id="33" creationId="{FE88B3EB-1CB5-46B6-A0E8-FFA4BA17B436}"/>
          </ac:spMkLst>
        </pc:spChg>
        <pc:picChg chg="mod">
          <ac:chgData name="Amit Rastogi" userId="0d8788e4-b609-4d49-8cd3-93ea1e3462ee" providerId="ADAL" clId="{966580F3-B7EF-4CC5-A571-DEC386305E11}" dt="2021-05-24T11:33:40.460" v="461" actId="208"/>
          <ac:picMkLst>
            <pc:docMk/>
            <pc:sldMk cId="2610346617" sldId="5278"/>
            <ac:picMk id="32" creationId="{DD660206-3722-4323-B0A2-754E5D744357}"/>
          </ac:picMkLst>
        </pc:picChg>
      </pc:sldChg>
      <pc:sldChg chg="modSp mod">
        <pc:chgData name="Amit Rastogi" userId="0d8788e4-b609-4d49-8cd3-93ea1e3462ee" providerId="ADAL" clId="{966580F3-B7EF-4CC5-A571-DEC386305E11}" dt="2021-05-24T11:33:29.747" v="460" actId="208"/>
        <pc:sldMkLst>
          <pc:docMk/>
          <pc:sldMk cId="222780816" sldId="5279"/>
        </pc:sldMkLst>
        <pc:spChg chg="mod">
          <ac:chgData name="Amit Rastogi" userId="0d8788e4-b609-4d49-8cd3-93ea1e3462ee" providerId="ADAL" clId="{966580F3-B7EF-4CC5-A571-DEC386305E11}" dt="2021-05-24T11:33:29.747" v="460" actId="208"/>
          <ac:spMkLst>
            <pc:docMk/>
            <pc:sldMk cId="222780816" sldId="5279"/>
            <ac:spMk id="46" creationId="{91E08065-94C0-4BC3-B63D-1A068A29B899}"/>
          </ac:spMkLst>
        </pc:spChg>
        <pc:picChg chg="mod">
          <ac:chgData name="Amit Rastogi" userId="0d8788e4-b609-4d49-8cd3-93ea1e3462ee" providerId="ADAL" clId="{966580F3-B7EF-4CC5-A571-DEC386305E11}" dt="2021-05-24T11:33:29.747" v="460" actId="208"/>
          <ac:picMkLst>
            <pc:docMk/>
            <pc:sldMk cId="222780816" sldId="5279"/>
            <ac:picMk id="45" creationId="{85332C79-BF51-4161-9672-3AE10C9EB660}"/>
          </ac:picMkLst>
        </pc:picChg>
      </pc:sldChg>
      <pc:sldChg chg="del">
        <pc:chgData name="Amit Rastogi" userId="0d8788e4-b609-4d49-8cd3-93ea1e3462ee" providerId="ADAL" clId="{966580F3-B7EF-4CC5-A571-DEC386305E11}" dt="2021-05-24T10:46:17.431" v="457" actId="47"/>
        <pc:sldMkLst>
          <pc:docMk/>
          <pc:sldMk cId="606910879" sldId="5297"/>
        </pc:sldMkLst>
      </pc:sldChg>
      <pc:sldChg chg="modSp mod">
        <pc:chgData name="Amit Rastogi" userId="0d8788e4-b609-4d49-8cd3-93ea1e3462ee" providerId="ADAL" clId="{966580F3-B7EF-4CC5-A571-DEC386305E11}" dt="2021-05-24T11:34:11.055" v="462" actId="208"/>
        <pc:sldMkLst>
          <pc:docMk/>
          <pc:sldMk cId="3231800775" sldId="5300"/>
        </pc:sldMkLst>
        <pc:picChg chg="mod">
          <ac:chgData name="Amit Rastogi" userId="0d8788e4-b609-4d49-8cd3-93ea1e3462ee" providerId="ADAL" clId="{966580F3-B7EF-4CC5-A571-DEC386305E11}" dt="2021-05-24T11:34:11.055" v="462" actId="208"/>
          <ac:picMkLst>
            <pc:docMk/>
            <pc:sldMk cId="3231800775" sldId="5300"/>
            <ac:picMk id="49" creationId="{1B4776E5-17F6-44AA-AE93-38D8ADB15B43}"/>
          </ac:picMkLst>
        </pc:picChg>
      </pc:sldChg>
    </pc:docChg>
  </pc:docChgLst>
  <pc:docChgLst>
    <pc:chgData name="Deepak Choudhary" userId="31c833d58d43ec77" providerId="LiveId" clId="{A53307AF-C929-446B-B4A5-BD3113B7B048}"/>
    <pc:docChg chg="custSel modSld">
      <pc:chgData name="Deepak Choudhary" userId="31c833d58d43ec77" providerId="LiveId" clId="{A53307AF-C929-446B-B4A5-BD3113B7B048}" dt="2021-05-24T10:00:46.813" v="22" actId="20577"/>
      <pc:docMkLst>
        <pc:docMk/>
      </pc:docMkLst>
      <pc:sldChg chg="addSp delSp modSp mod">
        <pc:chgData name="Deepak Choudhary" userId="31c833d58d43ec77" providerId="LiveId" clId="{A53307AF-C929-446B-B4A5-BD3113B7B048}" dt="2021-05-24T08:13:00.259" v="17" actId="14100"/>
        <pc:sldMkLst>
          <pc:docMk/>
          <pc:sldMk cId="3813694167" sldId="5088"/>
        </pc:sldMkLst>
        <pc:spChg chg="mod ord">
          <ac:chgData name="Deepak Choudhary" userId="31c833d58d43ec77" providerId="LiveId" clId="{A53307AF-C929-446B-B4A5-BD3113B7B048}" dt="2021-05-24T08:13:00.259" v="17" actId="14100"/>
          <ac:spMkLst>
            <pc:docMk/>
            <pc:sldMk cId="3813694167" sldId="5088"/>
            <ac:spMk id="8" creationId="{67F5770D-ADE5-475B-90C1-267113CF49A3}"/>
          </ac:spMkLst>
        </pc:spChg>
        <pc:picChg chg="add del">
          <ac:chgData name="Deepak Choudhary" userId="31c833d58d43ec77" providerId="LiveId" clId="{A53307AF-C929-446B-B4A5-BD3113B7B048}" dt="2021-05-24T08:12:09.754" v="1" actId="478"/>
          <ac:picMkLst>
            <pc:docMk/>
            <pc:sldMk cId="3813694167" sldId="5088"/>
            <ac:picMk id="3" creationId="{63C5F5D1-AD25-4D79-9D6B-266879ED8A42}"/>
          </ac:picMkLst>
        </pc:picChg>
        <pc:picChg chg="add mod">
          <ac:chgData name="Deepak Choudhary" userId="31c833d58d43ec77" providerId="LiveId" clId="{A53307AF-C929-446B-B4A5-BD3113B7B048}" dt="2021-05-24T08:12:44.514" v="6" actId="1076"/>
          <ac:picMkLst>
            <pc:docMk/>
            <pc:sldMk cId="3813694167" sldId="5088"/>
            <ac:picMk id="5" creationId="{42513BD3-8D48-4437-A589-8FA037ED22EF}"/>
          </ac:picMkLst>
        </pc:picChg>
        <pc:picChg chg="del">
          <ac:chgData name="Deepak Choudhary" userId="31c833d58d43ec77" providerId="LiveId" clId="{A53307AF-C929-446B-B4A5-BD3113B7B048}" dt="2021-05-24T08:12:40.860" v="5" actId="478"/>
          <ac:picMkLst>
            <pc:docMk/>
            <pc:sldMk cId="3813694167" sldId="5088"/>
            <ac:picMk id="7" creationId="{B389C928-C378-4A6E-B90F-E6D2052D6099}"/>
          </ac:picMkLst>
        </pc:picChg>
      </pc:sldChg>
      <pc:sldChg chg="modNotesTx">
        <pc:chgData name="Deepak Choudhary" userId="31c833d58d43ec77" providerId="LiveId" clId="{A53307AF-C929-446B-B4A5-BD3113B7B048}" dt="2021-05-24T09:59:10.310" v="19" actId="20577"/>
        <pc:sldMkLst>
          <pc:docMk/>
          <pc:sldMk cId="1002397116" sldId="5116"/>
        </pc:sldMkLst>
      </pc:sldChg>
      <pc:sldChg chg="modNotesTx">
        <pc:chgData name="Deepak Choudhary" userId="31c833d58d43ec77" providerId="LiveId" clId="{A53307AF-C929-446B-B4A5-BD3113B7B048}" dt="2021-05-24T10:00:46.813" v="22" actId="20577"/>
        <pc:sldMkLst>
          <pc:docMk/>
          <pc:sldMk cId="1864333324" sldId="5305"/>
        </pc:sldMkLst>
      </pc:sldChg>
    </pc:docChg>
  </pc:docChgLst>
  <pc:docChgLst>
    <pc:chgData name="Amit Rastogi" userId="0d8788e4-b609-4d49-8cd3-93ea1e3462ee" providerId="ADAL" clId="{DB43C386-77FD-4E6F-82C3-AEE18EF3A7ED}"/>
    <pc:docChg chg="modSld">
      <pc:chgData name="Amit Rastogi" userId="0d8788e4-b609-4d49-8cd3-93ea1e3462ee" providerId="ADAL" clId="{DB43C386-77FD-4E6F-82C3-AEE18EF3A7ED}" dt="2020-07-02T11:46:12.262" v="6" actId="20577"/>
      <pc:docMkLst>
        <pc:docMk/>
      </pc:docMkLst>
      <pc:sldChg chg="modSp mod">
        <pc:chgData name="Amit Rastogi" userId="0d8788e4-b609-4d49-8cd3-93ea1e3462ee" providerId="ADAL" clId="{DB43C386-77FD-4E6F-82C3-AEE18EF3A7ED}" dt="2020-07-02T11:46:12.262" v="6" actId="20577"/>
        <pc:sldMkLst>
          <pc:docMk/>
          <pc:sldMk cId="2486303266" sldId="537"/>
        </pc:sldMkLst>
        <pc:spChg chg="mod">
          <ac:chgData name="Amit Rastogi" userId="0d8788e4-b609-4d49-8cd3-93ea1e3462ee" providerId="ADAL" clId="{DB43C386-77FD-4E6F-82C3-AEE18EF3A7ED}" dt="2020-07-02T11:46:12.262" v="6" actId="20577"/>
          <ac:spMkLst>
            <pc:docMk/>
            <pc:sldMk cId="2486303266" sldId="537"/>
            <ac:spMk id="5" creationId="{356AAEA6-54C2-472C-B2BA-643D0AD4F9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EA2CE-1ABF-436F-A5E6-4C797779A23E}" type="datetimeFigureOut">
              <a:rPr lang="en-IN" smtClean="0"/>
              <a:t>11-12-2021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EFF12-8DB6-46EC-A85E-9B4FA278624B}" type="slidenum">
              <a:rPr lang="en-IN" smtClean="0"/>
              <a:t>‹#›</a:t>
            </a:fld>
            <a:endParaRPr lang="en-IN"/>
          </a:p>
        </p:txBody>
      </p:sp>
    </p:spTree>
    <p:extLst>
      <p:ext uri="{BB962C8B-B14F-4D97-AF65-F5344CB8AC3E}">
        <p14:creationId xmlns:p14="http://schemas.microsoft.com/office/powerpoint/2010/main" val="238381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Welcome to ‘RPA Design and Development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07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ource Sans"/>
              </a:rPr>
              <a:t>This section explains decision control in detail.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26497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r>
              <a:rPr lang="en-US" sz="1200" b="0" i="0" u="none" strike="noStrike" kern="1200" cap="none">
                <a:solidFill>
                  <a:schemeClr val="tx1"/>
                </a:solidFill>
                <a:latin typeface="Source Sans"/>
                <a:ea typeface="Verdana"/>
                <a:cs typeface="Arial" panose="020B0604020202020204" pitchFamily="34" charset="0"/>
                <a:sym typeface="Verdana"/>
              </a:rPr>
              <a:t>Decision-based control h</a:t>
            </a:r>
            <a:r>
              <a:rPr lang="en-US" sz="1200">
                <a:latin typeface="Source Sans"/>
                <a:cs typeface="Arial" panose="020B0604020202020204" pitchFamily="34" charset="0"/>
              </a:rPr>
              <a:t>elps the user to decide the execution flow of the program based on certain conditions.</a:t>
            </a:r>
            <a:r>
              <a:rPr lang="en-US" sz="1200" b="0" i="0" u="none" strike="noStrike" kern="1200" cap="none">
                <a:solidFill>
                  <a:schemeClr val="tx1"/>
                </a:solidFill>
                <a:latin typeface="Source Sans"/>
                <a:ea typeface="Verdana"/>
                <a:cs typeface="Arial" panose="020B0604020202020204" pitchFamily="34" charset="0"/>
                <a:sym typeface="Verdana"/>
              </a:rPr>
              <a:t> These conditions are specified by a set of conditional statements having the Boolean value true or false. Each of these conditions, when met, transfers</a:t>
            </a:r>
            <a:r>
              <a:rPr lang="en-US" sz="1200" b="1" i="0" u="none" strike="noStrike" kern="1200" cap="none">
                <a:solidFill>
                  <a:schemeClr val="tx1"/>
                </a:solidFill>
                <a:latin typeface="Source Sans"/>
                <a:ea typeface="Verdana"/>
                <a:cs typeface="Arial" panose="020B0604020202020204" pitchFamily="34" charset="0"/>
                <a:sym typeface="Verdana"/>
              </a:rPr>
              <a:t> </a:t>
            </a:r>
            <a:r>
              <a:rPr lang="en-US" sz="1200" b="0" i="0" u="none" strike="noStrike" kern="1200" cap="none">
                <a:solidFill>
                  <a:schemeClr val="tx1"/>
                </a:solidFill>
                <a:latin typeface="Source Sans"/>
                <a:ea typeface="Verdana"/>
                <a:cs typeface="Arial" panose="020B0604020202020204" pitchFamily="34" charset="0"/>
                <a:sym typeface="Verdana"/>
              </a:rPr>
              <a:t>the control to execute a subroutine. </a:t>
            </a:r>
            <a:r>
              <a:rPr lang="en-IN" sz="1200" b="0" i="0" u="none" strike="noStrike" kern="1200" cap="none">
                <a:solidFill>
                  <a:schemeClr val="tx1"/>
                </a:solidFill>
                <a:latin typeface="Source Sans"/>
                <a:ea typeface="Verdana"/>
                <a:cs typeface="Arial" panose="020B0604020202020204" pitchFamily="34" charset="0"/>
                <a:sym typeface="Verdana"/>
              </a:rPr>
              <a:t>A subroutine is a Sequence of program instructions that performs a specific task, packaged as a unit. This unit can then be used in programs wherever that particular task should be performed. Whenever the specified condition is met, one of these subroutines is executed. </a:t>
            </a:r>
          </a:p>
          <a:p>
            <a:pPr marL="0" marR="0" lvl="0" indent="0" algn="just"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endParaRPr lang="en-IN" sz="1200" b="0" i="0" u="none" strike="noStrike" kern="1200" cap="none">
              <a:solidFill>
                <a:schemeClr val="tx1"/>
              </a:solidFill>
              <a:latin typeface="Source Sans"/>
              <a:ea typeface="Verdana"/>
              <a:cs typeface="Arial" panose="020B0604020202020204" pitchFamily="34" charset="0"/>
              <a:sym typeface="Verdana"/>
            </a:endParaRPr>
          </a:p>
          <a:p>
            <a:pPr marL="0" marR="0" lvl="0" indent="0" algn="just"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r>
              <a:rPr lang="en-IN" sz="1200" b="0" i="0" u="none" strike="noStrike" kern="1200" cap="none">
                <a:solidFill>
                  <a:schemeClr val="tx1"/>
                </a:solidFill>
                <a:latin typeface="Source Sans"/>
                <a:ea typeface="Verdana"/>
                <a:cs typeface="Arial" panose="020B0604020202020204" pitchFamily="34" charset="0"/>
                <a:sym typeface="Verdana"/>
              </a:rPr>
              <a:t>There are two types of decision-based activities in UiPath: </a:t>
            </a:r>
            <a:r>
              <a:rPr lang="en-IN" sz="1200" b="1" i="0" u="none" strike="noStrike" kern="1200" cap="none">
                <a:solidFill>
                  <a:schemeClr val="tx1"/>
                </a:solidFill>
                <a:latin typeface="Source Sans"/>
                <a:ea typeface="Verdana"/>
                <a:cs typeface="Arial" panose="020B0604020202020204" pitchFamily="34" charset="0"/>
                <a:sym typeface="Verdana"/>
              </a:rPr>
              <a:t>If activity</a:t>
            </a:r>
            <a:r>
              <a:rPr lang="en-IN" sz="1200" b="0" i="0" u="none" strike="noStrike" kern="1200" cap="none">
                <a:solidFill>
                  <a:schemeClr val="tx1"/>
                </a:solidFill>
                <a:latin typeface="Source Sans"/>
                <a:ea typeface="Verdana"/>
                <a:cs typeface="Arial" panose="020B0604020202020204" pitchFamily="34" charset="0"/>
                <a:sym typeface="Verdana"/>
              </a:rPr>
              <a:t> and </a:t>
            </a:r>
            <a:r>
              <a:rPr lang="en-IN" sz="1200" b="1" i="0" u="none" strike="noStrike" kern="1200" cap="none">
                <a:solidFill>
                  <a:schemeClr val="tx1"/>
                </a:solidFill>
                <a:latin typeface="Source Sans"/>
                <a:ea typeface="Verdana"/>
                <a:cs typeface="Arial" panose="020B0604020202020204" pitchFamily="34" charset="0"/>
                <a:sym typeface="Verdana"/>
              </a:rPr>
              <a:t>Switch activity</a:t>
            </a:r>
            <a:r>
              <a:rPr lang="en-IN" sz="1200" b="0" i="0" u="none" strike="noStrike" kern="1200" cap="none">
                <a:solidFill>
                  <a:schemeClr val="tx1"/>
                </a:solidFill>
                <a:latin typeface="Source Sans"/>
                <a:ea typeface="Verdana"/>
                <a:cs typeface="Arial" panose="020B0604020202020204" pitchFamily="34" charset="0"/>
                <a:sym typeface="Verdana"/>
              </a:rPr>
              <a:t>. </a:t>
            </a:r>
          </a:p>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375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Source Sans"/>
                <a:ea typeface="+mn-ea"/>
                <a:cs typeface="+mn-cs"/>
              </a:rPr>
              <a:t>The If activity c</a:t>
            </a:r>
            <a:r>
              <a:rPr lang="en-US" sz="1200" kern="1200">
                <a:solidFill>
                  <a:schemeClr val="tx1"/>
                </a:solidFill>
                <a:effectLst/>
                <a:latin typeface="Source Sans"/>
                <a:ea typeface="+mn-ea"/>
                <a:cs typeface="+mn-cs"/>
              </a:rPr>
              <a:t>ontains a statement with a condition attached, and two sets of instructions as outcomes:</a:t>
            </a:r>
          </a:p>
          <a:p>
            <a:endParaRPr lang="en-US" sz="1200" b="0" i="0" kern="1200">
              <a:solidFill>
                <a:schemeClr val="tx1"/>
              </a:solidFill>
              <a:effectLst/>
              <a:latin typeface="Source Sans"/>
              <a:ea typeface="+mn-ea"/>
              <a:cs typeface="+mn-cs"/>
            </a:endParaRPr>
          </a:p>
          <a:p>
            <a:pPr marL="171450" indent="-171450" fontAlgn="base">
              <a:buFont typeface="Arial" panose="020B0604020202020204" pitchFamily="34" charset="0"/>
              <a:buChar char="•"/>
            </a:pPr>
            <a:r>
              <a:rPr lang="en-US" sz="1200" b="0" i="0" kern="1200">
                <a:solidFill>
                  <a:schemeClr val="tx1"/>
                </a:solidFill>
                <a:effectLst/>
                <a:latin typeface="Source Sans"/>
                <a:ea typeface="+mn-ea"/>
                <a:cs typeface="+mn-cs"/>
              </a:rPr>
              <a:t>Then: The set of actions to be executed when the condition is true </a:t>
            </a:r>
          </a:p>
          <a:p>
            <a:pPr marL="171450" indent="-171450" fontAlgn="base">
              <a:buFont typeface="Arial" panose="020B0604020202020204" pitchFamily="34" charset="0"/>
              <a:buChar char="•"/>
            </a:pPr>
            <a:r>
              <a:rPr lang="en-US" sz="1200" b="0" i="0" kern="1200">
                <a:solidFill>
                  <a:schemeClr val="tx1"/>
                </a:solidFill>
                <a:effectLst/>
                <a:latin typeface="Source Sans"/>
                <a:ea typeface="+mn-ea"/>
                <a:cs typeface="+mn-cs"/>
              </a:rPr>
              <a:t>Else: The set of actions to be executed when the condition is false</a:t>
            </a:r>
          </a:p>
          <a:p>
            <a:endParaRPr lang="en-US" sz="1200" b="0" i="0" kern="1200">
              <a:solidFill>
                <a:schemeClr val="tx1"/>
              </a:solidFill>
              <a:effectLst/>
              <a:latin typeface="Source Sans"/>
              <a:ea typeface="+mn-ea"/>
              <a:cs typeface="+mn-cs"/>
            </a:endParaRPr>
          </a:p>
          <a:p>
            <a:r>
              <a:rPr lang="en-US" sz="1200" b="0" i="0" kern="1200">
                <a:solidFill>
                  <a:schemeClr val="tx1"/>
                </a:solidFill>
                <a:effectLst/>
                <a:latin typeface="Source Sans"/>
                <a:ea typeface="+mn-ea"/>
                <a:cs typeface="+mn-cs"/>
              </a:rPr>
              <a:t>The If activity is useful to make decisions based on the value of variables.</a:t>
            </a:r>
          </a:p>
          <a:p>
            <a:endParaRPr lang="en-US" b="0">
              <a:latin typeface="Source Sans"/>
            </a:endParaRPr>
          </a:p>
          <a:p>
            <a:r>
              <a:rPr lang="en-US" b="1">
                <a:latin typeface="Source Sans"/>
              </a:rPr>
              <a:t>Example:</a:t>
            </a:r>
          </a:p>
          <a:p>
            <a:r>
              <a:rPr lang="en-US" sz="1200" b="0" i="0" kern="1200">
                <a:solidFill>
                  <a:schemeClr val="tx1"/>
                </a:solidFill>
                <a:effectLst/>
                <a:latin typeface="+mn-lt"/>
                <a:ea typeface="+mn-ea"/>
                <a:cs typeface="+mn-cs"/>
              </a:rPr>
              <a:t>An automation to input a candidate’s name &amp; marks obtained in an exam and decide if he has passed the exam or not. Here, the condition is specified in an If activity which displays the result accordingly:</a:t>
            </a:r>
          </a:p>
          <a:p>
            <a:r>
              <a:rPr lang="en-US" sz="1200" b="0" i="0" kern="1200">
                <a:solidFill>
                  <a:schemeClr val="tx1"/>
                </a:solidFill>
                <a:effectLst/>
                <a:latin typeface="+mn-lt"/>
                <a:ea typeface="+mn-ea"/>
                <a:cs typeface="+mn-cs"/>
              </a:rPr>
              <a:t>• if the marks are &gt;= 60, then</a:t>
            </a:r>
          </a:p>
          <a:p>
            <a:r>
              <a:rPr lang="en-US" sz="1200" b="1" i="0" kern="1200">
                <a:solidFill>
                  <a:schemeClr val="tx1"/>
                </a:solidFill>
                <a:effectLst/>
                <a:latin typeface="+mn-lt"/>
                <a:ea typeface="+mn-ea"/>
                <a:cs typeface="+mn-cs"/>
              </a:rPr>
              <a:t>	Congratulations! ‘name’ You have passed </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 Else </a:t>
            </a:r>
          </a:p>
          <a:p>
            <a:r>
              <a:rPr lang="en-US" sz="1200" b="0" i="0" kern="1200">
                <a:solidFill>
                  <a:schemeClr val="tx1"/>
                </a:solidFill>
                <a:effectLst/>
                <a:latin typeface="+mn-lt"/>
                <a:ea typeface="+mn-ea"/>
                <a:cs typeface="+mn-cs"/>
              </a:rPr>
              <a:t>	</a:t>
            </a:r>
            <a:r>
              <a:rPr lang="en-US" sz="1200" b="1" i="0" kern="1200">
                <a:solidFill>
                  <a:schemeClr val="tx1"/>
                </a:solidFill>
                <a:effectLst/>
                <a:latin typeface="+mn-lt"/>
                <a:ea typeface="+mn-ea"/>
                <a:cs typeface="+mn-cs"/>
              </a:rPr>
              <a:t>Sorry, ‘name’ You have failed</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74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a:latin typeface="Source Sans"/>
              </a:rPr>
              <a:t>Demonstrate the use of the If statement by building a workflow that tells whether the user has passed the exam or not. </a:t>
            </a:r>
          </a:p>
          <a:p>
            <a:endParaRPr lang="en-US" sz="1200" kern="1200">
              <a:solidFill>
                <a:schemeClr val="tx1"/>
              </a:solidFill>
              <a:effectLst/>
              <a:latin typeface="Source Sans"/>
              <a:ea typeface="+mn-ea"/>
              <a:cs typeface="+mn-c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Insert an </a:t>
            </a:r>
            <a:r>
              <a:rPr lang="en-US" sz="1200" b="1" kern="1200">
                <a:solidFill>
                  <a:schemeClr val="tx1"/>
                </a:solidFill>
                <a:effectLst/>
                <a:latin typeface="Source Sans"/>
                <a:ea typeface="+mn-ea"/>
                <a:cs typeface="+mn-cs"/>
              </a:rPr>
              <a:t>Input Dialog</a:t>
            </a:r>
            <a:r>
              <a:rPr lang="en-US" sz="1200" kern="1200">
                <a:solidFill>
                  <a:schemeClr val="tx1"/>
                </a:solidFill>
                <a:effectLst/>
                <a:latin typeface="Source Sans"/>
                <a:ea typeface="+mn-ea"/>
                <a:cs typeface="+mn-cs"/>
              </a:rPr>
              <a:t> activity in the designer panel.</a:t>
            </a:r>
            <a:r>
              <a:rPr lang="en-US">
                <a:latin typeface="Source Sans"/>
              </a:rPr>
              <a:t> </a:t>
            </a:r>
            <a:endParaRPr lang="en-US" sz="1200" kern="1200">
              <a:solidFill>
                <a:schemeClr val="tx1"/>
              </a:solidFill>
              <a:effectLst/>
              <a:latin typeface="Source San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Enter the text </a:t>
            </a:r>
            <a:r>
              <a:rPr lang="en-US" sz="1200" b="1" kern="1200">
                <a:solidFill>
                  <a:schemeClr val="tx1"/>
                </a:solidFill>
                <a:effectLst/>
                <a:latin typeface="Source Sans"/>
                <a:ea typeface="+mn-ea"/>
                <a:cs typeface="+mn-cs"/>
              </a:rPr>
              <a:t>“Name”</a:t>
            </a:r>
            <a:r>
              <a:rPr lang="en-US" sz="1200" kern="1200">
                <a:solidFill>
                  <a:schemeClr val="tx1"/>
                </a:solidFill>
                <a:effectLst/>
                <a:latin typeface="Source Sans"/>
                <a:ea typeface="+mn-ea"/>
                <a:cs typeface="+mn-cs"/>
              </a:rPr>
              <a:t> in the </a:t>
            </a:r>
            <a:r>
              <a:rPr lang="en-US" sz="1200" i="1" kern="1200">
                <a:solidFill>
                  <a:schemeClr val="tx1"/>
                </a:solidFill>
                <a:effectLst/>
                <a:latin typeface="Source Sans"/>
                <a:ea typeface="+mn-ea"/>
                <a:cs typeface="+mn-cs"/>
              </a:rPr>
              <a:t>Title</a:t>
            </a:r>
            <a:r>
              <a:rPr lang="en-US" sz="1200" kern="1200">
                <a:solidFill>
                  <a:schemeClr val="tx1"/>
                </a:solidFill>
                <a:effectLst/>
                <a:latin typeface="Source Sans"/>
                <a:ea typeface="+mn-ea"/>
                <a:cs typeface="+mn-cs"/>
              </a:rPr>
              <a:t>, and </a:t>
            </a:r>
            <a:r>
              <a:rPr lang="en-US" sz="1200" b="1" kern="1200">
                <a:solidFill>
                  <a:schemeClr val="tx1"/>
                </a:solidFill>
                <a:effectLst/>
                <a:latin typeface="Source Sans"/>
                <a:ea typeface="+mn-ea"/>
                <a:cs typeface="+mn-cs"/>
              </a:rPr>
              <a:t>“Enter Your Name”</a:t>
            </a:r>
            <a:r>
              <a:rPr lang="en-US" sz="1200" kern="1200">
                <a:solidFill>
                  <a:schemeClr val="tx1"/>
                </a:solidFill>
                <a:effectLst/>
                <a:latin typeface="Source Sans"/>
                <a:ea typeface="+mn-ea"/>
                <a:cs typeface="+mn-cs"/>
              </a:rPr>
              <a:t> in the </a:t>
            </a:r>
            <a:r>
              <a:rPr lang="en-US" sz="1200" i="1" kern="1200">
                <a:solidFill>
                  <a:schemeClr val="tx1"/>
                </a:solidFill>
                <a:effectLst/>
                <a:latin typeface="Source Sans"/>
                <a:ea typeface="+mn-ea"/>
                <a:cs typeface="+mn-cs"/>
              </a:rPr>
              <a:t>Label</a:t>
            </a:r>
            <a:r>
              <a:rPr lang="en-US" sz="1200" kern="1200">
                <a:solidFill>
                  <a:schemeClr val="tx1"/>
                </a:solidFill>
                <a:effectLst/>
                <a:latin typeface="Source Sans"/>
                <a:ea typeface="+mn-ea"/>
                <a:cs typeface="+mn-cs"/>
              </a:rPr>
              <a:t>.</a:t>
            </a:r>
            <a:r>
              <a:rPr lang="en-US">
                <a:latin typeface="Source Sans"/>
              </a:rPr>
              <a:t> </a:t>
            </a:r>
            <a:endParaRPr lang="en-US" sz="1200" kern="1200">
              <a:solidFill>
                <a:schemeClr val="tx1"/>
              </a:solidFill>
              <a:effectLst/>
              <a:latin typeface="Source San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Define a variable called </a:t>
            </a:r>
            <a:r>
              <a:rPr lang="en-US" sz="1200" b="1" kern="1200">
                <a:solidFill>
                  <a:schemeClr val="tx1"/>
                </a:solidFill>
                <a:effectLst/>
                <a:latin typeface="Source Sans"/>
                <a:ea typeface="+mn-ea"/>
                <a:cs typeface="+mn-cs"/>
              </a:rPr>
              <a:t>name</a:t>
            </a:r>
            <a:r>
              <a:rPr lang="en-US" sz="1200" kern="1200">
                <a:solidFill>
                  <a:schemeClr val="tx1"/>
                </a:solidFill>
                <a:effectLst/>
                <a:latin typeface="Source Sans"/>
                <a:ea typeface="+mn-ea"/>
                <a:cs typeface="+mn-cs"/>
              </a:rPr>
              <a:t> for this activity with Variable Type as </a:t>
            </a:r>
            <a:r>
              <a:rPr lang="en-US" sz="1200" b="1" kern="1200">
                <a:solidFill>
                  <a:schemeClr val="tx1"/>
                </a:solidFill>
                <a:effectLst/>
                <a:latin typeface="Source Sans"/>
                <a:ea typeface="+mn-ea"/>
                <a:cs typeface="+mn-cs"/>
              </a:rPr>
              <a:t>string</a:t>
            </a:r>
            <a:r>
              <a:rPr lang="en-US" sz="1200" kern="1200">
                <a:solidFill>
                  <a:schemeClr val="tx1"/>
                </a:solidFill>
                <a:effectLst/>
                <a:latin typeface="Source Sans"/>
                <a:ea typeface="+mn-ea"/>
                <a:cs typeface="+mn-cs"/>
              </a:rPr>
              <a:t> using </a:t>
            </a:r>
            <a:r>
              <a:rPr lang="en-US" sz="1200" b="1" kern="1200">
                <a:solidFill>
                  <a:schemeClr val="tx1"/>
                </a:solidFill>
                <a:effectLst/>
                <a:latin typeface="Source Sans"/>
                <a:ea typeface="+mn-ea"/>
                <a:cs typeface="+mn-cs"/>
              </a:rPr>
              <a:t>Variables</a:t>
            </a:r>
            <a:r>
              <a:rPr lang="en-US" sz="1200" kern="1200">
                <a:solidFill>
                  <a:schemeClr val="tx1"/>
                </a:solidFill>
                <a:effectLst/>
                <a:latin typeface="Source Sans"/>
                <a:ea typeface="+mn-ea"/>
                <a:cs typeface="+mn-cs"/>
              </a:rPr>
              <a:t> panel.</a:t>
            </a:r>
            <a:r>
              <a:rPr lang="en-US">
                <a:latin typeface="Source Sans"/>
              </a:rPr>
              <a:t> </a:t>
            </a:r>
            <a:endParaRPr lang="en-US" sz="1200" kern="1200">
              <a:solidFill>
                <a:schemeClr val="tx1"/>
              </a:solidFill>
              <a:effectLst/>
              <a:latin typeface="Source San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Enter this variable in the </a:t>
            </a:r>
            <a:r>
              <a:rPr lang="en-US" sz="1200" b="1" kern="1200">
                <a:solidFill>
                  <a:schemeClr val="tx1"/>
                </a:solidFill>
                <a:effectLst/>
                <a:latin typeface="Source Sans"/>
                <a:ea typeface="+mn-ea"/>
                <a:cs typeface="+mn-cs"/>
              </a:rPr>
              <a:t>Result</a:t>
            </a:r>
            <a:r>
              <a:rPr lang="en-US" sz="1200" kern="1200">
                <a:solidFill>
                  <a:schemeClr val="tx1"/>
                </a:solidFill>
                <a:effectLst/>
                <a:latin typeface="Source Sans"/>
                <a:ea typeface="+mn-ea"/>
                <a:cs typeface="+mn-cs"/>
              </a:rPr>
              <a:t> property of this </a:t>
            </a:r>
            <a:r>
              <a:rPr lang="en-US" sz="1200" b="1" kern="1200">
                <a:solidFill>
                  <a:schemeClr val="tx1"/>
                </a:solidFill>
                <a:effectLst/>
                <a:latin typeface="Source Sans"/>
                <a:ea typeface="+mn-ea"/>
                <a:cs typeface="+mn-cs"/>
              </a:rPr>
              <a:t>Input Dialog</a:t>
            </a:r>
            <a:r>
              <a:rPr lang="en-US" sz="1200" kern="1200">
                <a:solidFill>
                  <a:schemeClr val="tx1"/>
                </a:solidFill>
                <a:effectLst/>
                <a:latin typeface="Source Sans"/>
                <a:ea typeface="+mn-ea"/>
                <a:cs typeface="+mn-cs"/>
              </a:rPr>
              <a:t> activity using its </a:t>
            </a:r>
            <a:r>
              <a:rPr lang="en-US" sz="1200" b="1" kern="1200">
                <a:solidFill>
                  <a:schemeClr val="tx1"/>
                </a:solidFill>
                <a:effectLst/>
                <a:latin typeface="Source Sans"/>
                <a:ea typeface="+mn-ea"/>
                <a:cs typeface="+mn-cs"/>
              </a:rPr>
              <a:t>Properties</a:t>
            </a:r>
            <a:r>
              <a:rPr lang="en-US" sz="1200" kern="1200">
                <a:solidFill>
                  <a:schemeClr val="tx1"/>
                </a:solidFill>
                <a:effectLst/>
                <a:latin typeface="Source Sans"/>
                <a:ea typeface="+mn-ea"/>
                <a:cs typeface="+mn-cs"/>
              </a:rPr>
              <a:t> panel.</a:t>
            </a:r>
            <a:endParaRPr lang="en-US" sz="1200" kern="1200">
              <a:solidFill>
                <a:schemeClr val="tx1"/>
              </a:solidFill>
              <a:effectLst/>
              <a:latin typeface="Source San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Insert another </a:t>
            </a:r>
            <a:r>
              <a:rPr lang="en-US" sz="1200" b="1" kern="1200">
                <a:solidFill>
                  <a:schemeClr val="tx1"/>
                </a:solidFill>
                <a:effectLst/>
                <a:latin typeface="Source Sans"/>
                <a:ea typeface="+mn-ea"/>
                <a:cs typeface="+mn-cs"/>
              </a:rPr>
              <a:t>Input Dialog</a:t>
            </a:r>
            <a:r>
              <a:rPr lang="en-US" sz="1200" kern="1200">
                <a:solidFill>
                  <a:schemeClr val="tx1"/>
                </a:solidFill>
                <a:effectLst/>
                <a:latin typeface="Source Sans"/>
                <a:ea typeface="+mn-ea"/>
                <a:cs typeface="+mn-cs"/>
              </a:rPr>
              <a:t> activity below the first Input Dialog activity.</a:t>
            </a:r>
            <a:r>
              <a:rPr lang="en-US">
                <a:latin typeface="Source Sans"/>
              </a:rPr>
              <a:t> </a:t>
            </a:r>
            <a:endParaRPr lang="en-US" sz="1200" kern="1200">
              <a:solidFill>
                <a:schemeClr val="tx1"/>
              </a:solidFill>
              <a:effectLst/>
              <a:latin typeface="Source San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Enter the text </a:t>
            </a:r>
            <a:r>
              <a:rPr lang="en-US" sz="1200" b="1" kern="1200">
                <a:solidFill>
                  <a:schemeClr val="tx1"/>
                </a:solidFill>
                <a:effectLst/>
                <a:latin typeface="Source Sans"/>
                <a:ea typeface="+mn-ea"/>
                <a:cs typeface="+mn-cs"/>
              </a:rPr>
              <a:t>“Marks”</a:t>
            </a:r>
            <a:r>
              <a:rPr lang="en-US" sz="1200" kern="1200">
                <a:solidFill>
                  <a:schemeClr val="tx1"/>
                </a:solidFill>
                <a:effectLst/>
                <a:latin typeface="Source Sans"/>
                <a:ea typeface="+mn-ea"/>
                <a:cs typeface="+mn-cs"/>
              </a:rPr>
              <a:t> in the </a:t>
            </a:r>
            <a:r>
              <a:rPr lang="en-US" sz="1200" i="1" kern="1200">
                <a:solidFill>
                  <a:schemeClr val="tx1"/>
                </a:solidFill>
                <a:effectLst/>
                <a:latin typeface="Source Sans"/>
                <a:ea typeface="+mn-ea"/>
                <a:cs typeface="+mn-cs"/>
              </a:rPr>
              <a:t>Title</a:t>
            </a:r>
            <a:r>
              <a:rPr lang="en-US" sz="1200" kern="1200">
                <a:solidFill>
                  <a:schemeClr val="tx1"/>
                </a:solidFill>
                <a:effectLst/>
                <a:latin typeface="Source Sans"/>
                <a:ea typeface="+mn-ea"/>
                <a:cs typeface="+mn-cs"/>
              </a:rPr>
              <a:t>, and </a:t>
            </a:r>
            <a:r>
              <a:rPr lang="en-US" sz="1200" b="1" kern="1200">
                <a:solidFill>
                  <a:schemeClr val="tx1"/>
                </a:solidFill>
                <a:effectLst/>
                <a:latin typeface="Source Sans"/>
                <a:ea typeface="+mn-ea"/>
                <a:cs typeface="+mn-cs"/>
              </a:rPr>
              <a:t>“Enter your Marks in numeric value”</a:t>
            </a:r>
            <a:r>
              <a:rPr lang="en-US" sz="1200" kern="1200">
                <a:solidFill>
                  <a:schemeClr val="tx1"/>
                </a:solidFill>
                <a:effectLst/>
                <a:latin typeface="Source Sans"/>
                <a:ea typeface="+mn-ea"/>
                <a:cs typeface="+mn-cs"/>
              </a:rPr>
              <a:t> in the </a:t>
            </a:r>
            <a:r>
              <a:rPr lang="en-US" sz="1200" i="1" kern="1200">
                <a:solidFill>
                  <a:schemeClr val="tx1"/>
                </a:solidFill>
                <a:effectLst/>
                <a:latin typeface="Source Sans"/>
                <a:ea typeface="+mn-ea"/>
                <a:cs typeface="+mn-cs"/>
              </a:rPr>
              <a:t>Label</a:t>
            </a:r>
            <a:r>
              <a:rPr lang="en-US" sz="1200" kern="1200">
                <a:solidFill>
                  <a:schemeClr val="tx1"/>
                </a:solidFill>
                <a:effectLst/>
                <a:latin typeface="Source Sans"/>
                <a:ea typeface="+mn-ea"/>
                <a:cs typeface="+mn-cs"/>
              </a:rPr>
              <a:t>.</a:t>
            </a:r>
            <a:r>
              <a:rPr lang="en-US">
                <a:latin typeface="Source Sans"/>
              </a:rPr>
              <a:t> </a:t>
            </a:r>
            <a:endParaRPr lang="en-US" sz="1200" kern="1200">
              <a:solidFill>
                <a:schemeClr val="tx1"/>
              </a:solidFill>
              <a:effectLst/>
              <a:latin typeface="Source San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Define a variable called </a:t>
            </a:r>
            <a:r>
              <a:rPr lang="en-US" sz="1200" b="1" kern="1200" err="1">
                <a:solidFill>
                  <a:schemeClr val="tx1"/>
                </a:solidFill>
                <a:effectLst/>
                <a:latin typeface="Source Sans"/>
                <a:ea typeface="+mn-ea"/>
                <a:cs typeface="+mn-cs"/>
              </a:rPr>
              <a:t>intMarks</a:t>
            </a:r>
            <a:r>
              <a:rPr lang="en-US" sz="1200" kern="1200">
                <a:solidFill>
                  <a:schemeClr val="tx1"/>
                </a:solidFill>
                <a:effectLst/>
                <a:latin typeface="Source Sans"/>
                <a:ea typeface="+mn-ea"/>
                <a:cs typeface="+mn-cs"/>
              </a:rPr>
              <a:t> for this activity with Variable Type as </a:t>
            </a:r>
            <a:r>
              <a:rPr lang="en-US" sz="1200" b="1" kern="1200">
                <a:solidFill>
                  <a:schemeClr val="tx1"/>
                </a:solidFill>
                <a:effectLst/>
                <a:latin typeface="Source Sans"/>
                <a:ea typeface="+mn-ea"/>
                <a:cs typeface="+mn-cs"/>
              </a:rPr>
              <a:t>Int32</a:t>
            </a:r>
            <a:r>
              <a:rPr lang="en-US" sz="1200" kern="1200">
                <a:solidFill>
                  <a:schemeClr val="tx1"/>
                </a:solidFill>
                <a:effectLst/>
                <a:latin typeface="Source Sans"/>
                <a:ea typeface="+mn-ea"/>
                <a:cs typeface="+mn-cs"/>
              </a:rPr>
              <a:t> using the </a:t>
            </a:r>
            <a:r>
              <a:rPr lang="en-US" sz="1200" b="1" kern="1200">
                <a:solidFill>
                  <a:schemeClr val="tx1"/>
                </a:solidFill>
                <a:effectLst/>
                <a:latin typeface="Source Sans"/>
                <a:ea typeface="+mn-ea"/>
                <a:cs typeface="+mn-cs"/>
              </a:rPr>
              <a:t>Variables</a:t>
            </a:r>
            <a:r>
              <a:rPr lang="en-US" sz="1200" kern="1200">
                <a:solidFill>
                  <a:schemeClr val="tx1"/>
                </a:solidFill>
                <a:effectLst/>
                <a:latin typeface="Source Sans"/>
                <a:ea typeface="+mn-ea"/>
                <a:cs typeface="+mn-cs"/>
              </a:rPr>
              <a:t> panel.</a:t>
            </a:r>
            <a:r>
              <a:rPr lang="en-US">
                <a:latin typeface="Source Sans"/>
              </a:rPr>
              <a:t> </a:t>
            </a:r>
            <a:endParaRPr lang="en-US" sz="1200" kern="1200">
              <a:solidFill>
                <a:schemeClr val="tx1"/>
              </a:solidFill>
              <a:effectLst/>
              <a:latin typeface="Source San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Enter this variable in the </a:t>
            </a:r>
            <a:r>
              <a:rPr lang="en-US" sz="1200" b="1" kern="1200">
                <a:solidFill>
                  <a:schemeClr val="tx1"/>
                </a:solidFill>
                <a:effectLst/>
                <a:latin typeface="Source Sans"/>
                <a:ea typeface="+mn-ea"/>
                <a:cs typeface="+mn-cs"/>
              </a:rPr>
              <a:t>Result</a:t>
            </a:r>
            <a:r>
              <a:rPr lang="en-US" sz="1200" kern="1200">
                <a:solidFill>
                  <a:schemeClr val="tx1"/>
                </a:solidFill>
                <a:effectLst/>
                <a:latin typeface="Source Sans"/>
                <a:ea typeface="+mn-ea"/>
                <a:cs typeface="+mn-cs"/>
              </a:rPr>
              <a:t> property of this </a:t>
            </a:r>
            <a:r>
              <a:rPr lang="en-US" sz="1200" b="1" kern="1200">
                <a:solidFill>
                  <a:schemeClr val="tx1"/>
                </a:solidFill>
                <a:effectLst/>
                <a:latin typeface="Source Sans"/>
                <a:ea typeface="+mn-ea"/>
                <a:cs typeface="+mn-cs"/>
              </a:rPr>
              <a:t>Input Dialog</a:t>
            </a:r>
            <a:r>
              <a:rPr lang="en-US" sz="1200" kern="1200">
                <a:solidFill>
                  <a:schemeClr val="tx1"/>
                </a:solidFill>
                <a:effectLst/>
                <a:latin typeface="Source Sans"/>
                <a:ea typeface="+mn-ea"/>
                <a:cs typeface="+mn-cs"/>
              </a:rPr>
              <a:t> activity using its </a:t>
            </a:r>
            <a:r>
              <a:rPr lang="en-US" sz="1200" b="1" kern="1200">
                <a:solidFill>
                  <a:schemeClr val="tx1"/>
                </a:solidFill>
                <a:effectLst/>
                <a:latin typeface="Source Sans"/>
                <a:ea typeface="+mn-ea"/>
                <a:cs typeface="+mn-cs"/>
              </a:rPr>
              <a:t>Properties</a:t>
            </a:r>
            <a:r>
              <a:rPr lang="en-US" sz="1200" kern="1200">
                <a:solidFill>
                  <a:schemeClr val="tx1"/>
                </a:solidFill>
                <a:effectLst/>
                <a:latin typeface="Source Sans"/>
                <a:ea typeface="+mn-ea"/>
                <a:cs typeface="+mn-cs"/>
              </a:rPr>
              <a:t> panel.</a:t>
            </a:r>
            <a:endParaRPr lang="en-US" sz="1200" kern="1200">
              <a:solidFill>
                <a:schemeClr val="tx1"/>
              </a:solidFill>
              <a:effectLst/>
              <a:latin typeface="Source San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Insert </a:t>
            </a:r>
            <a:r>
              <a:rPr lang="en-US" sz="1200" b="1" kern="1200">
                <a:solidFill>
                  <a:schemeClr val="tx1"/>
                </a:solidFill>
                <a:effectLst/>
                <a:latin typeface="Source Sans"/>
                <a:ea typeface="+mn-ea"/>
                <a:cs typeface="+mn-cs"/>
              </a:rPr>
              <a:t>If</a:t>
            </a:r>
            <a:r>
              <a:rPr lang="en-US" sz="1200" kern="1200">
                <a:solidFill>
                  <a:schemeClr val="tx1"/>
                </a:solidFill>
                <a:effectLst/>
                <a:latin typeface="Source Sans"/>
                <a:ea typeface="+mn-ea"/>
                <a:cs typeface="+mn-cs"/>
              </a:rPr>
              <a:t> activity below the second Input Dialog activity.</a:t>
            </a:r>
            <a:r>
              <a:rPr lang="en-US">
                <a:latin typeface="Source Sans"/>
              </a:rPr>
              <a:t> </a:t>
            </a:r>
            <a:endParaRPr lang="en-US" sz="1200" kern="1200">
              <a:solidFill>
                <a:schemeClr val="tx1"/>
              </a:solidFill>
              <a:effectLst/>
              <a:latin typeface="Source San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Enter condition </a:t>
            </a:r>
            <a:r>
              <a:rPr lang="en-US" sz="1200" b="1" kern="1200" err="1">
                <a:solidFill>
                  <a:schemeClr val="tx1"/>
                </a:solidFill>
                <a:effectLst/>
                <a:latin typeface="Source Sans"/>
                <a:ea typeface="+mn-ea"/>
                <a:cs typeface="+mn-cs"/>
              </a:rPr>
              <a:t>intMarks</a:t>
            </a:r>
            <a:r>
              <a:rPr lang="en-US" sz="1200" b="1" kern="1200">
                <a:solidFill>
                  <a:schemeClr val="tx1"/>
                </a:solidFill>
                <a:effectLst/>
                <a:latin typeface="Source Sans"/>
                <a:ea typeface="+mn-ea"/>
                <a:cs typeface="+mn-cs"/>
              </a:rPr>
              <a:t> &gt;= 60</a:t>
            </a:r>
            <a:r>
              <a:rPr lang="en-US" sz="1200" kern="1200">
                <a:solidFill>
                  <a:schemeClr val="tx1"/>
                </a:solidFill>
                <a:effectLst/>
                <a:latin typeface="Source Sans"/>
                <a:ea typeface="+mn-ea"/>
                <a:cs typeface="+mn-cs"/>
              </a:rPr>
              <a:t>.</a:t>
            </a:r>
            <a:r>
              <a:rPr lang="en-US">
                <a:latin typeface="Source Sans"/>
              </a:rPr>
              <a:t> </a:t>
            </a:r>
            <a:endParaRPr lang="en-US" sz="1200" kern="1200">
              <a:solidFill>
                <a:schemeClr val="tx1"/>
              </a:solidFill>
              <a:effectLst/>
              <a:latin typeface="Source San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Insert two </a:t>
            </a:r>
            <a:r>
              <a:rPr lang="en-US" sz="1200" b="1" kern="1200">
                <a:solidFill>
                  <a:schemeClr val="tx1"/>
                </a:solidFill>
                <a:effectLst/>
                <a:latin typeface="Source Sans"/>
                <a:ea typeface="+mn-ea"/>
                <a:cs typeface="+mn-cs"/>
              </a:rPr>
              <a:t>Message Box</a:t>
            </a:r>
            <a:r>
              <a:rPr lang="en-US" sz="1200" kern="1200">
                <a:solidFill>
                  <a:schemeClr val="tx1"/>
                </a:solidFill>
                <a:effectLst/>
                <a:latin typeface="Source Sans"/>
                <a:ea typeface="+mn-ea"/>
                <a:cs typeface="+mn-cs"/>
              </a:rPr>
              <a:t> activities. One in </a:t>
            </a:r>
            <a:r>
              <a:rPr lang="en-US" sz="1200" b="1" kern="1200">
                <a:solidFill>
                  <a:schemeClr val="tx1"/>
                </a:solidFill>
                <a:effectLst/>
                <a:latin typeface="Source Sans"/>
                <a:ea typeface="+mn-ea"/>
                <a:cs typeface="+mn-cs"/>
              </a:rPr>
              <a:t>Then</a:t>
            </a:r>
            <a:r>
              <a:rPr lang="en-US" sz="1200" kern="1200">
                <a:solidFill>
                  <a:schemeClr val="tx1"/>
                </a:solidFill>
                <a:effectLst/>
                <a:latin typeface="Source Sans"/>
                <a:ea typeface="+mn-ea"/>
                <a:cs typeface="+mn-cs"/>
              </a:rPr>
              <a:t> box and another in </a:t>
            </a:r>
            <a:r>
              <a:rPr lang="en-US" sz="1200" b="1" kern="1200">
                <a:solidFill>
                  <a:schemeClr val="tx1"/>
                </a:solidFill>
                <a:effectLst/>
                <a:latin typeface="Source Sans"/>
                <a:ea typeface="+mn-ea"/>
                <a:cs typeface="+mn-cs"/>
              </a:rPr>
              <a:t>Else</a:t>
            </a:r>
            <a:r>
              <a:rPr lang="en-US" sz="1200" kern="1200">
                <a:solidFill>
                  <a:schemeClr val="tx1"/>
                </a:solidFill>
                <a:effectLst/>
                <a:latin typeface="Source Sans"/>
                <a:ea typeface="+mn-ea"/>
                <a:cs typeface="+mn-cs"/>
              </a:rPr>
              <a:t> box.</a:t>
            </a:r>
            <a:r>
              <a:rPr lang="en-US">
                <a:latin typeface="Source Sans"/>
              </a:rPr>
              <a:t> </a:t>
            </a:r>
            <a:endParaRPr lang="en-US" sz="1200" kern="1200">
              <a:solidFill>
                <a:schemeClr val="tx1"/>
              </a:solidFill>
              <a:effectLst/>
              <a:latin typeface="Source San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 the first Message Box activity, enter the text </a:t>
            </a:r>
            <a:r>
              <a:rPr lang="en-US" sz="1200" b="1" kern="1200">
                <a:solidFill>
                  <a:schemeClr val="tx1"/>
                </a:solidFill>
                <a:effectLst/>
                <a:latin typeface="Source Sans"/>
                <a:ea typeface="+mn-ea"/>
                <a:cs typeface="+mn-cs"/>
              </a:rPr>
              <a:t>“Congratulations!” + name + “, you have passed the exam.”</a:t>
            </a:r>
            <a:endParaRPr lang="en-US" sz="1200" kern="1200">
              <a:solidFill>
                <a:schemeClr val="tx1"/>
              </a:solidFill>
              <a:effectLst/>
              <a:latin typeface="Source Sans"/>
              <a:ea typeface="+mn-ea"/>
              <a:cs typeface="+mn-c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In the second Message activity, enter the text </a:t>
            </a:r>
            <a:r>
              <a:rPr lang="en-US" sz="1200" b="1" kern="1200">
                <a:solidFill>
                  <a:schemeClr val="tx1"/>
                </a:solidFill>
                <a:effectLst/>
                <a:latin typeface="Source Sans"/>
                <a:ea typeface="+mn-ea"/>
                <a:cs typeface="+mn-cs"/>
              </a:rPr>
              <a:t>“Hello!</a:t>
            </a:r>
            <a:r>
              <a:rPr lang="en-US" b="1">
                <a:latin typeface="Source Sans"/>
              </a:rPr>
              <a:t>”</a:t>
            </a:r>
            <a:r>
              <a:rPr lang="en-US">
                <a:latin typeface="Source Sans"/>
              </a:rPr>
              <a:t> + </a:t>
            </a:r>
            <a:r>
              <a:rPr lang="en-US" b="1">
                <a:latin typeface="Source Sans"/>
              </a:rPr>
              <a:t>name + “,</a:t>
            </a:r>
            <a:r>
              <a:rPr lang="en-US" sz="1200" b="1" kern="1200">
                <a:solidFill>
                  <a:schemeClr val="tx1"/>
                </a:solidFill>
                <a:effectLst/>
                <a:latin typeface="Source Sans"/>
                <a:ea typeface="+mn-ea"/>
                <a:cs typeface="+mn-cs"/>
              </a:rPr>
              <a:t> you have failed the exam.”</a:t>
            </a:r>
            <a:endParaRPr lang="en-US" sz="1200" kern="120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Run the process</a:t>
            </a:r>
            <a:endParaRPr lang="en-US" sz="1200" kern="1200">
              <a:solidFill>
                <a:schemeClr val="tx1"/>
              </a:solidFill>
              <a:effectLst/>
              <a:latin typeface="Source San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Enter the name of a student in the Name box, say </a:t>
            </a:r>
            <a:r>
              <a:rPr lang="en-US" sz="1200" b="1" kern="1200">
                <a:solidFill>
                  <a:schemeClr val="tx1"/>
                </a:solidFill>
                <a:effectLst/>
                <a:latin typeface="Source Sans"/>
                <a:ea typeface="+mn-ea"/>
                <a:cs typeface="+mn-cs"/>
              </a:rPr>
              <a:t>John</a:t>
            </a:r>
            <a:r>
              <a:rPr lang="en-US" sz="1200" kern="1200">
                <a:solidFill>
                  <a:schemeClr val="tx1"/>
                </a:solidFill>
                <a:effectLst/>
                <a:latin typeface="Source Sans"/>
                <a:ea typeface="+mn-ea"/>
                <a:cs typeface="+mn-cs"/>
              </a:rPr>
              <a:t>, and </a:t>
            </a:r>
            <a:r>
              <a:rPr lang="en-US" sz="1200" b="1" kern="1200">
                <a:solidFill>
                  <a:schemeClr val="tx1"/>
                </a:solidFill>
                <a:effectLst/>
                <a:latin typeface="Source Sans"/>
                <a:ea typeface="+mn-ea"/>
                <a:cs typeface="+mn-cs"/>
              </a:rPr>
              <a:t>75</a:t>
            </a:r>
            <a:r>
              <a:rPr lang="en-US" sz="1200" kern="1200">
                <a:solidFill>
                  <a:schemeClr val="tx1"/>
                </a:solidFill>
                <a:effectLst/>
                <a:latin typeface="Source Sans"/>
                <a:ea typeface="+mn-ea"/>
                <a:cs typeface="+mn-cs"/>
              </a:rPr>
              <a:t> in the marks box. Passed result displays.</a:t>
            </a:r>
            <a:endParaRPr lang="en-US" sz="1200" kern="1200">
              <a:solidFill>
                <a:schemeClr val="tx1"/>
              </a:solidFill>
              <a:effectLst/>
              <a:latin typeface="Source San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Run the program again using marks </a:t>
            </a:r>
            <a:r>
              <a:rPr lang="en-US" sz="1200" b="1" kern="1200">
                <a:solidFill>
                  <a:schemeClr val="tx1"/>
                </a:solidFill>
                <a:effectLst/>
                <a:latin typeface="Source Sans"/>
                <a:ea typeface="+mn-ea"/>
                <a:cs typeface="+mn-cs"/>
              </a:rPr>
              <a:t>50</a:t>
            </a:r>
            <a:r>
              <a:rPr lang="en-US" sz="1200" kern="1200">
                <a:solidFill>
                  <a:schemeClr val="tx1"/>
                </a:solidFill>
                <a:effectLst/>
                <a:latin typeface="Source Sans"/>
                <a:ea typeface="+mn-ea"/>
                <a:cs typeface="+mn-cs"/>
              </a:rPr>
              <a:t> for John…he has failed.</a:t>
            </a:r>
            <a:endParaRPr lang="en-US" sz="1200" kern="1200">
              <a:solidFill>
                <a:schemeClr val="tx1"/>
              </a:solidFill>
              <a:effectLst/>
              <a:latin typeface="Source Sans"/>
            </a:endParaRPr>
          </a:p>
          <a:p>
            <a:endParaRPr lang="en-US" sz="1200" b="1" kern="120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1345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0650">
              <a:buClr>
                <a:schemeClr val="accent1"/>
              </a:buClr>
            </a:pPr>
            <a:r>
              <a:rPr lang="en-US" sz="1200" dirty="0">
                <a:latin typeface="Source Sans"/>
              </a:rPr>
              <a:t>Build a workflow using an If activity that tells whether the user will get a second Marshmallow or not.</a:t>
            </a:r>
          </a:p>
          <a:p>
            <a:pPr marL="120650">
              <a:buClr>
                <a:schemeClr val="accent1"/>
              </a:buClr>
            </a:pPr>
            <a:endParaRPr lang="en-US" sz="1200" dirty="0">
              <a:latin typeface="Source Sans"/>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mn-cs"/>
              </a:rPr>
              <a:t>Ask the user “Do you want to eat your first Marshmallow now or after 5 minutes?”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user answers “Now”, respond with “Oops! You will not get the second Marshmallow.”</a:t>
            </a:r>
            <a:endParaRPr lang="en-US" sz="1200" kern="1200" dirty="0">
              <a:solidFill>
                <a:schemeClr val="tx1"/>
              </a:solidFill>
              <a:effectLst/>
              <a:latin typeface="Source Sans"/>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user answers “After 5 minutes”, respond with “Congrats! You will also get the second Marshmallow.”</a:t>
            </a:r>
            <a:endParaRPr lang="en-US" sz="1200" kern="1200" dirty="0">
              <a:solidFill>
                <a:schemeClr val="tx1"/>
              </a:solidFill>
              <a:effectLst/>
              <a:latin typeface="Source Sans"/>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answer is other than “Now” or “After 5 minutes”, respond with “Invalid Input”.</a:t>
            </a:r>
            <a:endParaRPr lang="en-US" sz="1200" kern="1200" dirty="0">
              <a:solidFill>
                <a:schemeClr val="tx1"/>
              </a:solidFill>
              <a:effectLst/>
              <a:latin typeface="Source Sans"/>
              <a:ea typeface="+mn-ea"/>
              <a:cs typeface="+mn-cs"/>
            </a:endParaRP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a:p>
            <a:r>
              <a:rPr lang="en-US" sz="1200" b="1" kern="1200" dirty="0">
                <a:solidFill>
                  <a:schemeClr val="tx1"/>
                </a:solidFill>
                <a:effectLst/>
                <a:latin typeface="Source Sans"/>
                <a:ea typeface="+mn-ea"/>
                <a:cs typeface="+mn-cs"/>
              </a:rPr>
              <a:t>Process</a:t>
            </a:r>
            <a:r>
              <a:rPr lang="en-US" sz="1200" b="1" kern="1200" baseline="0" dirty="0">
                <a:solidFill>
                  <a:schemeClr val="tx1"/>
                </a:solidFill>
                <a:effectLst/>
                <a:latin typeface="Source Sans"/>
                <a:ea typeface="+mn-ea"/>
                <a:cs typeface="+mn-cs"/>
              </a:rPr>
              <a:t> Overview</a:t>
            </a:r>
            <a:endParaRPr lang="en-US" sz="1200" b="1" kern="1200" dirty="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START</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Use an Input Dialog activity to ask the user “Do you want to eat your first Marshmallow now or after 5 minutes?”</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Store user response in a string variable.</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Use an If activity to check the user response</a:t>
            </a:r>
          </a:p>
          <a:p>
            <a:pPr marL="628650" lvl="1" indent="-171450">
              <a:buFont typeface="Arial" panose="020B0604020202020204" pitchFamily="34" charset="0"/>
              <a:buChar char="•"/>
            </a:pPr>
            <a:r>
              <a:rPr lang="en-US" sz="1200" kern="1200" dirty="0">
                <a:solidFill>
                  <a:schemeClr val="tx1"/>
                </a:solidFill>
                <a:effectLst/>
                <a:latin typeface="Source Sans"/>
                <a:ea typeface="+mn-ea"/>
                <a:cs typeface="+mn-cs"/>
              </a:rPr>
              <a:t>If the answer is “Now”, use a Message Box activity to display “Oops! You will not get a second Marshmallow.”</a:t>
            </a:r>
          </a:p>
          <a:p>
            <a:pPr marL="628650" lvl="1" indent="-171450">
              <a:buFont typeface="Arial" panose="020B0604020202020204" pitchFamily="34" charset="0"/>
              <a:buChar char="•"/>
            </a:pPr>
            <a:r>
              <a:rPr lang="en-US" sz="1200" kern="1200" dirty="0">
                <a:solidFill>
                  <a:schemeClr val="tx1"/>
                </a:solidFill>
                <a:effectLst/>
                <a:latin typeface="Source Sans"/>
                <a:ea typeface="+mn-ea"/>
                <a:cs typeface="+mn-cs"/>
              </a:rPr>
              <a:t>If the answer is “After 5 minutes”, use a Message Box activity to display “Congrats! You will also get a second Marshmallow.”</a:t>
            </a:r>
          </a:p>
          <a:p>
            <a:pPr marL="628650" lvl="1" indent="-171450">
              <a:buFont typeface="Arial" panose="020B0604020202020204" pitchFamily="34" charset="0"/>
              <a:buChar char="•"/>
            </a:pPr>
            <a:r>
              <a:rPr lang="en-US" sz="1200" kern="1200" dirty="0">
                <a:solidFill>
                  <a:schemeClr val="tx1"/>
                </a:solidFill>
                <a:effectLst/>
                <a:latin typeface="Source Sans"/>
                <a:ea typeface="+mn-ea"/>
                <a:cs typeface="+mn-cs"/>
              </a:rPr>
              <a:t>If the answer is other than “Now” or “After 5 minutes”, use a Message Box activity to display “Invalid Input”.</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STOP</a:t>
            </a:r>
          </a:p>
          <a:p>
            <a:endParaRPr lang="en-US" sz="1200" b="1" kern="1200" dirty="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4398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Source Sans"/>
                <a:ea typeface="+mn-ea"/>
                <a:cs typeface="+mn-cs"/>
              </a:rPr>
              <a:t>A Switch activity executes a set of statements out of multiple, based on the value of a specific expression. It is used in place of an If activity when at least 3 potential courses of action are needed. It can be useful to categorize data according to a custom number of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Source Sans"/>
              <a:ea typeface="+mn-ea"/>
              <a:cs typeface="+mn-cs"/>
            </a:endParaRPr>
          </a:p>
          <a:p>
            <a:r>
              <a:rPr lang="en-US" sz="1200" b="0" i="0" kern="1200">
                <a:solidFill>
                  <a:schemeClr val="tx1"/>
                </a:solidFill>
                <a:effectLst/>
                <a:latin typeface="Source Sans"/>
                <a:ea typeface="+mn-ea"/>
                <a:cs typeface="+mn-cs"/>
              </a:rPr>
              <a:t>Here, the condition does not hold a Boolean value (like in the case of an If statement), but multiple values. By default, the Switch activity uses the integer argument, but can be changed from the Properties panel, from the </a:t>
            </a:r>
            <a:r>
              <a:rPr lang="en-US" sz="1200" b="0" i="0" kern="1200" err="1">
                <a:solidFill>
                  <a:schemeClr val="tx1"/>
                </a:solidFill>
                <a:effectLst/>
                <a:latin typeface="Source Sans"/>
                <a:ea typeface="+mn-ea"/>
                <a:cs typeface="+mn-cs"/>
              </a:rPr>
              <a:t>TypeArgument</a:t>
            </a:r>
            <a:r>
              <a:rPr lang="en-US" sz="1200" b="0" i="0" kern="1200">
                <a:solidFill>
                  <a:schemeClr val="tx1"/>
                </a:solidFill>
                <a:effectLst/>
                <a:latin typeface="Source Sans"/>
                <a:ea typeface="+mn-ea"/>
                <a:cs typeface="+mn-cs"/>
              </a:rPr>
              <a:t> list.</a:t>
            </a:r>
          </a:p>
          <a:p>
            <a:endParaRPr lang="en-US" sz="1200" b="0" i="0" kern="1200">
              <a:solidFill>
                <a:schemeClr val="tx1"/>
              </a:solidFill>
              <a:effectLst/>
              <a:latin typeface="Source Sans"/>
              <a:ea typeface="+mn-ea"/>
              <a:cs typeface="+mn-cs"/>
            </a:endParaRPr>
          </a:p>
          <a:p>
            <a:r>
              <a:rPr lang="en-US" sz="1200" b="0" i="0" kern="1200">
                <a:solidFill>
                  <a:schemeClr val="tx1"/>
                </a:solidFill>
                <a:effectLst/>
                <a:latin typeface="Source Sans"/>
                <a:ea typeface="+mn-ea"/>
                <a:cs typeface="+mn-cs"/>
              </a:rPr>
              <a:t>A Switch activity can be used to store data into multiple spreadsheets or sort through names of employees.</a:t>
            </a:r>
          </a:p>
          <a:p>
            <a:endParaRPr lang="en-US" sz="1200" b="0" i="0" kern="1200">
              <a:solidFill>
                <a:schemeClr val="tx1"/>
              </a:solidFill>
              <a:effectLst/>
              <a:latin typeface="Source Sans"/>
              <a:ea typeface="+mn-ea"/>
              <a:cs typeface="+mn-cs"/>
            </a:endParaRPr>
          </a:p>
          <a:p>
            <a:r>
              <a:rPr lang="en-US" sz="1200" b="1" i="0" kern="1200">
                <a:solidFill>
                  <a:schemeClr val="tx1"/>
                </a:solidFill>
                <a:effectLst/>
                <a:latin typeface="Source Sans"/>
                <a:ea typeface="+mn-ea"/>
                <a:cs typeface="+mn-cs"/>
              </a:rPr>
              <a:t>Example:</a:t>
            </a:r>
          </a:p>
          <a:p>
            <a:r>
              <a:rPr lang="en-US" sz="1200" b="0" i="0" kern="1200">
                <a:solidFill>
                  <a:schemeClr val="tx1"/>
                </a:solidFill>
                <a:effectLst/>
                <a:latin typeface="+mn-lt"/>
                <a:ea typeface="+mn-ea"/>
                <a:cs typeface="+mn-cs"/>
              </a:rPr>
              <a:t>A week has seven days. Each of the seven days can be associated with a number (1-7 for Monday-Sunday). To display the name of the day associated with a particular number, 7 cases are built using the Switch activity.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6021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a:latin typeface="Source Sans"/>
              </a:rPr>
              <a:t>Demonstrate</a:t>
            </a:r>
            <a:r>
              <a:rPr lang="en-US">
                <a:latin typeface="Source Sans"/>
              </a:rPr>
              <a:t> </a:t>
            </a:r>
            <a:r>
              <a:rPr lang="en-US" sz="1200">
                <a:latin typeface="Source Sans"/>
              </a:rPr>
              <a:t>how to use a Switch activity in workflows.</a:t>
            </a:r>
            <a:r>
              <a:rPr lang="en-US">
                <a:latin typeface="Source Sans"/>
              </a:rPr>
              <a:t> </a:t>
            </a:r>
            <a:endParaRPr lang="en-US" sz="1200">
              <a:latin typeface="Source Sans"/>
              <a:cs typeface="Arial" panose="020B0604020202020204" pitchFamily="34" charset="0"/>
            </a:endParaRPr>
          </a:p>
          <a:p>
            <a:pPr marL="0" indent="0">
              <a:buFont typeface="Arial" panose="020B0604020202020204" pitchFamily="34" charset="0"/>
              <a:buNone/>
            </a:pPr>
            <a:endParaRPr lang="en-US" sz="1200" kern="1200">
              <a:solidFill>
                <a:schemeClr val="tx1"/>
              </a:solidFill>
              <a:effectLst/>
              <a:latin typeface="Source Sans"/>
              <a:ea typeface="+mn-ea"/>
              <a:cs typeface="+mn-cs"/>
            </a:endParaRPr>
          </a:p>
          <a:p>
            <a:r>
              <a:rPr lang="en-US" sz="1200" kern="1200">
                <a:solidFill>
                  <a:schemeClr val="tx1"/>
                </a:solidFill>
                <a:effectLst/>
                <a:latin typeface="Source Sans"/>
                <a:ea typeface="+mn-ea"/>
                <a:cs typeface="+mn-cs"/>
              </a:rPr>
              <a:t>How to use a Switch activity in the workflow to ask the day number from the user and tell her whether </a:t>
            </a:r>
            <a:r>
              <a:rPr lang="en-US">
                <a:latin typeface="Source Sans"/>
              </a:rPr>
              <a:t>it is a weekday or a weekend</a:t>
            </a:r>
            <a:r>
              <a:rPr lang="en-US" sz="1200" kern="1200">
                <a:solidFill>
                  <a:schemeClr val="tx1"/>
                </a:solidFill>
                <a:effectLst/>
                <a:latin typeface="Source Sans"/>
                <a:ea typeface="+mn-ea"/>
                <a:cs typeface="+mn-cs"/>
              </a:rPr>
              <a:t>.</a:t>
            </a:r>
            <a:r>
              <a:rPr lang="en-US">
                <a:latin typeface="Source Sans"/>
              </a:rPr>
              <a:t> </a:t>
            </a:r>
            <a:endParaRPr lang="en-US" sz="1200" kern="1200">
              <a:solidFill>
                <a:schemeClr val="tx1"/>
              </a:solidFill>
              <a:effectLst/>
              <a:latin typeface="Source Sans"/>
              <a:ea typeface="+mn-ea"/>
              <a:cs typeface="+mn-cs"/>
            </a:endParaRPr>
          </a:p>
          <a:p>
            <a:endParaRPr lang="en-US">
              <a:latin typeface="Source San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Insert an </a:t>
            </a:r>
            <a:r>
              <a:rPr lang="en-US" sz="1200" b="1" kern="1200">
                <a:solidFill>
                  <a:schemeClr val="tx1"/>
                </a:solidFill>
                <a:effectLst/>
                <a:latin typeface="Source Sans"/>
                <a:ea typeface="+mn-ea"/>
                <a:cs typeface="+mn-cs"/>
              </a:rPr>
              <a:t>Input Dialog</a:t>
            </a:r>
            <a:r>
              <a:rPr lang="en-US" sz="1200" kern="1200">
                <a:solidFill>
                  <a:schemeClr val="tx1"/>
                </a:solidFill>
                <a:effectLst/>
                <a:latin typeface="Source Sans"/>
                <a:ea typeface="+mn-ea"/>
                <a:cs typeface="+mn-cs"/>
              </a:rPr>
              <a:t> activity in the designer panel.</a:t>
            </a:r>
            <a:r>
              <a:rPr lang="en-US">
                <a:latin typeface="Source Sans"/>
              </a:rPr>
              <a:t> </a:t>
            </a:r>
            <a:endParaRPr lang="en-US" sz="1200" kern="120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Enter the text </a:t>
            </a:r>
            <a:r>
              <a:rPr lang="en-US" sz="1200" b="1" kern="1200">
                <a:solidFill>
                  <a:schemeClr val="tx1"/>
                </a:solidFill>
                <a:effectLst/>
                <a:latin typeface="Source Sans"/>
                <a:ea typeface="+mn-ea"/>
                <a:cs typeface="+mn-cs"/>
              </a:rPr>
              <a:t>“Taking user input”</a:t>
            </a:r>
            <a:r>
              <a:rPr lang="en-US" sz="1200" kern="1200">
                <a:solidFill>
                  <a:schemeClr val="tx1"/>
                </a:solidFill>
                <a:effectLst/>
                <a:latin typeface="Source Sans"/>
                <a:ea typeface="+mn-ea"/>
                <a:cs typeface="+mn-cs"/>
              </a:rPr>
              <a:t> in the </a:t>
            </a:r>
            <a:r>
              <a:rPr lang="en-US" sz="1200" i="1" kern="1200">
                <a:solidFill>
                  <a:schemeClr val="tx1"/>
                </a:solidFill>
                <a:effectLst/>
                <a:latin typeface="Source Sans"/>
                <a:ea typeface="+mn-ea"/>
                <a:cs typeface="+mn-cs"/>
              </a:rPr>
              <a:t>Title</a:t>
            </a:r>
            <a:r>
              <a:rPr lang="en-US" sz="1200" kern="1200">
                <a:solidFill>
                  <a:schemeClr val="tx1"/>
                </a:solidFill>
                <a:effectLst/>
                <a:latin typeface="Source Sans"/>
                <a:ea typeface="+mn-ea"/>
                <a:cs typeface="+mn-cs"/>
              </a:rPr>
              <a:t>. </a:t>
            </a:r>
          </a:p>
          <a:p>
            <a:pPr marL="171450" indent="-171450">
              <a:buFont typeface="Arial" panose="020B0604020202020204" pitchFamily="34" charset="0"/>
              <a:buChar char="•"/>
            </a:pPr>
            <a:r>
              <a:rPr lang="en-US" sz="1200" kern="1200">
                <a:solidFill>
                  <a:schemeClr val="tx1"/>
                </a:solidFill>
                <a:effectLst/>
                <a:latin typeface="Source Sans"/>
                <a:ea typeface="+mn-ea"/>
                <a:cs typeface="+mn-cs"/>
              </a:rPr>
              <a:t>In the </a:t>
            </a:r>
            <a:r>
              <a:rPr lang="en-US" sz="1200" i="1" kern="1200">
                <a:solidFill>
                  <a:schemeClr val="tx1"/>
                </a:solidFill>
                <a:effectLst/>
                <a:latin typeface="Source Sans"/>
                <a:ea typeface="+mn-ea"/>
                <a:cs typeface="+mn-cs"/>
              </a:rPr>
              <a:t>Label</a:t>
            </a:r>
            <a:r>
              <a:rPr lang="en-US" sz="1200" kern="1200">
                <a:solidFill>
                  <a:schemeClr val="tx1"/>
                </a:solidFill>
                <a:effectLst/>
                <a:latin typeface="Source Sans"/>
                <a:ea typeface="+mn-ea"/>
                <a:cs typeface="+mn-cs"/>
              </a:rPr>
              <a:t> enter </a:t>
            </a:r>
            <a:r>
              <a:rPr lang="en-IN" sz="1200" b="1" kern="1200">
                <a:solidFill>
                  <a:schemeClr val="tx1"/>
                </a:solidFill>
                <a:effectLst/>
                <a:latin typeface="Source Sans"/>
                <a:ea typeface="+mn-ea"/>
                <a:cs typeface="+mn-cs"/>
              </a:rPr>
              <a:t>"Please enter the number of your </a:t>
            </a:r>
            <a:r>
              <a:rPr lang="en-IN" b="1">
                <a:latin typeface="Source Sans"/>
              </a:rPr>
              <a:t>choice</a:t>
            </a:r>
            <a:r>
              <a:rPr lang="en-IN" sz="1200" b="1" kern="1200">
                <a:solidFill>
                  <a:schemeClr val="tx1"/>
                </a:solidFill>
                <a:effectLst/>
                <a:latin typeface="Source Sans"/>
                <a:ea typeface="+mn-ea"/>
                <a:cs typeface="+mn-cs"/>
              </a:rPr>
              <a:t>"+Environment.NewLine+"1. Monday"+Environment.NewLine+"2. Tuesday"+Environment.NewLine+"3. Wednesday"+Environment.NewLine+"4.Thursday"+Environment.NewLine+"5.Friday"</a:t>
            </a:r>
            <a:r>
              <a:rPr lang="en-IN" b="1">
                <a:latin typeface="Source Sans"/>
              </a:rPr>
              <a:t> + </a:t>
            </a:r>
            <a:r>
              <a:rPr lang="en-IN" b="1" err="1">
                <a:latin typeface="Source Sans"/>
              </a:rPr>
              <a:t>Environment.NewLine</a:t>
            </a:r>
            <a:r>
              <a:rPr lang="en-IN" b="1">
                <a:latin typeface="Source Sans"/>
              </a:rPr>
              <a:t> + “6.Saturday” + </a:t>
            </a:r>
            <a:r>
              <a:rPr lang="en-IN" b="1" err="1">
                <a:latin typeface="Source Sans"/>
              </a:rPr>
              <a:t>Environment.NewLine</a:t>
            </a:r>
            <a:r>
              <a:rPr lang="en-IN" b="1">
                <a:latin typeface="Source Sans"/>
              </a:rPr>
              <a:t> + “7.Sunday”</a:t>
            </a:r>
            <a:endParaRPr lang="en-US" b="1">
              <a:latin typeface="Source San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Create a variable </a:t>
            </a:r>
            <a:r>
              <a:rPr lang="en-US" sz="1200" b="1" kern="1200" err="1">
                <a:solidFill>
                  <a:schemeClr val="tx1"/>
                </a:solidFill>
                <a:effectLst/>
                <a:latin typeface="Source Sans"/>
                <a:ea typeface="+mn-ea"/>
                <a:cs typeface="+mn-cs"/>
              </a:rPr>
              <a:t>intDayNumber</a:t>
            </a:r>
            <a:r>
              <a:rPr lang="en-US" sz="1200" kern="1200">
                <a:solidFill>
                  <a:schemeClr val="tx1"/>
                </a:solidFill>
                <a:effectLst/>
                <a:latin typeface="Source Sans"/>
                <a:ea typeface="+mn-ea"/>
                <a:cs typeface="+mn-cs"/>
              </a:rPr>
              <a:t> for </a:t>
            </a:r>
            <a:r>
              <a:rPr lang="en-US" sz="1200" i="1" kern="1200">
                <a:solidFill>
                  <a:schemeClr val="tx1"/>
                </a:solidFill>
                <a:effectLst/>
                <a:latin typeface="Source Sans"/>
                <a:ea typeface="+mn-ea"/>
                <a:cs typeface="+mn-cs"/>
              </a:rPr>
              <a:t>Expression</a:t>
            </a:r>
            <a:r>
              <a:rPr lang="en-US" sz="1200" kern="1200">
                <a:solidFill>
                  <a:schemeClr val="tx1"/>
                </a:solidFill>
                <a:effectLst/>
                <a:latin typeface="Source Sans"/>
                <a:ea typeface="+mn-ea"/>
                <a:cs typeface="+mn-cs"/>
              </a:rPr>
              <a:t>.</a:t>
            </a:r>
            <a:r>
              <a:rPr lang="en-US">
                <a:latin typeface="Source Sans"/>
              </a:rPr>
              <a:t> </a:t>
            </a:r>
            <a:endParaRPr lang="en-US" sz="1200" kern="1200">
              <a:solidFill>
                <a:schemeClr val="tx1"/>
              </a:solidFill>
              <a:effectLst/>
              <a:latin typeface="Source Sans"/>
              <a:ea typeface="+mn-ea"/>
              <a:cs typeface="+mn-c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Insert a </a:t>
            </a:r>
            <a:r>
              <a:rPr lang="en-US" sz="1200" b="1" kern="1200">
                <a:solidFill>
                  <a:schemeClr val="tx1"/>
                </a:solidFill>
                <a:effectLst/>
                <a:latin typeface="Source Sans"/>
                <a:ea typeface="+mn-ea"/>
                <a:cs typeface="+mn-cs"/>
              </a:rPr>
              <a:t>Message Box</a:t>
            </a:r>
            <a:r>
              <a:rPr lang="en-US" sz="1200" kern="1200">
                <a:solidFill>
                  <a:schemeClr val="tx1"/>
                </a:solidFill>
                <a:effectLst/>
                <a:latin typeface="Source Sans"/>
                <a:ea typeface="+mn-ea"/>
                <a:cs typeface="+mn-cs"/>
              </a:rPr>
              <a:t> activity in the </a:t>
            </a:r>
            <a:r>
              <a:rPr lang="en-US" sz="1200" i="1" kern="1200">
                <a:solidFill>
                  <a:schemeClr val="tx1"/>
                </a:solidFill>
                <a:effectLst/>
                <a:latin typeface="Source Sans"/>
                <a:ea typeface="+mn-ea"/>
                <a:cs typeface="+mn-cs"/>
              </a:rPr>
              <a:t>Default</a:t>
            </a:r>
            <a:r>
              <a:rPr lang="en-US" sz="1200" kern="1200">
                <a:solidFill>
                  <a:schemeClr val="tx1"/>
                </a:solidFill>
                <a:effectLst/>
                <a:latin typeface="Source Sans"/>
                <a:ea typeface="+mn-ea"/>
                <a:cs typeface="+mn-cs"/>
              </a:rPr>
              <a:t> section of the Switch activity and enter the text </a:t>
            </a:r>
            <a:r>
              <a:rPr lang="en-US">
                <a:latin typeface="Source Sans"/>
              </a:rPr>
              <a:t>“Invalid entry, please enter the number between 1 and 7 only”</a:t>
            </a:r>
          </a:p>
          <a:p>
            <a:pPr marL="171450" indent="-171450">
              <a:buFont typeface="Arial" panose="020B0604020202020204" pitchFamily="34" charset="0"/>
              <a:buChar char="•"/>
            </a:pPr>
            <a:r>
              <a:rPr lang="en-US" sz="1200" kern="1200">
                <a:solidFill>
                  <a:schemeClr val="tx1"/>
                </a:solidFill>
                <a:effectLst/>
                <a:latin typeface="Source Sans"/>
                <a:ea typeface="+mn-ea"/>
                <a:cs typeface="+mn-cs"/>
              </a:rPr>
              <a:t>Create </a:t>
            </a:r>
            <a:r>
              <a:rPr lang="en-US">
                <a:latin typeface="Source Sans"/>
              </a:rPr>
              <a:t>7</a:t>
            </a:r>
            <a:r>
              <a:rPr lang="en-US" sz="1200" kern="1200">
                <a:solidFill>
                  <a:schemeClr val="tx1"/>
                </a:solidFill>
                <a:effectLst/>
                <a:latin typeface="Source Sans"/>
                <a:ea typeface="+mn-ea"/>
                <a:cs typeface="+mn-cs"/>
              </a:rPr>
              <a:t> cases, one for each day. Enter</a:t>
            </a:r>
            <a:r>
              <a:rPr lang="en-US" sz="1200" b="1" kern="1200">
                <a:solidFill>
                  <a:schemeClr val="tx1"/>
                </a:solidFill>
                <a:effectLst/>
                <a:latin typeface="Source Sans"/>
                <a:ea typeface="+mn-ea"/>
                <a:cs typeface="+mn-cs"/>
              </a:rPr>
              <a:t> 1</a:t>
            </a:r>
            <a:r>
              <a:rPr lang="en-US" sz="1200" kern="1200">
                <a:solidFill>
                  <a:schemeClr val="tx1"/>
                </a:solidFill>
                <a:effectLst/>
                <a:latin typeface="Source Sans"/>
                <a:ea typeface="+mn-ea"/>
                <a:cs typeface="+mn-cs"/>
              </a:rPr>
              <a:t> in the first case. Insert a </a:t>
            </a:r>
            <a:r>
              <a:rPr lang="en-US" sz="1200" b="1" kern="1200">
                <a:solidFill>
                  <a:schemeClr val="tx1"/>
                </a:solidFill>
                <a:effectLst/>
                <a:latin typeface="Source Sans"/>
                <a:ea typeface="+mn-ea"/>
                <a:cs typeface="+mn-cs"/>
              </a:rPr>
              <a:t>Message Box</a:t>
            </a:r>
            <a:r>
              <a:rPr lang="en-US" sz="1200" kern="1200">
                <a:solidFill>
                  <a:schemeClr val="tx1"/>
                </a:solidFill>
                <a:effectLst/>
                <a:latin typeface="Source Sans"/>
                <a:ea typeface="+mn-ea"/>
                <a:cs typeface="+mn-cs"/>
              </a:rPr>
              <a:t> activity in the </a:t>
            </a:r>
            <a:r>
              <a:rPr lang="en-US" sz="1200" i="1" kern="1200">
                <a:solidFill>
                  <a:schemeClr val="tx1"/>
                </a:solidFill>
                <a:effectLst/>
                <a:latin typeface="Source Sans"/>
                <a:ea typeface="+mn-ea"/>
                <a:cs typeface="+mn-cs"/>
              </a:rPr>
              <a:t>Activity Area</a:t>
            </a:r>
            <a:r>
              <a:rPr lang="en-US" sz="1200" kern="1200">
                <a:solidFill>
                  <a:schemeClr val="tx1"/>
                </a:solidFill>
                <a:effectLst/>
                <a:latin typeface="Source Sans"/>
                <a:ea typeface="+mn-ea"/>
                <a:cs typeface="+mn-cs"/>
              </a:rPr>
              <a:t> and enter the text “</a:t>
            </a:r>
            <a:r>
              <a:rPr lang="en-US">
                <a:latin typeface="Source Sans"/>
              </a:rPr>
              <a:t>It's a weekday</a:t>
            </a:r>
            <a:r>
              <a:rPr lang="en-US" sz="1200" kern="1200">
                <a:solidFill>
                  <a:schemeClr val="tx1"/>
                </a:solidFill>
                <a:effectLst/>
                <a:latin typeface="Source Sans"/>
                <a:ea typeface="+mn-ea"/>
                <a:cs typeface="+mn-cs"/>
              </a:rPr>
              <a:t>”.</a:t>
            </a:r>
            <a:r>
              <a:rPr lang="en-US">
                <a:latin typeface="Source Sans"/>
              </a:rPr>
              <a:t> </a:t>
            </a:r>
            <a:endParaRPr lang="en-US" sz="1200" kern="1200">
              <a:solidFill>
                <a:schemeClr val="tx1"/>
              </a:solidFill>
              <a:effectLst/>
              <a:latin typeface="Source Sans"/>
              <a:ea typeface="+mn-ea"/>
              <a:cs typeface="+mn-c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Repeat the same process for the remaining </a:t>
            </a:r>
            <a:r>
              <a:rPr lang="en-US">
                <a:latin typeface="Source Sans"/>
              </a:rPr>
              <a:t>6 </a:t>
            </a:r>
            <a:r>
              <a:rPr lang="en-US" sz="1200" kern="1200">
                <a:solidFill>
                  <a:schemeClr val="tx1"/>
                </a:solidFill>
                <a:effectLst/>
                <a:latin typeface="Source Sans"/>
                <a:ea typeface="+mn-ea"/>
                <a:cs typeface="+mn-cs"/>
              </a:rPr>
              <a:t>cases…2 for Tuesday, 3 for Wednesday, 4 for Thursday, 5 for Friday</a:t>
            </a:r>
            <a:r>
              <a:rPr lang="en-US">
                <a:latin typeface="Source Sans"/>
              </a:rPr>
              <a:t>, 6 for Saturday, and 7 for Sunday</a:t>
            </a:r>
            <a:endParaRPr lang="en-US" sz="1200" kern="1200">
              <a:solidFill>
                <a:schemeClr val="tx1"/>
              </a:solidFill>
              <a:effectLst/>
              <a:latin typeface="Source Sans"/>
              <a:ea typeface="+mn-ea"/>
              <a:cs typeface="+mn-cs"/>
            </a:endParaRPr>
          </a:p>
          <a:p>
            <a:pPr marL="171450" indent="-171450">
              <a:buFont typeface="Arial" panose="020B0604020202020204" pitchFamily="34" charset="0"/>
              <a:buChar char="•"/>
            </a:pPr>
            <a:r>
              <a:rPr lang="en-US">
                <a:latin typeface="Source Sans"/>
              </a:rPr>
              <a:t>For Saturday and Sunday, insert “It's weekend” in their message boxes.</a:t>
            </a:r>
          </a:p>
          <a:p>
            <a:pPr marL="171450" indent="-171450">
              <a:buFont typeface="Arial" panose="020B0604020202020204" pitchFamily="34" charset="0"/>
              <a:buChar char="•"/>
            </a:pPr>
            <a:r>
              <a:rPr lang="en-US" sz="1200" kern="1200">
                <a:solidFill>
                  <a:schemeClr val="tx1"/>
                </a:solidFill>
                <a:effectLst/>
                <a:latin typeface="Source Sans"/>
                <a:ea typeface="+mn-ea"/>
                <a:cs typeface="+mn-cs"/>
              </a:rPr>
              <a:t>Run the program and test few variations. </a:t>
            </a:r>
            <a:endParaRPr lang="en-US">
              <a:latin typeface="Source Sans"/>
            </a:endParaRPr>
          </a:p>
          <a:p>
            <a:endParaRPr lang="en-US" b="1">
              <a:latin typeface="Source Sans"/>
            </a:endParaRPr>
          </a:p>
          <a:p>
            <a:pPr>
              <a:buFont typeface="Arial" panose="020B0604020202020204" pitchFamily="34" charset="0"/>
            </a:pPr>
            <a:r>
              <a:rPr lang="en-US" sz="1200" b="1" kern="1200">
                <a:solidFill>
                  <a:schemeClr val="tx1"/>
                </a:solidFill>
                <a:effectLst/>
                <a:latin typeface="Source Sans"/>
                <a:ea typeface="+mn-ea"/>
                <a:cs typeface="+mn-cs"/>
              </a:rPr>
              <a:t>Outcome:</a:t>
            </a:r>
            <a:r>
              <a:rPr lang="en-US" sz="1200" kern="1200">
                <a:solidFill>
                  <a:schemeClr val="tx1"/>
                </a:solidFill>
                <a:effectLst/>
                <a:latin typeface="Source Sans"/>
                <a:ea typeface="+mn-ea"/>
                <a:cs typeface="+mn-cs"/>
              </a:rPr>
              <a:t> Program runs successfully.</a:t>
            </a:r>
            <a:endParaRPr lang="en-US">
              <a:cs typeface="Calibri" panose="020F0502020204030204"/>
            </a:endParaRPr>
          </a:p>
          <a:p>
            <a:pPr marL="0" indent="0">
              <a:buFont typeface="Arial" panose="020B0604020202020204" pitchFamily="34" charset="0"/>
              <a:buNone/>
            </a:pPr>
            <a:endParaRPr lang="en-US" sz="1200" kern="120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5430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Source Sans"/>
              </a:rPr>
              <a:t>Build a workflow </a:t>
            </a:r>
            <a:r>
              <a:rPr lang="en-US" sz="1200" b="1" dirty="0">
                <a:latin typeface="Source Sans"/>
              </a:rPr>
              <a:t>Switch activity </a:t>
            </a:r>
            <a:r>
              <a:rPr lang="en-US" sz="1200" dirty="0">
                <a:latin typeface="Source Sans"/>
              </a:rPr>
              <a:t>that asks users their eye color, </a:t>
            </a:r>
            <a:r>
              <a:rPr lang="en-US" sz="1200" kern="1200" dirty="0">
                <a:solidFill>
                  <a:schemeClr val="tx1"/>
                </a:solidFill>
                <a:effectLst/>
                <a:latin typeface="+mn-lt"/>
                <a:ea typeface="+mn-ea"/>
                <a:cs typeface="+mn-cs"/>
              </a:rPr>
              <a:t>and display their personality in a message box.</a:t>
            </a:r>
            <a:endParaRPr lang="en-US" sz="1200" dirty="0">
              <a:latin typeface="Source Sans"/>
              <a:cs typeface="Arial" panose="020B0604020202020204" pitchFamily="34" charset="0"/>
            </a:endParaRP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a:p>
            <a:pPr marL="400050" indent="-285750" fontAlgn="base">
              <a:buClr>
                <a:srgbClr val="FA4616"/>
              </a:buClr>
              <a:buFont typeface="Arial" panose="020B0604020202020204" pitchFamily="34" charset="0"/>
              <a:buChar char="•"/>
            </a:pPr>
            <a:r>
              <a:rPr lang="en-US" dirty="0">
                <a:solidFill>
                  <a:srgbClr val="000000"/>
                </a:solidFill>
                <a:latin typeface="Source Sans"/>
              </a:rPr>
              <a:t>Ask the user for their eye color.</a:t>
            </a:r>
          </a:p>
          <a:p>
            <a:pPr marL="400050" indent="-285750" fontAlgn="base">
              <a:buClr>
                <a:srgbClr val="FA4616"/>
              </a:buClr>
              <a:buFont typeface="Arial" panose="020B0604020202020204" pitchFamily="34" charset="0"/>
              <a:buChar char="•"/>
            </a:pPr>
            <a:r>
              <a:rPr lang="en-US" dirty="0">
                <a:solidFill>
                  <a:srgbClr val="000000"/>
                </a:solidFill>
                <a:latin typeface="Source Sans"/>
              </a:rPr>
              <a:t>If the user enters “Blue”, respond with “You must be very Brave!”</a:t>
            </a:r>
          </a:p>
          <a:p>
            <a:pPr marL="400050" indent="-285750" fontAlgn="base">
              <a:buClr>
                <a:srgbClr val="FA4616"/>
              </a:buClr>
              <a:buFont typeface="Arial" panose="020B0604020202020204" pitchFamily="34" charset="0"/>
              <a:buChar char="•"/>
            </a:pPr>
            <a:r>
              <a:rPr lang="en-US" dirty="0">
                <a:solidFill>
                  <a:srgbClr val="000000"/>
                </a:solidFill>
                <a:latin typeface="Source Sans"/>
              </a:rPr>
              <a:t>If the user enters “Green”, respond with “You must be Generous!”</a:t>
            </a:r>
          </a:p>
          <a:p>
            <a:pPr marL="400050" indent="-285750" fontAlgn="base">
              <a:buClr>
                <a:srgbClr val="FA4616"/>
              </a:buClr>
              <a:buFont typeface="Arial" panose="020B0604020202020204" pitchFamily="34" charset="0"/>
              <a:buChar char="•"/>
            </a:pPr>
            <a:r>
              <a:rPr lang="en-US" dirty="0">
                <a:solidFill>
                  <a:srgbClr val="000000"/>
                </a:solidFill>
                <a:latin typeface="Source Sans"/>
              </a:rPr>
              <a:t>If the user enters “Gray”, respond with “You must be very Wise!”</a:t>
            </a:r>
          </a:p>
          <a:p>
            <a:pPr marL="400050" indent="-285750" fontAlgn="base">
              <a:buClr>
                <a:srgbClr val="FA4616"/>
              </a:buClr>
              <a:buFont typeface="Arial" panose="020B0604020202020204" pitchFamily="34" charset="0"/>
              <a:buChar char="•"/>
            </a:pPr>
            <a:r>
              <a:rPr lang="en-US" dirty="0">
                <a:solidFill>
                  <a:srgbClr val="000000"/>
                </a:solidFill>
                <a:latin typeface="Source Sans"/>
              </a:rPr>
              <a:t>If the user enters “Black”, respond with “You must be very Bold!”</a:t>
            </a: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a:p>
            <a:pPr marL="0" indent="0">
              <a:buFont typeface="Arial" panose="020B0604020202020204" pitchFamily="34" charset="0"/>
              <a:buNone/>
            </a:pPr>
            <a:r>
              <a:rPr lang="en-US" sz="1200" b="1" kern="1200" dirty="0">
                <a:solidFill>
                  <a:schemeClr val="tx1"/>
                </a:solidFill>
                <a:effectLst/>
                <a:latin typeface="Source Sans"/>
                <a:ea typeface="+mn-ea"/>
                <a:cs typeface="Sabon Next LT" panose="02000500000000000000" pitchFamily="2" charset="0"/>
              </a:rPr>
              <a:t>Process Overview</a:t>
            </a: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START</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Use an Input Method activity to get the eye color input of the user.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Use a Switch activity to compare input with four different cases – Blue, Green, Gray, and Black.</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Use Message Box activities to display result of each case</a:t>
            </a:r>
          </a:p>
          <a:p>
            <a:pPr marL="628650" lvl="1" indent="-171450">
              <a:buFont typeface="Arial" panose="020B0604020202020204" pitchFamily="34" charset="0"/>
              <a:buChar char="•"/>
            </a:pPr>
            <a:r>
              <a:rPr lang="en-US" sz="1200" kern="1200" dirty="0">
                <a:solidFill>
                  <a:schemeClr val="tx1"/>
                </a:solidFill>
                <a:effectLst/>
                <a:latin typeface="Source Sans"/>
                <a:ea typeface="+mn-ea"/>
                <a:cs typeface="+mn-cs"/>
              </a:rPr>
              <a:t>For “Blue”, respond with “You must be very Brave!”</a:t>
            </a:r>
          </a:p>
          <a:p>
            <a:pPr marL="628650" lvl="1" indent="-171450">
              <a:buFont typeface="Arial" panose="020B0604020202020204" pitchFamily="34" charset="0"/>
              <a:buChar char="•"/>
            </a:pPr>
            <a:r>
              <a:rPr lang="en-US" sz="1200" kern="1200" dirty="0">
                <a:solidFill>
                  <a:schemeClr val="tx1"/>
                </a:solidFill>
                <a:effectLst/>
                <a:latin typeface="Source Sans"/>
                <a:ea typeface="+mn-ea"/>
                <a:cs typeface="+mn-cs"/>
              </a:rPr>
              <a:t>For “Green”, respond with “You must be Generous!”</a:t>
            </a:r>
          </a:p>
          <a:p>
            <a:pPr marL="628650" lvl="1" indent="-171450">
              <a:buFont typeface="Arial" panose="020B0604020202020204" pitchFamily="34" charset="0"/>
              <a:buChar char="•"/>
            </a:pPr>
            <a:r>
              <a:rPr lang="en-US" sz="1200" kern="1200" dirty="0">
                <a:solidFill>
                  <a:schemeClr val="tx1"/>
                </a:solidFill>
                <a:effectLst/>
                <a:latin typeface="Source Sans"/>
                <a:ea typeface="+mn-ea"/>
                <a:cs typeface="+mn-cs"/>
              </a:rPr>
              <a:t>For “Gray”, respond with “You must be very Wise!”</a:t>
            </a:r>
          </a:p>
          <a:p>
            <a:pPr marL="628650" lvl="1" indent="-171450">
              <a:buFont typeface="Arial" panose="020B0604020202020204" pitchFamily="34" charset="0"/>
              <a:buChar char="•"/>
            </a:pPr>
            <a:r>
              <a:rPr lang="en-US" sz="1200" kern="1200" dirty="0">
                <a:solidFill>
                  <a:schemeClr val="tx1"/>
                </a:solidFill>
                <a:effectLst/>
                <a:latin typeface="Source Sans"/>
                <a:ea typeface="+mn-ea"/>
                <a:cs typeface="+mn-cs"/>
              </a:rPr>
              <a:t>For “Black”, respond with “You must be very Bold!”</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STOP</a:t>
            </a: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6830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a:solidFill>
                  <a:schemeClr val="tx1"/>
                </a:solidFill>
                <a:latin typeface="Source Sans"/>
                <a:ea typeface="Verdana"/>
                <a:cs typeface="Arial" panose="020B0604020202020204" pitchFamily="34" charset="0"/>
                <a:sym typeface="Verdana"/>
              </a:rPr>
              <a:t>If and Switch, both are used for decision control. However, there are few differences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a:solidFill>
                <a:schemeClr val="tx1"/>
              </a:solidFill>
              <a:latin typeface="Source Sans"/>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cap="none">
                <a:solidFill>
                  <a:schemeClr val="tx1"/>
                </a:solidFill>
                <a:latin typeface="Source Sans"/>
                <a:ea typeface="Verdana"/>
                <a:cs typeface="Arial" panose="020B0604020202020204" pitchFamily="34" charset="0"/>
                <a:sym typeface="Verdana"/>
              </a:rPr>
              <a:t>If activity:</a:t>
            </a:r>
          </a:p>
          <a:p>
            <a:pPr marL="285750" marR="0" lvl="0" indent="-285750" algn="l" defTabSz="914400" rtl="0" eaLnBrk="1" fontAlgn="auto" latinLnBrk="0" hangingPunct="1">
              <a:lnSpc>
                <a:spcPct val="120000"/>
              </a:lnSpc>
              <a:spcBef>
                <a:spcPts val="0"/>
              </a:spcBef>
              <a:spcAft>
                <a:spcPts val="800"/>
              </a:spcAft>
              <a:buClr>
                <a:srgbClr val="0085CA"/>
              </a:buClr>
              <a:buSzTx/>
              <a:buFont typeface="Wingdings" panose="05000000000000000000" pitchFamily="2" charset="2"/>
              <a:buChar char="§"/>
              <a:tabLst/>
              <a:defRPr/>
            </a:pPr>
            <a:r>
              <a:rPr kumimoji="0" lang="en-US" sz="1200" b="0" i="0" u="none" strike="noStrike" kern="0" cap="none" spc="0" normalizeH="0" baseline="0" noProof="0">
                <a:ln>
                  <a:noFill/>
                </a:ln>
                <a:solidFill>
                  <a:schemeClr val="tx1"/>
                </a:solidFill>
                <a:effectLst/>
                <a:uLnTx/>
                <a:uFillTx/>
                <a:latin typeface="Source Sans"/>
                <a:cs typeface="Arial" panose="020B0604020202020204" pitchFamily="34" charset="0"/>
                <a:sym typeface="Arial"/>
              </a:rPr>
              <a:t>Suitable for taking a decision</a:t>
            </a:r>
          </a:p>
          <a:p>
            <a:pPr marL="285750" marR="0" lvl="0" indent="-285750" algn="l" defTabSz="914400" rtl="0" eaLnBrk="1" fontAlgn="auto" latinLnBrk="0" hangingPunct="1">
              <a:lnSpc>
                <a:spcPct val="120000"/>
              </a:lnSpc>
              <a:spcBef>
                <a:spcPts val="0"/>
              </a:spcBef>
              <a:spcAft>
                <a:spcPts val="800"/>
              </a:spcAft>
              <a:buClr>
                <a:srgbClr val="0085CA"/>
              </a:buClr>
              <a:buSzTx/>
              <a:buFont typeface="Wingdings" panose="05000000000000000000" pitchFamily="2" charset="2"/>
              <a:buChar char="§"/>
              <a:tabLst/>
              <a:defRPr/>
            </a:pPr>
            <a:r>
              <a:rPr kumimoji="0" lang="en-US" sz="1200" b="0" i="0" u="none" strike="noStrike" kern="0" cap="none" spc="0" normalizeH="0" baseline="0" noProof="0">
                <a:ln>
                  <a:noFill/>
                </a:ln>
                <a:solidFill>
                  <a:schemeClr val="tx1"/>
                </a:solidFill>
                <a:effectLst/>
                <a:uLnTx/>
                <a:uFillTx/>
                <a:latin typeface="Source Sans"/>
                <a:cs typeface="Arial" panose="020B0604020202020204" pitchFamily="34" charset="0"/>
                <a:sym typeface="Arial"/>
              </a:rPr>
              <a:t>Checks for equality and logical expression</a:t>
            </a:r>
          </a:p>
          <a:p>
            <a:pPr marL="285750" marR="0" lvl="0" indent="-285750" algn="l" defTabSz="914400" rtl="0" eaLnBrk="1" fontAlgn="auto" latinLnBrk="0" hangingPunct="1">
              <a:lnSpc>
                <a:spcPct val="120000"/>
              </a:lnSpc>
              <a:spcBef>
                <a:spcPts val="0"/>
              </a:spcBef>
              <a:spcAft>
                <a:spcPts val="800"/>
              </a:spcAft>
              <a:buClr>
                <a:srgbClr val="0085CA"/>
              </a:buClr>
              <a:buSzTx/>
              <a:buFont typeface="Wingdings" panose="05000000000000000000" pitchFamily="2" charset="2"/>
              <a:buChar char="§"/>
              <a:tabLst/>
              <a:defRPr/>
            </a:pPr>
            <a:r>
              <a:rPr kumimoji="0" lang="en-US" sz="1200" b="0" i="0" u="none" strike="noStrike" kern="0" cap="none" spc="0" normalizeH="0" baseline="0" noProof="0">
                <a:ln>
                  <a:noFill/>
                </a:ln>
                <a:solidFill>
                  <a:schemeClr val="tx1"/>
                </a:solidFill>
                <a:effectLst/>
                <a:uLnTx/>
                <a:uFillTx/>
                <a:latin typeface="Source Sans"/>
                <a:cs typeface="Arial" panose="020B0604020202020204" pitchFamily="34" charset="0"/>
                <a:sym typeface="Arial"/>
              </a:rPr>
              <a:t>Expression decides whether the statements inside the ‘Then’ or ‘Else’ section is to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cap="none">
              <a:solidFill>
                <a:schemeClr val="tx1"/>
              </a:solidFill>
              <a:latin typeface="Source Sans"/>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cap="none">
                <a:solidFill>
                  <a:schemeClr val="tx1"/>
                </a:solidFill>
                <a:latin typeface="Source Sans"/>
                <a:ea typeface="Verdana"/>
                <a:cs typeface="Arial" panose="020B0604020202020204" pitchFamily="34" charset="0"/>
                <a:sym typeface="Verdana"/>
              </a:rPr>
              <a:t>Switch activity:</a:t>
            </a:r>
          </a:p>
          <a:p>
            <a:pPr marL="285750" lvl="0" indent="-285750">
              <a:lnSpc>
                <a:spcPct val="120000"/>
              </a:lnSpc>
              <a:spcAft>
                <a:spcPts val="800"/>
              </a:spcAft>
              <a:buClr>
                <a:srgbClr val="0085CA"/>
              </a:buClr>
              <a:buFont typeface="Wingdings" panose="05000000000000000000" pitchFamily="2" charset="2"/>
              <a:buChar char="§"/>
              <a:defRPr/>
            </a:pPr>
            <a:r>
              <a:rPr lang="en-US" sz="1200" kern="0">
                <a:solidFill>
                  <a:schemeClr val="tx1"/>
                </a:solidFill>
                <a:latin typeface="Source Sans"/>
                <a:cs typeface="Arial" panose="020B0604020202020204" pitchFamily="34" charset="0"/>
              </a:rPr>
              <a:t>Suitable to test the value of a given variable against a list of case value</a:t>
            </a:r>
          </a:p>
          <a:p>
            <a:pPr marL="285750" lvl="0" indent="-285750">
              <a:lnSpc>
                <a:spcPct val="120000"/>
              </a:lnSpc>
              <a:spcAft>
                <a:spcPts val="800"/>
              </a:spcAft>
              <a:buClr>
                <a:srgbClr val="0085CA"/>
              </a:buClr>
              <a:buFont typeface="Wingdings" panose="05000000000000000000" pitchFamily="2" charset="2"/>
              <a:buChar char="§"/>
              <a:defRPr/>
            </a:pPr>
            <a:r>
              <a:rPr lang="en-US" sz="1200" kern="0">
                <a:solidFill>
                  <a:schemeClr val="tx1"/>
                </a:solidFill>
                <a:latin typeface="Source Sans"/>
                <a:cs typeface="Arial" panose="020B0604020202020204" pitchFamily="34" charset="0"/>
              </a:rPr>
              <a:t>Checks only for equality</a:t>
            </a:r>
          </a:p>
          <a:p>
            <a:pPr marL="285750" lvl="0" indent="-285750">
              <a:lnSpc>
                <a:spcPct val="120000"/>
              </a:lnSpc>
              <a:spcAft>
                <a:spcPts val="800"/>
              </a:spcAft>
              <a:buClr>
                <a:srgbClr val="0085CA"/>
              </a:buClr>
              <a:buFont typeface="Wingdings" panose="05000000000000000000" pitchFamily="2" charset="2"/>
              <a:buChar char="§"/>
              <a:defRPr/>
            </a:pPr>
            <a:r>
              <a:rPr lang="en-US" sz="1200" kern="0">
                <a:solidFill>
                  <a:schemeClr val="tx1"/>
                </a:solidFill>
                <a:latin typeface="Source Sans"/>
                <a:cs typeface="Arial" panose="020B0604020202020204" pitchFamily="34" charset="0"/>
              </a:rPr>
              <a:t>Expression decides which case to execute</a:t>
            </a:r>
          </a:p>
          <a:p>
            <a:pPr marL="0" lvl="0" indent="0">
              <a:lnSpc>
                <a:spcPct val="120000"/>
              </a:lnSpc>
              <a:spcAft>
                <a:spcPts val="800"/>
              </a:spcAft>
              <a:buClr>
                <a:srgbClr val="FA4616"/>
              </a:buClr>
              <a:buFont typeface="Wingdings" panose="05000000000000000000" pitchFamily="2" charset="2"/>
              <a:buNone/>
              <a:defRPr/>
            </a:pPr>
            <a:endParaRPr lang="en-US" sz="1200" kern="0">
              <a:solidFill>
                <a:schemeClr val="tx1"/>
              </a:solidFill>
              <a:latin typeface="Source Sans"/>
              <a:cs typeface="Arial" panose="020B0604020202020204" pitchFamily="34" charset="0"/>
            </a:endParaRPr>
          </a:p>
          <a:p>
            <a:pPr marL="0" lvl="0" indent="0">
              <a:lnSpc>
                <a:spcPct val="120000"/>
              </a:lnSpc>
              <a:spcAft>
                <a:spcPts val="800"/>
              </a:spcAft>
              <a:buClr>
                <a:srgbClr val="FA4616"/>
              </a:buClr>
              <a:buFont typeface="Wingdings" panose="05000000000000000000" pitchFamily="2" charset="2"/>
              <a:buNone/>
              <a:defRPr/>
            </a:pPr>
            <a:r>
              <a:rPr lang="en-US" sz="1200" kern="0">
                <a:solidFill>
                  <a:schemeClr val="tx1"/>
                </a:solidFill>
                <a:latin typeface="Source Sans"/>
                <a:cs typeface="Arial" panose="020B0604020202020204" pitchFamily="34" charset="0"/>
              </a:rPr>
              <a:t>The use of the Switch activity is preferred over If activity because it is easier to debug and read. </a:t>
            </a:r>
          </a:p>
          <a:p>
            <a:pPr marL="0" lvl="0" indent="0">
              <a:lnSpc>
                <a:spcPct val="120000"/>
              </a:lnSpc>
              <a:spcAft>
                <a:spcPts val="800"/>
              </a:spcAft>
              <a:buClr>
                <a:srgbClr val="FA4616"/>
              </a:buClr>
              <a:buFont typeface="Wingdings" panose="05000000000000000000" pitchFamily="2" charset="2"/>
              <a:buNone/>
              <a:defRPr/>
            </a:pPr>
            <a:endParaRPr lang="en-US" sz="1200" kern="0">
              <a:solidFill>
                <a:schemeClr val="tx1"/>
              </a:solidFill>
              <a:latin typeface="Source Sans"/>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7618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ource Sans"/>
              </a:rPr>
              <a:t>This section explains loops and its several types in detail.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06468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Source Sans"/>
                <a:ea typeface="+mn-ea"/>
                <a:cs typeface="Sabon Next LT" panose="02000500000000000000" pitchFamily="2" charset="0"/>
              </a:rPr>
              <a:t>The fifth lesson of this course is Control Flow. </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3764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Source Sans"/>
                <a:ea typeface="+mn-ea"/>
                <a:cs typeface="+mn-cs"/>
              </a:rPr>
              <a:t>A loop is a programming structure that repeats a sequence of instructions </a:t>
            </a:r>
            <a:r>
              <a:rPr lang="en-US" sz="1200">
                <a:latin typeface="Source Sans"/>
              </a:rPr>
              <a:t>until a specific condition is met or till the condition is valid. </a:t>
            </a:r>
          </a:p>
          <a:p>
            <a:endParaRPr lang="en-US" sz="1200" kern="1200">
              <a:solidFill>
                <a:schemeClr val="tx1"/>
              </a:solidFill>
              <a:effectLst/>
              <a:latin typeface="Source Sans"/>
              <a:ea typeface="+mn-ea"/>
              <a:cs typeface="+mn-cs"/>
            </a:endParaRPr>
          </a:p>
          <a:p>
            <a:r>
              <a:rPr lang="en-US" sz="1200" b="1" kern="1200">
                <a:solidFill>
                  <a:schemeClr val="tx1"/>
                </a:solidFill>
                <a:effectLst/>
                <a:latin typeface="Source Sans"/>
                <a:ea typeface="+mn-ea"/>
                <a:cs typeface="+mn-cs"/>
              </a:rPr>
              <a:t>Example:</a:t>
            </a:r>
            <a:r>
              <a:rPr lang="en-US" sz="1200" kern="1200">
                <a:solidFill>
                  <a:schemeClr val="tx1"/>
                </a:solidFill>
                <a:effectLst/>
                <a:latin typeface="Source Sans"/>
                <a:ea typeface="+mn-ea"/>
                <a:cs typeface="+mn-cs"/>
              </a:rPr>
              <a:t> Suppose the user wants to create a program that counts from 1 to 10. The user may want to restart the count once it is complete. This is a loop. The user can continue doing so as long as desired. At the instance when the user doesn’t want to count again, he breaks out of the loop. </a:t>
            </a:r>
            <a:endParaRPr lang="en-IN" sz="1200" kern="1200">
              <a:solidFill>
                <a:schemeClr val="tx1"/>
              </a:solidFill>
              <a:effectLst/>
              <a:latin typeface="Source Sans"/>
              <a:ea typeface="+mn-ea"/>
              <a:cs typeface="+mn-cs"/>
            </a:endParaRPr>
          </a:p>
          <a:p>
            <a:r>
              <a:rPr lang="en-US" sz="1200" kern="1200">
                <a:solidFill>
                  <a:schemeClr val="tx1"/>
                </a:solidFill>
                <a:effectLst/>
                <a:latin typeface="Source Sans"/>
                <a:ea typeface="+mn-ea"/>
                <a:cs typeface="+mn-cs"/>
              </a:rPr>
              <a:t> </a:t>
            </a:r>
            <a:endParaRPr lang="en-IN" sz="1200" kern="1200">
              <a:solidFill>
                <a:schemeClr val="tx1"/>
              </a:solidFill>
              <a:effectLst/>
              <a:latin typeface="Source Sans"/>
              <a:ea typeface="+mn-ea"/>
              <a:cs typeface="+mn-cs"/>
            </a:endParaRPr>
          </a:p>
          <a:p>
            <a:r>
              <a:rPr lang="en-US" sz="1200" kern="1200">
                <a:solidFill>
                  <a:schemeClr val="tx1"/>
                </a:solidFill>
                <a:effectLst/>
                <a:latin typeface="Source Sans"/>
                <a:ea typeface="+mn-ea"/>
                <a:cs typeface="+mn-cs"/>
              </a:rPr>
              <a:t>Here, “Count 1 to 10” is the instruction, “count again” is the condition. As long as the condition is met the count continues. </a:t>
            </a:r>
            <a:endParaRPr lang="en-IN" sz="1200" kern="120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3107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kern="1200">
                <a:solidFill>
                  <a:schemeClr val="tx1"/>
                </a:solidFill>
                <a:effectLst/>
                <a:latin typeface="Source Sans"/>
                <a:ea typeface="+mn-ea"/>
                <a:cs typeface="+mn-cs"/>
              </a:rPr>
              <a:t>There are three types of loops in UiPath: </a:t>
            </a:r>
          </a:p>
          <a:p>
            <a:pPr algn="just"/>
            <a:endParaRPr lang="en-US" sz="1200" kern="1200">
              <a:solidFill>
                <a:schemeClr val="tx1"/>
              </a:solidFill>
              <a:effectLst/>
              <a:latin typeface="Source Sans"/>
              <a:ea typeface="+mn-ea"/>
              <a:cs typeface="+mn-cs"/>
            </a:endParaRPr>
          </a:p>
          <a:p>
            <a:pPr marL="171450" indent="-171450" algn="just">
              <a:buFont typeface="Wingdings" panose="05000000000000000000" pitchFamily="2" charset="2"/>
              <a:buChar char="§"/>
            </a:pPr>
            <a:r>
              <a:rPr lang="en-US" sz="1200" b="1" kern="1200">
                <a:solidFill>
                  <a:schemeClr val="tx1"/>
                </a:solidFill>
                <a:effectLst/>
                <a:latin typeface="Source Sans"/>
                <a:ea typeface="+mn-ea"/>
                <a:cs typeface="+mn-cs"/>
              </a:rPr>
              <a:t>Do While</a:t>
            </a:r>
            <a:r>
              <a:rPr lang="en-US" sz="1200" kern="1200">
                <a:solidFill>
                  <a:schemeClr val="tx1"/>
                </a:solidFill>
                <a:effectLst/>
                <a:latin typeface="Source Sans"/>
                <a:ea typeface="+mn-ea"/>
                <a:cs typeface="+mn-cs"/>
              </a:rPr>
              <a:t>: Executes the contained activities first and then checks if the condition is true. This also means that a Do While loop will be executed at least once even if the condition is not true. </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1" kern="1200">
                <a:solidFill>
                  <a:schemeClr val="tx1"/>
                </a:solidFill>
                <a:effectLst/>
                <a:latin typeface="Source Sans"/>
                <a:ea typeface="+mn-ea"/>
                <a:cs typeface="+mn-cs"/>
              </a:rPr>
              <a:t>While</a:t>
            </a:r>
            <a:r>
              <a:rPr lang="en-US" sz="1200" kern="1200">
                <a:solidFill>
                  <a:schemeClr val="tx1"/>
                </a:solidFill>
                <a:effectLst/>
                <a:latin typeface="Source Sans"/>
                <a:ea typeface="+mn-ea"/>
                <a:cs typeface="+mn-cs"/>
              </a:rPr>
              <a:t>: Executes the contained activities while the provided condition is true. It checks the condition at the beginning before getting into the loop. </a:t>
            </a:r>
          </a:p>
          <a:p>
            <a:pPr marL="171450" indent="-171450" algn="just">
              <a:buFont typeface="Wingdings" panose="05000000000000000000" pitchFamily="2" charset="2"/>
              <a:buChar char="§"/>
            </a:pPr>
            <a:r>
              <a:rPr lang="en-US" sz="1200" b="1" kern="1200">
                <a:solidFill>
                  <a:schemeClr val="tx1"/>
                </a:solidFill>
                <a:effectLst/>
                <a:latin typeface="Source Sans"/>
                <a:ea typeface="+mn-ea"/>
                <a:cs typeface="+mn-cs"/>
              </a:rPr>
              <a:t>For Each</a:t>
            </a:r>
            <a:r>
              <a:rPr lang="en-US" sz="1200" kern="1200">
                <a:solidFill>
                  <a:schemeClr val="tx1"/>
                </a:solidFill>
                <a:effectLst/>
                <a:latin typeface="Source Sans"/>
                <a:ea typeface="+mn-ea"/>
                <a:cs typeface="+mn-cs"/>
              </a:rPr>
              <a:t>: Lets the user iterate through the elements of lists, datasets, etc., and perform an action on each element individually. </a:t>
            </a:r>
          </a:p>
          <a:p>
            <a:pPr marL="171450" indent="-171450" algn="just">
              <a:buFont typeface="Wingdings" panose="05000000000000000000" pitchFamily="2" charset="2"/>
              <a:buChar char="§"/>
            </a:pPr>
            <a:endParaRPr lang="en-US" sz="1200" kern="1200">
              <a:solidFill>
                <a:schemeClr val="tx1"/>
              </a:solidFill>
              <a:effectLst/>
              <a:latin typeface="Source Sans"/>
              <a:ea typeface="+mn-ea"/>
              <a:cs typeface="+mn-cs"/>
            </a:endParaRPr>
          </a:p>
          <a:p>
            <a:pPr marL="0" indent="0" algn="just">
              <a:buFont typeface="Wingdings" panose="05000000000000000000" pitchFamily="2" charset="2"/>
              <a:buNone/>
            </a:pPr>
            <a:r>
              <a:rPr lang="en-US" sz="1200" kern="1200">
                <a:solidFill>
                  <a:schemeClr val="tx1"/>
                </a:solidFill>
                <a:effectLst/>
                <a:latin typeface="Source Sans"/>
                <a:ea typeface="+mn-ea"/>
                <a:cs typeface="+mn-cs"/>
              </a:rPr>
              <a:t>These are discussed in detail in the subsequent slides. </a:t>
            </a:r>
            <a:endParaRPr lang="en-US">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2054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Source Sans"/>
                <a:ea typeface="+mn-ea"/>
                <a:cs typeface="+mn-cs"/>
              </a:rPr>
              <a:t>The </a:t>
            </a:r>
            <a:r>
              <a:rPr lang="en-US" sz="1200" b="0" i="0" u="none" strike="noStrike" kern="1200">
                <a:solidFill>
                  <a:schemeClr val="tx1"/>
                </a:solidFill>
                <a:effectLst/>
                <a:latin typeface="Source Sans"/>
                <a:ea typeface="+mn-ea"/>
                <a:cs typeface="+mn-cs"/>
              </a:rPr>
              <a:t>Do While </a:t>
            </a:r>
            <a:r>
              <a:rPr lang="en-US" sz="1200" b="0" i="0" kern="1200">
                <a:solidFill>
                  <a:schemeClr val="tx1"/>
                </a:solidFill>
                <a:effectLst/>
                <a:latin typeface="Source Sans"/>
                <a:ea typeface="+mn-ea"/>
                <a:cs typeface="+mn-cs"/>
              </a:rPr>
              <a:t>activity enables the user to create a loop that executes a specified part of automation while a condition is met. The sequence is executed at least once, and t</a:t>
            </a:r>
            <a:r>
              <a:rPr lang="en-US" sz="1200">
                <a:latin typeface="Source Sans"/>
                <a:cs typeface="Arial" panose="020B0604020202020204" pitchFamily="34" charset="0"/>
              </a:rPr>
              <a:t>he condition is evaluated before </a:t>
            </a:r>
            <a:r>
              <a:rPr lang="en-US" sz="1200">
                <a:latin typeface="Source Sans"/>
              </a:rPr>
              <a:t>each execution of the sequence.</a:t>
            </a:r>
            <a:r>
              <a:rPr lang="en-US" sz="1200" b="0" i="0" kern="1200">
                <a:solidFill>
                  <a:schemeClr val="tx1"/>
                </a:solidFill>
                <a:effectLst/>
                <a:latin typeface="Source Sans"/>
                <a:ea typeface="+mn-ea"/>
                <a:cs typeface="+mn-cs"/>
              </a:rPr>
              <a:t> When the specified condition is no longer met, the program</a:t>
            </a:r>
            <a:r>
              <a:rPr lang="en-US" sz="1200" b="1" i="0" kern="1200">
                <a:solidFill>
                  <a:schemeClr val="tx1"/>
                </a:solidFill>
                <a:effectLst/>
                <a:latin typeface="Source Sans"/>
                <a:ea typeface="+mn-ea"/>
                <a:cs typeface="+mn-cs"/>
              </a:rPr>
              <a:t> </a:t>
            </a:r>
            <a:r>
              <a:rPr lang="en-US" sz="1200" b="0" i="0" kern="1200">
                <a:solidFill>
                  <a:schemeClr val="tx1"/>
                </a:solidFill>
                <a:effectLst/>
                <a:latin typeface="Source Sans"/>
                <a:ea typeface="+mn-ea"/>
                <a:cs typeface="+mn-cs"/>
              </a:rPr>
              <a:t>exits the loop.</a:t>
            </a:r>
          </a:p>
          <a:p>
            <a:endParaRPr lang="en-US" sz="1200" b="0" i="0" kern="1200">
              <a:solidFill>
                <a:schemeClr val="tx1"/>
              </a:solidFill>
              <a:effectLst/>
              <a:latin typeface="Source Sans"/>
              <a:ea typeface="+mn-ea"/>
              <a:cs typeface="+mn-cs"/>
            </a:endParaRPr>
          </a:p>
          <a:p>
            <a:r>
              <a:rPr lang="en-US" sz="1200" b="0" i="0" kern="1200">
                <a:solidFill>
                  <a:schemeClr val="tx1"/>
                </a:solidFill>
                <a:effectLst/>
                <a:latin typeface="Source Sans"/>
                <a:ea typeface="+mn-ea"/>
                <a:cs typeface="+mn-cs"/>
              </a:rPr>
              <a:t>This type of activity can be useful to step through all the elements of an array or execute a particular activity multiple times. The user can increment counters to browse through array indices or step through a list of items.</a:t>
            </a:r>
          </a:p>
          <a:p>
            <a:pPr fontAlgn="base"/>
            <a:endParaRPr lang="en-US" sz="1200" b="0" i="0" kern="1200">
              <a:solidFill>
                <a:schemeClr val="tx1"/>
              </a:solidFill>
              <a:effectLst/>
              <a:latin typeface="Source Sans"/>
              <a:ea typeface="+mn-ea"/>
              <a:cs typeface="+mn-cs"/>
            </a:endParaRPr>
          </a:p>
          <a:p>
            <a:r>
              <a:rPr lang="en-US" sz="1200" b="0" i="0" kern="1200">
                <a:solidFill>
                  <a:schemeClr val="tx1"/>
                </a:solidFill>
                <a:effectLst/>
                <a:latin typeface="Source Sans"/>
                <a:ea typeface="+mn-ea"/>
                <a:cs typeface="+mn-cs"/>
              </a:rPr>
              <a:t>For example, a</a:t>
            </a:r>
            <a:r>
              <a:rPr lang="en-US" sz="1200" b="0" i="0" kern="1200">
                <a:solidFill>
                  <a:schemeClr val="tx1"/>
                </a:solidFill>
                <a:effectLst/>
                <a:latin typeface="+mn-lt"/>
                <a:ea typeface="+mn-ea"/>
                <a:cs typeface="+mn-cs"/>
              </a:rPr>
              <a:t> program to input an even number. The Do while loop keeps asking for an input until an even number is entered.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Source Sans"/>
              <a:ea typeface="+mn-ea"/>
              <a:cs typeface="+mn-cs"/>
            </a:endParaRPr>
          </a:p>
          <a:p>
            <a:r>
              <a:rPr lang="en-US" b="0">
                <a:solidFill>
                  <a:schemeClr val="tx1"/>
                </a:solidFill>
                <a:latin typeface="Source Sans"/>
              </a:rPr>
              <a:t>Break activity can be used to exit the loop at any desired point (even when the specified condition is valid).</a:t>
            </a:r>
            <a:endParaRPr lang="en-US" sz="1200" b="0" i="0" kern="120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8160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0650" lvl="0">
              <a:buClr>
                <a:schemeClr val="accent1"/>
              </a:buClr>
            </a:pPr>
            <a:r>
              <a:rPr lang="en-US" sz="1200">
                <a:latin typeface="Source Sans"/>
              </a:rPr>
              <a:t>Demonstrate how to use a Do While loop by building a workflow that asks for an even number. The program continues asking for input till an even number is entered.</a:t>
            </a:r>
          </a:p>
          <a:p>
            <a:pPr marL="120650" lvl="0">
              <a:buClr>
                <a:schemeClr val="accent1"/>
              </a:buClr>
            </a:pPr>
            <a:endParaRPr lang="en-US" sz="1200">
              <a:latin typeface="Source San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 </a:t>
            </a:r>
            <a:r>
              <a:rPr lang="en-US" sz="1200" b="1" kern="1200">
                <a:solidFill>
                  <a:schemeClr val="tx1"/>
                </a:solidFill>
                <a:effectLst/>
                <a:latin typeface="Source Sans"/>
                <a:ea typeface="+mn-ea"/>
                <a:cs typeface="+mn-cs"/>
              </a:rPr>
              <a:t>Do While</a:t>
            </a:r>
            <a:r>
              <a:rPr lang="en-US" sz="1200" kern="1200">
                <a:solidFill>
                  <a:schemeClr val="tx1"/>
                </a:solidFill>
                <a:effectLst/>
                <a:latin typeface="Source Sans"/>
                <a:ea typeface="+mn-ea"/>
                <a:cs typeface="+mn-cs"/>
              </a:rPr>
              <a:t> activity in the designer panel. </a:t>
            </a:r>
          </a:p>
          <a:p>
            <a:pPr marL="628650" lvl="1" indent="-171450">
              <a:buFont typeface="Arial" panose="020B0604020202020204" pitchFamily="34" charset="0"/>
              <a:buChar char="•"/>
            </a:pPr>
            <a:r>
              <a:rPr lang="en-US" sz="1200" b="0" kern="1200">
                <a:solidFill>
                  <a:schemeClr val="tx1"/>
                </a:solidFill>
                <a:effectLst/>
                <a:latin typeface="Source Sans"/>
                <a:ea typeface="+mn-ea"/>
                <a:cs typeface="+mn-cs"/>
              </a:rPr>
              <a:t>The </a:t>
            </a:r>
            <a:r>
              <a:rPr lang="en-US" sz="1200" b="1" kern="1200">
                <a:solidFill>
                  <a:schemeClr val="tx1"/>
                </a:solidFill>
                <a:effectLst/>
                <a:latin typeface="Source Sans"/>
                <a:ea typeface="+mn-ea"/>
                <a:cs typeface="+mn-cs"/>
              </a:rPr>
              <a:t>Do While</a:t>
            </a:r>
            <a:r>
              <a:rPr lang="en-US" sz="1200" kern="1200">
                <a:solidFill>
                  <a:schemeClr val="tx1"/>
                </a:solidFill>
                <a:effectLst/>
                <a:latin typeface="Source Sans"/>
                <a:ea typeface="+mn-ea"/>
                <a:cs typeface="+mn-cs"/>
              </a:rPr>
              <a:t> activity will run the loop and execute the statement depending on the specified condition.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an </a:t>
            </a:r>
            <a:r>
              <a:rPr lang="en-US" sz="1200" b="1" kern="1200">
                <a:solidFill>
                  <a:schemeClr val="tx1"/>
                </a:solidFill>
                <a:effectLst/>
                <a:latin typeface="Source Sans"/>
                <a:ea typeface="+mn-ea"/>
                <a:cs typeface="+mn-cs"/>
              </a:rPr>
              <a:t>Input Dialog</a:t>
            </a:r>
            <a:r>
              <a:rPr lang="en-US" sz="1200" kern="1200">
                <a:solidFill>
                  <a:schemeClr val="tx1"/>
                </a:solidFill>
                <a:effectLst/>
                <a:latin typeface="Source Sans"/>
                <a:ea typeface="+mn-ea"/>
                <a:cs typeface="+mn-cs"/>
              </a:rPr>
              <a:t> activity in the Body section.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Enter text </a:t>
            </a:r>
            <a:r>
              <a:rPr lang="en-US" sz="1200" b="1" kern="1200">
                <a:solidFill>
                  <a:schemeClr val="tx1"/>
                </a:solidFill>
                <a:effectLst/>
                <a:latin typeface="Source Sans"/>
                <a:ea typeface="+mn-ea"/>
                <a:cs typeface="+mn-cs"/>
              </a:rPr>
              <a:t>“Even Number Identifier”</a:t>
            </a:r>
            <a:r>
              <a:rPr lang="en-US" sz="1200" kern="1200">
                <a:solidFill>
                  <a:schemeClr val="tx1"/>
                </a:solidFill>
                <a:effectLst/>
                <a:latin typeface="Source Sans"/>
                <a:ea typeface="+mn-ea"/>
                <a:cs typeface="+mn-cs"/>
              </a:rPr>
              <a:t> in the </a:t>
            </a:r>
            <a:r>
              <a:rPr lang="en-US" sz="1200" i="1" kern="1200">
                <a:solidFill>
                  <a:schemeClr val="tx1"/>
                </a:solidFill>
                <a:effectLst/>
                <a:latin typeface="Source Sans"/>
                <a:ea typeface="+mn-ea"/>
                <a:cs typeface="+mn-cs"/>
              </a:rPr>
              <a:t>Title</a:t>
            </a:r>
            <a:r>
              <a:rPr lang="en-US" sz="1200" kern="1200">
                <a:solidFill>
                  <a:schemeClr val="tx1"/>
                </a:solidFill>
                <a:effectLst/>
                <a:latin typeface="Source Sans"/>
                <a:ea typeface="+mn-ea"/>
                <a:cs typeface="+mn-cs"/>
              </a:rPr>
              <a:t> and </a:t>
            </a:r>
            <a:r>
              <a:rPr lang="en-US" sz="1200" b="1" kern="1200">
                <a:solidFill>
                  <a:schemeClr val="tx1"/>
                </a:solidFill>
                <a:effectLst/>
                <a:latin typeface="Source Sans"/>
                <a:ea typeface="+mn-ea"/>
                <a:cs typeface="+mn-cs"/>
              </a:rPr>
              <a:t>“Enter an even number”</a:t>
            </a:r>
            <a:r>
              <a:rPr lang="en-US" sz="1200" kern="1200">
                <a:solidFill>
                  <a:schemeClr val="tx1"/>
                </a:solidFill>
                <a:effectLst/>
                <a:latin typeface="Source Sans"/>
                <a:ea typeface="+mn-ea"/>
                <a:cs typeface="+mn-cs"/>
              </a:rPr>
              <a:t> in the </a:t>
            </a:r>
            <a:r>
              <a:rPr lang="en-US" sz="1200" i="1" kern="1200">
                <a:solidFill>
                  <a:schemeClr val="tx1"/>
                </a:solidFill>
                <a:effectLst/>
                <a:latin typeface="Source Sans"/>
                <a:ea typeface="+mn-ea"/>
                <a:cs typeface="+mn-cs"/>
              </a:rPr>
              <a:t>Label</a:t>
            </a:r>
            <a:r>
              <a:rPr lang="en-US" sz="1200" kern="1200">
                <a:solidFill>
                  <a:schemeClr val="tx1"/>
                </a:solidFill>
                <a:effectLst/>
                <a:latin typeface="Source Sans"/>
                <a:ea typeface="+mn-ea"/>
                <a:cs typeface="+mn-cs"/>
              </a:rPr>
              <a:t>.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Define a variable called </a:t>
            </a:r>
            <a:r>
              <a:rPr lang="en-US" sz="1200" b="1" kern="1200" err="1">
                <a:solidFill>
                  <a:schemeClr val="tx1"/>
                </a:solidFill>
                <a:effectLst/>
                <a:latin typeface="Source Sans"/>
                <a:ea typeface="+mn-ea"/>
                <a:cs typeface="+mn-cs"/>
              </a:rPr>
              <a:t>intNumber</a:t>
            </a:r>
            <a:r>
              <a:rPr lang="en-US" sz="1200" kern="1200">
                <a:solidFill>
                  <a:schemeClr val="tx1"/>
                </a:solidFill>
                <a:effectLst/>
                <a:latin typeface="Source Sans"/>
                <a:ea typeface="+mn-ea"/>
                <a:cs typeface="+mn-cs"/>
              </a:rPr>
              <a:t> for this activity using the </a:t>
            </a:r>
            <a:r>
              <a:rPr lang="en-US" sz="1200" b="1" kern="1200">
                <a:solidFill>
                  <a:schemeClr val="tx1"/>
                </a:solidFill>
                <a:effectLst/>
                <a:latin typeface="Source Sans"/>
                <a:ea typeface="+mn-ea"/>
                <a:cs typeface="+mn-cs"/>
              </a:rPr>
              <a:t>Variables</a:t>
            </a:r>
            <a:r>
              <a:rPr lang="en-US" sz="1200" kern="1200">
                <a:solidFill>
                  <a:schemeClr val="tx1"/>
                </a:solidFill>
                <a:effectLst/>
                <a:latin typeface="Source Sans"/>
                <a:ea typeface="+mn-ea"/>
                <a:cs typeface="+mn-cs"/>
              </a:rPr>
              <a:t> panel. Set Variable Type as </a:t>
            </a:r>
            <a:r>
              <a:rPr lang="en-US" sz="1200" b="1" kern="1200">
                <a:solidFill>
                  <a:schemeClr val="tx1"/>
                </a:solidFill>
                <a:effectLst/>
                <a:latin typeface="Source Sans"/>
                <a:ea typeface="+mn-ea"/>
                <a:cs typeface="+mn-cs"/>
              </a:rPr>
              <a:t>Int32</a:t>
            </a:r>
            <a:r>
              <a:rPr lang="en-US" sz="1200" kern="1200">
                <a:solidFill>
                  <a:schemeClr val="tx1"/>
                </a:solidFill>
                <a:effectLst/>
                <a:latin typeface="Source Sans"/>
                <a:ea typeface="+mn-ea"/>
                <a:cs typeface="+mn-cs"/>
              </a:rPr>
              <a:t>.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Enter this variable in the </a:t>
            </a:r>
            <a:r>
              <a:rPr lang="en-US" sz="1200" b="1" kern="1200">
                <a:solidFill>
                  <a:schemeClr val="tx1"/>
                </a:solidFill>
                <a:effectLst/>
                <a:latin typeface="Source Sans"/>
                <a:ea typeface="+mn-ea"/>
                <a:cs typeface="+mn-cs"/>
              </a:rPr>
              <a:t>Result</a:t>
            </a:r>
            <a:r>
              <a:rPr lang="en-US" sz="1200" kern="1200">
                <a:solidFill>
                  <a:schemeClr val="tx1"/>
                </a:solidFill>
                <a:effectLst/>
                <a:latin typeface="Source Sans"/>
                <a:ea typeface="+mn-ea"/>
                <a:cs typeface="+mn-cs"/>
              </a:rPr>
              <a:t> property of this activity using its </a:t>
            </a:r>
            <a:r>
              <a:rPr lang="en-US" sz="1200" b="1" kern="1200">
                <a:solidFill>
                  <a:schemeClr val="tx1"/>
                </a:solidFill>
                <a:effectLst/>
                <a:latin typeface="Source Sans"/>
                <a:ea typeface="+mn-ea"/>
                <a:cs typeface="+mn-cs"/>
              </a:rPr>
              <a:t>Properties</a:t>
            </a:r>
            <a:r>
              <a:rPr lang="en-US" sz="1200" kern="1200">
                <a:solidFill>
                  <a:schemeClr val="tx1"/>
                </a:solidFill>
                <a:effectLst/>
                <a:latin typeface="Source Sans"/>
                <a:ea typeface="+mn-ea"/>
                <a:cs typeface="+mn-cs"/>
              </a:rPr>
              <a:t> panel.</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an </a:t>
            </a:r>
            <a:r>
              <a:rPr lang="en-US" sz="1200" b="1" kern="1200">
                <a:solidFill>
                  <a:schemeClr val="tx1"/>
                </a:solidFill>
                <a:effectLst/>
                <a:latin typeface="Source Sans"/>
                <a:ea typeface="+mn-ea"/>
                <a:cs typeface="+mn-cs"/>
              </a:rPr>
              <a:t>If</a:t>
            </a:r>
            <a:r>
              <a:rPr lang="en-US" sz="1200" kern="1200">
                <a:solidFill>
                  <a:schemeClr val="tx1"/>
                </a:solidFill>
                <a:effectLst/>
                <a:latin typeface="Source Sans"/>
                <a:ea typeface="+mn-ea"/>
                <a:cs typeface="+mn-cs"/>
              </a:rPr>
              <a:t> activity below the Input Dialog activity. In the Condition box, enter </a:t>
            </a:r>
            <a:r>
              <a:rPr lang="en-US" sz="1200" b="1" kern="1200" err="1">
                <a:solidFill>
                  <a:schemeClr val="tx1"/>
                </a:solidFill>
                <a:effectLst/>
                <a:latin typeface="Source Sans"/>
                <a:ea typeface="+mn-ea"/>
                <a:cs typeface="+mn-cs"/>
              </a:rPr>
              <a:t>intNumber</a:t>
            </a:r>
            <a:r>
              <a:rPr lang="en-US" sz="1200" b="1" kern="1200">
                <a:solidFill>
                  <a:schemeClr val="tx1"/>
                </a:solidFill>
                <a:effectLst/>
                <a:latin typeface="Source Sans"/>
                <a:ea typeface="+mn-ea"/>
                <a:cs typeface="+mn-cs"/>
              </a:rPr>
              <a:t> mod 2=0</a:t>
            </a:r>
            <a:r>
              <a:rPr lang="en-US" sz="1200" kern="1200">
                <a:solidFill>
                  <a:schemeClr val="tx1"/>
                </a:solidFill>
                <a:effectLst/>
                <a:latin typeface="Source Sans"/>
                <a:ea typeface="+mn-ea"/>
                <a:cs typeface="+mn-cs"/>
              </a:rPr>
              <a:t>.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 the Then section, insert a Message Box activity. Enter text “Right! It’s an even number.”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 the Else section, insert another Message Box activity. Enter text “It’s an odd number. Try again.”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 the condition box of the While activity, enter </a:t>
            </a:r>
            <a:r>
              <a:rPr lang="en-US" sz="1200" b="1" kern="1200" err="1">
                <a:solidFill>
                  <a:schemeClr val="tx1"/>
                </a:solidFill>
                <a:effectLst/>
                <a:latin typeface="Source Sans"/>
                <a:ea typeface="+mn-ea"/>
                <a:cs typeface="+mn-cs"/>
              </a:rPr>
              <a:t>intNumber</a:t>
            </a:r>
            <a:r>
              <a:rPr lang="en-US" sz="1200" b="1" kern="1200">
                <a:solidFill>
                  <a:schemeClr val="tx1"/>
                </a:solidFill>
                <a:effectLst/>
                <a:latin typeface="Source Sans"/>
                <a:ea typeface="+mn-ea"/>
                <a:cs typeface="+mn-cs"/>
              </a:rPr>
              <a:t> mod 2 &lt;&gt; 0</a:t>
            </a:r>
            <a:r>
              <a:rPr lang="en-US" sz="1200" kern="1200">
                <a:solidFill>
                  <a:schemeClr val="tx1"/>
                </a:solidFill>
                <a:effectLst/>
                <a:latin typeface="Source Sans"/>
                <a:ea typeface="+mn-ea"/>
                <a:cs typeface="+mn-cs"/>
              </a:rPr>
              <a:t>.</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Run the process.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Try 7</a:t>
            </a:r>
          </a:p>
          <a:p>
            <a:pPr marL="628650" lvl="1" indent="-171450">
              <a:buFont typeface="Arial" panose="020B0604020202020204" pitchFamily="34" charset="0"/>
              <a:buChar char="•"/>
            </a:pPr>
            <a:r>
              <a:rPr lang="en-US" sz="1200" kern="1200">
                <a:solidFill>
                  <a:schemeClr val="tx1"/>
                </a:solidFill>
                <a:effectLst/>
                <a:latin typeface="Source Sans"/>
                <a:ea typeface="+mn-ea"/>
                <a:cs typeface="+mn-cs"/>
              </a:rPr>
              <a:t>Result is an odd number.</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Try 9</a:t>
            </a:r>
          </a:p>
          <a:p>
            <a:pPr marL="628650" lvl="1" indent="-171450">
              <a:buFont typeface="Arial" panose="020B0604020202020204" pitchFamily="34" charset="0"/>
              <a:buChar char="•"/>
            </a:pPr>
            <a:r>
              <a:rPr lang="en-US" sz="1200" kern="1200">
                <a:solidFill>
                  <a:schemeClr val="tx1"/>
                </a:solidFill>
                <a:effectLst/>
                <a:latin typeface="Source Sans"/>
                <a:ea typeface="+mn-ea"/>
                <a:cs typeface="+mn-cs"/>
              </a:rPr>
              <a:t>Result is an odd number.</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Try 4</a:t>
            </a:r>
          </a:p>
          <a:p>
            <a:pPr marL="628650" lvl="1" indent="-171450">
              <a:buFont typeface="Arial" panose="020B0604020202020204" pitchFamily="34" charset="0"/>
              <a:buChar char="•"/>
            </a:pPr>
            <a:r>
              <a:rPr lang="en-US" sz="1200" kern="1200">
                <a:solidFill>
                  <a:schemeClr val="tx1"/>
                </a:solidFill>
                <a:effectLst/>
                <a:latin typeface="Source Sans"/>
                <a:ea typeface="+mn-ea"/>
                <a:cs typeface="+mn-cs"/>
              </a:rPr>
              <a:t>Result is an even number.</a:t>
            </a:r>
          </a:p>
          <a:p>
            <a:endParaRPr lang="en-US" b="1">
              <a:latin typeface="Source Sans"/>
            </a:endParaRPr>
          </a:p>
          <a:p>
            <a:r>
              <a:rPr lang="en-US" sz="1200" b="1" kern="1200">
                <a:solidFill>
                  <a:schemeClr val="tx1"/>
                </a:solidFill>
                <a:effectLst/>
                <a:latin typeface="Source Sans"/>
                <a:ea typeface="+mn-ea"/>
                <a:cs typeface="+mn-cs"/>
              </a:rPr>
              <a:t>Outcome:</a:t>
            </a:r>
            <a:r>
              <a:rPr lang="en-US" sz="1200" kern="1200">
                <a:solidFill>
                  <a:schemeClr val="tx1"/>
                </a:solidFill>
                <a:effectLst/>
                <a:latin typeface="Source Sans"/>
                <a:ea typeface="+mn-ea"/>
                <a:cs typeface="+mn-cs"/>
              </a:rPr>
              <a:t> Program runs successfully.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536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Source Sans"/>
              </a:rPr>
              <a:t>Build a workflow using a </a:t>
            </a:r>
            <a:r>
              <a:rPr lang="en-US" sz="1200" b="1" dirty="0">
                <a:latin typeface="Source Sans"/>
              </a:rPr>
              <a:t>Do While </a:t>
            </a:r>
            <a:r>
              <a:rPr lang="en-US" sz="1200" b="0" dirty="0">
                <a:latin typeface="Source Sans"/>
              </a:rPr>
              <a:t>loop</a:t>
            </a:r>
            <a:r>
              <a:rPr lang="en-US" sz="1200" dirty="0">
                <a:latin typeface="Source Sans"/>
              </a:rPr>
              <a:t> creating a 'Guessing Game' with the following conditions:</a:t>
            </a:r>
            <a:endParaRPr lang="en-US" sz="1200" dirty="0">
              <a:latin typeface="Source Sans"/>
              <a:cs typeface="Arial" panose="020B0604020202020204" pitchFamily="34" charset="0"/>
            </a:endParaRP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a:p>
            <a:pPr marL="400050" indent="-285750" fontAlgn="base">
              <a:buClr>
                <a:srgbClr val="FA4616"/>
              </a:buClr>
              <a:buFont typeface="Arial" panose="020B0604020202020204" pitchFamily="34" charset="0"/>
              <a:buChar char="•"/>
            </a:pPr>
            <a:r>
              <a:rPr lang="en-US" sz="1200" b="0" dirty="0">
                <a:solidFill>
                  <a:srgbClr val="000000"/>
                </a:solidFill>
                <a:latin typeface="Source Sans"/>
              </a:rPr>
              <a:t>Generate a random number and prompt the user to input a number. </a:t>
            </a:r>
          </a:p>
          <a:p>
            <a:pPr marL="400050" indent="-285750" fontAlgn="base">
              <a:buClr>
                <a:srgbClr val="FA4616"/>
              </a:buClr>
              <a:buFont typeface="Arial" panose="020B0604020202020204" pitchFamily="34" charset="0"/>
              <a:buChar char="•"/>
            </a:pPr>
            <a:r>
              <a:rPr lang="en-US" sz="1200" b="0" dirty="0">
                <a:solidFill>
                  <a:srgbClr val="000000"/>
                </a:solidFill>
                <a:latin typeface="Source Sans"/>
              </a:rPr>
              <a:t>If the input number is greater than the number generated, then it should display the message:  'Please enter a lesser number’.</a:t>
            </a:r>
          </a:p>
          <a:p>
            <a:pPr marL="400050" indent="-285750" fontAlgn="base">
              <a:buClr>
                <a:srgbClr val="FA4616"/>
              </a:buClr>
              <a:buFont typeface="Arial" panose="020B0604020202020204" pitchFamily="34" charset="0"/>
              <a:buChar char="•"/>
            </a:pPr>
            <a:r>
              <a:rPr lang="en-US" sz="1200" b="0" dirty="0">
                <a:solidFill>
                  <a:srgbClr val="000000"/>
                </a:solidFill>
                <a:latin typeface="Source Sans"/>
              </a:rPr>
              <a:t>If the input number is lesser than the number generated, then it should display the message:  'Please enter a greater number’.</a:t>
            </a:r>
          </a:p>
          <a:p>
            <a:pPr marL="400050" indent="-285750" fontAlgn="base">
              <a:buClr>
                <a:srgbClr val="FA4616"/>
              </a:buClr>
              <a:buFont typeface="Arial" panose="020B0604020202020204" pitchFamily="34" charset="0"/>
              <a:buChar char="•"/>
            </a:pPr>
            <a:r>
              <a:rPr lang="en-US" sz="1200" b="0" dirty="0">
                <a:solidFill>
                  <a:srgbClr val="000000"/>
                </a:solidFill>
                <a:latin typeface="Source Sans"/>
              </a:rPr>
              <a:t>The loop keeps on running until the input number equals to the generated number.</a:t>
            </a: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a:p>
            <a:r>
              <a:rPr lang="en-US" sz="1200" b="1" kern="1200" dirty="0">
                <a:solidFill>
                  <a:schemeClr val="tx1"/>
                </a:solidFill>
                <a:effectLst/>
                <a:latin typeface="Source Sans"/>
                <a:ea typeface="+mn-ea"/>
                <a:cs typeface="+mn-cs"/>
              </a:rPr>
              <a:t>Process Overview</a:t>
            </a:r>
            <a:endParaRPr lang="en-US" sz="1200" kern="1200" dirty="0">
              <a:solidFill>
                <a:schemeClr val="tx1"/>
              </a:solidFill>
              <a:effectLst/>
              <a:latin typeface="Source Sans"/>
              <a:ea typeface="+mn-ea"/>
              <a:cs typeface="+mn-cs"/>
            </a:endParaRPr>
          </a:p>
          <a:p>
            <a:pPr marL="171450" marR="0" lvl="0" indent="-171450">
              <a:lnSpc>
                <a:spcPct val="150000"/>
              </a:lnSpc>
              <a:spcBef>
                <a:spcPts val="0"/>
              </a:spcBef>
              <a:spcAft>
                <a:spcPts val="0"/>
              </a:spcAft>
              <a:buClr>
                <a:srgbClr val="0067DF"/>
              </a:buClr>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START</a:t>
            </a:r>
          </a:p>
          <a:p>
            <a:pPr marL="171450" marR="0" lvl="0" indent="-171450">
              <a:lnSpc>
                <a:spcPct val="150000"/>
              </a:lnSpc>
              <a:spcBef>
                <a:spcPts val="0"/>
              </a:spcBef>
              <a:spcAft>
                <a:spcPts val="0"/>
              </a:spcAft>
              <a:buClr>
                <a:srgbClr val="0067DF"/>
              </a:buClr>
              <a:buFont typeface="Arial" panose="020B0604020202020204" pitchFamily="34" charset="0"/>
              <a:buChar char="•"/>
            </a:pPr>
            <a:r>
              <a:rPr lang="en-US" sz="1200" kern="1200" dirty="0">
                <a:solidFill>
                  <a:schemeClr val="tx1"/>
                </a:solidFill>
                <a:effectLst/>
                <a:latin typeface="+mn-lt"/>
                <a:ea typeface="+mn-ea"/>
                <a:cs typeface="+mn-cs"/>
              </a:rPr>
              <a:t>Use an Input Dialog activity within a Do While activity to get the guessed number from the user.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nSpc>
                <a:spcPct val="150000"/>
              </a:lnSpc>
              <a:spcBef>
                <a:spcPts val="0"/>
              </a:spcBef>
              <a:spcAft>
                <a:spcPts val="0"/>
              </a:spcAft>
              <a:buClr>
                <a:srgbClr val="0067DF"/>
              </a:buClr>
              <a:buFont typeface="Arial" panose="020B0604020202020204" pitchFamily="34" charset="0"/>
              <a:buChar char="•"/>
            </a:pPr>
            <a:r>
              <a:rPr lang="en-US" sz="1200" kern="1200" dirty="0">
                <a:solidFill>
                  <a:schemeClr val="tx1"/>
                </a:solidFill>
                <a:effectLst/>
                <a:latin typeface="+mn-lt"/>
                <a:ea typeface="+mn-ea"/>
                <a:cs typeface="+mn-cs"/>
              </a:rPr>
              <a:t>For Do While activity, set the condition to check guessed number is not equal to the actual number.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nSpc>
                <a:spcPct val="150000"/>
              </a:lnSpc>
              <a:spcBef>
                <a:spcPts val="0"/>
              </a:spcBef>
              <a:spcAft>
                <a:spcPts val="0"/>
              </a:spcAft>
              <a:buClr>
                <a:srgbClr val="0067DF"/>
              </a:buClr>
              <a:buFont typeface="Arial" panose="020B0604020202020204" pitchFamily="34" charset="0"/>
              <a:buChar char="•"/>
            </a:pPr>
            <a:r>
              <a:rPr lang="en-US" sz="1200" kern="1200" dirty="0">
                <a:solidFill>
                  <a:schemeClr val="tx1"/>
                </a:solidFill>
                <a:effectLst/>
                <a:latin typeface="+mn-lt"/>
                <a:ea typeface="+mn-ea"/>
                <a:cs typeface="+mn-cs"/>
              </a:rPr>
              <a:t>Use a Message Box activity to display “You Guessed it correct” for the correct match.</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nSpc>
                <a:spcPct val="150000"/>
              </a:lnSpc>
              <a:spcBef>
                <a:spcPts val="0"/>
              </a:spcBef>
              <a:spcAft>
                <a:spcPts val="0"/>
              </a:spcAft>
              <a:buClr>
                <a:srgbClr val="0067DF"/>
              </a:buClr>
              <a:buFont typeface="Arial" panose="020B0604020202020204" pitchFamily="34" charset="0"/>
              <a:buChar char="•"/>
            </a:pPr>
            <a:r>
              <a:rPr lang="en-US" sz="1200" kern="1200" dirty="0">
                <a:solidFill>
                  <a:schemeClr val="tx1"/>
                </a:solidFill>
                <a:effectLst/>
                <a:latin typeface="+mn-lt"/>
                <a:ea typeface="+mn-ea"/>
                <a:cs typeface="+mn-cs"/>
              </a:rPr>
              <a:t>Use an If activity within the Do While loop to check if the guessed number is equal to the actual number.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marR="0" lvl="1" indent="-171450">
              <a:lnSpc>
                <a:spcPct val="150000"/>
              </a:lnSpc>
              <a:spcBef>
                <a:spcPts val="0"/>
              </a:spcBef>
              <a:spcAft>
                <a:spcPts val="0"/>
              </a:spcAft>
              <a:buClr>
                <a:srgbClr val="0067DF"/>
              </a:buClr>
              <a:buFont typeface="Arial" panose="020B0604020202020204" pitchFamily="34" charset="0"/>
              <a:buChar char="•"/>
            </a:pPr>
            <a:r>
              <a:rPr lang="en-US" sz="1200" kern="1200" dirty="0">
                <a:solidFill>
                  <a:schemeClr val="tx1"/>
                </a:solidFill>
                <a:effectLst/>
                <a:latin typeface="+mn-lt"/>
                <a:ea typeface="+mn-ea"/>
                <a:cs typeface="+mn-cs"/>
              </a:rPr>
              <a:t>If correct, use a Message Box activity to display “You Guessed it correct” for the correct match.</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marR="0" lvl="1" indent="-171450">
              <a:lnSpc>
                <a:spcPct val="150000"/>
              </a:lnSpc>
              <a:spcBef>
                <a:spcPts val="0"/>
              </a:spcBef>
              <a:spcAft>
                <a:spcPts val="0"/>
              </a:spcAft>
              <a:buClr>
                <a:srgbClr val="0067DF"/>
              </a:buClr>
              <a:buFont typeface="Arial" panose="020B0604020202020204" pitchFamily="34" charset="0"/>
              <a:buChar char="•"/>
            </a:pPr>
            <a:r>
              <a:rPr lang="en-US" sz="1200" kern="1200" dirty="0">
                <a:solidFill>
                  <a:schemeClr val="tx1"/>
                </a:solidFill>
                <a:effectLst/>
                <a:latin typeface="+mn-lt"/>
                <a:ea typeface="+mn-ea"/>
                <a:cs typeface="+mn-cs"/>
              </a:rPr>
              <a:t>Use another If activity within the Else section to check if the guessed number is greater than the actual number.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085850" marR="0" lvl="2" indent="-171450">
              <a:lnSpc>
                <a:spcPct val="150000"/>
              </a:lnSpc>
              <a:spcBef>
                <a:spcPts val="0"/>
              </a:spcBef>
              <a:spcAft>
                <a:spcPts val="0"/>
              </a:spcAft>
              <a:buClr>
                <a:srgbClr val="0067DF"/>
              </a:buClr>
              <a:buFont typeface="Arial" panose="020B0604020202020204" pitchFamily="34" charset="0"/>
              <a:buChar char="•"/>
            </a:pPr>
            <a:r>
              <a:rPr lang="en-US" sz="1200" kern="1200" dirty="0">
                <a:solidFill>
                  <a:schemeClr val="tx1"/>
                </a:solidFill>
                <a:effectLst/>
                <a:latin typeface="+mn-lt"/>
                <a:ea typeface="+mn-ea"/>
                <a:cs typeface="+mn-cs"/>
              </a:rPr>
              <a:t>If correct, use a Message Box activity to display “Please try a smaller number”.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085850" marR="0" lvl="2" indent="-171450">
              <a:lnSpc>
                <a:spcPct val="150000"/>
              </a:lnSpc>
              <a:spcBef>
                <a:spcPts val="0"/>
              </a:spcBef>
              <a:spcAft>
                <a:spcPts val="0"/>
              </a:spcAft>
              <a:buClr>
                <a:srgbClr val="0067DF"/>
              </a:buClr>
              <a:buFont typeface="Arial" panose="020B0604020202020204" pitchFamily="34" charset="0"/>
              <a:buChar char="•"/>
            </a:pPr>
            <a:r>
              <a:rPr lang="en-US" sz="1200" kern="1200" dirty="0">
                <a:solidFill>
                  <a:schemeClr val="tx1"/>
                </a:solidFill>
                <a:effectLst/>
                <a:latin typeface="+mn-lt"/>
                <a:ea typeface="+mn-ea"/>
                <a:cs typeface="+mn-cs"/>
              </a:rPr>
              <a:t>If incorrect, use a Message Box activity to display “Please try a greater number”.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lnSpc>
                <a:spcPct val="150000"/>
              </a:lnSpc>
              <a:spcBef>
                <a:spcPts val="0"/>
              </a:spcBef>
              <a:spcAft>
                <a:spcPts val="800"/>
              </a:spcAft>
              <a:buClr>
                <a:srgbClr val="0067DF"/>
              </a:buClr>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STOP</a:t>
            </a: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1326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Source Sans"/>
                <a:ea typeface="+mn-ea"/>
                <a:cs typeface="+mn-cs"/>
              </a:rPr>
              <a:t>The </a:t>
            </a:r>
            <a:r>
              <a:rPr lang="en-US" sz="1200" b="0" i="0" u="none" strike="noStrike" kern="1200">
                <a:solidFill>
                  <a:schemeClr val="tx1"/>
                </a:solidFill>
                <a:effectLst/>
                <a:latin typeface="Source Sans"/>
                <a:ea typeface="+mn-ea"/>
                <a:cs typeface="+mn-cs"/>
              </a:rPr>
              <a:t>While</a:t>
            </a:r>
            <a:r>
              <a:rPr lang="en-US" sz="1200" b="0" i="0" kern="1200">
                <a:solidFill>
                  <a:schemeClr val="tx1"/>
                </a:solidFill>
                <a:effectLst/>
                <a:latin typeface="Source Sans"/>
                <a:ea typeface="+mn-ea"/>
                <a:cs typeface="+mn-cs"/>
              </a:rPr>
              <a:t> activity enables the user to create a loop that executes a specific process repeatedly, while a specific condition is met. The condition is evaluated before each execution of the sequence.</a:t>
            </a:r>
          </a:p>
          <a:p>
            <a:endParaRPr lang="en-US" sz="1200" b="0" i="0" kern="1200">
              <a:solidFill>
                <a:schemeClr val="tx1"/>
              </a:solidFill>
              <a:effectLst/>
              <a:latin typeface="Source Sans"/>
              <a:ea typeface="+mn-ea"/>
              <a:cs typeface="+mn-cs"/>
            </a:endParaRPr>
          </a:p>
          <a:p>
            <a:r>
              <a:rPr lang="en-US" sz="1200" b="0" i="0" kern="1200">
                <a:solidFill>
                  <a:schemeClr val="tx1"/>
                </a:solidFill>
                <a:effectLst/>
                <a:latin typeface="Source Sans"/>
                <a:ea typeface="+mn-ea"/>
                <a:cs typeface="+mn-cs"/>
              </a:rPr>
              <a:t>The main difference between While and the </a:t>
            </a:r>
            <a:r>
              <a:rPr lang="en-US" sz="1200" b="0" i="0" u="none" strike="noStrike" kern="1200">
                <a:solidFill>
                  <a:schemeClr val="tx1"/>
                </a:solidFill>
                <a:effectLst/>
                <a:latin typeface="Source Sans"/>
                <a:ea typeface="+mn-ea"/>
                <a:cs typeface="+mn-cs"/>
              </a:rPr>
              <a:t>Do While </a:t>
            </a:r>
            <a:r>
              <a:rPr lang="en-US" sz="1200" b="0" i="0" kern="1200">
                <a:solidFill>
                  <a:schemeClr val="tx1"/>
                </a:solidFill>
                <a:effectLst/>
                <a:latin typeface="Source Sans"/>
                <a:ea typeface="+mn-ea"/>
                <a:cs typeface="+mn-cs"/>
              </a:rPr>
              <a:t>activity is that, in While, the condition is evaluated before the body of the loop is executed.</a:t>
            </a:r>
          </a:p>
          <a:p>
            <a:endParaRPr lang="en-US" sz="1200" b="0" i="0" kern="1200">
              <a:solidFill>
                <a:schemeClr val="tx1"/>
              </a:solidFill>
              <a:effectLst/>
              <a:latin typeface="Source Sans"/>
              <a:ea typeface="+mn-ea"/>
              <a:cs typeface="+mn-cs"/>
            </a:endParaRPr>
          </a:p>
          <a:p>
            <a:r>
              <a:rPr lang="en-US" sz="1200" b="0" i="0" kern="1200">
                <a:solidFill>
                  <a:schemeClr val="tx1"/>
                </a:solidFill>
                <a:effectLst/>
                <a:latin typeface="Source Sans"/>
                <a:ea typeface="+mn-ea"/>
                <a:cs typeface="+mn-cs"/>
              </a:rPr>
              <a:t>This type of activity can be useful to step through all the elements of an array or execute a particular activity multiple times. The user can increment counters to browse through array indices or step through a list of items.</a:t>
            </a:r>
          </a:p>
          <a:p>
            <a:pPr fontAlgn="base"/>
            <a:endParaRPr lang="en-US" sz="1200" b="0" i="0" kern="1200">
              <a:solidFill>
                <a:schemeClr val="tx1"/>
              </a:solidFill>
              <a:effectLst/>
              <a:latin typeface="Source Sans"/>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a:solidFill>
                  <a:schemeClr val="tx1"/>
                </a:solidFill>
                <a:effectLst/>
                <a:latin typeface="Source Sans"/>
                <a:ea typeface="+mn-ea"/>
                <a:cs typeface="+mn-cs"/>
              </a:rPr>
              <a:t>For example, a</a:t>
            </a:r>
            <a:r>
              <a:rPr lang="en-US" sz="1200" b="0" i="0" kern="1200">
                <a:solidFill>
                  <a:schemeClr val="tx1"/>
                </a:solidFill>
                <a:effectLst/>
                <a:latin typeface="+mn-lt"/>
                <a:ea typeface="+mn-ea"/>
                <a:cs typeface="+mn-cs"/>
              </a:rPr>
              <a:t> program to print a list of prime numbers up to a given number.</a:t>
            </a:r>
          </a:p>
          <a:p>
            <a:pPr fontAlgn="base"/>
            <a:endParaRPr lang="en-US" b="0">
              <a:solidFill>
                <a:schemeClr val="tx1"/>
              </a:solidFill>
              <a:latin typeface="Source Sans"/>
            </a:endParaRPr>
          </a:p>
          <a:p>
            <a:r>
              <a:rPr lang="en-US" b="0">
                <a:solidFill>
                  <a:schemeClr val="tx1"/>
                </a:solidFill>
                <a:latin typeface="Source Sans"/>
              </a:rPr>
              <a:t>Break activity can be used to exit the loop at any desired point (even when the specified condition is valid).</a:t>
            </a:r>
            <a:endParaRPr lang="en-US" sz="1200" b="0" i="0" kern="120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0069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Source Sans"/>
              </a:rPr>
              <a:t>Demonstrate how to use a </a:t>
            </a:r>
            <a:r>
              <a:rPr lang="en-US" sz="1200" b="1" dirty="0">
                <a:latin typeface="Source Sans"/>
              </a:rPr>
              <a:t>While</a:t>
            </a:r>
            <a:r>
              <a:rPr lang="en-US" sz="1200" dirty="0">
                <a:latin typeface="Source Sans"/>
              </a:rPr>
              <a:t> loop. </a:t>
            </a:r>
            <a:endParaRPr lang="en-US" sz="1200" dirty="0">
              <a:latin typeface="Source Sans"/>
              <a:cs typeface="Arial" panose="020B0604020202020204" pitchFamily="34" charset="0"/>
            </a:endParaRPr>
          </a:p>
          <a:p>
            <a:pPr marL="0" indent="0">
              <a:buFont typeface="Arial" panose="020B0604020202020204" pitchFamily="34" charset="0"/>
              <a:buNone/>
            </a:pPr>
            <a:endParaRPr lang="en-US" sz="1200" kern="1200" dirty="0">
              <a:solidFill>
                <a:schemeClr val="tx1"/>
              </a:solidFill>
              <a:effectLst/>
              <a:latin typeface="Source Sans"/>
              <a:ea typeface="+mn-ea"/>
              <a:cs typeface="+mn-cs"/>
            </a:endParaRPr>
          </a:p>
          <a:p>
            <a:r>
              <a:rPr lang="en-US" sz="1200" kern="1200" dirty="0">
                <a:solidFill>
                  <a:schemeClr val="tx1"/>
                </a:solidFill>
                <a:effectLst/>
                <a:latin typeface="Source Sans"/>
                <a:ea typeface="+mn-ea"/>
                <a:cs typeface="+mn-cs"/>
              </a:rPr>
              <a:t>How to print a list of numbers starting from 1 till the number you want using a </a:t>
            </a:r>
            <a:r>
              <a:rPr lang="en-US" sz="1200" b="1" kern="1200" dirty="0">
                <a:solidFill>
                  <a:schemeClr val="tx1"/>
                </a:solidFill>
                <a:effectLst/>
                <a:latin typeface="Source Sans"/>
                <a:ea typeface="+mn-ea"/>
                <a:cs typeface="+mn-cs"/>
              </a:rPr>
              <a:t>While</a:t>
            </a:r>
            <a:r>
              <a:rPr lang="en-US" sz="1200" kern="1200" dirty="0">
                <a:solidFill>
                  <a:schemeClr val="tx1"/>
                </a:solidFill>
                <a:effectLst/>
                <a:latin typeface="Source Sans"/>
                <a:ea typeface="+mn-ea"/>
                <a:cs typeface="+mn-cs"/>
              </a:rPr>
              <a:t> activity.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an </a:t>
            </a:r>
            <a:r>
              <a:rPr lang="en-US" sz="1200" b="1" kern="1200" dirty="0">
                <a:solidFill>
                  <a:schemeClr val="tx1"/>
                </a:solidFill>
                <a:effectLst/>
                <a:latin typeface="Source Sans"/>
                <a:ea typeface="+mn-ea"/>
                <a:cs typeface="+mn-cs"/>
              </a:rPr>
              <a:t>Input Dialog</a:t>
            </a:r>
            <a:r>
              <a:rPr lang="en-US" sz="1200" kern="1200" dirty="0">
                <a:solidFill>
                  <a:schemeClr val="tx1"/>
                </a:solidFill>
                <a:effectLst/>
                <a:latin typeface="Source Sans"/>
                <a:ea typeface="+mn-ea"/>
                <a:cs typeface="+mn-cs"/>
              </a:rPr>
              <a:t> activity in the designer panel.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Enter the text “Enter Number” in the </a:t>
            </a:r>
            <a:r>
              <a:rPr lang="en-US" sz="1200" i="1" kern="1200" dirty="0">
                <a:solidFill>
                  <a:schemeClr val="tx1"/>
                </a:solidFill>
                <a:effectLst/>
                <a:latin typeface="Source Sans"/>
                <a:ea typeface="+mn-ea"/>
                <a:cs typeface="+mn-cs"/>
              </a:rPr>
              <a:t>Title</a:t>
            </a:r>
            <a:r>
              <a:rPr lang="en-US" sz="1200" kern="1200" dirty="0">
                <a:solidFill>
                  <a:schemeClr val="tx1"/>
                </a:solidFill>
                <a:effectLst/>
                <a:latin typeface="Source Sans"/>
                <a:ea typeface="+mn-ea"/>
                <a:cs typeface="+mn-cs"/>
              </a:rPr>
              <a:t> and “Enter any number you want to print” in </a:t>
            </a:r>
            <a:r>
              <a:rPr lang="en-US" sz="1200" i="1" kern="1200" dirty="0">
                <a:solidFill>
                  <a:schemeClr val="tx1"/>
                </a:solidFill>
                <a:effectLst/>
                <a:latin typeface="Source Sans"/>
                <a:ea typeface="+mn-ea"/>
                <a:cs typeface="+mn-cs"/>
              </a:rPr>
              <a:t>Label</a:t>
            </a:r>
            <a:r>
              <a:rPr lang="en-US" sz="1200" kern="1200" dirty="0">
                <a:solidFill>
                  <a:schemeClr val="tx1"/>
                </a:solidFill>
                <a:effectLst/>
                <a:latin typeface="Source Sans"/>
                <a:ea typeface="+mn-ea"/>
                <a:cs typeface="+mn-cs"/>
              </a:rPr>
              <a:t>.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Define a variable called </a:t>
            </a:r>
            <a:r>
              <a:rPr lang="en-US" sz="1200" b="1" kern="1200" dirty="0" err="1">
                <a:solidFill>
                  <a:schemeClr val="tx1"/>
                </a:solidFill>
                <a:effectLst/>
                <a:latin typeface="Source Sans"/>
                <a:ea typeface="+mn-ea"/>
                <a:cs typeface="+mn-cs"/>
              </a:rPr>
              <a:t>intNumber</a:t>
            </a:r>
            <a:r>
              <a:rPr lang="en-US" sz="1200" kern="1200" dirty="0">
                <a:solidFill>
                  <a:schemeClr val="tx1"/>
                </a:solidFill>
                <a:effectLst/>
                <a:latin typeface="Source Sans"/>
                <a:ea typeface="+mn-ea"/>
                <a:cs typeface="+mn-cs"/>
              </a:rPr>
              <a:t> for this activity using the </a:t>
            </a:r>
            <a:r>
              <a:rPr lang="en-US" sz="1200" b="1" kern="1200" dirty="0">
                <a:solidFill>
                  <a:schemeClr val="tx1"/>
                </a:solidFill>
                <a:effectLst/>
                <a:latin typeface="Source Sans"/>
                <a:ea typeface="+mn-ea"/>
                <a:cs typeface="+mn-cs"/>
              </a:rPr>
              <a:t>Variables</a:t>
            </a:r>
            <a:r>
              <a:rPr lang="en-US" sz="1200" kern="1200" dirty="0">
                <a:solidFill>
                  <a:schemeClr val="tx1"/>
                </a:solidFill>
                <a:effectLst/>
                <a:latin typeface="Source Sans"/>
                <a:ea typeface="+mn-ea"/>
                <a:cs typeface="+mn-cs"/>
              </a:rPr>
              <a:t> panel. Set Variable Type as </a:t>
            </a:r>
            <a:r>
              <a:rPr lang="en-US" sz="1200" b="1" kern="1200" dirty="0">
                <a:solidFill>
                  <a:schemeClr val="tx1"/>
                </a:solidFill>
                <a:effectLst/>
                <a:latin typeface="Source Sans"/>
                <a:ea typeface="+mn-ea"/>
                <a:cs typeface="+mn-cs"/>
              </a:rPr>
              <a:t>Int32</a:t>
            </a:r>
            <a:r>
              <a:rPr lang="en-US" sz="1200" kern="1200" dirty="0">
                <a:solidFill>
                  <a:schemeClr val="tx1"/>
                </a:solidFill>
                <a:effectLst/>
                <a:latin typeface="Source Sans"/>
                <a:ea typeface="+mn-ea"/>
                <a:cs typeface="+mn-cs"/>
              </a:rPr>
              <a:t>.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Enter this variable in the </a:t>
            </a:r>
            <a:r>
              <a:rPr lang="en-US" sz="1200" b="1" kern="1200" dirty="0">
                <a:solidFill>
                  <a:schemeClr val="tx1"/>
                </a:solidFill>
                <a:effectLst/>
                <a:latin typeface="Source Sans"/>
                <a:ea typeface="+mn-ea"/>
                <a:cs typeface="+mn-cs"/>
              </a:rPr>
              <a:t>Result</a:t>
            </a:r>
            <a:r>
              <a:rPr lang="en-US" sz="1200" kern="1200" dirty="0">
                <a:solidFill>
                  <a:schemeClr val="tx1"/>
                </a:solidFill>
                <a:effectLst/>
                <a:latin typeface="Source Sans"/>
                <a:ea typeface="+mn-ea"/>
                <a:cs typeface="+mn-cs"/>
              </a:rPr>
              <a:t> property of this activity using its </a:t>
            </a:r>
            <a:r>
              <a:rPr lang="en-US" sz="1200" b="1" kern="1200" dirty="0">
                <a:solidFill>
                  <a:schemeClr val="tx1"/>
                </a:solidFill>
                <a:effectLst/>
                <a:latin typeface="Source Sans"/>
                <a:ea typeface="+mn-ea"/>
                <a:cs typeface="+mn-cs"/>
              </a:rPr>
              <a:t>Properties</a:t>
            </a:r>
            <a:r>
              <a:rPr lang="en-US" sz="1200" kern="1200" dirty="0">
                <a:solidFill>
                  <a:schemeClr val="tx1"/>
                </a:solidFill>
                <a:effectLst/>
                <a:latin typeface="Source Sans"/>
                <a:ea typeface="+mn-ea"/>
                <a:cs typeface="+mn-cs"/>
              </a:rPr>
              <a:t> panel.</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an </a:t>
            </a:r>
            <a:r>
              <a:rPr lang="en-US" sz="1200" b="1" kern="1200" dirty="0">
                <a:solidFill>
                  <a:schemeClr val="tx1"/>
                </a:solidFill>
                <a:effectLst/>
                <a:latin typeface="Source Sans"/>
                <a:ea typeface="+mn-ea"/>
                <a:cs typeface="+mn-cs"/>
              </a:rPr>
              <a:t>Assign</a:t>
            </a:r>
            <a:r>
              <a:rPr lang="en-US" sz="1200" kern="1200" dirty="0">
                <a:solidFill>
                  <a:schemeClr val="tx1"/>
                </a:solidFill>
                <a:effectLst/>
                <a:latin typeface="Source Sans"/>
                <a:ea typeface="+mn-ea"/>
                <a:cs typeface="+mn-cs"/>
              </a:rPr>
              <a:t> activity below the Input Dialog activity.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 </a:t>
            </a:r>
            <a:r>
              <a:rPr lang="en-US" sz="1200" i="1" kern="1200" dirty="0">
                <a:solidFill>
                  <a:schemeClr val="tx1"/>
                </a:solidFill>
                <a:effectLst/>
                <a:latin typeface="Source Sans"/>
                <a:ea typeface="+mn-ea"/>
                <a:cs typeface="+mn-cs"/>
              </a:rPr>
              <a:t>To</a:t>
            </a:r>
            <a:r>
              <a:rPr lang="en-US" sz="1200" kern="1200" dirty="0">
                <a:solidFill>
                  <a:schemeClr val="tx1"/>
                </a:solidFill>
                <a:effectLst/>
                <a:latin typeface="Source Sans"/>
                <a:ea typeface="+mn-ea"/>
                <a:cs typeface="+mn-cs"/>
              </a:rPr>
              <a:t> text box, press </a:t>
            </a:r>
            <a:r>
              <a:rPr lang="en-US" sz="1200" b="1" kern="1200" dirty="0" err="1">
                <a:solidFill>
                  <a:schemeClr val="tx1"/>
                </a:solidFill>
                <a:effectLst/>
                <a:latin typeface="Source Sans"/>
                <a:ea typeface="+mn-ea"/>
                <a:cs typeface="+mn-cs"/>
              </a:rPr>
              <a:t>Ctrl+K</a:t>
            </a:r>
            <a:r>
              <a:rPr lang="en-US" sz="1200" kern="1200" dirty="0">
                <a:solidFill>
                  <a:schemeClr val="tx1"/>
                </a:solidFill>
                <a:effectLst/>
                <a:latin typeface="Source Sans"/>
                <a:ea typeface="+mn-ea"/>
                <a:cs typeface="+mn-cs"/>
              </a:rPr>
              <a:t> and enter </a:t>
            </a:r>
            <a:r>
              <a:rPr lang="en-US" sz="1200" b="1" kern="1200" dirty="0" err="1">
                <a:solidFill>
                  <a:schemeClr val="tx1"/>
                </a:solidFill>
                <a:effectLst/>
                <a:latin typeface="Source Sans"/>
                <a:ea typeface="+mn-ea"/>
                <a:cs typeface="+mn-cs"/>
              </a:rPr>
              <a:t>intTemp</a:t>
            </a:r>
            <a:r>
              <a:rPr lang="en-US" sz="1200" kern="1200" dirty="0">
                <a:solidFill>
                  <a:schemeClr val="tx1"/>
                </a:solidFill>
                <a:effectLst/>
                <a:latin typeface="Source Sans"/>
                <a:ea typeface="+mn-ea"/>
                <a:cs typeface="+mn-cs"/>
              </a:rPr>
              <a:t> as a variable, and </a:t>
            </a:r>
            <a:r>
              <a:rPr lang="en-US" sz="1200" b="1" kern="1200" dirty="0">
                <a:solidFill>
                  <a:schemeClr val="tx1"/>
                </a:solidFill>
                <a:effectLst/>
                <a:latin typeface="Source Sans"/>
                <a:ea typeface="+mn-ea"/>
                <a:cs typeface="+mn-cs"/>
              </a:rPr>
              <a:t>1</a:t>
            </a:r>
            <a:r>
              <a:rPr lang="en-US" sz="1200" kern="1200" dirty="0">
                <a:solidFill>
                  <a:schemeClr val="tx1"/>
                </a:solidFill>
                <a:effectLst/>
                <a:latin typeface="Source Sans"/>
                <a:ea typeface="+mn-ea"/>
                <a:cs typeface="+mn-cs"/>
              </a:rPr>
              <a:t> in the adjacent box. In the Variables panel, set Variable Type as </a:t>
            </a:r>
            <a:r>
              <a:rPr lang="en-US" sz="1200" b="1" kern="1200" dirty="0">
                <a:solidFill>
                  <a:schemeClr val="tx1"/>
                </a:solidFill>
                <a:effectLst/>
                <a:latin typeface="Source Sans"/>
                <a:ea typeface="+mn-ea"/>
                <a:cs typeface="+mn-cs"/>
              </a:rPr>
              <a:t>Int32</a:t>
            </a:r>
            <a:r>
              <a:rPr lang="en-US" sz="1200" kern="1200" dirty="0">
                <a:solidFill>
                  <a:schemeClr val="tx1"/>
                </a:solidFill>
                <a:effectLst/>
                <a:latin typeface="Source Sans"/>
                <a:ea typeface="+mn-ea"/>
                <a:cs typeface="+mn-cs"/>
              </a:rPr>
              <a:t> for </a:t>
            </a:r>
            <a:r>
              <a:rPr lang="en-US" sz="1200" b="1" kern="1200" dirty="0" err="1">
                <a:solidFill>
                  <a:schemeClr val="tx1"/>
                </a:solidFill>
                <a:effectLst/>
                <a:latin typeface="Source Sans"/>
                <a:ea typeface="+mn-ea"/>
                <a:cs typeface="+mn-cs"/>
              </a:rPr>
              <a:t>intTemp</a:t>
            </a:r>
            <a:r>
              <a:rPr lang="en-US" sz="1200" kern="1200" dirty="0">
                <a:solidFill>
                  <a:schemeClr val="tx1"/>
                </a:solidFill>
                <a:effectLst/>
                <a:latin typeface="Source Sans"/>
                <a:ea typeface="+mn-ea"/>
                <a:cs typeface="+mn-cs"/>
              </a:rPr>
              <a:t>.</a:t>
            </a:r>
          </a:p>
          <a:p>
            <a:pPr marL="171450" lvl="0" indent="-171450">
              <a:buFont typeface="Arial" panose="020B0604020202020204" pitchFamily="34" charset="0"/>
              <a:buChar char="•"/>
            </a:pPr>
            <a:r>
              <a:rPr lang="en-IN" sz="1200" kern="1200" dirty="0">
                <a:solidFill>
                  <a:schemeClr val="tx1"/>
                </a:solidFill>
                <a:effectLst/>
                <a:latin typeface="Source Sans"/>
                <a:ea typeface="+mn-ea"/>
                <a:cs typeface="+mn-cs"/>
              </a:rPr>
              <a:t>Insert a </a:t>
            </a:r>
            <a:r>
              <a:rPr lang="en-IN" sz="1200" b="1" kern="1200" dirty="0">
                <a:solidFill>
                  <a:schemeClr val="tx1"/>
                </a:solidFill>
                <a:effectLst/>
                <a:latin typeface="Source Sans"/>
                <a:ea typeface="+mn-ea"/>
                <a:cs typeface="+mn-cs"/>
              </a:rPr>
              <a:t>While</a:t>
            </a:r>
            <a:r>
              <a:rPr lang="en-IN" sz="1200" kern="1200" dirty="0">
                <a:solidFill>
                  <a:schemeClr val="tx1"/>
                </a:solidFill>
                <a:effectLst/>
                <a:latin typeface="Source Sans"/>
                <a:ea typeface="+mn-ea"/>
                <a:cs typeface="+mn-cs"/>
              </a:rPr>
              <a:t> activity below the Assign activity. </a:t>
            </a:r>
            <a:endParaRPr lang="en-US" sz="1200" kern="1200" dirty="0">
              <a:solidFill>
                <a:schemeClr val="tx1"/>
              </a:solidFill>
              <a:effectLst/>
              <a:latin typeface="Source Sans"/>
              <a:ea typeface="+mn-ea"/>
              <a:cs typeface="+mn-cs"/>
            </a:endParaRPr>
          </a:p>
          <a:p>
            <a:pPr marL="171450" indent="-171450">
              <a:buFont typeface="Arial" panose="020B0604020202020204" pitchFamily="34" charset="0"/>
              <a:buChar char="•"/>
            </a:pPr>
            <a:r>
              <a:rPr lang="en-IN" sz="1200" kern="1200" dirty="0">
                <a:solidFill>
                  <a:schemeClr val="tx1"/>
                </a:solidFill>
                <a:effectLst/>
                <a:latin typeface="Source Sans"/>
                <a:ea typeface="+mn-ea"/>
                <a:cs typeface="+mn-cs"/>
              </a:rPr>
              <a:t>In the </a:t>
            </a:r>
            <a:r>
              <a:rPr lang="en-IN" sz="1200" b="1" kern="1200" dirty="0">
                <a:solidFill>
                  <a:schemeClr val="tx1"/>
                </a:solidFill>
                <a:effectLst/>
                <a:latin typeface="Source Sans"/>
                <a:ea typeface="+mn-ea"/>
                <a:cs typeface="+mn-cs"/>
              </a:rPr>
              <a:t>Condition</a:t>
            </a:r>
            <a:r>
              <a:rPr lang="en-IN" sz="1200" kern="1200" dirty="0">
                <a:solidFill>
                  <a:schemeClr val="tx1"/>
                </a:solidFill>
                <a:effectLst/>
                <a:latin typeface="Source Sans"/>
                <a:ea typeface="+mn-ea"/>
                <a:cs typeface="+mn-cs"/>
              </a:rPr>
              <a:t> box of While activity enter </a:t>
            </a:r>
            <a:r>
              <a:rPr lang="en-US" sz="1200" b="1" kern="1200" dirty="0" err="1">
                <a:solidFill>
                  <a:schemeClr val="tx1"/>
                </a:solidFill>
                <a:effectLst/>
                <a:latin typeface="Source Sans"/>
                <a:ea typeface="+mn-ea"/>
                <a:cs typeface="+mn-cs"/>
              </a:rPr>
              <a:t>intTemp</a:t>
            </a:r>
            <a:r>
              <a:rPr lang="en-IN" sz="1200" b="1" kern="1200" dirty="0">
                <a:solidFill>
                  <a:schemeClr val="tx1"/>
                </a:solidFill>
                <a:effectLst/>
                <a:latin typeface="Source Sans"/>
                <a:ea typeface="+mn-ea"/>
                <a:cs typeface="+mn-cs"/>
              </a:rPr>
              <a:t>&lt;=</a:t>
            </a:r>
            <a:r>
              <a:rPr lang="en-IN" sz="1200" b="1" kern="1200" dirty="0" err="1">
                <a:solidFill>
                  <a:schemeClr val="tx1"/>
                </a:solidFill>
                <a:effectLst/>
                <a:latin typeface="Source Sans"/>
                <a:ea typeface="+mn-ea"/>
                <a:cs typeface="+mn-cs"/>
              </a:rPr>
              <a:t>intNumber</a:t>
            </a:r>
            <a:r>
              <a:rPr lang="en-IN" sz="1200" kern="1200" dirty="0">
                <a:solidFill>
                  <a:schemeClr val="tx1"/>
                </a:solidFill>
                <a:effectLst/>
                <a:latin typeface="Source Sans"/>
                <a:ea typeface="+mn-ea"/>
                <a:cs typeface="+mn-cs"/>
              </a:rPr>
              <a:t>.</a:t>
            </a:r>
            <a:r>
              <a:rPr lang="en-IN" dirty="0">
                <a:latin typeface="Source Sans"/>
              </a:rPr>
              <a:t> </a:t>
            </a:r>
            <a:endParaRPr lang="en-US" sz="1200" kern="1200" dirty="0">
              <a:solidFill>
                <a:schemeClr val="tx1"/>
              </a:solidFill>
              <a:effectLst/>
              <a:latin typeface="Source Sans"/>
              <a:ea typeface="+mn-ea"/>
              <a:cs typeface="+mn-cs"/>
            </a:endParaRPr>
          </a:p>
          <a:p>
            <a:pPr marL="171450" lvl="0" indent="-171450">
              <a:buFont typeface="Arial" panose="020B0604020202020204" pitchFamily="34" charset="0"/>
              <a:buChar char="•"/>
            </a:pPr>
            <a:r>
              <a:rPr lang="en-IN" sz="1200" kern="1200" dirty="0">
                <a:solidFill>
                  <a:schemeClr val="tx1"/>
                </a:solidFill>
                <a:effectLst/>
                <a:latin typeface="Source Sans"/>
                <a:ea typeface="+mn-ea"/>
                <a:cs typeface="+mn-cs"/>
              </a:rPr>
              <a:t>In the </a:t>
            </a:r>
            <a:r>
              <a:rPr lang="en-IN" sz="1200" b="1" kern="1200" dirty="0">
                <a:solidFill>
                  <a:schemeClr val="tx1"/>
                </a:solidFill>
                <a:effectLst/>
                <a:latin typeface="Source Sans"/>
                <a:ea typeface="+mn-ea"/>
                <a:cs typeface="+mn-cs"/>
              </a:rPr>
              <a:t>Body</a:t>
            </a:r>
            <a:r>
              <a:rPr lang="en-IN" sz="1200" kern="1200" dirty="0">
                <a:solidFill>
                  <a:schemeClr val="tx1"/>
                </a:solidFill>
                <a:effectLst/>
                <a:latin typeface="Source Sans"/>
                <a:ea typeface="+mn-ea"/>
                <a:cs typeface="+mn-cs"/>
              </a:rPr>
              <a:t> section of the While activity, insert a </a:t>
            </a:r>
            <a:r>
              <a:rPr lang="en-IN" sz="1200" b="1" kern="1200" dirty="0">
                <a:solidFill>
                  <a:schemeClr val="tx1"/>
                </a:solidFill>
                <a:effectLst/>
                <a:latin typeface="Source Sans"/>
                <a:ea typeface="+mn-ea"/>
                <a:cs typeface="+mn-cs"/>
              </a:rPr>
              <a:t>Write Line</a:t>
            </a:r>
            <a:r>
              <a:rPr lang="en-IN" sz="1200" kern="1200" dirty="0">
                <a:solidFill>
                  <a:schemeClr val="tx1"/>
                </a:solidFill>
                <a:effectLst/>
                <a:latin typeface="Source Sans"/>
                <a:ea typeface="+mn-ea"/>
                <a:cs typeface="+mn-cs"/>
              </a:rPr>
              <a:t> activity. </a:t>
            </a:r>
            <a:endParaRPr lang="en-US" sz="1200" kern="1200" dirty="0">
              <a:solidFill>
                <a:schemeClr val="tx1"/>
              </a:solidFill>
              <a:effectLst/>
              <a:latin typeface="Source Sans"/>
              <a:ea typeface="+mn-ea"/>
              <a:cs typeface="+mn-cs"/>
            </a:endParaRPr>
          </a:p>
          <a:p>
            <a:pPr marL="171450" lvl="0" indent="-171450">
              <a:buFont typeface="Arial" panose="020B0604020202020204" pitchFamily="34" charset="0"/>
              <a:buChar char="•"/>
            </a:pPr>
            <a:r>
              <a:rPr lang="en-IN" sz="1200" kern="1200" dirty="0">
                <a:solidFill>
                  <a:schemeClr val="tx1"/>
                </a:solidFill>
                <a:effectLst/>
                <a:latin typeface="Source Sans"/>
                <a:ea typeface="+mn-ea"/>
                <a:cs typeface="+mn-cs"/>
              </a:rPr>
              <a:t>Enter the expression </a:t>
            </a:r>
            <a:r>
              <a:rPr lang="en-US" sz="1200" b="1" kern="1200" dirty="0" err="1">
                <a:solidFill>
                  <a:schemeClr val="tx1"/>
                </a:solidFill>
                <a:effectLst/>
                <a:latin typeface="Source Sans"/>
                <a:ea typeface="+mn-ea"/>
                <a:cs typeface="+mn-cs"/>
              </a:rPr>
              <a:t>intTemp</a:t>
            </a:r>
            <a:r>
              <a:rPr lang="en-IN" sz="1200" b="1" kern="1200" dirty="0">
                <a:solidFill>
                  <a:schemeClr val="tx1"/>
                </a:solidFill>
                <a:effectLst/>
                <a:latin typeface="Source Sans"/>
                <a:ea typeface="+mn-ea"/>
                <a:cs typeface="+mn-cs"/>
              </a:rPr>
              <a:t>.</a:t>
            </a:r>
            <a:r>
              <a:rPr lang="en-IN" sz="1200" b="1" kern="1200" dirty="0" err="1">
                <a:solidFill>
                  <a:schemeClr val="tx1"/>
                </a:solidFill>
                <a:effectLst/>
                <a:latin typeface="Source Sans"/>
                <a:ea typeface="+mn-ea"/>
                <a:cs typeface="+mn-cs"/>
              </a:rPr>
              <a:t>ToString</a:t>
            </a:r>
            <a:r>
              <a:rPr lang="en-IN" sz="1200" kern="1200" dirty="0">
                <a:solidFill>
                  <a:schemeClr val="tx1"/>
                </a:solidFill>
                <a:effectLst/>
                <a:latin typeface="Source Sans"/>
                <a:ea typeface="+mn-ea"/>
                <a:cs typeface="+mn-cs"/>
              </a:rPr>
              <a:t> in the text box.</a:t>
            </a:r>
            <a:endParaRPr lang="en-US" sz="1200" kern="1200" dirty="0">
              <a:solidFill>
                <a:schemeClr val="tx1"/>
              </a:solidFill>
              <a:effectLst/>
              <a:latin typeface="Source Sans"/>
              <a:ea typeface="+mn-ea"/>
              <a:cs typeface="+mn-cs"/>
            </a:endParaRPr>
          </a:p>
          <a:p>
            <a:pPr marL="171450" lvl="0" indent="-171450">
              <a:buFont typeface="Arial" panose="020B0604020202020204" pitchFamily="34" charset="0"/>
              <a:buChar char="•"/>
            </a:pPr>
            <a:r>
              <a:rPr lang="en-IN" sz="1200" kern="1200" dirty="0">
                <a:solidFill>
                  <a:schemeClr val="tx1"/>
                </a:solidFill>
                <a:effectLst/>
                <a:latin typeface="Source Sans"/>
                <a:ea typeface="+mn-ea"/>
                <a:cs typeface="+mn-cs"/>
              </a:rPr>
              <a:t>Insert an </a:t>
            </a:r>
            <a:r>
              <a:rPr lang="en-IN" sz="1200" b="1" kern="1200" dirty="0">
                <a:solidFill>
                  <a:schemeClr val="tx1"/>
                </a:solidFill>
                <a:effectLst/>
                <a:latin typeface="Source Sans"/>
                <a:ea typeface="+mn-ea"/>
                <a:cs typeface="+mn-cs"/>
              </a:rPr>
              <a:t>Assign</a:t>
            </a:r>
            <a:r>
              <a:rPr lang="en-IN" sz="1200" kern="1200" dirty="0">
                <a:solidFill>
                  <a:schemeClr val="tx1"/>
                </a:solidFill>
                <a:effectLst/>
                <a:latin typeface="Source Sans"/>
                <a:ea typeface="+mn-ea"/>
                <a:cs typeface="+mn-cs"/>
              </a:rPr>
              <a:t> activity below the </a:t>
            </a:r>
            <a:r>
              <a:rPr lang="en-IN" sz="1200" b="1" kern="1200" dirty="0">
                <a:solidFill>
                  <a:schemeClr val="tx1"/>
                </a:solidFill>
                <a:effectLst/>
                <a:latin typeface="Source Sans"/>
                <a:ea typeface="+mn-ea"/>
                <a:cs typeface="+mn-cs"/>
              </a:rPr>
              <a:t>Write Line</a:t>
            </a:r>
            <a:r>
              <a:rPr lang="en-IN" sz="1200" kern="1200" dirty="0">
                <a:solidFill>
                  <a:schemeClr val="tx1"/>
                </a:solidFill>
                <a:effectLst/>
                <a:latin typeface="Source Sans"/>
                <a:ea typeface="+mn-ea"/>
                <a:cs typeface="+mn-cs"/>
              </a:rPr>
              <a:t> activity. </a:t>
            </a:r>
            <a:endParaRPr lang="en-US" sz="1200" kern="1200" dirty="0">
              <a:solidFill>
                <a:schemeClr val="tx1"/>
              </a:solidFill>
              <a:effectLst/>
              <a:latin typeface="Source Sans"/>
              <a:ea typeface="+mn-ea"/>
              <a:cs typeface="+mn-cs"/>
            </a:endParaRPr>
          </a:p>
          <a:p>
            <a:pPr marL="171450" indent="-171450">
              <a:buFont typeface="Arial" panose="020B0604020202020204" pitchFamily="34" charset="0"/>
              <a:buChar char="•"/>
            </a:pPr>
            <a:r>
              <a:rPr lang="en-IN" sz="1200" kern="1200" dirty="0">
                <a:solidFill>
                  <a:schemeClr val="tx1"/>
                </a:solidFill>
                <a:effectLst/>
                <a:latin typeface="Source Sans"/>
                <a:ea typeface="+mn-ea"/>
                <a:cs typeface="+mn-cs"/>
              </a:rPr>
              <a:t>In the </a:t>
            </a:r>
            <a:r>
              <a:rPr lang="en-IN" sz="1200" i="1" kern="1200" dirty="0">
                <a:solidFill>
                  <a:schemeClr val="tx1"/>
                </a:solidFill>
                <a:effectLst/>
                <a:latin typeface="Source Sans"/>
                <a:ea typeface="+mn-ea"/>
                <a:cs typeface="+mn-cs"/>
              </a:rPr>
              <a:t>To</a:t>
            </a:r>
            <a:r>
              <a:rPr lang="en-IN" sz="1200" kern="1200" dirty="0">
                <a:solidFill>
                  <a:schemeClr val="tx1"/>
                </a:solidFill>
                <a:effectLst/>
                <a:latin typeface="Source Sans"/>
                <a:ea typeface="+mn-ea"/>
                <a:cs typeface="+mn-cs"/>
              </a:rPr>
              <a:t> text box enter the variable </a:t>
            </a:r>
            <a:r>
              <a:rPr lang="en-US" sz="1200" b="1" kern="1200" dirty="0" err="1">
                <a:solidFill>
                  <a:schemeClr val="tx1"/>
                </a:solidFill>
                <a:effectLst/>
                <a:latin typeface="Source Sans"/>
                <a:ea typeface="+mn-ea"/>
                <a:cs typeface="+mn-cs"/>
              </a:rPr>
              <a:t>intTemp</a:t>
            </a:r>
            <a:r>
              <a:rPr lang="en-IN" sz="1200" kern="1200" dirty="0">
                <a:solidFill>
                  <a:schemeClr val="tx1"/>
                </a:solidFill>
                <a:effectLst/>
                <a:latin typeface="Source Sans"/>
                <a:ea typeface="+mn-ea"/>
                <a:cs typeface="+mn-cs"/>
              </a:rPr>
              <a:t>, and enter </a:t>
            </a:r>
            <a:r>
              <a:rPr lang="en-US" sz="1200" b="1" kern="1200" dirty="0" err="1">
                <a:solidFill>
                  <a:schemeClr val="tx1"/>
                </a:solidFill>
                <a:effectLst/>
                <a:latin typeface="Source Sans"/>
                <a:ea typeface="+mn-ea"/>
                <a:cs typeface="+mn-cs"/>
              </a:rPr>
              <a:t>intTemp</a:t>
            </a:r>
            <a:r>
              <a:rPr lang="en-IN" sz="1200" b="1" kern="1200" dirty="0">
                <a:solidFill>
                  <a:schemeClr val="tx1"/>
                </a:solidFill>
                <a:effectLst/>
                <a:latin typeface="Source Sans"/>
                <a:ea typeface="+mn-ea"/>
                <a:cs typeface="+mn-cs"/>
              </a:rPr>
              <a:t>+1</a:t>
            </a:r>
            <a:r>
              <a:rPr lang="en-IN" sz="1200" kern="1200" dirty="0">
                <a:solidFill>
                  <a:schemeClr val="tx1"/>
                </a:solidFill>
                <a:effectLst/>
                <a:latin typeface="Source Sans"/>
                <a:ea typeface="+mn-ea"/>
                <a:cs typeface="+mn-cs"/>
              </a:rPr>
              <a:t> in the adjacent text box.</a:t>
            </a:r>
            <a:r>
              <a:rPr lang="en-IN" dirty="0">
                <a:latin typeface="Source Sans"/>
              </a:rPr>
              <a:t> </a:t>
            </a:r>
            <a:endParaRPr lang="en-US" sz="1200" kern="1200" dirty="0">
              <a:solidFill>
                <a:schemeClr val="tx1"/>
              </a:solidFill>
              <a:effectLst/>
              <a:latin typeface="Source Sans"/>
              <a:ea typeface="+mn-ea"/>
              <a:cs typeface="+mn-cs"/>
            </a:endParaRPr>
          </a:p>
          <a:p>
            <a:pPr marL="171450" lvl="0" indent="-171450">
              <a:buFont typeface="Arial" panose="020B0604020202020204" pitchFamily="34" charset="0"/>
              <a:buChar char="•"/>
            </a:pPr>
            <a:r>
              <a:rPr lang="en-IN" sz="1200" kern="1200" dirty="0">
                <a:solidFill>
                  <a:schemeClr val="tx1"/>
                </a:solidFill>
                <a:effectLst/>
                <a:latin typeface="Source Sans"/>
                <a:ea typeface="+mn-ea"/>
                <a:cs typeface="+mn-cs"/>
              </a:rPr>
              <a:t>Run the program</a:t>
            </a:r>
            <a:endParaRPr lang="en-US" sz="1200" kern="1200" dirty="0">
              <a:solidFill>
                <a:schemeClr val="tx1"/>
              </a:solidFill>
              <a:effectLst/>
              <a:latin typeface="Source Sans"/>
              <a:ea typeface="+mn-ea"/>
              <a:cs typeface="+mn-cs"/>
            </a:endParaRPr>
          </a:p>
          <a:p>
            <a:pPr marL="171450" lvl="0" indent="-171450">
              <a:buFont typeface="Arial" panose="020B0604020202020204" pitchFamily="34" charset="0"/>
              <a:buChar char="•"/>
            </a:pPr>
            <a:r>
              <a:rPr lang="en-IN" sz="1200" kern="1200" dirty="0">
                <a:solidFill>
                  <a:schemeClr val="tx1"/>
                </a:solidFill>
                <a:effectLst/>
                <a:latin typeface="Source Sans"/>
                <a:ea typeface="+mn-ea"/>
                <a:cs typeface="+mn-cs"/>
              </a:rPr>
              <a:t>Enter </a:t>
            </a:r>
            <a:r>
              <a:rPr lang="en-IN" sz="1200" b="1" kern="1200" dirty="0">
                <a:solidFill>
                  <a:schemeClr val="tx1"/>
                </a:solidFill>
                <a:effectLst/>
                <a:latin typeface="Source Sans"/>
                <a:ea typeface="+mn-ea"/>
                <a:cs typeface="+mn-cs"/>
              </a:rPr>
              <a:t>15</a:t>
            </a:r>
            <a:r>
              <a:rPr lang="en-IN" sz="1200" kern="1200" dirty="0">
                <a:solidFill>
                  <a:schemeClr val="tx1"/>
                </a:solidFill>
                <a:effectLst/>
                <a:latin typeface="Source Sans"/>
                <a:ea typeface="+mn-ea"/>
                <a:cs typeface="+mn-cs"/>
              </a:rPr>
              <a:t> in the Input box, and click </a:t>
            </a:r>
            <a:r>
              <a:rPr lang="en-IN" sz="1200" b="1" kern="1200" dirty="0">
                <a:solidFill>
                  <a:schemeClr val="tx1"/>
                </a:solidFill>
                <a:effectLst/>
                <a:latin typeface="Source Sans"/>
                <a:ea typeface="+mn-ea"/>
                <a:cs typeface="+mn-cs"/>
              </a:rPr>
              <a:t>OK</a:t>
            </a:r>
            <a:r>
              <a:rPr lang="en-IN" sz="1200" kern="1200" dirty="0">
                <a:solidFill>
                  <a:schemeClr val="tx1"/>
                </a:solidFill>
                <a:effectLst/>
                <a:latin typeface="Source Sans"/>
                <a:ea typeface="+mn-ea"/>
                <a:cs typeface="+mn-cs"/>
              </a:rPr>
              <a:t>.</a:t>
            </a:r>
            <a:endParaRPr lang="en-US" sz="1200" kern="1200" dirty="0">
              <a:solidFill>
                <a:schemeClr val="tx1"/>
              </a:solidFill>
              <a:effectLst/>
              <a:latin typeface="Source Sans"/>
              <a:ea typeface="+mn-ea"/>
              <a:cs typeface="+mn-cs"/>
            </a:endParaRPr>
          </a:p>
          <a:p>
            <a:pPr marL="171450" lvl="0" indent="-171450">
              <a:buFont typeface="Arial" panose="020B0604020202020204" pitchFamily="34" charset="0"/>
              <a:buChar char="•"/>
            </a:pPr>
            <a:r>
              <a:rPr lang="en-IN" sz="1200" kern="1200" dirty="0">
                <a:solidFill>
                  <a:schemeClr val="tx1"/>
                </a:solidFill>
                <a:effectLst/>
                <a:latin typeface="Source Sans"/>
                <a:ea typeface="+mn-ea"/>
                <a:cs typeface="+mn-cs"/>
              </a:rPr>
              <a:t>Go to </a:t>
            </a:r>
            <a:r>
              <a:rPr lang="en-IN" sz="1200" b="1" kern="1200" dirty="0" err="1">
                <a:solidFill>
                  <a:schemeClr val="tx1"/>
                </a:solidFill>
                <a:effectLst/>
                <a:latin typeface="Source Sans"/>
                <a:ea typeface="+mn-ea"/>
                <a:cs typeface="+mn-cs"/>
              </a:rPr>
              <a:t>UiPath</a:t>
            </a:r>
            <a:r>
              <a:rPr lang="en-IN" sz="1200" kern="1200" dirty="0">
                <a:solidFill>
                  <a:schemeClr val="tx1"/>
                </a:solidFill>
                <a:effectLst/>
                <a:latin typeface="Source Sans"/>
                <a:ea typeface="+mn-ea"/>
                <a:cs typeface="+mn-cs"/>
              </a:rPr>
              <a:t> studio to check the </a:t>
            </a:r>
            <a:r>
              <a:rPr lang="en-IN" sz="1200" b="1" kern="1200" dirty="0">
                <a:solidFill>
                  <a:schemeClr val="tx1"/>
                </a:solidFill>
                <a:effectLst/>
                <a:latin typeface="Source Sans"/>
                <a:ea typeface="+mn-ea"/>
                <a:cs typeface="+mn-cs"/>
              </a:rPr>
              <a:t>Output</a:t>
            </a:r>
            <a:r>
              <a:rPr lang="en-IN" sz="1200" kern="1200" dirty="0">
                <a:solidFill>
                  <a:schemeClr val="tx1"/>
                </a:solidFill>
                <a:effectLst/>
                <a:latin typeface="Source Sans"/>
                <a:ea typeface="+mn-ea"/>
                <a:cs typeface="+mn-cs"/>
              </a:rPr>
              <a:t> panel for the result</a:t>
            </a:r>
            <a:endParaRPr lang="en-US" sz="1200" kern="1200" dirty="0">
              <a:solidFill>
                <a:schemeClr val="tx1"/>
              </a:solidFill>
              <a:effectLst/>
              <a:latin typeface="Source Sans"/>
              <a:ea typeface="+mn-ea"/>
              <a:cs typeface="+mn-cs"/>
            </a:endParaRPr>
          </a:p>
          <a:p>
            <a:r>
              <a:rPr lang="en-US" sz="1200" b="1" kern="1200" dirty="0">
                <a:solidFill>
                  <a:schemeClr val="tx1"/>
                </a:solidFill>
                <a:effectLst/>
                <a:latin typeface="Source Sans"/>
                <a:ea typeface="+mn-ea"/>
                <a:cs typeface="+mn-cs"/>
              </a:rPr>
              <a:t>Outcome:</a:t>
            </a:r>
            <a:r>
              <a:rPr lang="en-IN" sz="1200" kern="1200" dirty="0">
                <a:solidFill>
                  <a:schemeClr val="tx1"/>
                </a:solidFill>
                <a:effectLst/>
                <a:latin typeface="Source Sans"/>
                <a:ea typeface="+mn-ea"/>
                <a:cs typeface="+mn-cs"/>
              </a:rPr>
              <a:t> Numbers are printed from 1 to 15</a:t>
            </a:r>
            <a:r>
              <a:rPr lang="en-IN" sz="1200" kern="1200" baseline="0" dirty="0">
                <a:solidFill>
                  <a:schemeClr val="tx1"/>
                </a:solidFill>
                <a:effectLst/>
                <a:latin typeface="Source Sans"/>
                <a:ea typeface="+mn-ea"/>
                <a:cs typeface="+mn-cs"/>
              </a:rPr>
              <a:t> </a:t>
            </a:r>
            <a:r>
              <a:rPr lang="en-IN" sz="1200" kern="1200" dirty="0">
                <a:solidFill>
                  <a:schemeClr val="tx1"/>
                </a:solidFill>
                <a:effectLst/>
                <a:latin typeface="Source Sans"/>
                <a:ea typeface="+mn-ea"/>
                <a:cs typeface="+mn-cs"/>
              </a:rPr>
              <a:t> Program ran successfully.</a:t>
            </a:r>
            <a:endParaRPr lang="en-US" sz="1200" kern="1200" dirty="0">
              <a:solidFill>
                <a:schemeClr val="tx1"/>
              </a:solidFill>
              <a:effectLst/>
              <a:latin typeface="Source Sans"/>
              <a:ea typeface="+mn-ea"/>
              <a:cs typeface="+mn-cs"/>
            </a:endParaRPr>
          </a:p>
          <a:p>
            <a:pPr marL="0" indent="0">
              <a:buFont typeface="Arial" panose="020B0604020202020204" pitchFamily="34" charset="0"/>
              <a:buNone/>
            </a:pPr>
            <a:endParaRPr lang="en-US" sz="1200" kern="1200" dirty="0">
              <a:solidFill>
                <a:schemeClr val="tx1"/>
              </a:solidFill>
              <a:effectLst/>
              <a:latin typeface="Source Sans"/>
              <a:ea typeface="+mn-ea"/>
              <a:cs typeface="+mn-cs"/>
            </a:endParaRPr>
          </a:p>
          <a:p>
            <a:pPr marL="0" indent="0">
              <a:buFont typeface="Arial" panose="020B0604020202020204" pitchFamily="34" charset="0"/>
              <a:buNone/>
            </a:pPr>
            <a:endParaRPr lang="en-US" sz="1200" kern="1200" dirty="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9649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sz="12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Build a workflow using a While loop which tells the user if the input is a prime number or not.</a:t>
            </a:r>
          </a:p>
          <a:p>
            <a:pPr marL="342900" lvl="0" indent="-342900">
              <a:buFont typeface="Arial" panose="020B0604020202020204" pitchFamily="34" charset="0"/>
              <a:buChar char="•"/>
              <a:defRPr/>
            </a:pPr>
            <a:r>
              <a:rPr lang="en-US" sz="12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Ask the user to input a number.</a:t>
            </a:r>
          </a:p>
          <a:p>
            <a:pPr marL="342900" lvl="0" indent="-342900">
              <a:buFont typeface="Arial" panose="020B0604020202020204" pitchFamily="34" charset="0"/>
              <a:buChar char="•"/>
              <a:defRPr/>
            </a:pPr>
            <a:r>
              <a:rPr lang="en-US" sz="12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Check if it is a prime number.</a:t>
            </a:r>
          </a:p>
          <a:p>
            <a:pPr marL="342900" lvl="0" indent="-342900">
              <a:buFont typeface="Arial" panose="020B0604020202020204" pitchFamily="34" charset="0"/>
              <a:buChar char="•"/>
              <a:defRPr/>
            </a:pPr>
            <a:r>
              <a:rPr lang="en-US" sz="12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input number is prime, then display "It is a prime number" in a message box.</a:t>
            </a:r>
          </a:p>
          <a:p>
            <a:pPr marL="342900" lvl="0" indent="-342900">
              <a:buFont typeface="Arial" panose="020B0604020202020204" pitchFamily="34" charset="0"/>
              <a:buChar char="•"/>
              <a:defRPr/>
            </a:pPr>
            <a:r>
              <a:rPr lang="en-US" sz="12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input number is not prime, then display "It is not a prime number" in a message box.</a:t>
            </a:r>
          </a:p>
          <a:p>
            <a:pPr marL="400050" indent="-285750" fontAlgn="base">
              <a:buClr>
                <a:srgbClr val="FA4616"/>
              </a:buClr>
              <a:buFont typeface="Arial" panose="020B0604020202020204" pitchFamily="34" charset="0"/>
              <a:buChar char="•"/>
            </a:pPr>
            <a:endParaRPr lang="en-US" dirty="0">
              <a:solidFill>
                <a:srgbClr val="000000"/>
              </a:solidFill>
              <a:latin typeface="Source Sans"/>
            </a:endParaRPr>
          </a:p>
          <a:p>
            <a:pPr marL="0" indent="0">
              <a:buFont typeface="Arial" panose="020B0604020202020204" pitchFamily="34" charset="0"/>
              <a:buNone/>
            </a:pPr>
            <a:r>
              <a:rPr lang="en-US" b="1" dirty="0">
                <a:latin typeface="Source Sans"/>
                <a:cs typeface="Sabon Next LT" panose="02000500000000000000" pitchFamily="2" charset="0"/>
              </a:rPr>
              <a:t>Process Overview</a:t>
            </a:r>
          </a:p>
          <a:p>
            <a:pPr marL="171450" lvl="0" indent="-171450">
              <a:buFont typeface="Arial" pitchFamily="34" charset="0"/>
              <a:buChar char="•"/>
            </a:pPr>
            <a:r>
              <a:rPr lang="en-US" sz="1200" kern="1200" dirty="0">
                <a:solidFill>
                  <a:schemeClr val="tx1"/>
                </a:solidFill>
                <a:effectLst/>
                <a:latin typeface="+mn-lt"/>
                <a:ea typeface="+mn-ea"/>
                <a:cs typeface="+mn-cs"/>
              </a:rPr>
              <a:t>START</a:t>
            </a:r>
            <a:endParaRPr lang="en-IN"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Use an Input Dialog activity and ask for any number from the user and store in a variable called </a:t>
            </a:r>
            <a:r>
              <a:rPr lang="en-US" sz="1200" b="1" kern="1200" dirty="0" err="1">
                <a:solidFill>
                  <a:schemeClr val="tx1"/>
                </a:solidFill>
                <a:effectLst/>
                <a:latin typeface="+mn-lt"/>
                <a:ea typeface="+mn-ea"/>
                <a:cs typeface="+mn-cs"/>
              </a:rPr>
              <a:t>intNumber</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Create two more variables </a:t>
            </a:r>
            <a:r>
              <a:rPr lang="en-US" sz="1200" b="1" kern="1200" dirty="0" err="1">
                <a:solidFill>
                  <a:schemeClr val="tx1"/>
                </a:solidFill>
                <a:effectLst/>
                <a:latin typeface="+mn-lt"/>
                <a:ea typeface="+mn-ea"/>
                <a:cs typeface="+mn-cs"/>
              </a:rPr>
              <a:t>intRandom</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 with Variable Type as </a:t>
            </a:r>
            <a:r>
              <a:rPr lang="en-US" sz="1200" b="1" kern="1200" dirty="0">
                <a:solidFill>
                  <a:schemeClr val="tx1"/>
                </a:solidFill>
                <a:effectLst/>
                <a:latin typeface="+mn-lt"/>
                <a:ea typeface="+mn-ea"/>
                <a:cs typeface="+mn-cs"/>
              </a:rPr>
              <a:t>Int32</a:t>
            </a:r>
            <a:r>
              <a:rPr lang="en-US" sz="1200" kern="1200" dirty="0">
                <a:solidFill>
                  <a:schemeClr val="tx1"/>
                </a:solidFill>
                <a:effectLst/>
                <a:latin typeface="+mn-lt"/>
                <a:ea typeface="+mn-ea"/>
                <a:cs typeface="+mn-cs"/>
              </a:rPr>
              <a:t> and Default value as </a:t>
            </a:r>
            <a:r>
              <a:rPr lang="en-US" sz="1200" b="1" kern="12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 respectively in the variables panel.</a:t>
            </a:r>
            <a:endParaRPr lang="en-IN"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Use </a:t>
            </a:r>
            <a:r>
              <a:rPr lang="en-IN" sz="1200" kern="1200" dirty="0">
                <a:solidFill>
                  <a:schemeClr val="tx1"/>
                </a:solidFill>
                <a:effectLst/>
                <a:latin typeface="+mn-lt"/>
                <a:ea typeface="+mn-ea"/>
                <a:cs typeface="+mn-cs"/>
              </a:rPr>
              <a:t>a </a:t>
            </a:r>
            <a:r>
              <a:rPr lang="en-US" sz="1200" kern="1200" dirty="0">
                <a:solidFill>
                  <a:schemeClr val="tx1"/>
                </a:solidFill>
                <a:effectLst/>
                <a:latin typeface="+mn-lt"/>
                <a:ea typeface="+mn-ea"/>
                <a:cs typeface="+mn-cs"/>
              </a:rPr>
              <a:t>While activity and set the condition to </a:t>
            </a:r>
            <a:r>
              <a:rPr lang="en-US" sz="1200" b="1" kern="1200" dirty="0" err="1">
                <a:solidFill>
                  <a:schemeClr val="tx1"/>
                </a:solidFill>
                <a:effectLst/>
                <a:latin typeface="+mn-lt"/>
                <a:ea typeface="+mn-ea"/>
                <a:cs typeface="+mn-cs"/>
              </a:rPr>
              <a:t>intRandom</a:t>
            </a:r>
            <a:r>
              <a:rPr lang="en-US" sz="1200" b="1" kern="1200" dirty="0">
                <a:solidFill>
                  <a:schemeClr val="tx1"/>
                </a:solidFill>
                <a:effectLst/>
                <a:latin typeface="+mn-lt"/>
                <a:ea typeface="+mn-ea"/>
                <a:cs typeface="+mn-cs"/>
              </a:rPr>
              <a:t>&lt;Number</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Use an If activity within the While activity and set the condition to </a:t>
            </a:r>
            <a:r>
              <a:rPr lang="en-US" sz="1200" b="1" kern="1200" dirty="0" err="1">
                <a:solidFill>
                  <a:schemeClr val="tx1"/>
                </a:solidFill>
                <a:effectLst/>
                <a:latin typeface="+mn-lt"/>
                <a:ea typeface="+mn-ea"/>
                <a:cs typeface="+mn-cs"/>
              </a:rPr>
              <a:t>intNumber</a:t>
            </a:r>
            <a:r>
              <a:rPr lang="en-US" sz="1200" b="1" kern="1200" dirty="0">
                <a:solidFill>
                  <a:schemeClr val="tx1"/>
                </a:solidFill>
                <a:effectLst/>
                <a:latin typeface="+mn-lt"/>
                <a:ea typeface="+mn-ea"/>
                <a:cs typeface="+mn-cs"/>
              </a:rPr>
              <a:t> mod </a:t>
            </a:r>
            <a:r>
              <a:rPr lang="en-US" sz="1200" b="1" kern="1200" dirty="0" err="1">
                <a:solidFill>
                  <a:schemeClr val="tx1"/>
                </a:solidFill>
                <a:effectLst/>
                <a:latin typeface="+mn-lt"/>
                <a:ea typeface="+mn-ea"/>
                <a:cs typeface="+mn-cs"/>
              </a:rPr>
              <a:t>intRandom</a:t>
            </a:r>
            <a:r>
              <a:rPr lang="en-US" sz="1200" b="1" kern="12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Use an Assign activity within the </a:t>
            </a:r>
            <a:r>
              <a:rPr lang="en-US" sz="1200" b="1" kern="1200" dirty="0">
                <a:solidFill>
                  <a:schemeClr val="tx1"/>
                </a:solidFill>
                <a:effectLst/>
                <a:latin typeface="+mn-lt"/>
                <a:ea typeface="+mn-ea"/>
                <a:cs typeface="+mn-cs"/>
              </a:rPr>
              <a:t>Then</a:t>
            </a:r>
            <a:r>
              <a:rPr lang="en-US" sz="1200" kern="1200" dirty="0">
                <a:solidFill>
                  <a:schemeClr val="tx1"/>
                </a:solidFill>
                <a:effectLst/>
                <a:latin typeface="+mn-lt"/>
                <a:ea typeface="+mn-ea"/>
                <a:cs typeface="+mn-cs"/>
              </a:rPr>
              <a:t> section and increment value of </a:t>
            </a:r>
            <a:r>
              <a:rPr lang="en-US" sz="1200" b="1" kern="1200" dirty="0" err="1">
                <a:solidFill>
                  <a:schemeClr val="tx1"/>
                </a:solidFill>
                <a:effectLst/>
                <a:latin typeface="+mn-lt"/>
                <a:ea typeface="+mn-ea"/>
                <a:cs typeface="+mn-cs"/>
              </a:rPr>
              <a:t>intCount</a:t>
            </a:r>
            <a:r>
              <a:rPr lang="en-US" sz="1200" kern="1200" dirty="0">
                <a:solidFill>
                  <a:schemeClr val="tx1"/>
                </a:solidFill>
                <a:effectLst/>
                <a:latin typeface="+mn-lt"/>
                <a:ea typeface="+mn-ea"/>
                <a:cs typeface="+mn-cs"/>
              </a:rPr>
              <a:t> by </a:t>
            </a:r>
            <a:r>
              <a:rPr lang="en-US" sz="1200" b="1" kern="12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Use an Assign activity after/below the If activity, and increment value of </a:t>
            </a:r>
            <a:r>
              <a:rPr lang="en-US" sz="1200" b="1" kern="1200" dirty="0" err="1">
                <a:solidFill>
                  <a:schemeClr val="tx1"/>
                </a:solidFill>
                <a:effectLst/>
                <a:latin typeface="+mn-lt"/>
                <a:ea typeface="+mn-ea"/>
                <a:cs typeface="+mn-cs"/>
              </a:rPr>
              <a:t>intRandom</a:t>
            </a:r>
            <a:r>
              <a:rPr lang="en-US" sz="1200" kern="1200" dirty="0">
                <a:solidFill>
                  <a:schemeClr val="tx1"/>
                </a:solidFill>
                <a:effectLst/>
                <a:latin typeface="+mn-lt"/>
                <a:ea typeface="+mn-ea"/>
                <a:cs typeface="+mn-cs"/>
              </a:rPr>
              <a:t> by </a:t>
            </a:r>
            <a:r>
              <a:rPr lang="en-US" sz="1200" b="1" kern="12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Use another If activity after/below the While activity and enter condition </a:t>
            </a:r>
            <a:r>
              <a:rPr lang="en-US" sz="1200" b="1" kern="1200" dirty="0" err="1">
                <a:solidFill>
                  <a:schemeClr val="tx1"/>
                </a:solidFill>
                <a:effectLst/>
                <a:latin typeface="+mn-lt"/>
                <a:ea typeface="+mn-ea"/>
                <a:cs typeface="+mn-cs"/>
              </a:rPr>
              <a:t>intCount</a:t>
            </a:r>
            <a:r>
              <a:rPr lang="en-US" sz="1200" b="1" kern="1200" dirty="0">
                <a:solidFill>
                  <a:schemeClr val="tx1"/>
                </a:solidFill>
                <a:effectLst/>
                <a:latin typeface="+mn-lt"/>
                <a:ea typeface="+mn-ea"/>
                <a:cs typeface="+mn-cs"/>
              </a:rPr>
              <a:t>&gt;0</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Use a Message Box activity within the Then section to display “It is not a prime number”.</a:t>
            </a:r>
            <a:endParaRPr lang="en-IN" sz="1200" kern="1200" dirty="0">
              <a:solidFill>
                <a:schemeClr val="tx1"/>
              </a:solidFill>
              <a:effectLst/>
              <a:latin typeface="+mn-lt"/>
              <a:ea typeface="+mn-ea"/>
              <a:cs typeface="+mn-cs"/>
            </a:endParaRPr>
          </a:p>
          <a:p>
            <a:pPr marL="171450" lvl="0" indent="-171450">
              <a:buFont typeface="Arial" pitchFamily="34" charset="0"/>
              <a:buChar char="•"/>
            </a:pPr>
            <a:r>
              <a:rPr lang="en-US" sz="1200" kern="1200" dirty="0">
                <a:solidFill>
                  <a:schemeClr val="tx1"/>
                </a:solidFill>
                <a:effectLst/>
                <a:latin typeface="+mn-lt"/>
                <a:ea typeface="+mn-ea"/>
                <a:cs typeface="+mn-cs"/>
              </a:rPr>
              <a:t>Use a Message Box activity within the Else section to display “It is a prime number”.</a:t>
            </a:r>
            <a:endParaRPr lang="en-IN" sz="1200" kern="1200" dirty="0">
              <a:solidFill>
                <a:schemeClr val="tx1"/>
              </a:solidFill>
              <a:effectLst/>
              <a:latin typeface="+mn-lt"/>
              <a:ea typeface="+mn-ea"/>
              <a:cs typeface="+mn-cs"/>
            </a:endParaRPr>
          </a:p>
          <a:p>
            <a:pPr marL="171450" indent="-171450">
              <a:buFont typeface="Arial" pitchFamily="34" charset="0"/>
              <a:buChar char="•"/>
            </a:pPr>
            <a:r>
              <a:rPr lang="en-US" sz="1200" kern="1200" dirty="0">
                <a:solidFill>
                  <a:schemeClr val="tx1"/>
                </a:solidFill>
                <a:effectLst/>
                <a:latin typeface="+mn-lt"/>
                <a:ea typeface="+mn-ea"/>
                <a:cs typeface="+mn-cs"/>
              </a:rPr>
              <a:t>STOP</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894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a:solidFill>
                  <a:schemeClr val="tx1"/>
                </a:solidFill>
                <a:effectLst/>
                <a:latin typeface="Source Sans"/>
                <a:ea typeface="+mn-ea"/>
                <a:cs typeface="+mn-cs"/>
              </a:rPr>
              <a:t>It performs an activity or a series of activities on each element of a collection.</a:t>
            </a:r>
          </a:p>
          <a:p>
            <a:pPr fontAlgn="base"/>
            <a:endParaRPr lang="en-US" sz="1200" b="0" i="0" kern="1200">
              <a:solidFill>
                <a:schemeClr val="tx1"/>
              </a:solidFill>
              <a:effectLst/>
              <a:latin typeface="Source Sans"/>
              <a:ea typeface="+mn-ea"/>
              <a:cs typeface="+mn-cs"/>
            </a:endParaRPr>
          </a:p>
          <a:p>
            <a:pPr fontAlgn="base"/>
            <a:r>
              <a:rPr lang="en-US" sz="1200" b="0" i="0" kern="1200">
                <a:solidFill>
                  <a:schemeClr val="tx1"/>
                </a:solidFill>
                <a:effectLst/>
                <a:latin typeface="Source Sans"/>
                <a:ea typeface="+mn-ea"/>
                <a:cs typeface="+mn-cs"/>
              </a:rPr>
              <a:t>The </a:t>
            </a:r>
            <a:r>
              <a:rPr lang="en-US" sz="1200" b="0" i="0" u="none" strike="noStrike" kern="1200">
                <a:solidFill>
                  <a:schemeClr val="tx1"/>
                </a:solidFill>
                <a:effectLst/>
                <a:latin typeface="Source Sans"/>
                <a:ea typeface="+mn-ea"/>
                <a:cs typeface="+mn-cs"/>
              </a:rPr>
              <a:t>For Each </a:t>
            </a:r>
            <a:r>
              <a:rPr lang="en-US" sz="1200" b="0" i="0" kern="1200">
                <a:solidFill>
                  <a:schemeClr val="tx1"/>
                </a:solidFill>
                <a:effectLst/>
                <a:latin typeface="Source Sans"/>
                <a:ea typeface="+mn-ea"/>
                <a:cs typeface="+mn-cs"/>
              </a:rPr>
              <a:t>activity enables the user to step through arrays, lists, data tables or other types of collections, so that the user can iterate through the data and process each piece of information individually.</a:t>
            </a:r>
          </a:p>
          <a:p>
            <a:pPr fontAlgn="base"/>
            <a:r>
              <a:rPr lang="en-US" sz="1200" b="0" i="0" kern="1200">
                <a:solidFill>
                  <a:schemeClr val="tx1"/>
                </a:solidFill>
                <a:effectLst/>
                <a:latin typeface="Source Sans"/>
                <a:ea typeface="+mn-ea"/>
                <a:cs typeface="+mn-cs"/>
              </a:rPr>
              <a:t> </a:t>
            </a:r>
          </a:p>
          <a:p>
            <a:pPr fontAlgn="base"/>
            <a:r>
              <a:rPr lang="en-US" sz="1200" b="0" i="0" kern="1200">
                <a:solidFill>
                  <a:schemeClr val="tx1"/>
                </a:solidFill>
                <a:effectLst/>
                <a:latin typeface="Source Sans"/>
                <a:ea typeface="+mn-ea"/>
                <a:cs typeface="+mn-cs"/>
              </a:rPr>
              <a:t>This is very useful in the data processing. Consider an Array of integers. For Each would enable the robot to check whether each numeric item fulfills a certain condition.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Sour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Source Sans"/>
                <a:ea typeface="+mn-ea"/>
                <a:cs typeface="+mn-cs"/>
              </a:rPr>
              <a:t>The screenshot on the slide depicts the structure of the For Each loop.</a:t>
            </a:r>
            <a:endParaRPr lang="en-US" b="0">
              <a:latin typeface="Source Sans"/>
            </a:endParaRPr>
          </a:p>
          <a:p>
            <a:endParaRPr lang="en-US" b="0">
              <a:latin typeface="Source Sans"/>
            </a:endParaRPr>
          </a:p>
          <a:p>
            <a:r>
              <a:rPr lang="en-US" b="0">
                <a:solidFill>
                  <a:schemeClr val="tx1"/>
                </a:solidFill>
                <a:latin typeface="Source Sans"/>
              </a:rPr>
              <a:t>A Break activity can be used to exit the loop at any desired point (even when the specified condition is valid).</a:t>
            </a:r>
            <a:endParaRPr lang="en-US" sz="1200" b="0" i="0" kern="120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632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latin typeface="Source Sans"/>
              </a:rPr>
              <a:t>Demonstrate how to use a </a:t>
            </a:r>
            <a:r>
              <a:rPr lang="en-US" sz="1200" b="1" dirty="0">
                <a:latin typeface="Source Sans"/>
              </a:rPr>
              <a:t>For Each</a:t>
            </a:r>
            <a:r>
              <a:rPr lang="en-US" sz="1200" dirty="0">
                <a:latin typeface="Source Sans"/>
              </a:rPr>
              <a:t> activity.</a:t>
            </a:r>
            <a:endParaRPr lang="en-US" sz="1200" kern="1200" dirty="0">
              <a:solidFill>
                <a:schemeClr val="tx1"/>
              </a:solidFill>
              <a:effectLst/>
              <a:latin typeface="Source Sans"/>
              <a:ea typeface="+mn-ea"/>
              <a:cs typeface="+mn-cs"/>
            </a:endParaRPr>
          </a:p>
          <a:p>
            <a:pPr marL="0" indent="0">
              <a:buFont typeface="Arial" panose="020B0604020202020204" pitchFamily="34" charset="0"/>
              <a:buNone/>
            </a:pPr>
            <a:endParaRPr lang="en-US" sz="1200" kern="1200" dirty="0">
              <a:solidFill>
                <a:schemeClr val="tx1"/>
              </a:solidFill>
              <a:effectLst/>
              <a:latin typeface="Source Sans"/>
              <a:ea typeface="+mn-ea"/>
              <a:cs typeface="+mn-cs"/>
            </a:endParaRPr>
          </a:p>
          <a:p>
            <a:r>
              <a:rPr lang="en-US" sz="1200" kern="1200" dirty="0">
                <a:solidFill>
                  <a:schemeClr val="tx1"/>
                </a:solidFill>
                <a:effectLst/>
                <a:latin typeface="Source Sans"/>
                <a:ea typeface="+mn-ea"/>
                <a:cs typeface="+mn-cs"/>
              </a:rPr>
              <a:t>How to use a For Each activity in </a:t>
            </a:r>
            <a:r>
              <a:rPr lang="en-US" sz="1200" kern="1200" dirty="0" err="1">
                <a:solidFill>
                  <a:schemeClr val="tx1"/>
                </a:solidFill>
                <a:effectLst/>
                <a:latin typeface="Source Sans"/>
                <a:ea typeface="+mn-ea"/>
                <a:cs typeface="+mn-cs"/>
              </a:rPr>
              <a:t>UiPath</a:t>
            </a:r>
            <a:r>
              <a:rPr lang="en-US" sz="1200" kern="1200" dirty="0">
                <a:solidFill>
                  <a:schemeClr val="tx1"/>
                </a:solidFill>
                <a:effectLst/>
                <a:latin typeface="Source Sans"/>
                <a:ea typeface="+mn-ea"/>
                <a:cs typeface="+mn-cs"/>
              </a:rPr>
              <a:t> Studio and display directory name of all the files from a folder in the Output panel.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a </a:t>
            </a:r>
            <a:r>
              <a:rPr lang="en-US" sz="1200" b="1" kern="1200" dirty="0">
                <a:solidFill>
                  <a:schemeClr val="tx1"/>
                </a:solidFill>
                <a:effectLst/>
                <a:latin typeface="Source Sans"/>
                <a:ea typeface="+mn-ea"/>
                <a:cs typeface="+mn-cs"/>
              </a:rPr>
              <a:t>Select Folder</a:t>
            </a:r>
            <a:r>
              <a:rPr lang="en-US" sz="1200" kern="1200" dirty="0">
                <a:solidFill>
                  <a:schemeClr val="tx1"/>
                </a:solidFill>
                <a:effectLst/>
                <a:latin typeface="Source Sans"/>
                <a:ea typeface="+mn-ea"/>
                <a:cs typeface="+mn-cs"/>
              </a:rPr>
              <a:t> activity in the designer panel.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Define a variable </a:t>
            </a:r>
            <a:r>
              <a:rPr lang="en-US" sz="1200" b="1" kern="1200" dirty="0" err="1">
                <a:solidFill>
                  <a:schemeClr val="tx1"/>
                </a:solidFill>
                <a:effectLst/>
                <a:latin typeface="Source Sans"/>
                <a:ea typeface="+mn-ea"/>
                <a:cs typeface="+mn-cs"/>
              </a:rPr>
              <a:t>folderName</a:t>
            </a:r>
            <a:r>
              <a:rPr lang="en-US" sz="1200" kern="1200" dirty="0">
                <a:solidFill>
                  <a:schemeClr val="tx1"/>
                </a:solidFill>
                <a:effectLst/>
                <a:latin typeface="Source Sans"/>
                <a:ea typeface="+mn-ea"/>
                <a:cs typeface="+mn-cs"/>
              </a:rPr>
              <a:t> in the </a:t>
            </a:r>
            <a:r>
              <a:rPr lang="en-US" sz="1200" b="1" kern="1200" dirty="0">
                <a:solidFill>
                  <a:schemeClr val="tx1"/>
                </a:solidFill>
                <a:effectLst/>
                <a:latin typeface="Source Sans"/>
                <a:ea typeface="+mn-ea"/>
                <a:cs typeface="+mn-cs"/>
              </a:rPr>
              <a:t>Variables</a:t>
            </a:r>
            <a:r>
              <a:rPr lang="en-US" sz="1200" kern="1200" dirty="0">
                <a:solidFill>
                  <a:schemeClr val="tx1"/>
                </a:solidFill>
                <a:effectLst/>
                <a:latin typeface="Source Sans"/>
                <a:ea typeface="+mn-ea"/>
                <a:cs typeface="+mn-cs"/>
              </a:rPr>
              <a:t> panel and assign it using the </a:t>
            </a:r>
            <a:r>
              <a:rPr lang="en-US" sz="1200" b="1" kern="1200" dirty="0">
                <a:solidFill>
                  <a:schemeClr val="tx1"/>
                </a:solidFill>
                <a:effectLst/>
                <a:latin typeface="Source Sans"/>
                <a:ea typeface="+mn-ea"/>
                <a:cs typeface="+mn-cs"/>
              </a:rPr>
              <a:t>Output</a:t>
            </a:r>
            <a:r>
              <a:rPr lang="en-US" sz="1200" kern="1200" dirty="0">
                <a:solidFill>
                  <a:schemeClr val="tx1"/>
                </a:solidFill>
                <a:effectLst/>
                <a:latin typeface="Source Sans"/>
                <a:ea typeface="+mn-ea"/>
                <a:cs typeface="+mn-cs"/>
              </a:rPr>
              <a:t> property in the </a:t>
            </a:r>
            <a:r>
              <a:rPr lang="en-US" sz="1200" b="1" kern="1200" dirty="0">
                <a:solidFill>
                  <a:schemeClr val="tx1"/>
                </a:solidFill>
                <a:effectLst/>
                <a:latin typeface="Source Sans"/>
                <a:ea typeface="+mn-ea"/>
                <a:cs typeface="+mn-cs"/>
              </a:rPr>
              <a:t>Properties</a:t>
            </a:r>
            <a:r>
              <a:rPr lang="en-US" sz="1200" kern="1200" dirty="0">
                <a:solidFill>
                  <a:schemeClr val="tx1"/>
                </a:solidFill>
                <a:effectLst/>
                <a:latin typeface="Source Sans"/>
                <a:ea typeface="+mn-ea"/>
                <a:cs typeface="+mn-cs"/>
              </a:rPr>
              <a:t> panel.</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an </a:t>
            </a:r>
            <a:r>
              <a:rPr lang="en-US" sz="1200" b="1" kern="1200" dirty="0">
                <a:solidFill>
                  <a:schemeClr val="tx1"/>
                </a:solidFill>
                <a:effectLst/>
                <a:latin typeface="Source Sans"/>
                <a:ea typeface="+mn-ea"/>
                <a:cs typeface="+mn-cs"/>
              </a:rPr>
              <a:t>Assign</a:t>
            </a:r>
            <a:r>
              <a:rPr lang="en-US" sz="1200" kern="1200" dirty="0">
                <a:solidFill>
                  <a:schemeClr val="tx1"/>
                </a:solidFill>
                <a:effectLst/>
                <a:latin typeface="Source Sans"/>
                <a:ea typeface="+mn-ea"/>
                <a:cs typeface="+mn-cs"/>
              </a:rPr>
              <a:t> activity below the </a:t>
            </a:r>
            <a:r>
              <a:rPr lang="en-US" sz="1200" b="1" kern="1200" dirty="0">
                <a:solidFill>
                  <a:schemeClr val="tx1"/>
                </a:solidFill>
                <a:effectLst/>
                <a:latin typeface="Source Sans"/>
                <a:ea typeface="+mn-ea"/>
                <a:cs typeface="+mn-cs"/>
              </a:rPr>
              <a:t>Select Folder</a:t>
            </a:r>
            <a:r>
              <a:rPr lang="en-US" sz="1200" kern="1200" dirty="0">
                <a:solidFill>
                  <a:schemeClr val="tx1"/>
                </a:solidFill>
                <a:effectLst/>
                <a:latin typeface="Source Sans"/>
                <a:ea typeface="+mn-ea"/>
                <a:cs typeface="+mn-cs"/>
              </a:rPr>
              <a:t> activity.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 the </a:t>
            </a:r>
            <a:r>
              <a:rPr lang="en-US" sz="1200" i="1" kern="1200" dirty="0">
                <a:solidFill>
                  <a:schemeClr val="tx1"/>
                </a:solidFill>
                <a:effectLst/>
                <a:latin typeface="Source Sans"/>
                <a:ea typeface="+mn-ea"/>
                <a:cs typeface="+mn-cs"/>
              </a:rPr>
              <a:t>To</a:t>
            </a:r>
            <a:r>
              <a:rPr lang="en-US" sz="1200" kern="1200" dirty="0">
                <a:solidFill>
                  <a:schemeClr val="tx1"/>
                </a:solidFill>
                <a:effectLst/>
                <a:latin typeface="Source Sans"/>
                <a:ea typeface="+mn-ea"/>
                <a:cs typeface="+mn-cs"/>
              </a:rPr>
              <a:t> box, press </a:t>
            </a:r>
            <a:r>
              <a:rPr lang="en-US" sz="1200" b="1" kern="1200" dirty="0" err="1">
                <a:solidFill>
                  <a:schemeClr val="tx1"/>
                </a:solidFill>
                <a:effectLst/>
                <a:latin typeface="Source Sans"/>
                <a:ea typeface="+mn-ea"/>
                <a:cs typeface="+mn-cs"/>
              </a:rPr>
              <a:t>Ctrl+K</a:t>
            </a:r>
            <a:r>
              <a:rPr lang="en-US" sz="1200" kern="1200" dirty="0">
                <a:solidFill>
                  <a:schemeClr val="tx1"/>
                </a:solidFill>
                <a:effectLst/>
                <a:latin typeface="Source Sans"/>
                <a:ea typeface="+mn-ea"/>
                <a:cs typeface="+mn-cs"/>
              </a:rPr>
              <a:t> and enter </a:t>
            </a:r>
            <a:r>
              <a:rPr lang="en-US" sz="1200" b="1" kern="1200" dirty="0" err="1">
                <a:solidFill>
                  <a:schemeClr val="tx1"/>
                </a:solidFill>
                <a:effectLst/>
                <a:latin typeface="Source Sans"/>
                <a:ea typeface="+mn-ea"/>
                <a:cs typeface="+mn-cs"/>
              </a:rPr>
              <a:t>fileList</a:t>
            </a:r>
            <a:r>
              <a:rPr lang="en-US" sz="1200" kern="1200" dirty="0">
                <a:solidFill>
                  <a:schemeClr val="tx1"/>
                </a:solidFill>
                <a:effectLst/>
                <a:latin typeface="Source Sans"/>
                <a:ea typeface="+mn-ea"/>
                <a:cs typeface="+mn-cs"/>
              </a:rPr>
              <a:t> as another variable. In the adjacent box enter </a:t>
            </a:r>
            <a:r>
              <a:rPr lang="en-US" sz="1200" b="1" kern="1200" dirty="0" err="1">
                <a:solidFill>
                  <a:schemeClr val="tx1"/>
                </a:solidFill>
                <a:effectLst/>
                <a:latin typeface="Source Sans"/>
                <a:ea typeface="+mn-ea"/>
                <a:cs typeface="+mn-cs"/>
              </a:rPr>
              <a:t>Directory.GetFiles</a:t>
            </a:r>
            <a:r>
              <a:rPr lang="en-US" sz="1200" b="1" kern="1200" dirty="0">
                <a:solidFill>
                  <a:schemeClr val="tx1"/>
                </a:solidFill>
                <a:effectLst/>
                <a:latin typeface="Source Sans"/>
                <a:ea typeface="+mn-ea"/>
                <a:cs typeface="+mn-cs"/>
              </a:rPr>
              <a:t>(</a:t>
            </a:r>
            <a:r>
              <a:rPr lang="en-US" sz="1200" b="1" kern="1200" dirty="0" err="1">
                <a:solidFill>
                  <a:schemeClr val="tx1"/>
                </a:solidFill>
                <a:effectLst/>
                <a:latin typeface="Source Sans"/>
                <a:ea typeface="+mn-ea"/>
                <a:cs typeface="+mn-cs"/>
              </a:rPr>
              <a:t>folderName</a:t>
            </a:r>
            <a:r>
              <a:rPr lang="en-US" sz="1200" b="1" kern="1200" dirty="0">
                <a:solidFill>
                  <a:schemeClr val="tx1"/>
                </a:solidFill>
                <a:effectLst/>
                <a:latin typeface="Source Sans"/>
                <a:ea typeface="+mn-ea"/>
                <a:cs typeface="+mn-cs"/>
              </a:rPr>
              <a:t>)</a:t>
            </a:r>
            <a:r>
              <a:rPr lang="en-US" sz="1200" kern="1200" dirty="0">
                <a:solidFill>
                  <a:schemeClr val="tx1"/>
                </a:solidFill>
                <a:effectLst/>
                <a:latin typeface="Source Sans"/>
                <a:ea typeface="+mn-ea"/>
                <a:cs typeface="+mn-cs"/>
              </a:rPr>
              <a:t>.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 the </a:t>
            </a:r>
            <a:r>
              <a:rPr lang="en-US" sz="1200" b="1" kern="1200" dirty="0">
                <a:solidFill>
                  <a:schemeClr val="tx1"/>
                </a:solidFill>
                <a:effectLst/>
                <a:latin typeface="Source Sans"/>
                <a:ea typeface="+mn-ea"/>
                <a:cs typeface="+mn-cs"/>
              </a:rPr>
              <a:t>Variables</a:t>
            </a:r>
            <a:r>
              <a:rPr lang="en-US" sz="1200" kern="1200" dirty="0">
                <a:solidFill>
                  <a:schemeClr val="tx1"/>
                </a:solidFill>
                <a:effectLst/>
                <a:latin typeface="Source Sans"/>
                <a:ea typeface="+mn-ea"/>
                <a:cs typeface="+mn-cs"/>
              </a:rPr>
              <a:t> panel, change its </a:t>
            </a:r>
            <a:r>
              <a:rPr lang="en-US" sz="1200" b="1" kern="1200" dirty="0">
                <a:solidFill>
                  <a:schemeClr val="tx1"/>
                </a:solidFill>
                <a:effectLst/>
                <a:latin typeface="Source Sans"/>
                <a:ea typeface="+mn-ea"/>
                <a:cs typeface="+mn-cs"/>
              </a:rPr>
              <a:t>Variable Type</a:t>
            </a:r>
            <a:r>
              <a:rPr lang="en-US" sz="1200" kern="1200" dirty="0">
                <a:solidFill>
                  <a:schemeClr val="tx1"/>
                </a:solidFill>
                <a:effectLst/>
                <a:latin typeface="Source Sans"/>
                <a:ea typeface="+mn-ea"/>
                <a:cs typeface="+mn-cs"/>
              </a:rPr>
              <a:t> to array of strings.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a </a:t>
            </a:r>
            <a:r>
              <a:rPr lang="en-US" sz="1200" b="1" kern="1200" dirty="0">
                <a:solidFill>
                  <a:schemeClr val="tx1"/>
                </a:solidFill>
                <a:effectLst/>
                <a:latin typeface="Source Sans"/>
                <a:ea typeface="+mn-ea"/>
                <a:cs typeface="+mn-cs"/>
              </a:rPr>
              <a:t>For each</a:t>
            </a:r>
            <a:r>
              <a:rPr lang="en-US" sz="1200" kern="1200" dirty="0">
                <a:solidFill>
                  <a:schemeClr val="tx1"/>
                </a:solidFill>
                <a:effectLst/>
                <a:latin typeface="Source Sans"/>
                <a:ea typeface="+mn-ea"/>
                <a:cs typeface="+mn-cs"/>
              </a:rPr>
              <a:t> activity below the </a:t>
            </a:r>
            <a:r>
              <a:rPr lang="en-US" sz="1200" b="1" kern="1200" dirty="0">
                <a:solidFill>
                  <a:schemeClr val="tx1"/>
                </a:solidFill>
                <a:effectLst/>
                <a:latin typeface="Source Sans"/>
                <a:ea typeface="+mn-ea"/>
                <a:cs typeface="+mn-cs"/>
              </a:rPr>
              <a:t>Assign</a:t>
            </a:r>
            <a:r>
              <a:rPr lang="en-US" sz="1200" kern="1200" dirty="0">
                <a:solidFill>
                  <a:schemeClr val="tx1"/>
                </a:solidFill>
                <a:effectLst/>
                <a:latin typeface="Source Sans"/>
                <a:ea typeface="+mn-ea"/>
                <a:cs typeface="+mn-cs"/>
              </a:rPr>
              <a:t> activity.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the text </a:t>
            </a:r>
            <a:r>
              <a:rPr lang="en-US" sz="1200" b="1" kern="1200" dirty="0">
                <a:solidFill>
                  <a:schemeClr val="tx1"/>
                </a:solidFill>
                <a:effectLst/>
                <a:latin typeface="Source Sans"/>
                <a:ea typeface="+mn-ea"/>
                <a:cs typeface="+mn-cs"/>
              </a:rPr>
              <a:t>item</a:t>
            </a:r>
            <a:r>
              <a:rPr lang="en-US" sz="1200" kern="1200" dirty="0">
                <a:solidFill>
                  <a:schemeClr val="tx1"/>
                </a:solidFill>
                <a:effectLst/>
                <a:latin typeface="Source Sans"/>
                <a:ea typeface="+mn-ea"/>
                <a:cs typeface="+mn-cs"/>
              </a:rPr>
              <a:t> in the first text box and the variable </a:t>
            </a:r>
            <a:r>
              <a:rPr lang="en-US" sz="1200" b="1" kern="1200" dirty="0" err="1">
                <a:solidFill>
                  <a:schemeClr val="tx1"/>
                </a:solidFill>
                <a:effectLst/>
                <a:latin typeface="Source Sans"/>
                <a:ea typeface="+mn-ea"/>
                <a:cs typeface="+mn-cs"/>
              </a:rPr>
              <a:t>fileList</a:t>
            </a:r>
            <a:r>
              <a:rPr lang="en-US" sz="1200" kern="1200" dirty="0">
                <a:solidFill>
                  <a:schemeClr val="tx1"/>
                </a:solidFill>
                <a:effectLst/>
                <a:latin typeface="Source Sans"/>
                <a:ea typeface="+mn-ea"/>
                <a:cs typeface="+mn-cs"/>
              </a:rPr>
              <a:t> in the second text box.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a </a:t>
            </a:r>
            <a:r>
              <a:rPr lang="en-US" sz="1200" b="1" kern="1200" dirty="0">
                <a:solidFill>
                  <a:schemeClr val="tx1"/>
                </a:solidFill>
                <a:effectLst/>
                <a:latin typeface="Source Sans"/>
                <a:ea typeface="+mn-ea"/>
                <a:cs typeface="+mn-cs"/>
              </a:rPr>
              <a:t>Write Line</a:t>
            </a:r>
            <a:r>
              <a:rPr lang="en-US" sz="1200" kern="1200" dirty="0">
                <a:solidFill>
                  <a:schemeClr val="tx1"/>
                </a:solidFill>
                <a:effectLst/>
                <a:latin typeface="Source Sans"/>
                <a:ea typeface="+mn-ea"/>
                <a:cs typeface="+mn-cs"/>
              </a:rPr>
              <a:t> activity in the body section of the </a:t>
            </a:r>
            <a:r>
              <a:rPr lang="en-US" sz="1200" b="1" kern="1200" dirty="0">
                <a:solidFill>
                  <a:schemeClr val="tx1"/>
                </a:solidFill>
                <a:effectLst/>
                <a:latin typeface="Source Sans"/>
                <a:ea typeface="+mn-ea"/>
                <a:cs typeface="+mn-cs"/>
              </a:rPr>
              <a:t>For Each</a:t>
            </a:r>
            <a:r>
              <a:rPr lang="en-US" sz="1200" kern="1200" dirty="0">
                <a:solidFill>
                  <a:schemeClr val="tx1"/>
                </a:solidFill>
                <a:effectLst/>
                <a:latin typeface="Source Sans"/>
                <a:ea typeface="+mn-ea"/>
                <a:cs typeface="+mn-cs"/>
              </a:rPr>
              <a:t> activity.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Enter the text </a:t>
            </a:r>
            <a:r>
              <a:rPr lang="en-US" sz="1200" b="1" kern="1200" dirty="0" err="1">
                <a:solidFill>
                  <a:schemeClr val="tx1"/>
                </a:solidFill>
                <a:effectLst/>
                <a:latin typeface="Source Sans"/>
                <a:ea typeface="+mn-ea"/>
                <a:cs typeface="+mn-cs"/>
              </a:rPr>
              <a:t>item.ToString</a:t>
            </a:r>
            <a:r>
              <a:rPr lang="en-US" sz="1200" kern="1200" dirty="0">
                <a:solidFill>
                  <a:schemeClr val="tx1"/>
                </a:solidFill>
                <a:effectLst/>
                <a:latin typeface="Source Sans"/>
                <a:ea typeface="+mn-ea"/>
                <a:cs typeface="+mn-cs"/>
              </a:rPr>
              <a:t> in it.</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Run the file.</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From the window select a folder containing some files.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Go to the Output panel to see result</a:t>
            </a:r>
          </a:p>
          <a:p>
            <a:r>
              <a:rPr lang="en-US" sz="1200" kern="1200" dirty="0">
                <a:solidFill>
                  <a:schemeClr val="tx1"/>
                </a:solidFill>
                <a:effectLst/>
                <a:latin typeface="Source Sans"/>
                <a:ea typeface="+mn-ea"/>
                <a:cs typeface="+mn-cs"/>
              </a:rPr>
              <a:t>Outcome: Output panel lists all file names Program runs successfully.</a:t>
            </a:r>
          </a:p>
          <a:p>
            <a:pPr marL="0" indent="0">
              <a:buFont typeface="Arial" panose="020B0604020202020204" pitchFamily="34" charset="0"/>
              <a:buNone/>
            </a:pPr>
            <a:endParaRPr lang="en-US" sz="1200" kern="1200" dirty="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04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Source Sans"/>
              </a:rPr>
              <a:t>The agenda of this lesson is: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rPr>
              <a:t>Sequences</a:t>
            </a:r>
            <a:endParaRPr kumimoji="0" lang="en-US"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rPr>
              <a:t>Control Flow and Its Types</a:t>
            </a:r>
            <a:endParaRPr kumimoji="0" lang="en-US"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rPr>
              <a:t>Decision Control</a:t>
            </a:r>
            <a:endParaRPr kumimoji="0" lang="en-US"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200">
                <a:solidFill>
                  <a:srgbClr val="333333"/>
                </a:solidFill>
                <a:latin typeface="Source Sans"/>
                <a:cs typeface="Arial" panose="020B0604020202020204" pitchFamily="34" charset="0"/>
              </a:rPr>
              <a:t>Loops</a:t>
            </a:r>
            <a:endParaRPr kumimoji="0" lang="en-US"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rPr>
              <a:t>Other Control Flow Activities</a:t>
            </a:r>
            <a:endParaRPr kumimoji="0" lang="en-US"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200">
                <a:solidFill>
                  <a:srgbClr val="333333"/>
                </a:solidFill>
                <a:latin typeface="Source Sans"/>
                <a:cs typeface="Arial" panose="020B0604020202020204" pitchFamily="34" charset="0"/>
              </a:rPr>
              <a:t>Flowcharts</a:t>
            </a:r>
            <a:endParaRPr lang="en-US" sz="1200">
              <a:solidFill>
                <a:srgbClr val="333333"/>
              </a:solidFill>
              <a:latin typeface="Source Sans"/>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200">
                <a:solidFill>
                  <a:srgbClr val="333333"/>
                </a:solidFill>
                <a:latin typeface="Source Sans"/>
                <a:cs typeface="Arial" panose="020B0604020202020204" pitchFamily="34" charset="0"/>
              </a:rPr>
              <a:t>Error Handling</a:t>
            </a:r>
            <a:endParaRPr lang="en-US" sz="1200">
              <a:solidFill>
                <a:srgbClr val="333333"/>
              </a:solidFill>
              <a:latin typeface="Source Sans"/>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622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Source Sans"/>
              </a:rPr>
              <a:t>Build a workflow using a </a:t>
            </a:r>
            <a:r>
              <a:rPr lang="en-US" sz="1200" b="1" dirty="0">
                <a:latin typeface="Source Sans"/>
              </a:rPr>
              <a:t>For Each </a:t>
            </a:r>
            <a:r>
              <a:rPr lang="en-US" sz="1200" b="0" dirty="0">
                <a:latin typeface="Source Sans"/>
              </a:rPr>
              <a:t>activity</a:t>
            </a:r>
            <a:r>
              <a:rPr lang="en-US" sz="1200" dirty="0">
                <a:latin typeface="Source Sans"/>
              </a:rPr>
              <a:t> which performs the following:</a:t>
            </a:r>
            <a:endParaRPr lang="en-US" sz="1200" dirty="0">
              <a:latin typeface="Source Sans"/>
              <a:cs typeface="Arial" panose="020B0604020202020204" pitchFamily="34" charset="0"/>
            </a:endParaRP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a:p>
            <a:pPr marL="400050" indent="-285750" fontAlgn="base">
              <a:lnSpc>
                <a:spcPct val="90000"/>
              </a:lnSpc>
              <a:spcBef>
                <a:spcPct val="0"/>
              </a:spcBef>
              <a:buClr>
                <a:srgbClr val="FA4616"/>
              </a:buClr>
              <a:buFont typeface="Arial,Sans-Serif" panose="020B0604020202020204" pitchFamily="34" charset="0"/>
              <a:buChar char="•"/>
            </a:pPr>
            <a:r>
              <a:rPr lang="en-US" dirty="0">
                <a:solidFill>
                  <a:srgbClr val="000000"/>
                </a:solidFill>
                <a:latin typeface="Source Sans"/>
              </a:rPr>
              <a:t>Locate and select a folder containing multiple files.</a:t>
            </a:r>
          </a:p>
          <a:p>
            <a:pPr marL="400050" indent="-285750" fontAlgn="base">
              <a:lnSpc>
                <a:spcPct val="90000"/>
              </a:lnSpc>
              <a:spcBef>
                <a:spcPct val="0"/>
              </a:spcBef>
              <a:buClr>
                <a:srgbClr val="FA4616"/>
              </a:buClr>
              <a:buFont typeface="Arial,Sans-Serif" panose="020B0604020202020204" pitchFamily="34" charset="0"/>
              <a:buChar char="•"/>
            </a:pPr>
            <a:r>
              <a:rPr lang="en-US" dirty="0">
                <a:solidFill>
                  <a:srgbClr val="000000"/>
                </a:solidFill>
                <a:latin typeface="Source Sans"/>
              </a:rPr>
              <a:t>List the directory path of all the files in the Output panel.</a:t>
            </a:r>
          </a:p>
          <a:p>
            <a:pPr marL="400050" indent="-285750" fontAlgn="base">
              <a:lnSpc>
                <a:spcPct val="90000"/>
              </a:lnSpc>
              <a:spcBef>
                <a:spcPct val="0"/>
              </a:spcBef>
              <a:buClr>
                <a:srgbClr val="FA4616"/>
              </a:buClr>
              <a:buFont typeface="Arial,Sans-Serif" panose="020B0604020202020204" pitchFamily="34" charset="0"/>
              <a:buChar char="•"/>
            </a:pPr>
            <a:r>
              <a:rPr lang="en-US" dirty="0">
                <a:solidFill>
                  <a:srgbClr val="000000"/>
                </a:solidFill>
                <a:latin typeface="Source Sans"/>
              </a:rPr>
              <a:t>Also, store the updated names in an MS Word file and save and close it.</a:t>
            </a:r>
          </a:p>
          <a:p>
            <a:pPr marL="114300"/>
            <a:endParaRPr lang="en-US" dirty="0">
              <a:latin typeface="Source Sans"/>
              <a:cs typeface="Sabon Next LT" panose="02000500000000000000" pitchFamily="2" charset="0"/>
            </a:endParaRPr>
          </a:p>
          <a:p>
            <a:pPr marL="0" indent="0">
              <a:buFont typeface="Arial" panose="020B0604020202020204" pitchFamily="34" charset="0"/>
              <a:buNone/>
            </a:pPr>
            <a:r>
              <a:rPr lang="en-US" sz="1200" b="1" kern="1200" dirty="0">
                <a:solidFill>
                  <a:schemeClr val="tx1"/>
                </a:solidFill>
                <a:effectLst/>
                <a:latin typeface="Source Sans"/>
                <a:ea typeface="+mn-ea"/>
                <a:cs typeface="Sabon Next LT" panose="02000500000000000000" pitchFamily="2" charset="0"/>
              </a:rPr>
              <a:t>Process Overview</a:t>
            </a:r>
            <a:endParaRPr lang="en-US" sz="1200" b="1" kern="1200" dirty="0">
              <a:solidFill>
                <a:schemeClr val="tx1"/>
              </a:solidFill>
              <a:effectLst/>
              <a:latin typeface="Source Sans"/>
              <a:cs typeface="Sabon Next LT" panose="02000500000000000000" pitchFamily="2" charset="0"/>
            </a:endParaRP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a:p>
            <a:pPr marL="342900" lvl="0" indent="-342900">
              <a:lnSpc>
                <a:spcPct val="150000"/>
              </a:lnSpc>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a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Select Folder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activity to select a folder containing a few files.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an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Assign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activity to store file names in an array.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an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Attach Window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activity below the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Assign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activity and select MS Word window.</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a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For Each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activity to iterate through each file name in the array.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a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Write Line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activity within the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For Each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activity to display file names in the Output panel.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a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Type Into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activity below the Write Line activity to store file names in an MS Word file.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Click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Send Hotkey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activities to save and close the file.</a:t>
            </a:r>
          </a:p>
          <a:p>
            <a:pPr marL="342900" lvl="0" indent="-342900">
              <a:lnSpc>
                <a:spcPct val="150000"/>
              </a:lnSpc>
              <a:spcAft>
                <a:spcPts val="800"/>
              </a:spcAft>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STOP</a:t>
            </a:r>
            <a:endParaRPr lang="en-US" sz="1200" kern="1200" dirty="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015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ource Sans"/>
                <a:cs typeface="Sabon Next LT" panose="02000500000000000000" pitchFamily="2" charset="0"/>
              </a:rPr>
              <a:t>This section gives an overview of the other control flow activities in UiPath.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7336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ource Sans"/>
                <a:cs typeface="Sabon Next LT" panose="02000500000000000000" pitchFamily="2" charset="0"/>
              </a:rPr>
              <a:t>As discussed earlier, in addition to decision-based and iteration-based control flow activities, there are other activities in UiPath that help in </a:t>
            </a:r>
            <a:r>
              <a:rPr kumimoji="0" lang="en-US" sz="1200" b="0" i="0" u="none" strike="noStrike" kern="1200" cap="none" spc="0" normalizeH="0" baseline="0" noProof="0">
                <a:ln>
                  <a:noFill/>
                </a:ln>
                <a:solidFill>
                  <a:prstClr val="black"/>
                </a:solidFill>
                <a:effectLst/>
                <a:uLnTx/>
                <a:uFillTx/>
                <a:latin typeface="Source Sans"/>
                <a:ea typeface="+mn-ea"/>
                <a:cs typeface="Arial" panose="020B0604020202020204" pitchFamily="34" charset="0"/>
              </a:rPr>
              <a:t>controlling</a:t>
            </a:r>
            <a:r>
              <a:rPr lang="en-US">
                <a:latin typeface="Source Sans"/>
                <a:cs typeface="Sabon Next LT" panose="02000500000000000000" pitchFamily="2" charset="0"/>
              </a:rPr>
              <a:t> the flow of the program. These are: </a:t>
            </a:r>
          </a:p>
          <a:p>
            <a:pPr marL="342900" marR="0" lvl="0" indent="-342900" algn="l" defTabSz="457200" rtl="0" eaLnBrk="1" fontAlgn="auto" latinLnBrk="0" hangingPunct="1">
              <a:lnSpc>
                <a:spcPct val="100000"/>
              </a:lnSpc>
              <a:spcBef>
                <a:spcPts val="0"/>
              </a:spcBef>
              <a:spcAft>
                <a:spcPts val="0"/>
              </a:spcAft>
              <a:buClr>
                <a:srgbClr val="0067DF"/>
              </a:buClr>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Source Sans"/>
                <a:ea typeface="+mn-ea"/>
                <a:cs typeface="+mn-cs"/>
              </a:rPr>
              <a:t>Delay</a:t>
            </a:r>
          </a:p>
          <a:p>
            <a:pPr marL="342900" marR="0" lvl="0" indent="-342900" algn="l" defTabSz="457200" rtl="0" eaLnBrk="1" fontAlgn="auto" latinLnBrk="0" hangingPunct="1">
              <a:lnSpc>
                <a:spcPct val="100000"/>
              </a:lnSpc>
              <a:spcBef>
                <a:spcPts val="0"/>
              </a:spcBef>
              <a:spcAft>
                <a:spcPts val="0"/>
              </a:spcAft>
              <a:buClr>
                <a:srgbClr val="0067DF"/>
              </a:buClr>
              <a:buSzTx/>
              <a:buFont typeface="Arial" panose="020B0604020202020204" pitchFamily="34" charset="0"/>
              <a:buChar char="•"/>
              <a:tabLst/>
              <a:defRPr/>
            </a:pPr>
            <a:r>
              <a:rPr lang="en-US" sz="1200">
                <a:solidFill>
                  <a:prstClr val="black"/>
                </a:solidFill>
                <a:latin typeface="Source Sans"/>
              </a:rPr>
              <a:t>Break</a:t>
            </a:r>
            <a:endParaRPr kumimoji="0" lang="en-US" sz="1200" b="0" i="0" u="none" strike="noStrike" kern="1200" cap="none" spc="0" normalizeH="0" baseline="0" noProof="0">
              <a:ln>
                <a:noFill/>
              </a:ln>
              <a:solidFill>
                <a:prstClr val="black"/>
              </a:solidFill>
              <a:effectLst/>
              <a:uLnTx/>
              <a:uFillTx/>
              <a:latin typeface="Source Sans"/>
              <a:ea typeface="+mn-ea"/>
              <a:cs typeface="+mn-cs"/>
            </a:endParaRPr>
          </a:p>
          <a:p>
            <a:pPr marL="342900" marR="0" lvl="0" indent="-342900" algn="l" defTabSz="457200" rtl="0" eaLnBrk="1" fontAlgn="auto" latinLnBrk="0" hangingPunct="1">
              <a:lnSpc>
                <a:spcPct val="100000"/>
              </a:lnSpc>
              <a:spcBef>
                <a:spcPts val="0"/>
              </a:spcBef>
              <a:spcAft>
                <a:spcPts val="0"/>
              </a:spcAft>
              <a:buClr>
                <a:srgbClr val="0067DF"/>
              </a:buClr>
              <a:buSzTx/>
              <a:buFont typeface="Arial" panose="020B0604020202020204" pitchFamily="34" charset="0"/>
              <a:buChar char="•"/>
              <a:tabLst/>
              <a:defRPr/>
            </a:pPr>
            <a:r>
              <a:rPr lang="en-US" sz="1200">
                <a:solidFill>
                  <a:prstClr val="black"/>
                </a:solidFill>
                <a:latin typeface="Source Sans"/>
              </a:rPr>
              <a:t>Assign</a:t>
            </a:r>
          </a:p>
          <a:p>
            <a:pPr marL="342900" marR="0" lvl="0" indent="-342900" algn="l" defTabSz="457200" rtl="0" eaLnBrk="1" fontAlgn="auto" latinLnBrk="0" hangingPunct="1">
              <a:lnSpc>
                <a:spcPct val="100000"/>
              </a:lnSpc>
              <a:spcBef>
                <a:spcPts val="0"/>
              </a:spcBef>
              <a:spcAft>
                <a:spcPts val="0"/>
              </a:spcAft>
              <a:buClr>
                <a:srgbClr val="0067DF"/>
              </a:buClr>
              <a:buSzTx/>
              <a:buFont typeface="Arial" panose="020B0604020202020204" pitchFamily="34" charset="0"/>
              <a:buChar char="•"/>
              <a:tabLst/>
              <a:defRPr/>
            </a:pPr>
            <a:r>
              <a:rPr lang="en-US" sz="1200">
                <a:solidFill>
                  <a:prstClr val="black"/>
                </a:solidFill>
                <a:latin typeface="Source Sans"/>
              </a:rPr>
              <a:t>Continue </a:t>
            </a:r>
          </a:p>
          <a:p>
            <a:pPr marL="342900" marR="0" lvl="0" indent="-342900" algn="l" defTabSz="457200" rtl="0" eaLnBrk="1" fontAlgn="auto" latinLnBrk="0" hangingPunct="1">
              <a:lnSpc>
                <a:spcPct val="100000"/>
              </a:lnSpc>
              <a:spcBef>
                <a:spcPts val="0"/>
              </a:spcBef>
              <a:spcAft>
                <a:spcPts val="0"/>
              </a:spcAft>
              <a:buClr>
                <a:srgbClr val="0067DF"/>
              </a:buClr>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Source Sans"/>
                <a:ea typeface="+mn-ea"/>
                <a:cs typeface="+mn-cs"/>
              </a:rPr>
              <a:t>Parallel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3843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ource Sans"/>
                <a:ea typeface="+mn-ea"/>
                <a:cs typeface="+mn-cs"/>
              </a:rPr>
              <a:t>The </a:t>
            </a:r>
            <a:r>
              <a:rPr lang="en-US" sz="1200" b="0" i="0" u="none" strike="noStrike" kern="1200" dirty="0">
                <a:solidFill>
                  <a:schemeClr val="tx1"/>
                </a:solidFill>
                <a:effectLst/>
                <a:latin typeface="Source Sans"/>
                <a:ea typeface="+mn-ea"/>
                <a:cs typeface="+mn-cs"/>
              </a:rPr>
              <a:t>Delay</a:t>
            </a:r>
            <a:r>
              <a:rPr lang="en-US" sz="1200" b="0" i="0" kern="1200" dirty="0">
                <a:solidFill>
                  <a:schemeClr val="tx1"/>
                </a:solidFill>
                <a:effectLst/>
                <a:latin typeface="Source Sans"/>
                <a:ea typeface="+mn-ea"/>
                <a:cs typeface="+mn-cs"/>
              </a:rPr>
              <a:t> activity enables the user to pause the automation for a custom period of time. The duration can be set from the Properties panel under the Duration tab in </a:t>
            </a:r>
            <a:r>
              <a:rPr lang="en-US" sz="1200" b="0" i="0" kern="1200" dirty="0" err="1">
                <a:solidFill>
                  <a:schemeClr val="tx1"/>
                </a:solidFill>
                <a:effectLst/>
                <a:latin typeface="Source Sans"/>
                <a:ea typeface="+mn-ea"/>
                <a:cs typeface="+mn-cs"/>
              </a:rPr>
              <a:t>hh:mm:ss</a:t>
            </a:r>
            <a:r>
              <a:rPr lang="en-US" sz="1200" b="0" i="0" kern="1200" dirty="0">
                <a:solidFill>
                  <a:schemeClr val="tx1"/>
                </a:solidFill>
                <a:effectLst/>
                <a:latin typeface="Source Sans"/>
                <a:ea typeface="+mn-ea"/>
                <a:cs typeface="+mn-cs"/>
              </a:rPr>
              <a:t> format. </a:t>
            </a:r>
          </a:p>
          <a:p>
            <a:endParaRPr lang="en-US" sz="1200" b="0" i="0" kern="1200" dirty="0">
              <a:solidFill>
                <a:schemeClr val="tx1"/>
              </a:solidFill>
              <a:effectLst/>
              <a:latin typeface="Source Sans"/>
              <a:ea typeface="+mn-ea"/>
              <a:cs typeface="+mn-cs"/>
            </a:endParaRPr>
          </a:p>
          <a:p>
            <a:r>
              <a:rPr lang="en-US" sz="1200" b="0" i="0" kern="1200" dirty="0">
                <a:solidFill>
                  <a:schemeClr val="tx1"/>
                </a:solidFill>
                <a:effectLst/>
                <a:latin typeface="Source Sans"/>
                <a:ea typeface="+mn-ea"/>
                <a:cs typeface="+mn-cs"/>
              </a:rPr>
              <a:t>This activity is useful in projects that require good timing, such as waiting for a specific application to start or waiting for some information to be processed so that it can be used in another activity.</a:t>
            </a:r>
          </a:p>
          <a:p>
            <a:endParaRPr lang="en-US" sz="1200" b="0" i="0" kern="1200" dirty="0">
              <a:solidFill>
                <a:schemeClr val="tx1"/>
              </a:solidFill>
              <a:effectLst/>
              <a:latin typeface="Source Sans"/>
              <a:ea typeface="+mn-ea"/>
              <a:cs typeface="+mn-cs"/>
            </a:endParaRPr>
          </a:p>
          <a:p>
            <a:r>
              <a:rPr lang="en-US" sz="1200" b="0" i="0" kern="1200" dirty="0">
                <a:solidFill>
                  <a:schemeClr val="tx1"/>
                </a:solidFill>
                <a:effectLst/>
                <a:latin typeface="Source Sans"/>
                <a:ea typeface="+mn-ea"/>
                <a:cs typeface="+mn-cs"/>
              </a:rPr>
              <a:t>For example, the sequence is delayed by 20 seconds after the text ‘This is the start time’ is displayed.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8603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Source Sans"/>
              </a:rPr>
              <a:t>Demonstrate how to use a </a:t>
            </a:r>
            <a:r>
              <a:rPr lang="en-US" sz="1200" b="1" dirty="0">
                <a:latin typeface="Source Sans"/>
              </a:rPr>
              <a:t>Delay </a:t>
            </a:r>
            <a:r>
              <a:rPr lang="en-US" sz="1200" b="0" dirty="0">
                <a:latin typeface="Source Sans"/>
              </a:rPr>
              <a:t>activity</a:t>
            </a:r>
            <a:r>
              <a:rPr lang="en-US" sz="1200" dirty="0">
                <a:latin typeface="Source Sans"/>
              </a:rPr>
              <a:t> to delay a process by a certain amount of time.</a:t>
            </a:r>
            <a:endParaRPr lang="en-US" sz="1200" dirty="0">
              <a:latin typeface="Source Sans"/>
              <a:cs typeface="Arial" panose="020B0604020202020204" pitchFamily="34" charset="0"/>
            </a:endParaRPr>
          </a:p>
          <a:p>
            <a:pPr marL="0" indent="0">
              <a:buFont typeface="Arial" panose="020B0604020202020204" pitchFamily="34" charset="0"/>
              <a:buNone/>
            </a:pPr>
            <a:endParaRPr lang="en-US" sz="1200" kern="1200" dirty="0">
              <a:solidFill>
                <a:schemeClr val="tx1"/>
              </a:solidFill>
              <a:effectLst/>
              <a:latin typeface="Source Sans"/>
              <a:ea typeface="+mn-ea"/>
              <a:cs typeface="+mn-cs"/>
            </a:endParaRPr>
          </a:p>
          <a:p>
            <a:pPr marL="0" indent="0">
              <a:buFont typeface="Arial" panose="020B0604020202020204" pitchFamily="34" charset="0"/>
              <a:buNone/>
            </a:pPr>
            <a:r>
              <a:rPr lang="en-US" sz="1200" kern="1200" dirty="0">
                <a:solidFill>
                  <a:schemeClr val="tx1"/>
                </a:solidFill>
                <a:effectLst/>
                <a:latin typeface="Source Sans"/>
                <a:ea typeface="+mn-ea"/>
                <a:cs typeface="+mn-cs"/>
              </a:rPr>
              <a:t>Create a workflow that tells user to open a notepad, and then it will wait for 30 seconds for user to open the notepad. And then it writes a text in the opened notepad.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Open a notepad on the desktop.</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 UiPath Studio, insert a </a:t>
            </a:r>
            <a:r>
              <a:rPr lang="en-US" sz="1200" b="1" kern="1200" dirty="0">
                <a:solidFill>
                  <a:schemeClr val="tx1"/>
                </a:solidFill>
                <a:effectLst/>
                <a:latin typeface="Source Sans"/>
                <a:ea typeface="+mn-ea"/>
                <a:cs typeface="+mn-cs"/>
              </a:rPr>
              <a:t>Message Box</a:t>
            </a:r>
            <a:r>
              <a:rPr lang="en-US" sz="1200" kern="1200" dirty="0">
                <a:solidFill>
                  <a:schemeClr val="tx1"/>
                </a:solidFill>
                <a:effectLst/>
                <a:latin typeface="Source Sans"/>
                <a:ea typeface="+mn-ea"/>
                <a:cs typeface="+mn-cs"/>
              </a:rPr>
              <a:t> activity in the designer panel.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Enter the text “Hi, open a new notepad within 30 seconds.”</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a Delay activity below the Message Box activity.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Go to the Properties panel of the Delay activity and set duration as 30 seconds.</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a Type Into activity below the Delay activity.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Click the “Indicate on screen” link and indicate the editor area of the already open notepad. Enter the text “Automation is future.”</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Close already opened notepad.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Go to Studio and run the program.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Process tells user to open a notepad. Click OK. Now the 30 seconds timer has started and running in the background.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Open a notepad and wait for the timer to run out.</a:t>
            </a:r>
          </a:p>
          <a:p>
            <a:r>
              <a:rPr lang="en-US" sz="1200" b="1" kern="1200" dirty="0">
                <a:solidFill>
                  <a:schemeClr val="tx1"/>
                </a:solidFill>
                <a:effectLst/>
                <a:latin typeface="Source Sans"/>
                <a:ea typeface="+mn-ea"/>
                <a:cs typeface="+mn-cs"/>
              </a:rPr>
              <a:t>Outcome:</a:t>
            </a:r>
            <a:r>
              <a:rPr lang="en-US" sz="1200" kern="1200" dirty="0">
                <a:solidFill>
                  <a:schemeClr val="tx1"/>
                </a:solidFill>
                <a:effectLst/>
                <a:latin typeface="Source Sans"/>
                <a:ea typeface="+mn-ea"/>
                <a:cs typeface="+mn-cs"/>
              </a:rPr>
              <a:t> Text gets written in the notepad after some delay. This is how the Delay activity works. It makes the process wait for certain amount of time, and then continues running.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20390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Source Sans"/>
                <a:ea typeface="+mn-ea"/>
                <a:cs typeface="+mn-cs"/>
              </a:rPr>
              <a:t>The </a:t>
            </a:r>
            <a:r>
              <a:rPr lang="en-US" sz="1200" b="0" i="0" u="none" strike="noStrike" kern="1200">
                <a:solidFill>
                  <a:schemeClr val="tx1"/>
                </a:solidFill>
                <a:effectLst/>
                <a:latin typeface="Source Sans"/>
                <a:ea typeface="+mn-ea"/>
                <a:cs typeface="+mn-cs"/>
              </a:rPr>
              <a:t>Break</a:t>
            </a:r>
            <a:r>
              <a:rPr lang="en-US" sz="1200" b="0" i="0" kern="1200">
                <a:solidFill>
                  <a:schemeClr val="tx1"/>
                </a:solidFill>
                <a:effectLst/>
                <a:latin typeface="Source Sans"/>
                <a:ea typeface="+mn-ea"/>
                <a:cs typeface="+mn-cs"/>
              </a:rPr>
              <a:t> activity enables the user to stop the loop at a chosen point, and then continues with the next activity. </a:t>
            </a:r>
          </a:p>
          <a:p>
            <a:endParaRPr lang="en-US" sz="1200" b="0" i="0" kern="1200">
              <a:solidFill>
                <a:schemeClr val="tx1"/>
              </a:solidFill>
              <a:effectLst/>
              <a:latin typeface="Source Sans"/>
              <a:ea typeface="+mn-ea"/>
              <a:cs typeface="+mn-cs"/>
            </a:endParaRPr>
          </a:p>
          <a:p>
            <a:r>
              <a:rPr lang="en-US" sz="1200" b="0" i="0" kern="1200">
                <a:solidFill>
                  <a:schemeClr val="tx1"/>
                </a:solidFill>
                <a:effectLst/>
                <a:latin typeface="Source Sans"/>
                <a:ea typeface="+mn-ea"/>
                <a:cs typeface="+mn-cs"/>
              </a:rPr>
              <a:t>For example: Using a Break activity, the user exits the For Each activity and continues the workflow with the activity that follows it.</a:t>
            </a:r>
            <a:endParaRPr lang="en-US" b="0">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216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latin typeface="Source Sans"/>
              </a:rPr>
              <a:t>Demonstrate how to use a </a:t>
            </a:r>
            <a:r>
              <a:rPr lang="en-US" sz="1200" b="1">
                <a:latin typeface="Source Sans"/>
              </a:rPr>
              <a:t>Break </a:t>
            </a:r>
            <a:r>
              <a:rPr lang="en-US" sz="1200" b="0">
                <a:latin typeface="Source Sans"/>
              </a:rPr>
              <a:t>activity</a:t>
            </a:r>
            <a:r>
              <a:rPr lang="en-US" sz="1200">
                <a:latin typeface="Source Sans"/>
              </a:rPr>
              <a:t> to stop a process. </a:t>
            </a:r>
            <a:endParaRPr lang="en-US" sz="1200">
              <a:latin typeface="Source Sans"/>
              <a:cs typeface="Arial" panose="020B0604020202020204" pitchFamily="34" charset="0"/>
            </a:endParaRPr>
          </a:p>
          <a:p>
            <a:pPr marL="0" indent="0">
              <a:buFont typeface="Arial" panose="020B0604020202020204" pitchFamily="34" charset="0"/>
              <a:buNone/>
            </a:pPr>
            <a:endParaRPr lang="en-US" sz="1200" kern="1200">
              <a:solidFill>
                <a:schemeClr val="tx1"/>
              </a:solidFill>
              <a:effectLst/>
              <a:latin typeface="Source Sans"/>
              <a:ea typeface="+mn-ea"/>
              <a:cs typeface="+mn-cs"/>
            </a:endParaRPr>
          </a:p>
          <a:p>
            <a:r>
              <a:rPr lang="en-US" sz="1200" kern="1200">
                <a:solidFill>
                  <a:schemeClr val="tx1"/>
                </a:solidFill>
                <a:effectLst/>
                <a:latin typeface="Source Sans"/>
                <a:ea typeface="+mn-ea"/>
                <a:cs typeface="+mn-cs"/>
              </a:rPr>
              <a:t>Run a loop using For Each activity to append a text in each item in an array of integers and display the result in the Output panel. Stop the iteration whenever user wants to stop.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an </a:t>
            </a:r>
            <a:r>
              <a:rPr lang="en-US" sz="1200" b="1" kern="1200">
                <a:solidFill>
                  <a:schemeClr val="tx1"/>
                </a:solidFill>
                <a:effectLst/>
                <a:latin typeface="Source Sans"/>
                <a:ea typeface="+mn-ea"/>
                <a:cs typeface="+mn-cs"/>
              </a:rPr>
              <a:t>Assign</a:t>
            </a:r>
            <a:r>
              <a:rPr lang="en-US" sz="1200" kern="1200">
                <a:solidFill>
                  <a:schemeClr val="tx1"/>
                </a:solidFill>
                <a:effectLst/>
                <a:latin typeface="Source Sans"/>
                <a:ea typeface="+mn-ea"/>
                <a:cs typeface="+mn-cs"/>
              </a:rPr>
              <a:t> activity in the designer panel. </a:t>
            </a:r>
          </a:p>
          <a:p>
            <a:pPr marL="171450" indent="-171450">
              <a:buFont typeface="Arial" panose="020B0604020202020204" pitchFamily="34" charset="0"/>
              <a:buChar char="•"/>
            </a:pPr>
            <a:r>
              <a:rPr lang="en-US" sz="1200" kern="1200">
                <a:solidFill>
                  <a:schemeClr val="tx1"/>
                </a:solidFill>
                <a:effectLst/>
                <a:latin typeface="Source Sans"/>
                <a:ea typeface="+mn-ea"/>
                <a:cs typeface="+mn-cs"/>
              </a:rPr>
              <a:t>In the </a:t>
            </a:r>
            <a:r>
              <a:rPr lang="en-US" sz="1200" i="1" kern="1200">
                <a:solidFill>
                  <a:schemeClr val="tx1"/>
                </a:solidFill>
                <a:effectLst/>
                <a:latin typeface="Source Sans"/>
                <a:ea typeface="+mn-ea"/>
                <a:cs typeface="+mn-cs"/>
              </a:rPr>
              <a:t>To</a:t>
            </a:r>
            <a:r>
              <a:rPr lang="en-US" sz="1200" kern="1200">
                <a:solidFill>
                  <a:schemeClr val="tx1"/>
                </a:solidFill>
                <a:effectLst/>
                <a:latin typeface="Source Sans"/>
                <a:ea typeface="+mn-ea"/>
                <a:cs typeface="+mn-cs"/>
              </a:rPr>
              <a:t> box, press </a:t>
            </a:r>
            <a:r>
              <a:rPr lang="en-US" sz="1200" b="1" kern="1200" err="1">
                <a:solidFill>
                  <a:schemeClr val="tx1"/>
                </a:solidFill>
                <a:effectLst/>
                <a:latin typeface="Source Sans"/>
                <a:ea typeface="+mn-ea"/>
                <a:cs typeface="+mn-cs"/>
              </a:rPr>
              <a:t>Ctrl+K</a:t>
            </a:r>
            <a:r>
              <a:rPr lang="en-US" sz="1200" kern="1200">
                <a:solidFill>
                  <a:schemeClr val="tx1"/>
                </a:solidFill>
                <a:effectLst/>
                <a:latin typeface="Source Sans"/>
                <a:ea typeface="+mn-ea"/>
                <a:cs typeface="+mn-cs"/>
              </a:rPr>
              <a:t> and enter </a:t>
            </a:r>
            <a:r>
              <a:rPr lang="en-US" sz="1200" b="1" kern="1200" err="1">
                <a:solidFill>
                  <a:schemeClr val="tx1"/>
                </a:solidFill>
                <a:effectLst/>
                <a:latin typeface="Source Sans"/>
                <a:ea typeface="+mn-ea"/>
                <a:cs typeface="+mn-cs"/>
              </a:rPr>
              <a:t>newArray</a:t>
            </a:r>
            <a:r>
              <a:rPr lang="en-US" sz="1200" kern="1200">
                <a:solidFill>
                  <a:schemeClr val="tx1"/>
                </a:solidFill>
                <a:effectLst/>
                <a:latin typeface="Source Sans"/>
                <a:ea typeface="+mn-ea"/>
                <a:cs typeface="+mn-cs"/>
              </a:rPr>
              <a:t> as another variable.</a:t>
            </a:r>
            <a:r>
              <a:rPr lang="en-US">
                <a:latin typeface="Source Sans"/>
              </a:rPr>
              <a:t>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 the adjacent box enter four integers </a:t>
            </a:r>
            <a:r>
              <a:rPr lang="en-US" sz="1200" b="1" kern="1200">
                <a:solidFill>
                  <a:schemeClr val="tx1"/>
                </a:solidFill>
                <a:effectLst/>
                <a:latin typeface="Source Sans"/>
                <a:ea typeface="+mn-ea"/>
                <a:cs typeface="+mn-cs"/>
              </a:rPr>
              <a:t>{45,56,67,78}</a:t>
            </a:r>
            <a:r>
              <a:rPr lang="en-US" sz="1200" kern="1200">
                <a:solidFill>
                  <a:schemeClr val="tx1"/>
                </a:solidFill>
                <a:effectLst/>
                <a:latin typeface="Source Sans"/>
                <a:ea typeface="+mn-ea"/>
                <a:cs typeface="+mn-cs"/>
              </a:rPr>
              <a:t>. </a:t>
            </a:r>
          </a:p>
          <a:p>
            <a:pPr marL="171450" indent="-171450">
              <a:buFont typeface="Arial" panose="020B0604020202020204" pitchFamily="34" charset="0"/>
              <a:buChar char="•"/>
            </a:pPr>
            <a:r>
              <a:rPr lang="en-US" sz="1200" kern="1200">
                <a:solidFill>
                  <a:schemeClr val="tx1"/>
                </a:solidFill>
                <a:effectLst/>
                <a:latin typeface="Source Sans"/>
                <a:ea typeface="+mn-ea"/>
                <a:cs typeface="+mn-cs"/>
              </a:rPr>
              <a:t>In the </a:t>
            </a:r>
            <a:r>
              <a:rPr lang="en-US" sz="1200" b="1" kern="1200">
                <a:solidFill>
                  <a:schemeClr val="tx1"/>
                </a:solidFill>
                <a:effectLst/>
                <a:latin typeface="Source Sans"/>
                <a:ea typeface="+mn-ea"/>
                <a:cs typeface="+mn-cs"/>
              </a:rPr>
              <a:t>Variables</a:t>
            </a:r>
            <a:r>
              <a:rPr lang="en-US" sz="1200" kern="1200">
                <a:solidFill>
                  <a:schemeClr val="tx1"/>
                </a:solidFill>
                <a:effectLst/>
                <a:latin typeface="Source Sans"/>
                <a:ea typeface="+mn-ea"/>
                <a:cs typeface="+mn-cs"/>
              </a:rPr>
              <a:t> panel, change the </a:t>
            </a:r>
            <a:r>
              <a:rPr lang="en-US" sz="1200" b="1" kern="1200">
                <a:solidFill>
                  <a:schemeClr val="tx1"/>
                </a:solidFill>
                <a:effectLst/>
                <a:latin typeface="Source Sans"/>
                <a:ea typeface="+mn-ea"/>
                <a:cs typeface="+mn-cs"/>
              </a:rPr>
              <a:t>Variable Type</a:t>
            </a:r>
            <a:r>
              <a:rPr lang="en-US" sz="1200" kern="1200">
                <a:solidFill>
                  <a:schemeClr val="tx1"/>
                </a:solidFill>
                <a:effectLst/>
                <a:latin typeface="Source Sans"/>
                <a:ea typeface="+mn-ea"/>
                <a:cs typeface="+mn-cs"/>
              </a:rPr>
              <a:t> of </a:t>
            </a:r>
            <a:r>
              <a:rPr lang="en-US" sz="1200" b="1" kern="1200" err="1">
                <a:solidFill>
                  <a:schemeClr val="tx1"/>
                </a:solidFill>
                <a:effectLst/>
                <a:latin typeface="Source Sans"/>
                <a:ea typeface="+mn-ea"/>
                <a:cs typeface="+mn-cs"/>
              </a:rPr>
              <a:t>newArray</a:t>
            </a:r>
            <a:r>
              <a:rPr lang="en-US" sz="1200" kern="1200">
                <a:solidFill>
                  <a:schemeClr val="tx1"/>
                </a:solidFill>
                <a:effectLst/>
                <a:latin typeface="Source Sans"/>
                <a:ea typeface="+mn-ea"/>
                <a:cs typeface="+mn-cs"/>
              </a:rPr>
              <a:t> to array of integers.</a:t>
            </a:r>
            <a:r>
              <a:rPr lang="en-US">
                <a:latin typeface="Source Sans"/>
              </a:rPr>
              <a:t> </a:t>
            </a:r>
            <a:endParaRPr lang="en-US" sz="1200" kern="1200">
              <a:solidFill>
                <a:schemeClr val="tx1"/>
              </a:solidFill>
              <a:effectLst/>
              <a:latin typeface="Source Sans"/>
              <a:ea typeface="+mn-ea"/>
              <a:cs typeface="+mn-c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Insert a </a:t>
            </a:r>
            <a:r>
              <a:rPr lang="en-US" sz="1200" b="1" kern="1200">
                <a:solidFill>
                  <a:schemeClr val="tx1"/>
                </a:solidFill>
                <a:effectLst/>
                <a:latin typeface="Source Sans"/>
                <a:ea typeface="+mn-ea"/>
                <a:cs typeface="+mn-cs"/>
              </a:rPr>
              <a:t>For Each</a:t>
            </a:r>
            <a:r>
              <a:rPr lang="en-US" sz="1200" kern="1200">
                <a:solidFill>
                  <a:schemeClr val="tx1"/>
                </a:solidFill>
                <a:effectLst/>
                <a:latin typeface="Source Sans"/>
                <a:ea typeface="+mn-ea"/>
                <a:cs typeface="+mn-cs"/>
              </a:rPr>
              <a:t> activity below the Message Box activity. Leave text </a:t>
            </a:r>
            <a:r>
              <a:rPr lang="en-US" sz="1200" b="1" kern="1200">
                <a:solidFill>
                  <a:schemeClr val="tx1"/>
                </a:solidFill>
                <a:effectLst/>
                <a:latin typeface="Source Sans"/>
                <a:ea typeface="+mn-ea"/>
                <a:cs typeface="+mn-cs"/>
              </a:rPr>
              <a:t>item</a:t>
            </a:r>
            <a:r>
              <a:rPr lang="en-US" sz="1200" kern="1200">
                <a:solidFill>
                  <a:schemeClr val="tx1"/>
                </a:solidFill>
                <a:effectLst/>
                <a:latin typeface="Source Sans"/>
                <a:ea typeface="+mn-ea"/>
                <a:cs typeface="+mn-cs"/>
              </a:rPr>
              <a:t> in the first box as it is. In the second text box enter variable </a:t>
            </a:r>
            <a:r>
              <a:rPr lang="en-US" sz="1200" b="1" kern="1200" err="1">
                <a:solidFill>
                  <a:schemeClr val="tx1"/>
                </a:solidFill>
                <a:effectLst/>
                <a:latin typeface="Source Sans"/>
                <a:ea typeface="+mn-ea"/>
                <a:cs typeface="+mn-cs"/>
              </a:rPr>
              <a:t>newArray</a:t>
            </a:r>
            <a:r>
              <a:rPr lang="en-US" sz="1200" kern="1200">
                <a:solidFill>
                  <a:schemeClr val="tx1"/>
                </a:solidFill>
                <a:effectLst/>
                <a:latin typeface="Source Sans"/>
                <a:ea typeface="+mn-ea"/>
                <a:cs typeface="+mn-cs"/>
              </a:rPr>
              <a:t>.</a:t>
            </a:r>
            <a:r>
              <a:rPr lang="en-US">
                <a:latin typeface="Source Sans"/>
              </a:rPr>
              <a:t> </a:t>
            </a:r>
            <a:endParaRPr lang="en-US" sz="1200" kern="1200">
              <a:solidFill>
                <a:schemeClr val="tx1"/>
              </a:solidFill>
              <a:effectLst/>
              <a:latin typeface="Source Sans"/>
              <a:ea typeface="+mn-ea"/>
              <a:cs typeface="+mn-c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In the Body section enter a </a:t>
            </a:r>
            <a:r>
              <a:rPr lang="en-US" sz="1200" b="1" kern="1200">
                <a:solidFill>
                  <a:schemeClr val="tx1"/>
                </a:solidFill>
                <a:effectLst/>
                <a:latin typeface="Source Sans"/>
                <a:ea typeface="+mn-ea"/>
                <a:cs typeface="+mn-cs"/>
              </a:rPr>
              <a:t>Message Box</a:t>
            </a:r>
            <a:r>
              <a:rPr lang="en-US" sz="1200" kern="1200">
                <a:solidFill>
                  <a:schemeClr val="tx1"/>
                </a:solidFill>
                <a:effectLst/>
                <a:latin typeface="Source Sans"/>
                <a:ea typeface="+mn-ea"/>
                <a:cs typeface="+mn-cs"/>
              </a:rPr>
              <a:t> activity. Enter text </a:t>
            </a:r>
            <a:r>
              <a:rPr lang="en-US" sz="1200" b="1" kern="1200" err="1">
                <a:solidFill>
                  <a:schemeClr val="tx1"/>
                </a:solidFill>
                <a:effectLst/>
                <a:latin typeface="Source Sans"/>
                <a:ea typeface="+mn-ea"/>
                <a:cs typeface="+mn-cs"/>
              </a:rPr>
              <a:t>item.ToString</a:t>
            </a:r>
            <a:r>
              <a:rPr lang="en-US" sz="1200" b="1" kern="1200">
                <a:solidFill>
                  <a:schemeClr val="tx1"/>
                </a:solidFill>
                <a:effectLst/>
                <a:latin typeface="Source Sans"/>
                <a:ea typeface="+mn-ea"/>
                <a:cs typeface="+mn-cs"/>
              </a:rPr>
              <a:t> + “ is a number.”</a:t>
            </a:r>
            <a:r>
              <a:rPr lang="en-US" sz="1200" kern="1200">
                <a:solidFill>
                  <a:schemeClr val="tx1"/>
                </a:solidFill>
                <a:effectLst/>
                <a:latin typeface="Source Sans"/>
                <a:ea typeface="+mn-ea"/>
                <a:cs typeface="+mn-cs"/>
              </a:rPr>
              <a:t>.</a:t>
            </a:r>
            <a:r>
              <a:rPr lang="en-US">
                <a:latin typeface="Source Sans"/>
              </a:rPr>
              <a:t> </a:t>
            </a:r>
            <a:endParaRPr lang="en-US" sz="1200" kern="120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an </a:t>
            </a:r>
            <a:r>
              <a:rPr lang="en-US" sz="1200" b="1" kern="1200">
                <a:solidFill>
                  <a:schemeClr val="tx1"/>
                </a:solidFill>
                <a:effectLst/>
                <a:latin typeface="Source Sans"/>
                <a:ea typeface="+mn-ea"/>
                <a:cs typeface="+mn-cs"/>
              </a:rPr>
              <a:t>Input Dialog</a:t>
            </a:r>
            <a:r>
              <a:rPr lang="en-US" sz="1200" kern="1200">
                <a:solidFill>
                  <a:schemeClr val="tx1"/>
                </a:solidFill>
                <a:effectLst/>
                <a:latin typeface="Source Sans"/>
                <a:ea typeface="+mn-ea"/>
                <a:cs typeface="+mn-cs"/>
              </a:rPr>
              <a:t> activity below the </a:t>
            </a:r>
            <a:r>
              <a:rPr lang="en-US" sz="1200" b="1" kern="1200">
                <a:solidFill>
                  <a:schemeClr val="tx1"/>
                </a:solidFill>
                <a:effectLst/>
                <a:latin typeface="Source Sans"/>
                <a:ea typeface="+mn-ea"/>
                <a:cs typeface="+mn-cs"/>
              </a:rPr>
              <a:t>Message box</a:t>
            </a:r>
            <a:r>
              <a:rPr lang="en-US" sz="1200" kern="1200">
                <a:solidFill>
                  <a:schemeClr val="tx1"/>
                </a:solidFill>
                <a:effectLst/>
                <a:latin typeface="Source Sans"/>
                <a:ea typeface="+mn-ea"/>
                <a:cs typeface="+mn-cs"/>
              </a:rPr>
              <a:t> activity. </a:t>
            </a:r>
          </a:p>
          <a:p>
            <a:pPr marL="171450" indent="-171450">
              <a:buFont typeface="Arial" panose="020B0604020202020204" pitchFamily="34" charset="0"/>
              <a:buChar char="•"/>
            </a:pPr>
            <a:r>
              <a:rPr lang="en-US" sz="1200" kern="1200">
                <a:solidFill>
                  <a:schemeClr val="tx1"/>
                </a:solidFill>
                <a:effectLst/>
                <a:latin typeface="Source Sans"/>
                <a:ea typeface="+mn-ea"/>
                <a:cs typeface="+mn-cs"/>
              </a:rPr>
              <a:t>Enter the text “Question” in the </a:t>
            </a:r>
            <a:r>
              <a:rPr lang="en-US" sz="1200" i="1" kern="1200">
                <a:solidFill>
                  <a:schemeClr val="tx1"/>
                </a:solidFill>
                <a:effectLst/>
                <a:latin typeface="Source Sans"/>
                <a:ea typeface="+mn-ea"/>
                <a:cs typeface="+mn-cs"/>
              </a:rPr>
              <a:t>Title</a:t>
            </a:r>
            <a:r>
              <a:rPr lang="en-US" sz="1200" kern="1200">
                <a:solidFill>
                  <a:schemeClr val="tx1"/>
                </a:solidFill>
                <a:effectLst/>
                <a:latin typeface="Source Sans"/>
                <a:ea typeface="+mn-ea"/>
                <a:cs typeface="+mn-cs"/>
              </a:rPr>
              <a:t> and “One iteration</a:t>
            </a:r>
            <a:r>
              <a:rPr lang="en-US">
                <a:latin typeface="Source Sans"/>
              </a:rPr>
              <a:t> is done</a:t>
            </a:r>
            <a:r>
              <a:rPr lang="en-US" sz="1200" kern="1200">
                <a:solidFill>
                  <a:schemeClr val="tx1"/>
                </a:solidFill>
                <a:effectLst/>
                <a:latin typeface="Source Sans"/>
                <a:ea typeface="+mn-ea"/>
                <a:cs typeface="+mn-cs"/>
              </a:rPr>
              <a:t>. </a:t>
            </a:r>
            <a:r>
              <a:rPr lang="en-US">
                <a:latin typeface="Source Sans"/>
              </a:rPr>
              <a:t>Do you want</a:t>
            </a:r>
            <a:r>
              <a:rPr lang="en-US" sz="1200" kern="1200">
                <a:solidFill>
                  <a:schemeClr val="tx1"/>
                </a:solidFill>
                <a:effectLst/>
                <a:latin typeface="Source Sans"/>
                <a:ea typeface="+mn-ea"/>
                <a:cs typeface="+mn-cs"/>
              </a:rPr>
              <a:t> to stop?” in </a:t>
            </a:r>
            <a:r>
              <a:rPr lang="en-US" sz="1200" i="1" kern="1200">
                <a:solidFill>
                  <a:schemeClr val="tx1"/>
                </a:solidFill>
                <a:effectLst/>
                <a:latin typeface="Source Sans"/>
                <a:ea typeface="+mn-ea"/>
                <a:cs typeface="+mn-cs"/>
              </a:rPr>
              <a:t>Label</a:t>
            </a:r>
            <a:r>
              <a:rPr lang="en-US" sz="1200" kern="1200">
                <a:solidFill>
                  <a:schemeClr val="tx1"/>
                </a:solidFill>
                <a:effectLst/>
                <a:latin typeface="Source Sans"/>
                <a:ea typeface="+mn-ea"/>
                <a:cs typeface="+mn-cs"/>
              </a:rPr>
              <a:t>.</a:t>
            </a:r>
            <a:r>
              <a:rPr lang="en-US">
                <a:latin typeface="Source Sans"/>
              </a:rPr>
              <a:t> </a:t>
            </a:r>
            <a:endParaRPr lang="en-US" sz="1200" kern="1200">
              <a:solidFill>
                <a:schemeClr val="tx1"/>
              </a:solidFill>
              <a:effectLst/>
              <a:latin typeface="Source Sans"/>
            </a:endParaRPr>
          </a:p>
          <a:p>
            <a:pPr marL="171450" indent="-171450">
              <a:buFont typeface="Arial" panose="020B0604020202020204" pitchFamily="34" charset="0"/>
              <a:buChar char="•"/>
            </a:pPr>
            <a:r>
              <a:rPr lang="en-US" sz="1200" kern="1200">
                <a:solidFill>
                  <a:schemeClr val="tx1"/>
                </a:solidFill>
                <a:effectLst/>
                <a:latin typeface="Source Sans"/>
                <a:ea typeface="+mn-ea"/>
                <a:cs typeface="+mn-cs"/>
              </a:rPr>
              <a:t>Define a variable called </a:t>
            </a:r>
            <a:r>
              <a:rPr lang="en-US" sz="1200" b="1" kern="1200" err="1">
                <a:solidFill>
                  <a:schemeClr val="tx1"/>
                </a:solidFill>
                <a:effectLst/>
                <a:latin typeface="Source Sans"/>
                <a:ea typeface="+mn-ea"/>
                <a:cs typeface="+mn-cs"/>
              </a:rPr>
              <a:t>userReply</a:t>
            </a:r>
            <a:r>
              <a:rPr lang="en-US" sz="1200" kern="1200">
                <a:solidFill>
                  <a:schemeClr val="tx1"/>
                </a:solidFill>
                <a:effectLst/>
                <a:latin typeface="Source Sans"/>
                <a:ea typeface="+mn-ea"/>
                <a:cs typeface="+mn-cs"/>
              </a:rPr>
              <a:t> for this activity using the </a:t>
            </a:r>
            <a:r>
              <a:rPr lang="en-US" sz="1200" b="1" kern="1200">
                <a:solidFill>
                  <a:schemeClr val="tx1"/>
                </a:solidFill>
                <a:effectLst/>
                <a:latin typeface="Source Sans"/>
                <a:ea typeface="+mn-ea"/>
                <a:cs typeface="+mn-cs"/>
              </a:rPr>
              <a:t>Variables</a:t>
            </a:r>
            <a:r>
              <a:rPr lang="en-US" sz="1200" kern="1200">
                <a:solidFill>
                  <a:schemeClr val="tx1"/>
                </a:solidFill>
                <a:effectLst/>
                <a:latin typeface="Source Sans"/>
                <a:ea typeface="+mn-ea"/>
                <a:cs typeface="+mn-cs"/>
              </a:rPr>
              <a:t> panel. Set Variable Type as </a:t>
            </a:r>
            <a:r>
              <a:rPr lang="en-US" sz="1200" b="1" kern="1200">
                <a:solidFill>
                  <a:schemeClr val="tx1"/>
                </a:solidFill>
                <a:effectLst/>
                <a:latin typeface="Source Sans"/>
                <a:ea typeface="+mn-ea"/>
                <a:cs typeface="+mn-cs"/>
              </a:rPr>
              <a:t>string</a:t>
            </a:r>
            <a:r>
              <a:rPr lang="en-US" sz="1200" kern="1200">
                <a:solidFill>
                  <a:schemeClr val="tx1"/>
                </a:solidFill>
                <a:effectLst/>
                <a:latin typeface="Source Sans"/>
                <a:ea typeface="+mn-ea"/>
                <a:cs typeface="+mn-cs"/>
              </a:rPr>
              <a:t>.</a:t>
            </a:r>
            <a:r>
              <a:rPr lang="en-US">
                <a:latin typeface="Source Sans"/>
              </a:rPr>
              <a:t> </a:t>
            </a:r>
            <a:endParaRPr lang="en-US" sz="1200" kern="120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Enter this variable in the </a:t>
            </a:r>
            <a:r>
              <a:rPr lang="en-US" sz="1200" b="1" kern="1200">
                <a:solidFill>
                  <a:schemeClr val="tx1"/>
                </a:solidFill>
                <a:effectLst/>
                <a:latin typeface="Source Sans"/>
                <a:ea typeface="+mn-ea"/>
                <a:cs typeface="+mn-cs"/>
              </a:rPr>
              <a:t>Result</a:t>
            </a:r>
            <a:r>
              <a:rPr lang="en-US" sz="1200" kern="1200">
                <a:solidFill>
                  <a:schemeClr val="tx1"/>
                </a:solidFill>
                <a:effectLst/>
                <a:latin typeface="Source Sans"/>
                <a:ea typeface="+mn-ea"/>
                <a:cs typeface="+mn-cs"/>
              </a:rPr>
              <a:t> property of this activity using its </a:t>
            </a:r>
            <a:r>
              <a:rPr lang="en-US" sz="1200" b="1" kern="1200">
                <a:solidFill>
                  <a:schemeClr val="tx1"/>
                </a:solidFill>
                <a:effectLst/>
                <a:latin typeface="Source Sans"/>
                <a:ea typeface="+mn-ea"/>
                <a:cs typeface="+mn-cs"/>
              </a:rPr>
              <a:t>Properties</a:t>
            </a:r>
            <a:r>
              <a:rPr lang="en-US" sz="1200" kern="1200">
                <a:solidFill>
                  <a:schemeClr val="tx1"/>
                </a:solidFill>
                <a:effectLst/>
                <a:latin typeface="Source Sans"/>
                <a:ea typeface="+mn-ea"/>
                <a:cs typeface="+mn-cs"/>
              </a:rPr>
              <a:t> panel.</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an </a:t>
            </a:r>
            <a:r>
              <a:rPr lang="en-US" sz="1200" b="1" kern="1200">
                <a:solidFill>
                  <a:schemeClr val="tx1"/>
                </a:solidFill>
                <a:effectLst/>
                <a:latin typeface="Source Sans"/>
                <a:ea typeface="+mn-ea"/>
                <a:cs typeface="+mn-cs"/>
              </a:rPr>
              <a:t>If</a:t>
            </a:r>
            <a:r>
              <a:rPr lang="en-US" sz="1200" kern="1200">
                <a:solidFill>
                  <a:schemeClr val="tx1"/>
                </a:solidFill>
                <a:effectLst/>
                <a:latin typeface="Source Sans"/>
                <a:ea typeface="+mn-ea"/>
                <a:cs typeface="+mn-cs"/>
              </a:rPr>
              <a:t> activity below the Input Dialog activity. Enter the condition </a:t>
            </a:r>
            <a:r>
              <a:rPr lang="en-US" sz="1200" b="1" kern="1200" err="1">
                <a:solidFill>
                  <a:schemeClr val="tx1"/>
                </a:solidFill>
                <a:effectLst/>
                <a:latin typeface="Source Sans"/>
                <a:ea typeface="+mn-ea"/>
                <a:cs typeface="+mn-cs"/>
              </a:rPr>
              <a:t>userReply</a:t>
            </a:r>
            <a:r>
              <a:rPr lang="en-US" sz="1200" b="1" kern="1200">
                <a:solidFill>
                  <a:schemeClr val="tx1"/>
                </a:solidFill>
                <a:effectLst/>
                <a:latin typeface="Source Sans"/>
                <a:ea typeface="+mn-ea"/>
                <a:cs typeface="+mn-cs"/>
              </a:rPr>
              <a:t>= “Yes”</a:t>
            </a:r>
            <a:r>
              <a:rPr lang="en-US" sz="1200" kern="1200">
                <a:solidFill>
                  <a:schemeClr val="tx1"/>
                </a:solidFill>
                <a:effectLst/>
                <a:latin typeface="Source Sans"/>
                <a:ea typeface="+mn-ea"/>
                <a:cs typeface="+mn-cs"/>
              </a:rPr>
              <a:t>. Insert a </a:t>
            </a:r>
            <a:r>
              <a:rPr lang="en-US" sz="1200" b="1" kern="1200">
                <a:solidFill>
                  <a:schemeClr val="tx1"/>
                </a:solidFill>
                <a:effectLst/>
                <a:latin typeface="Source Sans"/>
                <a:ea typeface="+mn-ea"/>
                <a:cs typeface="+mn-cs"/>
              </a:rPr>
              <a:t>Break</a:t>
            </a:r>
            <a:r>
              <a:rPr lang="en-US" sz="1200" kern="1200">
                <a:solidFill>
                  <a:schemeClr val="tx1"/>
                </a:solidFill>
                <a:effectLst/>
                <a:latin typeface="Source Sans"/>
                <a:ea typeface="+mn-ea"/>
                <a:cs typeface="+mn-cs"/>
              </a:rPr>
              <a:t> activity in the </a:t>
            </a:r>
            <a:r>
              <a:rPr lang="en-US" sz="1200" b="1" kern="1200">
                <a:solidFill>
                  <a:schemeClr val="tx1"/>
                </a:solidFill>
                <a:effectLst/>
                <a:latin typeface="Source Sans"/>
                <a:ea typeface="+mn-ea"/>
                <a:cs typeface="+mn-cs"/>
              </a:rPr>
              <a:t>Then</a:t>
            </a:r>
            <a:r>
              <a:rPr lang="en-US" sz="1200" kern="1200">
                <a:solidFill>
                  <a:schemeClr val="tx1"/>
                </a:solidFill>
                <a:effectLst/>
                <a:latin typeface="Source Sans"/>
                <a:ea typeface="+mn-ea"/>
                <a:cs typeface="+mn-cs"/>
              </a:rPr>
              <a:t> box.</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Run the program with few variations. </a:t>
            </a:r>
          </a:p>
          <a:p>
            <a:pPr marL="0" indent="0">
              <a:buFont typeface="Arial" panose="020B0604020202020204" pitchFamily="34" charset="0"/>
              <a:buNone/>
            </a:pPr>
            <a:endParaRPr lang="en-US" sz="1200" kern="120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4677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ource Sans"/>
                <a:ea typeface="+mn-ea"/>
                <a:cs typeface="+mn-cs"/>
              </a:rPr>
              <a:t>The Assign activity allocates any value to a variable or argument. </a:t>
            </a:r>
          </a:p>
          <a:p>
            <a:endParaRPr lang="en-US" sz="1200" b="0" i="0" kern="1200" dirty="0">
              <a:solidFill>
                <a:schemeClr val="tx1"/>
              </a:solidFill>
              <a:effectLst/>
              <a:latin typeface="Source Sans"/>
              <a:ea typeface="+mn-ea"/>
              <a:cs typeface="+mn-cs"/>
            </a:endParaRPr>
          </a:p>
          <a:p>
            <a:r>
              <a:rPr lang="en-US" sz="1200" b="0" i="0" kern="1200" dirty="0">
                <a:solidFill>
                  <a:schemeClr val="tx1"/>
                </a:solidFill>
                <a:effectLst/>
                <a:latin typeface="Source Sans"/>
                <a:ea typeface="+mn-ea"/>
                <a:cs typeface="+mn-cs"/>
              </a:rPr>
              <a:t>As a control flow activity, it can be used to:</a:t>
            </a:r>
          </a:p>
          <a:p>
            <a:pPr marL="171450" indent="-171450">
              <a:buFont typeface="Arial" panose="020B0604020202020204" pitchFamily="34" charset="0"/>
              <a:buChar char="•"/>
            </a:pPr>
            <a:r>
              <a:rPr lang="en-US" sz="1200" b="0" i="0" kern="1200" dirty="0">
                <a:solidFill>
                  <a:schemeClr val="tx1"/>
                </a:solidFill>
                <a:effectLst/>
                <a:latin typeface="Source Sans"/>
                <a:ea typeface="+mn-ea"/>
                <a:cs typeface="+mn-cs"/>
              </a:rPr>
              <a:t>Increment the value of a variable in a loop.</a:t>
            </a:r>
          </a:p>
          <a:p>
            <a:pPr marL="171450" indent="-171450">
              <a:buFont typeface="Arial" panose="020B0604020202020204" pitchFamily="34" charset="0"/>
              <a:buChar char="•"/>
            </a:pPr>
            <a:r>
              <a:rPr lang="en-US" sz="1200" b="0" i="0" kern="1200" dirty="0">
                <a:solidFill>
                  <a:schemeClr val="tx1"/>
                </a:solidFill>
                <a:effectLst/>
                <a:latin typeface="Source Sans"/>
                <a:ea typeface="+mn-ea"/>
                <a:cs typeface="+mn-cs"/>
              </a:rPr>
              <a:t>Sum up the value of two or more variables and assign the result to a different variable. </a:t>
            </a:r>
          </a:p>
          <a:p>
            <a:pPr marL="171450" indent="-171450">
              <a:buFont typeface="Arial" panose="020B0604020202020204" pitchFamily="34" charset="0"/>
              <a:buChar char="•"/>
            </a:pPr>
            <a:r>
              <a:rPr lang="en-US" sz="1200" b="0" i="0" kern="1200" dirty="0">
                <a:solidFill>
                  <a:schemeClr val="tx1"/>
                </a:solidFill>
                <a:effectLst/>
                <a:latin typeface="Source Sans"/>
                <a:ea typeface="+mn-ea"/>
                <a:cs typeface="+mn-cs"/>
              </a:rPr>
              <a:t>Assign values to an array.</a:t>
            </a:r>
          </a:p>
          <a:p>
            <a:pPr marL="171450" indent="-171450">
              <a:buFont typeface="Arial" panose="020B0604020202020204" pitchFamily="34" charset="0"/>
              <a:buChar char="•"/>
            </a:pPr>
            <a:endParaRPr lang="en-US" sz="1200" b="0" i="0" kern="1200" dirty="0">
              <a:solidFill>
                <a:schemeClr val="tx1"/>
              </a:solidFill>
              <a:effectLst/>
              <a:latin typeface="Source Sans"/>
              <a:ea typeface="+mn-ea"/>
              <a:cs typeface="+mn-cs"/>
            </a:endParaRPr>
          </a:p>
          <a:p>
            <a:r>
              <a:rPr lang="en-US" sz="1200" b="0" i="0" kern="1200" dirty="0">
                <a:solidFill>
                  <a:schemeClr val="tx1"/>
                </a:solidFill>
                <a:effectLst/>
                <a:latin typeface="Source Sans"/>
                <a:ea typeface="+mn-ea"/>
                <a:cs typeface="+mn-cs"/>
              </a:rPr>
              <a:t>For example, the </a:t>
            </a:r>
            <a:r>
              <a:rPr lang="en-US" dirty="0">
                <a:latin typeface="Source Sans"/>
              </a:rPr>
              <a:t>Assign activity</a:t>
            </a:r>
            <a:r>
              <a:rPr lang="en-US" sz="1200" b="0" i="0" kern="1200" dirty="0">
                <a:solidFill>
                  <a:schemeClr val="tx1"/>
                </a:solidFill>
                <a:effectLst/>
                <a:latin typeface="Source Sans"/>
                <a:ea typeface="+mn-ea"/>
                <a:cs typeface="+mn-cs"/>
              </a:rPr>
              <a:t> </a:t>
            </a:r>
            <a:r>
              <a:rPr lang="en-US" dirty="0">
                <a:latin typeface="Source Sans"/>
              </a:rPr>
              <a:t>within the loop increases the value of the variable Counter by 1 at each iteration.</a:t>
            </a:r>
            <a:endParaRPr lang="en-US" b="0" dirty="0">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7528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Source Sans"/>
              </a:rPr>
              <a:t>Demonstrate the use of </a:t>
            </a:r>
            <a:r>
              <a:rPr lang="en-US" sz="1200" b="1" dirty="0">
                <a:latin typeface="Source Sans"/>
              </a:rPr>
              <a:t>Assign </a:t>
            </a:r>
            <a:r>
              <a:rPr lang="en-US" sz="1200" b="0" dirty="0">
                <a:latin typeface="Source Sans"/>
              </a:rPr>
              <a:t>activity</a:t>
            </a:r>
            <a:r>
              <a:rPr lang="en-US" sz="1200" dirty="0">
                <a:latin typeface="Source Sans"/>
              </a:rPr>
              <a:t> to assign a value to a variable. </a:t>
            </a:r>
            <a:endParaRPr lang="en-US" sz="1200" dirty="0">
              <a:latin typeface="Source Sans"/>
              <a:cs typeface="Arial" panose="020B0604020202020204" pitchFamily="34" charset="0"/>
            </a:endParaRPr>
          </a:p>
          <a:p>
            <a:pPr marL="0" indent="0">
              <a:buFont typeface="Arial" panose="020B0604020202020204" pitchFamily="34" charset="0"/>
              <a:buNone/>
            </a:pPr>
            <a:endParaRPr lang="en-US" sz="1200" kern="1200" dirty="0">
              <a:solidFill>
                <a:schemeClr val="tx1"/>
              </a:solidFill>
              <a:effectLst/>
              <a:latin typeface="Source Sans"/>
              <a:ea typeface="+mn-ea"/>
              <a:cs typeface="+mn-cs"/>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mn-cs"/>
              </a:rPr>
              <a:t>Ask user to input her name and assign it to a string variable using Assign activity. And then display her name combined with an additional text in a message box.</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a:t>
            </a:r>
            <a:r>
              <a:rPr lang="en-US" sz="1200" b="1" kern="1200" dirty="0">
                <a:solidFill>
                  <a:schemeClr val="tx1"/>
                </a:solidFill>
                <a:effectLst/>
                <a:latin typeface="Source Sans"/>
                <a:ea typeface="+mn-ea"/>
                <a:cs typeface="+mn-cs"/>
              </a:rPr>
              <a:t>Input Dialog</a:t>
            </a:r>
            <a:r>
              <a:rPr lang="en-US" sz="1200" kern="1200" dirty="0">
                <a:solidFill>
                  <a:schemeClr val="tx1"/>
                </a:solidFill>
                <a:effectLst/>
                <a:latin typeface="Source Sans"/>
                <a:ea typeface="+mn-ea"/>
                <a:cs typeface="+mn-cs"/>
              </a:rPr>
              <a:t> activity in the designer panel.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Enter the text “Question Box” in the </a:t>
            </a:r>
            <a:r>
              <a:rPr lang="en-US" sz="1200" i="1" kern="1200" dirty="0">
                <a:solidFill>
                  <a:schemeClr val="tx1"/>
                </a:solidFill>
                <a:effectLst/>
                <a:latin typeface="Source Sans"/>
                <a:ea typeface="+mn-ea"/>
                <a:cs typeface="+mn-cs"/>
              </a:rPr>
              <a:t>Title</a:t>
            </a:r>
            <a:r>
              <a:rPr lang="en-US" sz="1200" kern="1200" dirty="0">
                <a:solidFill>
                  <a:schemeClr val="tx1"/>
                </a:solidFill>
                <a:effectLst/>
                <a:latin typeface="Source Sans"/>
                <a:ea typeface="+mn-ea"/>
                <a:cs typeface="+mn-cs"/>
              </a:rPr>
              <a:t> and “What’s your name?” in </a:t>
            </a:r>
            <a:r>
              <a:rPr lang="en-US" sz="1200" i="1" kern="1200" dirty="0">
                <a:solidFill>
                  <a:schemeClr val="tx1"/>
                </a:solidFill>
                <a:effectLst/>
                <a:latin typeface="Source Sans"/>
                <a:ea typeface="+mn-ea"/>
                <a:cs typeface="+mn-cs"/>
              </a:rPr>
              <a:t>Label</a:t>
            </a:r>
            <a:r>
              <a:rPr lang="en-US" sz="1200" kern="1200" dirty="0">
                <a:solidFill>
                  <a:schemeClr val="tx1"/>
                </a:solidFill>
                <a:effectLst/>
                <a:latin typeface="Source Sans"/>
                <a:ea typeface="+mn-ea"/>
                <a:cs typeface="+mn-cs"/>
              </a:rPr>
              <a:t>.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Define a variable called </a:t>
            </a:r>
            <a:r>
              <a:rPr lang="en-US" sz="1200" b="1" kern="1200" dirty="0">
                <a:solidFill>
                  <a:schemeClr val="tx1"/>
                </a:solidFill>
                <a:effectLst/>
                <a:latin typeface="Source Sans"/>
                <a:ea typeface="+mn-ea"/>
                <a:cs typeface="+mn-cs"/>
              </a:rPr>
              <a:t>name</a:t>
            </a:r>
            <a:r>
              <a:rPr lang="en-US" sz="1200" kern="1200" dirty="0">
                <a:solidFill>
                  <a:schemeClr val="tx1"/>
                </a:solidFill>
                <a:effectLst/>
                <a:latin typeface="Source Sans"/>
                <a:ea typeface="+mn-ea"/>
                <a:cs typeface="+mn-cs"/>
              </a:rPr>
              <a:t> for this activity using </a:t>
            </a:r>
            <a:r>
              <a:rPr lang="en-US" sz="1200" b="1" kern="1200" dirty="0">
                <a:solidFill>
                  <a:schemeClr val="tx1"/>
                </a:solidFill>
                <a:effectLst/>
                <a:latin typeface="Source Sans"/>
                <a:ea typeface="+mn-ea"/>
                <a:cs typeface="+mn-cs"/>
              </a:rPr>
              <a:t>Variables</a:t>
            </a:r>
            <a:r>
              <a:rPr lang="en-US" sz="1200" kern="1200" dirty="0">
                <a:solidFill>
                  <a:schemeClr val="tx1"/>
                </a:solidFill>
                <a:effectLst/>
                <a:latin typeface="Source Sans"/>
                <a:ea typeface="+mn-ea"/>
                <a:cs typeface="+mn-cs"/>
              </a:rPr>
              <a:t> panel.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Set Variable Type as </a:t>
            </a:r>
            <a:r>
              <a:rPr lang="en-US" sz="1200" b="1" kern="1200" dirty="0">
                <a:solidFill>
                  <a:schemeClr val="tx1"/>
                </a:solidFill>
                <a:effectLst/>
                <a:latin typeface="Source Sans"/>
                <a:ea typeface="+mn-ea"/>
                <a:cs typeface="+mn-cs"/>
              </a:rPr>
              <a:t>string</a:t>
            </a:r>
            <a:r>
              <a:rPr lang="en-US" sz="1200" kern="1200" dirty="0">
                <a:solidFill>
                  <a:schemeClr val="tx1"/>
                </a:solidFill>
                <a:effectLst/>
                <a:latin typeface="Source Sans"/>
                <a:ea typeface="+mn-ea"/>
                <a:cs typeface="+mn-cs"/>
              </a:rPr>
              <a:t>.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Enter this variable in </a:t>
            </a:r>
            <a:r>
              <a:rPr lang="en-US" sz="1200" b="1" kern="1200" dirty="0">
                <a:solidFill>
                  <a:schemeClr val="tx1"/>
                </a:solidFill>
                <a:effectLst/>
                <a:latin typeface="Source Sans"/>
                <a:ea typeface="+mn-ea"/>
                <a:cs typeface="+mn-cs"/>
              </a:rPr>
              <a:t>Result</a:t>
            </a:r>
            <a:r>
              <a:rPr lang="en-US" sz="1200" kern="1200" dirty="0">
                <a:solidFill>
                  <a:schemeClr val="tx1"/>
                </a:solidFill>
                <a:effectLst/>
                <a:latin typeface="Source Sans"/>
                <a:ea typeface="+mn-ea"/>
                <a:cs typeface="+mn-cs"/>
              </a:rPr>
              <a:t> property of this activity using its </a:t>
            </a:r>
            <a:r>
              <a:rPr lang="en-US" sz="1200" b="1" kern="1200" dirty="0">
                <a:solidFill>
                  <a:schemeClr val="tx1"/>
                </a:solidFill>
                <a:effectLst/>
                <a:latin typeface="Source Sans"/>
                <a:ea typeface="+mn-ea"/>
                <a:cs typeface="+mn-cs"/>
              </a:rPr>
              <a:t>Properties</a:t>
            </a:r>
            <a:r>
              <a:rPr lang="en-US" sz="1200" kern="1200" dirty="0">
                <a:solidFill>
                  <a:schemeClr val="tx1"/>
                </a:solidFill>
                <a:effectLst/>
                <a:latin typeface="Source Sans"/>
                <a:ea typeface="+mn-ea"/>
                <a:cs typeface="+mn-cs"/>
              </a:rPr>
              <a:t> panel.</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a:t>
            </a:r>
            <a:r>
              <a:rPr lang="en-US" sz="1200" b="1" kern="1200" dirty="0">
                <a:solidFill>
                  <a:schemeClr val="tx1"/>
                </a:solidFill>
                <a:effectLst/>
                <a:latin typeface="Source Sans"/>
                <a:ea typeface="+mn-ea"/>
                <a:cs typeface="+mn-cs"/>
              </a:rPr>
              <a:t>Assign</a:t>
            </a:r>
            <a:r>
              <a:rPr lang="en-US" sz="1200" kern="1200" dirty="0">
                <a:solidFill>
                  <a:schemeClr val="tx1"/>
                </a:solidFill>
                <a:effectLst/>
                <a:latin typeface="Source Sans"/>
                <a:ea typeface="+mn-ea"/>
                <a:cs typeface="+mn-cs"/>
              </a:rPr>
              <a:t> activity below Input Dialog activity. Press </a:t>
            </a:r>
            <a:r>
              <a:rPr lang="en-US" sz="1200" b="1" kern="1200" dirty="0" err="1">
                <a:solidFill>
                  <a:schemeClr val="tx1"/>
                </a:solidFill>
                <a:effectLst/>
                <a:latin typeface="Source Sans"/>
                <a:ea typeface="+mn-ea"/>
                <a:cs typeface="+mn-cs"/>
              </a:rPr>
              <a:t>Ctrl+K</a:t>
            </a:r>
            <a:r>
              <a:rPr lang="en-US" sz="1200" kern="1200" dirty="0">
                <a:solidFill>
                  <a:schemeClr val="tx1"/>
                </a:solidFill>
                <a:effectLst/>
                <a:latin typeface="Source Sans"/>
                <a:ea typeface="+mn-ea"/>
                <a:cs typeface="+mn-cs"/>
              </a:rPr>
              <a:t> and enter the text </a:t>
            </a:r>
            <a:r>
              <a:rPr lang="en-US" sz="1200" b="1" kern="1200" dirty="0">
                <a:solidFill>
                  <a:schemeClr val="tx1"/>
                </a:solidFill>
                <a:effectLst/>
                <a:latin typeface="Source Sans"/>
                <a:ea typeface="+mn-ea"/>
                <a:cs typeface="+mn-cs"/>
              </a:rPr>
              <a:t>message</a:t>
            </a:r>
            <a:r>
              <a:rPr lang="en-US" sz="1200" kern="1200" dirty="0">
                <a:solidFill>
                  <a:schemeClr val="tx1"/>
                </a:solidFill>
                <a:effectLst/>
                <a:latin typeface="Source Sans"/>
                <a:ea typeface="+mn-ea"/>
                <a:cs typeface="+mn-cs"/>
              </a:rPr>
              <a:t> as variable in the </a:t>
            </a:r>
            <a:r>
              <a:rPr lang="en-US" sz="1200" i="1" kern="1200" dirty="0">
                <a:solidFill>
                  <a:schemeClr val="tx1"/>
                </a:solidFill>
                <a:effectLst/>
                <a:latin typeface="Source Sans"/>
                <a:ea typeface="+mn-ea"/>
                <a:cs typeface="+mn-cs"/>
              </a:rPr>
              <a:t>To</a:t>
            </a:r>
            <a:r>
              <a:rPr lang="en-US" sz="1200" kern="1200" dirty="0">
                <a:solidFill>
                  <a:schemeClr val="tx1"/>
                </a:solidFill>
                <a:effectLst/>
                <a:latin typeface="Source Sans"/>
                <a:ea typeface="+mn-ea"/>
                <a:cs typeface="+mn-cs"/>
              </a:rPr>
              <a:t> text box, and “Hello! How can I assist you, “ + </a:t>
            </a:r>
            <a:r>
              <a:rPr lang="en-US" sz="1200" b="1" kern="1200" dirty="0">
                <a:solidFill>
                  <a:schemeClr val="tx1"/>
                </a:solidFill>
                <a:effectLst/>
                <a:latin typeface="Source Sans"/>
                <a:ea typeface="+mn-ea"/>
                <a:cs typeface="+mn-cs"/>
              </a:rPr>
              <a:t>name </a:t>
            </a:r>
            <a:r>
              <a:rPr lang="en-US" sz="1200" kern="1200" dirty="0">
                <a:solidFill>
                  <a:schemeClr val="tx1"/>
                </a:solidFill>
                <a:effectLst/>
                <a:latin typeface="Source Sans"/>
                <a:ea typeface="+mn-ea"/>
                <a:cs typeface="+mn-cs"/>
              </a:rPr>
              <a:t>in the adjacent box.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a:t>
            </a:r>
            <a:r>
              <a:rPr lang="en-US" sz="1200" b="1" kern="1200" dirty="0">
                <a:solidFill>
                  <a:schemeClr val="tx1"/>
                </a:solidFill>
                <a:effectLst/>
                <a:latin typeface="Source Sans"/>
                <a:ea typeface="+mn-ea"/>
                <a:cs typeface="+mn-cs"/>
              </a:rPr>
              <a:t>Message Box</a:t>
            </a:r>
            <a:r>
              <a:rPr lang="en-US" sz="1200" kern="1200" dirty="0">
                <a:solidFill>
                  <a:schemeClr val="tx1"/>
                </a:solidFill>
                <a:effectLst/>
                <a:latin typeface="Source Sans"/>
                <a:ea typeface="+mn-ea"/>
                <a:cs typeface="+mn-cs"/>
              </a:rPr>
              <a:t> activity below </a:t>
            </a:r>
            <a:r>
              <a:rPr lang="en-US" sz="1200" b="1" kern="1200" dirty="0">
                <a:solidFill>
                  <a:schemeClr val="tx1"/>
                </a:solidFill>
                <a:effectLst/>
                <a:latin typeface="Source Sans"/>
                <a:ea typeface="+mn-ea"/>
                <a:cs typeface="+mn-cs"/>
              </a:rPr>
              <a:t>Assign</a:t>
            </a:r>
            <a:r>
              <a:rPr lang="en-US" sz="1200" kern="1200" dirty="0">
                <a:solidFill>
                  <a:schemeClr val="tx1"/>
                </a:solidFill>
                <a:effectLst/>
                <a:latin typeface="Source Sans"/>
                <a:ea typeface="+mn-ea"/>
                <a:cs typeface="+mn-cs"/>
              </a:rPr>
              <a:t> activity and enter variable </a:t>
            </a:r>
            <a:r>
              <a:rPr lang="en-US" sz="1200" b="1" kern="1200" dirty="0">
                <a:solidFill>
                  <a:schemeClr val="tx1"/>
                </a:solidFill>
                <a:effectLst/>
                <a:latin typeface="Source Sans"/>
                <a:ea typeface="+mn-ea"/>
                <a:cs typeface="+mn-cs"/>
              </a:rPr>
              <a:t>message</a:t>
            </a:r>
            <a:r>
              <a:rPr lang="en-US" sz="1200" kern="1200" dirty="0">
                <a:solidFill>
                  <a:schemeClr val="tx1"/>
                </a:solidFill>
                <a:effectLst/>
                <a:latin typeface="Source Sans"/>
                <a:ea typeface="+mn-ea"/>
                <a:cs typeface="+mn-cs"/>
              </a:rPr>
              <a:t> in the text box.</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Run the file.</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Enter a name say, Andrew, and click OK.</a:t>
            </a:r>
          </a:p>
          <a:p>
            <a:r>
              <a:rPr lang="en-US" sz="1200" b="1" kern="1200" dirty="0">
                <a:solidFill>
                  <a:schemeClr val="tx1"/>
                </a:solidFill>
                <a:effectLst/>
                <a:latin typeface="Source Sans"/>
                <a:ea typeface="+mn-ea"/>
                <a:cs typeface="+mn-cs"/>
              </a:rPr>
              <a:t>Outcome:</a:t>
            </a:r>
            <a:r>
              <a:rPr lang="en-US" sz="1200" kern="1200" dirty="0">
                <a:solidFill>
                  <a:schemeClr val="tx1"/>
                </a:solidFill>
                <a:effectLst/>
                <a:latin typeface="Source Sans"/>
                <a:ea typeface="+mn-ea"/>
                <a:cs typeface="+mn-cs"/>
              </a:rPr>
              <a:t> Result received as expected.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05253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Enables you to skip the remaining steps in the current iteration inside a loop activity, such as For Each, While, or Do While loop and continues the execution with the next iteration.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Sourc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latin typeface="Source Sans"/>
                <a:cs typeface="Arial" panose="020B0604020202020204" pitchFamily="34" charset="0"/>
              </a:rPr>
              <a:t>For example: C</a:t>
            </a:r>
            <a:r>
              <a:rPr lang="en-US" sz="1200" b="0" i="0" kern="1200">
                <a:solidFill>
                  <a:schemeClr val="tx1"/>
                </a:solidFill>
                <a:effectLst/>
                <a:latin typeface="Source Sans"/>
                <a:ea typeface="+mn-ea"/>
                <a:cs typeface="+mn-cs"/>
              </a:rPr>
              <a:t>ontinue activity used with a condition (using the If activity) inside a For Each loop.</a:t>
            </a:r>
            <a:endParaRPr lang="en-US">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9427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kern="1200">
                <a:solidFill>
                  <a:schemeClr val="tx1"/>
                </a:solidFill>
                <a:effectLst/>
                <a:latin typeface="Source Sans"/>
                <a:ea typeface="+mn-ea"/>
                <a:cs typeface="+mn-cs"/>
              </a:rPr>
              <a:t>By the end of this lesson, you will be able to:</a:t>
            </a:r>
          </a:p>
          <a:p>
            <a:pPr marL="171450" indent="-171450">
              <a:buFont typeface="Arial" panose="020B0604020202020204" pitchFamily="34" charset="0"/>
              <a:buChar char="•"/>
            </a:pPr>
            <a:r>
              <a:rPr lang="en-US" sz="1200" b="0" i="0" kern="1200">
                <a:solidFill>
                  <a:schemeClr val="tx1"/>
                </a:solidFill>
                <a:effectLst/>
                <a:latin typeface="Source Sans"/>
                <a:ea typeface="+mn-ea"/>
                <a:cs typeface="+mn-cs"/>
              </a:rPr>
              <a:t>Describe Sequences</a:t>
            </a:r>
          </a:p>
          <a:p>
            <a:pPr marL="171450" indent="-171450">
              <a:buFont typeface="Arial" panose="020B0604020202020204" pitchFamily="34" charset="0"/>
              <a:buChar char="•"/>
            </a:pPr>
            <a:r>
              <a:rPr lang="en-US" sz="1200" b="0" i="0" kern="1200">
                <a:solidFill>
                  <a:schemeClr val="tx1"/>
                </a:solidFill>
                <a:effectLst/>
                <a:latin typeface="Source Sans"/>
                <a:ea typeface="+mn-ea"/>
                <a:cs typeface="+mn-cs"/>
              </a:rPr>
              <a:t>Explain control flow &amp; its types</a:t>
            </a:r>
          </a:p>
          <a:p>
            <a:pPr marL="171450" indent="-171450">
              <a:buFont typeface="Arial" panose="020B0604020202020204" pitchFamily="34" charset="0"/>
              <a:buChar char="•"/>
            </a:pPr>
            <a:r>
              <a:rPr lang="en-US" sz="1200" b="0" i="0" kern="1200">
                <a:solidFill>
                  <a:schemeClr val="tx1"/>
                </a:solidFill>
                <a:effectLst/>
                <a:latin typeface="Source Sans"/>
                <a:ea typeface="+mn-ea"/>
                <a:cs typeface="+mn-cs"/>
              </a:rPr>
              <a:t>Explain decision control </a:t>
            </a:r>
          </a:p>
          <a:p>
            <a:pPr marL="171450" indent="-171450">
              <a:buFont typeface="Arial" panose="020B0604020202020204" pitchFamily="34" charset="0"/>
              <a:buChar char="•"/>
            </a:pPr>
            <a:r>
              <a:rPr lang="en-US" sz="1200" b="0" i="0" kern="1200">
                <a:solidFill>
                  <a:schemeClr val="tx1"/>
                </a:solidFill>
                <a:effectLst/>
                <a:latin typeface="Source Sans"/>
                <a:ea typeface="+mn-ea"/>
                <a:cs typeface="+mn-cs"/>
              </a:rPr>
              <a:t>Explain &amp; use different types of loops</a:t>
            </a:r>
          </a:p>
          <a:p>
            <a:pPr marL="171450" indent="-171450">
              <a:buFont typeface="Arial" panose="020B0604020202020204" pitchFamily="34" charset="0"/>
              <a:buChar char="•"/>
            </a:pPr>
            <a:r>
              <a:rPr lang="en-US" sz="1200" b="0" i="0" kern="1200">
                <a:solidFill>
                  <a:schemeClr val="tx1"/>
                </a:solidFill>
                <a:effectLst/>
                <a:latin typeface="Source Sans"/>
                <a:ea typeface="+mn-ea"/>
                <a:cs typeface="+mn-cs"/>
              </a:rPr>
              <a:t>Explain &amp; use other control flow activities</a:t>
            </a:r>
          </a:p>
          <a:p>
            <a:pPr marL="171450" indent="-171450">
              <a:buFont typeface="Arial" panose="020B0604020202020204" pitchFamily="34" charset="0"/>
              <a:buChar char="•"/>
            </a:pPr>
            <a:r>
              <a:rPr lang="en-US" sz="1200" b="0" i="0" kern="1200">
                <a:solidFill>
                  <a:schemeClr val="tx1"/>
                </a:solidFill>
                <a:effectLst/>
                <a:latin typeface="Source Sans"/>
                <a:ea typeface="+mn-ea"/>
                <a:cs typeface="+mn-cs"/>
              </a:rPr>
              <a:t>Explain &amp; analyze flowcharts</a:t>
            </a:r>
          </a:p>
          <a:p>
            <a:pPr marL="171450" indent="-171450">
              <a:buFont typeface="Arial" panose="020B0604020202020204" pitchFamily="34" charset="0"/>
              <a:buChar char="•"/>
            </a:pPr>
            <a:r>
              <a:rPr lang="en-US" sz="1200" b="0" i="0" kern="1200">
                <a:solidFill>
                  <a:schemeClr val="tx1"/>
                </a:solidFill>
                <a:effectLst/>
                <a:latin typeface="Source Sans"/>
                <a:ea typeface="+mn-ea"/>
                <a:cs typeface="+mn-cs"/>
              </a:rPr>
              <a:t>Explain error handling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6223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Source Sans"/>
              </a:rPr>
              <a:t>The Parallel activity executes child activities in parallel. This means that by using Parallel, </a:t>
            </a:r>
            <a:r>
              <a:rPr lang="en-IN" sz="1200" kern="1200" dirty="0">
                <a:solidFill>
                  <a:schemeClr val="tx1"/>
                </a:solidFill>
                <a:effectLst/>
                <a:latin typeface="Source Sans"/>
                <a:ea typeface="+mn-ea"/>
                <a:cs typeface="+mn-cs"/>
              </a:rPr>
              <a:t>multiple activities can be executed side by side. It is helpful when there is the need to run several processes at the same time. </a:t>
            </a:r>
            <a:endParaRPr lang="en-US" sz="1200" kern="1200" dirty="0">
              <a:solidFill>
                <a:schemeClr val="tx1"/>
              </a:solidFill>
              <a:effectLst/>
              <a:latin typeface="Source Sans"/>
              <a:ea typeface="+mn-ea"/>
              <a:cs typeface="+mn-cs"/>
            </a:endParaRPr>
          </a:p>
          <a:p>
            <a:endParaRPr lang="en-US" b="0" dirty="0">
              <a:latin typeface="Sourc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Source Sans"/>
                <a:ea typeface="+mn-ea"/>
                <a:cs typeface="+mn-cs"/>
              </a:rPr>
              <a:t>A Parallel activity lets the user schedule two or more child activity branches for processing simultaneously. However, it cannot run multiple processes in the foreground at the same time. In order to run more than one process at the same time, the </a:t>
            </a:r>
            <a:r>
              <a:rPr lang="en-US" sz="1200" b="0" i="0" kern="1200" dirty="0">
                <a:solidFill>
                  <a:schemeClr val="tx1"/>
                </a:solidFill>
                <a:effectLst/>
                <a:latin typeface="Source Sans"/>
                <a:ea typeface="+mn-ea"/>
                <a:cs typeface="+mn-cs"/>
              </a:rPr>
              <a:t>user has to choose a single activity branch to run in the foreground, and the remaining activity branches have to run in the background. To do this, </a:t>
            </a:r>
            <a:r>
              <a:rPr lang="en-US" sz="1200" b="0" i="0" kern="1200" dirty="0" err="1">
                <a:solidFill>
                  <a:schemeClr val="tx1"/>
                </a:solidFill>
                <a:effectLst/>
                <a:latin typeface="Source Sans"/>
                <a:ea typeface="+mn-ea"/>
                <a:cs typeface="+mn-cs"/>
              </a:rPr>
              <a:t>SendWindowMessages</a:t>
            </a:r>
            <a:r>
              <a:rPr lang="en-US" sz="1200" b="0" i="0" kern="1200" dirty="0">
                <a:solidFill>
                  <a:schemeClr val="tx1"/>
                </a:solidFill>
                <a:effectLst/>
                <a:latin typeface="Source Sans"/>
                <a:ea typeface="+mn-ea"/>
                <a:cs typeface="+mn-cs"/>
              </a:rPr>
              <a:t> and/or </a:t>
            </a:r>
            <a:r>
              <a:rPr lang="en-US" sz="1200" b="0" i="0" kern="1200" dirty="0" err="1">
                <a:solidFill>
                  <a:schemeClr val="tx1"/>
                </a:solidFill>
                <a:effectLst/>
                <a:latin typeface="Source Sans"/>
                <a:ea typeface="+mn-ea"/>
                <a:cs typeface="+mn-cs"/>
              </a:rPr>
              <a:t>SimulateType</a:t>
            </a:r>
            <a:r>
              <a:rPr lang="en-US" sz="1200" b="0" i="0" kern="1200" dirty="0">
                <a:solidFill>
                  <a:schemeClr val="tx1"/>
                </a:solidFill>
                <a:effectLst/>
                <a:latin typeface="Source Sans"/>
                <a:ea typeface="+mn-ea"/>
                <a:cs typeface="+mn-cs"/>
              </a:rPr>
              <a:t> property of the activities are used. </a:t>
            </a:r>
          </a:p>
          <a:p>
            <a:endParaRPr lang="en-US" sz="1200" b="0" i="0" kern="1200" dirty="0">
              <a:solidFill>
                <a:schemeClr val="tx1"/>
              </a:solidFill>
              <a:effectLst/>
              <a:latin typeface="Source Sans"/>
              <a:ea typeface="+mn-ea"/>
              <a:cs typeface="+mn-cs"/>
            </a:endParaRPr>
          </a:p>
          <a:p>
            <a:r>
              <a:rPr lang="en-US" sz="1200" b="0" i="0" kern="1200" dirty="0">
                <a:solidFill>
                  <a:schemeClr val="tx1"/>
                </a:solidFill>
                <a:effectLst/>
                <a:latin typeface="Source Sans"/>
                <a:ea typeface="+mn-ea"/>
                <a:cs typeface="+mn-cs"/>
              </a:rPr>
              <a:t>If </a:t>
            </a:r>
            <a:r>
              <a:rPr lang="en-US" sz="1200" b="0" i="0" kern="1200" dirty="0" err="1">
                <a:solidFill>
                  <a:schemeClr val="tx1"/>
                </a:solidFill>
                <a:effectLst/>
                <a:latin typeface="Source Sans"/>
                <a:ea typeface="+mn-ea"/>
                <a:cs typeface="+mn-cs"/>
              </a:rPr>
              <a:t>SendWindowMessages</a:t>
            </a:r>
            <a:r>
              <a:rPr lang="en-US" sz="1200" b="0" i="0" kern="1200" dirty="0">
                <a:solidFill>
                  <a:schemeClr val="tx1"/>
                </a:solidFill>
                <a:effectLst/>
                <a:latin typeface="Source Sans"/>
                <a:ea typeface="+mn-ea"/>
                <a:cs typeface="+mn-cs"/>
              </a:rPr>
              <a:t> or </a:t>
            </a:r>
            <a:r>
              <a:rPr lang="en-US" sz="1200" b="0" i="0" kern="1200" dirty="0" err="1">
                <a:solidFill>
                  <a:schemeClr val="tx1"/>
                </a:solidFill>
                <a:effectLst/>
                <a:latin typeface="Source Sans"/>
                <a:ea typeface="+mn-ea"/>
                <a:cs typeface="+mn-cs"/>
              </a:rPr>
              <a:t>SimulateType</a:t>
            </a:r>
            <a:r>
              <a:rPr lang="en-US" sz="1200" b="0" i="0" kern="1200" dirty="0">
                <a:solidFill>
                  <a:schemeClr val="tx1"/>
                </a:solidFill>
                <a:effectLst/>
                <a:latin typeface="Source Sans"/>
                <a:ea typeface="+mn-ea"/>
                <a:cs typeface="+mn-cs"/>
              </a:rPr>
              <a:t> is not used, then the Parallel activity begins processing with the execution of one activity branch at a time. It completes one activity branch, and then randomly picks another activity branch </a:t>
            </a:r>
            <a:r>
              <a:rPr lang="en-US" b="0" strike="noStrike" baseline="0" dirty="0">
                <a:latin typeface="Source Sans"/>
              </a:rPr>
              <a:t>It gives the result randomly when a user allows this process in the parent activity.</a:t>
            </a:r>
          </a:p>
          <a:p>
            <a:endParaRPr lang="en-US" b="0" dirty="0">
              <a:latin typeface="Source Sans"/>
            </a:endParaRPr>
          </a:p>
          <a:p>
            <a:r>
              <a:rPr lang="en-US" b="0" dirty="0">
                <a:latin typeface="Source Sans"/>
              </a:rPr>
              <a:t>For example: There are 5 </a:t>
            </a:r>
            <a:r>
              <a:rPr lang="en-US" b="0" dirty="0" err="1">
                <a:latin typeface="Source Sans"/>
              </a:rPr>
              <a:t>TypeInto</a:t>
            </a:r>
            <a:r>
              <a:rPr lang="en-US" b="0" dirty="0">
                <a:latin typeface="Source Sans"/>
              </a:rPr>
              <a:t> activities (numbered 1 to 5) placed in the Parallel activity. On execution, the activity gives the results randomly like 34512, 43125, 53142, 32541, etc. </a:t>
            </a:r>
          </a:p>
          <a:p>
            <a:endParaRPr lang="en-US" b="0" dirty="0">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01987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Source Sans"/>
              </a:rPr>
              <a:t>Demonstrate how to run two processes in parallel using a </a:t>
            </a:r>
            <a:r>
              <a:rPr lang="en-US" sz="1200" b="1" dirty="0">
                <a:latin typeface="Source Sans"/>
              </a:rPr>
              <a:t>Parallel </a:t>
            </a:r>
            <a:r>
              <a:rPr lang="en-US" sz="1200" b="0" dirty="0">
                <a:latin typeface="Source Sans"/>
              </a:rPr>
              <a:t>activity</a:t>
            </a:r>
            <a:r>
              <a:rPr lang="en-US" sz="1200" b="1" dirty="0">
                <a:latin typeface="Source Sans"/>
              </a:rPr>
              <a:t> </a:t>
            </a:r>
            <a:r>
              <a:rPr lang="en-US" sz="1200" dirty="0">
                <a:latin typeface="Source Sans"/>
              </a:rPr>
              <a:t>by writing a piece of text in two separate </a:t>
            </a:r>
            <a:r>
              <a:rPr lang="en-US" dirty="0">
                <a:latin typeface="Source Sans"/>
              </a:rPr>
              <a:t>notepad</a:t>
            </a:r>
            <a:r>
              <a:rPr lang="en-US" sz="1200" dirty="0">
                <a:latin typeface="Source Sans"/>
              </a:rPr>
              <a:t>s.</a:t>
            </a:r>
            <a:endParaRPr lang="en-US" sz="1200" dirty="0">
              <a:latin typeface="Source Sans"/>
              <a:cs typeface="Arial" panose="020B0604020202020204" pitchFamily="34" charset="0"/>
            </a:endParaRPr>
          </a:p>
          <a:p>
            <a:pPr marL="0" indent="0">
              <a:buFont typeface="Arial" panose="020B0604020202020204" pitchFamily="34" charset="0"/>
              <a:buNone/>
            </a:pPr>
            <a:endParaRPr lang="en-US" sz="1200" kern="1200" dirty="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Create two </a:t>
            </a:r>
            <a:r>
              <a:rPr lang="en-US" dirty="0"/>
              <a:t>notepad</a:t>
            </a:r>
            <a:r>
              <a:rPr lang="en-US" sz="1200" kern="1200" dirty="0">
                <a:solidFill>
                  <a:schemeClr val="tx1"/>
                </a:solidFill>
                <a:effectLst/>
                <a:latin typeface="+mn-lt"/>
                <a:ea typeface="+mn-ea"/>
                <a:cs typeface="+mn-cs"/>
              </a:rPr>
              <a:t>s with names “foreground.</a:t>
            </a:r>
            <a:r>
              <a:rPr lang="en-US" dirty="0"/>
              <a:t>txt</a:t>
            </a:r>
            <a:r>
              <a:rPr lang="en-US" sz="1200" kern="1200" dirty="0">
                <a:solidFill>
                  <a:schemeClr val="tx1"/>
                </a:solidFill>
                <a:effectLst/>
                <a:latin typeface="+mn-lt"/>
                <a:ea typeface="+mn-ea"/>
                <a:cs typeface="+mn-cs"/>
              </a:rPr>
              <a:t>”, and “background.</a:t>
            </a:r>
            <a:r>
              <a:rPr lang="en-US" dirty="0"/>
              <a:t>txt</a:t>
            </a:r>
            <a:r>
              <a:rPr lang="en-US" sz="1200" kern="1200" dirty="0">
                <a:solidFill>
                  <a:schemeClr val="tx1"/>
                </a:solidFill>
                <a:effectLst/>
                <a:latin typeface="+mn-lt"/>
                <a:ea typeface="+mn-ea"/>
                <a:cs typeface="+mn-cs"/>
              </a:rPr>
              <a:t>”, and open them side by side on the desktop.</a:t>
            </a:r>
            <a:endParaRPr lang="en-US" sz="1200" kern="1200" dirty="0">
              <a:solidFill>
                <a:schemeClr val="tx1"/>
              </a:solidFill>
              <a:effectLst/>
              <a:latin typeface="+mn-lt"/>
              <a:cs typeface="Calibri"/>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the </a:t>
            </a:r>
            <a:r>
              <a:rPr lang="en-US" sz="1200" kern="1200" dirty="0" err="1">
                <a:solidFill>
                  <a:schemeClr val="tx1"/>
                </a:solidFill>
                <a:effectLst/>
                <a:latin typeface="+mn-lt"/>
                <a:ea typeface="+mn-ea"/>
                <a:cs typeface="+mn-cs"/>
              </a:rPr>
              <a:t>UiPath</a:t>
            </a:r>
            <a:r>
              <a:rPr lang="en-US" sz="1200" kern="1200" dirty="0">
                <a:solidFill>
                  <a:schemeClr val="tx1"/>
                </a:solidFill>
                <a:effectLst/>
                <a:latin typeface="+mn-lt"/>
                <a:ea typeface="+mn-ea"/>
                <a:cs typeface="+mn-cs"/>
              </a:rPr>
              <a:t> Studio, insert a </a:t>
            </a:r>
            <a:r>
              <a:rPr lang="en-US" sz="1200" b="1" kern="1200" dirty="0">
                <a:solidFill>
                  <a:schemeClr val="tx1"/>
                </a:solidFill>
                <a:effectLst/>
                <a:latin typeface="+mn-lt"/>
                <a:ea typeface="+mn-ea"/>
                <a:cs typeface="+mn-cs"/>
              </a:rPr>
              <a:t>Parallel</a:t>
            </a:r>
            <a:r>
              <a:rPr lang="en-US" sz="1200" kern="1200" dirty="0">
                <a:solidFill>
                  <a:schemeClr val="tx1"/>
                </a:solidFill>
                <a:effectLst/>
                <a:latin typeface="+mn-lt"/>
                <a:ea typeface="+mn-ea"/>
                <a:cs typeface="+mn-cs"/>
              </a:rPr>
              <a:t> activity in the designer panel, and insert two </a:t>
            </a:r>
            <a:r>
              <a:rPr lang="en-US" sz="1200" b="1" kern="1200" dirty="0">
                <a:solidFill>
                  <a:schemeClr val="tx1"/>
                </a:solidFill>
                <a:effectLst/>
                <a:latin typeface="+mn-lt"/>
                <a:ea typeface="+mn-ea"/>
                <a:cs typeface="+mn-cs"/>
              </a:rPr>
              <a:t>Sequence</a:t>
            </a:r>
            <a:r>
              <a:rPr lang="en-US" sz="1200" kern="1200" dirty="0">
                <a:solidFill>
                  <a:schemeClr val="tx1"/>
                </a:solidFill>
                <a:effectLst/>
                <a:latin typeface="+mn-lt"/>
                <a:ea typeface="+mn-ea"/>
                <a:cs typeface="+mn-cs"/>
              </a:rPr>
              <a:t> activities in it.</a:t>
            </a:r>
            <a:endParaRPr lang="en-US" sz="1200" kern="1200" dirty="0">
              <a:solidFill>
                <a:schemeClr val="tx1"/>
              </a:solidFill>
              <a:effectLst/>
              <a:latin typeface="+mn-lt"/>
              <a:cs typeface="Calibri"/>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Insert a </a:t>
            </a:r>
            <a:r>
              <a:rPr lang="en-US" sz="1200" b="1" kern="1200" dirty="0">
                <a:solidFill>
                  <a:schemeClr val="tx1"/>
                </a:solidFill>
                <a:effectLst/>
                <a:latin typeface="+mn-lt"/>
                <a:ea typeface="+mn-ea"/>
                <a:cs typeface="+mn-cs"/>
              </a:rPr>
              <a:t>Type Into</a:t>
            </a:r>
            <a:r>
              <a:rPr lang="en-US" sz="1200" kern="1200" dirty="0">
                <a:solidFill>
                  <a:schemeClr val="tx1"/>
                </a:solidFill>
                <a:effectLst/>
                <a:latin typeface="+mn-lt"/>
                <a:ea typeface="+mn-ea"/>
                <a:cs typeface="+mn-cs"/>
              </a:rPr>
              <a:t> activities in both the </a:t>
            </a:r>
            <a:r>
              <a:rPr lang="en-US" sz="1200" b="1" kern="1200" dirty="0">
                <a:solidFill>
                  <a:schemeClr val="tx1"/>
                </a:solidFill>
                <a:effectLst/>
                <a:latin typeface="+mn-lt"/>
                <a:ea typeface="+mn-ea"/>
                <a:cs typeface="+mn-cs"/>
              </a:rPr>
              <a:t>Sequence</a:t>
            </a:r>
            <a:r>
              <a:rPr lang="en-US" sz="1200" kern="1200" dirty="0">
                <a:solidFill>
                  <a:schemeClr val="tx1"/>
                </a:solidFill>
                <a:effectLst/>
                <a:latin typeface="+mn-lt"/>
                <a:ea typeface="+mn-ea"/>
                <a:cs typeface="+mn-cs"/>
              </a:rPr>
              <a:t> activities.</a:t>
            </a:r>
            <a:r>
              <a:rPr lang="en-US" dirty="0"/>
              <a: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Click the “Indicate on screen” link of the first </a:t>
            </a:r>
            <a:r>
              <a:rPr lang="en-US" sz="1200" b="1" kern="1200" dirty="0" err="1">
                <a:solidFill>
                  <a:schemeClr val="tx1"/>
                </a:solidFill>
                <a:effectLst/>
                <a:latin typeface="+mn-lt"/>
                <a:ea typeface="+mn-ea"/>
                <a:cs typeface="+mn-cs"/>
              </a:rPr>
              <a:t>TypeInto</a:t>
            </a:r>
            <a:r>
              <a:rPr lang="en-US" sz="1200" kern="1200" dirty="0">
                <a:solidFill>
                  <a:schemeClr val="tx1"/>
                </a:solidFill>
                <a:effectLst/>
                <a:latin typeface="+mn-lt"/>
                <a:ea typeface="+mn-ea"/>
                <a:cs typeface="+mn-cs"/>
              </a:rPr>
              <a:t> activity and indicate editor area of foreground.</a:t>
            </a:r>
            <a:r>
              <a:rPr lang="en-US" dirty="0"/>
              <a:t>txt </a:t>
            </a:r>
            <a:r>
              <a:rPr lang="en-US" sz="1200" kern="1200" dirty="0">
                <a:solidFill>
                  <a:schemeClr val="tx1"/>
                </a:solidFill>
                <a:effectLst/>
                <a:latin typeface="+mn-lt"/>
                <a:ea typeface="+mn-ea"/>
                <a:cs typeface="+mn-cs"/>
              </a:rPr>
              <a:t>file.</a:t>
            </a:r>
            <a:r>
              <a:rPr lang="en-US" dirty="0"/>
              <a:t> </a:t>
            </a:r>
            <a:endParaRPr lang="en-US" sz="1200" kern="1200" dirty="0">
              <a:solidFill>
                <a:schemeClr val="tx1"/>
              </a:solidFill>
              <a:effectLst/>
              <a:latin typeface="+mn-lt"/>
              <a:cs typeface="Calibri"/>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Enter 5 sentences in the text box of the </a:t>
            </a:r>
            <a:r>
              <a:rPr lang="en-US" sz="1200" b="1" kern="1200" dirty="0">
                <a:solidFill>
                  <a:schemeClr val="tx1"/>
                </a:solidFill>
                <a:effectLst/>
                <a:latin typeface="+mn-lt"/>
                <a:ea typeface="+mn-ea"/>
                <a:cs typeface="+mn-cs"/>
              </a:rPr>
              <a:t>Type Into </a:t>
            </a:r>
            <a:r>
              <a:rPr lang="en-US" sz="1200" kern="1200" dirty="0">
                <a:solidFill>
                  <a:schemeClr val="tx1"/>
                </a:solidFill>
                <a:effectLst/>
                <a:latin typeface="+mn-lt"/>
                <a:ea typeface="+mn-ea"/>
                <a:cs typeface="+mn-cs"/>
              </a:rPr>
              <a:t>activity.</a:t>
            </a:r>
            <a:r>
              <a:rPr lang="en-US" dirty="0"/>
              <a:t> </a:t>
            </a:r>
            <a:endParaRPr lang="en-US" sz="1200" kern="1200" dirty="0">
              <a:solidFill>
                <a:schemeClr val="tx1"/>
              </a:solidFill>
              <a:effectLst/>
              <a:latin typeface="+mn-lt"/>
              <a:cs typeface="Calibri"/>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Click the “Indicate on screen” link of the second </a:t>
            </a:r>
            <a:r>
              <a:rPr lang="en-US" sz="1200" b="1" kern="1200" dirty="0" err="1">
                <a:solidFill>
                  <a:schemeClr val="tx1"/>
                </a:solidFill>
                <a:effectLst/>
                <a:latin typeface="+mn-lt"/>
                <a:ea typeface="+mn-ea"/>
                <a:cs typeface="+mn-cs"/>
              </a:rPr>
              <a:t>TypeInto</a:t>
            </a:r>
            <a:r>
              <a:rPr lang="en-US" sz="1200" kern="1200" dirty="0">
                <a:solidFill>
                  <a:schemeClr val="tx1"/>
                </a:solidFill>
                <a:effectLst/>
                <a:latin typeface="+mn-lt"/>
                <a:ea typeface="+mn-ea"/>
                <a:cs typeface="+mn-cs"/>
              </a:rPr>
              <a:t> activity and indicate editor area of background.</a:t>
            </a:r>
            <a:r>
              <a:rPr lang="en-US" dirty="0"/>
              <a:t>txt </a:t>
            </a:r>
            <a:r>
              <a:rPr lang="en-US" sz="1200" kern="1200" dirty="0">
                <a:solidFill>
                  <a:schemeClr val="tx1"/>
                </a:solidFill>
                <a:effectLst/>
                <a:latin typeface="+mn-lt"/>
                <a:ea typeface="+mn-ea"/>
                <a:cs typeface="+mn-cs"/>
              </a:rPr>
              <a:t>file.</a:t>
            </a:r>
            <a:r>
              <a:rPr lang="en-US" dirty="0"/>
              <a:t> </a:t>
            </a:r>
            <a:endParaRPr lang="en-US" sz="1200" kern="1200" dirty="0">
              <a:solidFill>
                <a:schemeClr val="tx1"/>
              </a:solidFill>
              <a:effectLst/>
              <a:latin typeface="+mn-lt"/>
              <a:cs typeface="Calibri"/>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Enter different 5 sentences in the text box of the second </a:t>
            </a:r>
            <a:r>
              <a:rPr lang="en-US" sz="1200" b="1" kern="1200" dirty="0" err="1">
                <a:solidFill>
                  <a:schemeClr val="tx1"/>
                </a:solidFill>
                <a:effectLst/>
                <a:latin typeface="+mn-lt"/>
                <a:ea typeface="+mn-ea"/>
                <a:cs typeface="+mn-cs"/>
              </a:rPr>
              <a:t>TypeInto</a:t>
            </a:r>
            <a:r>
              <a:rPr lang="en-US" sz="1200" kern="1200" dirty="0">
                <a:solidFill>
                  <a:schemeClr val="tx1"/>
                </a:solidFill>
                <a:effectLst/>
                <a:latin typeface="+mn-lt"/>
                <a:ea typeface="+mn-ea"/>
                <a:cs typeface="+mn-cs"/>
              </a:rPr>
              <a:t> activity.</a:t>
            </a:r>
            <a:endParaRPr lang="en-US" sz="1200" kern="1200" dirty="0">
              <a:solidFill>
                <a:schemeClr val="tx1"/>
              </a:solidFill>
              <a:effectLst/>
              <a:latin typeface="+mn-lt"/>
              <a:cs typeface="Calibri"/>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Run the process.</a:t>
            </a:r>
            <a:r>
              <a:rPr lang="en-US" dirty="0"/>
              <a:t> </a:t>
            </a:r>
            <a:endParaRPr lang="en-US" sz="1200" kern="1200" dirty="0">
              <a:solidFill>
                <a:schemeClr val="tx1"/>
              </a:solidFill>
              <a:effectLst/>
              <a:latin typeface="+mn-lt"/>
              <a:cs typeface="Calibri"/>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Outcome:</a:t>
            </a:r>
            <a:r>
              <a:rPr lang="en-US" sz="1200" kern="1200" dirty="0">
                <a:solidFill>
                  <a:schemeClr val="tx1"/>
                </a:solidFill>
                <a:effectLst/>
                <a:latin typeface="+mn-lt"/>
                <a:ea typeface="+mn-ea"/>
                <a:cs typeface="+mn-cs"/>
              </a:rPr>
              <a:t> Text gets written in the foreground.</a:t>
            </a:r>
            <a:r>
              <a:rPr lang="en-US" dirty="0"/>
              <a:t>txt</a:t>
            </a:r>
            <a:r>
              <a:rPr lang="en-US" sz="1200" kern="1200" dirty="0">
                <a:solidFill>
                  <a:schemeClr val="tx1"/>
                </a:solidFill>
                <a:effectLst/>
                <a:latin typeface="+mn-lt"/>
                <a:ea typeface="+mn-ea"/>
                <a:cs typeface="+mn-cs"/>
              </a:rPr>
              <a:t> file first. Only then it gets written in the background.</a:t>
            </a:r>
            <a:r>
              <a:rPr lang="en-US" dirty="0"/>
              <a:t>txt</a:t>
            </a:r>
            <a:r>
              <a:rPr lang="en-US" sz="1200" kern="1200" dirty="0">
                <a:solidFill>
                  <a:schemeClr val="tx1"/>
                </a:solidFill>
                <a:effectLst/>
                <a:latin typeface="+mn-lt"/>
                <a:ea typeface="+mn-ea"/>
                <a:cs typeface="+mn-cs"/>
              </a:rPr>
              <a:t>. Both Type Into activities are not running in parallel because they are running in foreground.</a:t>
            </a:r>
            <a:endParaRPr lang="en-US" sz="1200" kern="1200" dirty="0">
              <a:solidFill>
                <a:schemeClr val="tx1"/>
              </a:solidFill>
              <a:effectLst/>
              <a:latin typeface="+mn-lt"/>
              <a:cs typeface="Calibri"/>
            </a:endParaRPr>
          </a:p>
          <a:p>
            <a:r>
              <a:rPr lang="en-US" sz="1200" kern="1200" dirty="0">
                <a:solidFill>
                  <a:schemeClr val="tx1"/>
                </a:solidFill>
                <a:effectLst/>
                <a:latin typeface="+mn-lt"/>
                <a:ea typeface="+mn-ea"/>
                <a:cs typeface="+mn-cs"/>
              </a:rPr>
              <a:t>Multiple processes can run in parallel, but only in background. Only one process can run in foreground. Run the second </a:t>
            </a:r>
            <a:r>
              <a:rPr lang="en-US" sz="1200" b="1" kern="1200" dirty="0">
                <a:solidFill>
                  <a:schemeClr val="tx1"/>
                </a:solidFill>
                <a:effectLst/>
                <a:latin typeface="+mn-lt"/>
                <a:ea typeface="+mn-ea"/>
                <a:cs typeface="+mn-cs"/>
              </a:rPr>
              <a:t>Type Into</a:t>
            </a:r>
            <a:r>
              <a:rPr lang="en-US" sz="1200" kern="1200" dirty="0">
                <a:solidFill>
                  <a:schemeClr val="tx1"/>
                </a:solidFill>
                <a:effectLst/>
                <a:latin typeface="+mn-lt"/>
                <a:ea typeface="+mn-ea"/>
                <a:cs typeface="+mn-cs"/>
              </a:rPr>
              <a:t> activity in the background by using the </a:t>
            </a:r>
            <a:r>
              <a:rPr lang="en-US" sz="1200" b="1" kern="1200" dirty="0" err="1">
                <a:solidFill>
                  <a:schemeClr val="tx1"/>
                </a:solidFill>
                <a:effectLst/>
                <a:latin typeface="+mn-lt"/>
                <a:ea typeface="+mn-ea"/>
                <a:cs typeface="+mn-cs"/>
              </a:rPr>
              <a:t>SendWindowMessages</a:t>
            </a:r>
            <a:r>
              <a:rPr lang="en-US" sz="1200" kern="1200" dirty="0">
                <a:solidFill>
                  <a:schemeClr val="tx1"/>
                </a:solidFill>
                <a:effectLst/>
                <a:latin typeface="+mn-lt"/>
                <a:ea typeface="+mn-ea"/>
                <a:cs typeface="+mn-cs"/>
              </a:rPr>
              <a:t> property.</a:t>
            </a:r>
            <a:r>
              <a:rPr lang="en-US" dirty="0"/>
              <a:t> </a:t>
            </a:r>
            <a:endParaRPr lang="en-US" sz="1200" kern="1200" dirty="0">
              <a:solidFill>
                <a:schemeClr val="tx1"/>
              </a:solidFill>
              <a:effectLst/>
              <a:latin typeface="+mn-lt"/>
              <a:cs typeface="Calibri"/>
            </a:endParaRP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Click the </a:t>
            </a:r>
            <a:r>
              <a:rPr lang="en-US" sz="1200" b="1" kern="1200" dirty="0">
                <a:solidFill>
                  <a:schemeClr val="tx1"/>
                </a:solidFill>
                <a:effectLst/>
                <a:latin typeface="+mn-lt"/>
                <a:ea typeface="+mn-ea"/>
                <a:cs typeface="+mn-cs"/>
              </a:rPr>
              <a:t>Type Into</a:t>
            </a:r>
            <a:r>
              <a:rPr lang="en-US" sz="1200" kern="1200" dirty="0">
                <a:solidFill>
                  <a:schemeClr val="tx1"/>
                </a:solidFill>
                <a:effectLst/>
                <a:latin typeface="+mn-lt"/>
                <a:ea typeface="+mn-ea"/>
                <a:cs typeface="+mn-cs"/>
              </a:rPr>
              <a:t> activity container in the second </a:t>
            </a:r>
            <a:r>
              <a:rPr lang="en-US" sz="1200" b="1" kern="1200" dirty="0">
                <a:solidFill>
                  <a:schemeClr val="tx1"/>
                </a:solidFill>
                <a:effectLst/>
                <a:latin typeface="+mn-lt"/>
                <a:ea typeface="+mn-ea"/>
                <a:cs typeface="+mn-cs"/>
              </a:rPr>
              <a:t>Sequence</a:t>
            </a:r>
            <a:r>
              <a:rPr lang="en-US" sz="1200" kern="1200" dirty="0">
                <a:solidFill>
                  <a:schemeClr val="tx1"/>
                </a:solidFill>
                <a:effectLst/>
                <a:latin typeface="+mn-lt"/>
                <a:ea typeface="+mn-ea"/>
                <a:cs typeface="+mn-cs"/>
              </a:rPr>
              <a:t> activity.</a:t>
            </a:r>
            <a:r>
              <a:rPr lang="en-US" dirty="0"/>
              <a:t> </a:t>
            </a:r>
            <a:endParaRPr lang="en-US" sz="1200" kern="1200" dirty="0">
              <a:solidFill>
                <a:schemeClr val="tx1"/>
              </a:solidFill>
              <a:effectLst/>
              <a:latin typeface="+mn-lt"/>
              <a:cs typeface="Calibri"/>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its Properties panel, set </a:t>
            </a:r>
            <a:r>
              <a:rPr lang="en-US" sz="1200" b="1" kern="1200" dirty="0" err="1">
                <a:solidFill>
                  <a:schemeClr val="tx1"/>
                </a:solidFill>
                <a:effectLst/>
                <a:latin typeface="+mn-lt"/>
                <a:ea typeface="+mn-ea"/>
                <a:cs typeface="+mn-cs"/>
              </a:rPr>
              <a:t>SendWindowMessages</a:t>
            </a:r>
            <a:r>
              <a:rPr lang="en-US" sz="1200" kern="1200" dirty="0">
                <a:solidFill>
                  <a:schemeClr val="tx1"/>
                </a:solidFill>
                <a:effectLst/>
                <a:latin typeface="+mn-lt"/>
                <a:ea typeface="+mn-ea"/>
                <a:cs typeface="+mn-cs"/>
              </a:rPr>
              <a:t> to </a:t>
            </a:r>
            <a:r>
              <a:rPr lang="en-US" sz="1200" b="1" kern="1200" dirty="0">
                <a:solidFill>
                  <a:schemeClr val="tx1"/>
                </a:solidFill>
                <a:effectLst/>
                <a:latin typeface="+mn-lt"/>
                <a:ea typeface="+mn-ea"/>
                <a:cs typeface="+mn-cs"/>
              </a:rPr>
              <a:t>True</a:t>
            </a:r>
            <a:r>
              <a:rPr lang="en-US" sz="1200" kern="1200" dirty="0">
                <a:solidFill>
                  <a:schemeClr val="tx1"/>
                </a:solidFill>
                <a:effectLst/>
                <a:latin typeface="+mn-lt"/>
                <a:ea typeface="+mn-ea"/>
                <a:cs typeface="+mn-cs"/>
              </a:rPr>
              <a:t>.</a:t>
            </a:r>
            <a:r>
              <a:rPr lang="en-US" dirty="0"/>
              <a:t> </a:t>
            </a:r>
            <a:endParaRPr lang="en-US" sz="1200" kern="1200" dirty="0">
              <a:solidFill>
                <a:schemeClr val="tx1"/>
              </a:solidFill>
              <a:effectLst/>
              <a:latin typeface="+mn-lt"/>
              <a:cs typeface="Calibri"/>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Empty both </a:t>
            </a:r>
            <a:r>
              <a:rPr lang="en-US" dirty="0"/>
              <a:t>the notepads</a:t>
            </a:r>
            <a:r>
              <a:rPr lang="en-US" sz="1200" kern="1200" dirty="0">
                <a:solidFill>
                  <a:schemeClr val="tx1"/>
                </a:solidFill>
                <a:effectLst/>
                <a:latin typeface="+mn-lt"/>
                <a:ea typeface="+mn-ea"/>
                <a:cs typeface="+mn-cs"/>
              </a:rPr>
              <a:t>.</a:t>
            </a:r>
            <a:r>
              <a:rPr lang="en-US" dirty="0"/>
              <a:t> </a:t>
            </a:r>
            <a:endParaRPr lang="en-US" sz="1200" kern="1200" dirty="0">
              <a:solidFill>
                <a:schemeClr val="tx1"/>
              </a:solidFill>
              <a:effectLst/>
              <a:latin typeface="+mn-lt"/>
              <a:cs typeface="Calibri"/>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Run the process again</a:t>
            </a:r>
            <a:endParaRPr lang="en-US" sz="1200" kern="1200" dirty="0">
              <a:solidFill>
                <a:schemeClr val="tx1"/>
              </a:solidFill>
              <a:effectLst/>
              <a:latin typeface="+mn-lt"/>
              <a:cs typeface="Calibri"/>
            </a:endParaRPr>
          </a:p>
          <a:p>
            <a:endParaRPr lang="en-US" b="1" dirty="0"/>
          </a:p>
          <a:p>
            <a:r>
              <a:rPr lang="en-US" sz="1200" b="1" kern="1200" dirty="0">
                <a:solidFill>
                  <a:schemeClr val="tx1"/>
                </a:solidFill>
                <a:effectLst/>
                <a:latin typeface="+mn-lt"/>
                <a:ea typeface="+mn-ea"/>
                <a:cs typeface="+mn-cs"/>
              </a:rPr>
              <a:t>Outcome:</a:t>
            </a:r>
            <a:r>
              <a:rPr lang="en-US" sz="1200" kern="1200" dirty="0">
                <a:solidFill>
                  <a:schemeClr val="tx1"/>
                </a:solidFill>
                <a:effectLst/>
                <a:latin typeface="+mn-lt"/>
                <a:ea typeface="+mn-ea"/>
                <a:cs typeface="+mn-cs"/>
              </a:rPr>
              <a:t> Text gets written in both the</a:t>
            </a:r>
            <a:r>
              <a:rPr lang="en-US" dirty="0"/>
              <a:t> Notepads</a:t>
            </a:r>
            <a:r>
              <a:rPr lang="en-US" sz="1200" kern="1200" dirty="0">
                <a:solidFill>
                  <a:schemeClr val="tx1"/>
                </a:solidFill>
                <a:effectLst/>
                <a:latin typeface="+mn-lt"/>
                <a:ea typeface="+mn-ea"/>
                <a:cs typeface="+mn-cs"/>
              </a:rPr>
              <a:t> at the same time. Parallel processes are running successfully.</a:t>
            </a:r>
            <a:endParaRPr lang="en-US" sz="1200" kern="1200" dirty="0">
              <a:solidFill>
                <a:schemeClr val="tx1"/>
              </a:solidFill>
              <a:effectLst/>
              <a:latin typeface="+mn-lt"/>
              <a:cs typeface="Calibri"/>
            </a:endParaRPr>
          </a:p>
          <a:p>
            <a:pPr marL="0" indent="0">
              <a:buFont typeface="Arial" panose="020B0604020202020204" pitchFamily="34" charset="0"/>
              <a:buNone/>
            </a:pPr>
            <a:endParaRPr lang="en-US" sz="1200" kern="1200" dirty="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2087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spcAft>
                <a:spcPts val="8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Build a workflow using a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Parallel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do the following: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lvl="0" indent="-171450">
              <a:lnSpc>
                <a:spcPct val="150000"/>
              </a:lnSpc>
              <a:buClr>
                <a:srgbClr val="5B9BD5"/>
              </a:buClr>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Perform the following activities in parallel: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Search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UiPath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website on Google, copy about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UiPath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from the search result.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Search for "What is automation" on Google, copy the definition from the search result.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Search for "Automation future" on Google, copy the first search result.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lvl="0" indent="-171450">
              <a:lnSpc>
                <a:spcPct val="150000"/>
              </a:lnSpc>
              <a:spcAft>
                <a:spcPts val="800"/>
              </a:spcAft>
              <a:buClr>
                <a:srgbClr val="5B9BD5"/>
              </a:buClr>
              <a:buFont typeface="Arial" panose="020B0604020202020204" pitchFamily="34" charset="0"/>
              <a:buChar char="•"/>
            </a:pPr>
            <a:r>
              <a:rPr lang="en-US" sz="12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Finally, store all copied text in an MS Word file. ​</a:t>
            </a:r>
          </a:p>
          <a:p>
            <a:pPr marL="171450" lvl="0" indent="-171450">
              <a:lnSpc>
                <a:spcPct val="150000"/>
              </a:lnSpc>
              <a:spcAft>
                <a:spcPts val="800"/>
              </a:spcAft>
              <a:buClr>
                <a:srgbClr val="5B9BD5"/>
              </a:buClr>
              <a:buFont typeface="Arial" panose="020B0604020202020204" pitchFamily="34" charset="0"/>
              <a:buChar char="•"/>
            </a:pPr>
            <a:r>
              <a:rPr lang="en-US" sz="12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1200" dirty="0">
                <a:effectLst/>
                <a:latin typeface="Times New Roman" panose="02020603050405020304" pitchFamily="18" charset="0"/>
                <a:ea typeface="Calibri" panose="020F0502020204030204" pitchFamily="34" charset="0"/>
              </a:rPr>
              <a:t>ave and close the MS Word file.</a:t>
            </a:r>
            <a:endParaRPr lang="en-US" dirty="0">
              <a:latin typeface="Source Sans"/>
            </a:endParaRPr>
          </a:p>
          <a:p>
            <a:endParaRPr lang="en-US" dirty="0">
              <a:latin typeface="Source Sans"/>
              <a:cs typeface="Sabon Next LT" panose="02000500000000000000" pitchFamily="2"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1"/>
                </a:solidFill>
                <a:effectLst/>
                <a:latin typeface="Source Sans"/>
                <a:ea typeface="+mn-ea"/>
                <a:cs typeface="Sabon Next LT" panose="02000500000000000000" pitchFamily="2" charset="0"/>
              </a:rPr>
              <a:t>Process Overview</a:t>
            </a:r>
            <a:endParaRPr lang="en-US" sz="1200" b="1" kern="1200" dirty="0">
              <a:solidFill>
                <a:schemeClr val="tx1"/>
              </a:solidFill>
              <a:effectLst/>
              <a:latin typeface="Source Sans"/>
              <a:cs typeface="Sabon Next LT" panose="02000500000000000000" pitchFamily="2" charset="0"/>
            </a:endParaRP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three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Sequence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activities in parallel within the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Parallel</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the first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Sequence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an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Open Browser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open the Google website “www.google.com”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Type Into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search for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UiPath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website.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Set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SendWindowMessages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property to True for this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Type Into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Copy about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UiPath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from the search result using the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Get Text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the second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Sequence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an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Open Browser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open Google website “www.google.com”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Type Into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search "What is automation".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Set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SendWindowMessages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property to True of this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Type Into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Copy the search result using the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Get Text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the third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Sequence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an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Open Browser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open Google website “www.google.com”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Type Into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search for “Automation is Future”.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Set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SendWindowMessages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property to True of this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Type Into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Copy the search result using the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Get Text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an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Attach window</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a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Type Into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insert text from all three parallel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Sequence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activities into an MS Word file.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Send Hotkey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activities to Save and close the MS Word file.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STOP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Source Sans"/>
              <a:cs typeface="Sabon Next LT" panose="020005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0650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ource Sans"/>
              </a:rPr>
              <a:t>This section explains flowcharts in detail.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11415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cap="none">
                <a:solidFill>
                  <a:schemeClr val="tx1"/>
                </a:solidFill>
                <a:latin typeface="Source Sans"/>
                <a:ea typeface="Verdana"/>
                <a:cs typeface="Arial" panose="020B0604020202020204" pitchFamily="34" charset="0"/>
                <a:sym typeface="Verdana"/>
              </a:rPr>
              <a:t>A flowchart is a </a:t>
            </a:r>
            <a:r>
              <a:rPr lang="en-US" sz="1200" b="0" i="0" kern="1200">
                <a:solidFill>
                  <a:schemeClr val="tx1"/>
                </a:solidFill>
                <a:effectLst/>
                <a:latin typeface="Source Sans"/>
                <a:ea typeface="+mn-ea"/>
                <a:cs typeface="+mn-cs"/>
              </a:rPr>
              <a:t>type of project that consists of various activities which can be connected to one another in multiple ways. It is a </a:t>
            </a:r>
            <a:r>
              <a:rPr lang="en-IN" sz="1200" b="0" i="0" u="none" strike="noStrike" kern="1200" cap="none">
                <a:solidFill>
                  <a:schemeClr val="tx1"/>
                </a:solidFill>
                <a:latin typeface="Source Sans"/>
                <a:ea typeface="Verdana"/>
                <a:cs typeface="Arial" panose="020B0604020202020204" pitchFamily="34" charset="0"/>
                <a:sym typeface="Verdana"/>
              </a:rPr>
              <a:t>diagrammatical approach that represents various steps involved in completing activities, tasks, and processes. This helps the user to </a:t>
            </a:r>
            <a:r>
              <a:rPr lang="en-US" sz="1200" b="0" i="0" kern="1200">
                <a:solidFill>
                  <a:schemeClr val="tx1"/>
                </a:solidFill>
                <a:effectLst/>
                <a:latin typeface="Source Sans"/>
                <a:ea typeface="+mn-ea"/>
                <a:cs typeface="+mn-cs"/>
              </a:rPr>
              <a:t>easily view and follow the process.</a:t>
            </a:r>
            <a:endParaRPr lang="en-IN" sz="1200" b="0" i="0" u="none" strike="noStrike" kern="1200" cap="none">
              <a:solidFill>
                <a:schemeClr val="tx1"/>
              </a:solidFill>
              <a:latin typeface="Source Sans"/>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Sour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Source Sans"/>
                <a:ea typeface="+mn-ea"/>
                <a:cs typeface="+mn-cs"/>
              </a:rPr>
              <a:t>Flowcharts can be either used as stand-alone automation projects or included in procedures of larger projects.</a:t>
            </a:r>
            <a:endParaRPr lang="en-IN" sz="1200" b="0" i="0" u="none" strike="noStrike" kern="1200" cap="none">
              <a:solidFill>
                <a:schemeClr val="tx1"/>
              </a:solidFill>
              <a:latin typeface="Source Sans"/>
              <a:ea typeface="Verdana"/>
              <a:cs typeface="Arial" panose="020B0604020202020204" pitchFamily="34" charset="0"/>
              <a:sym typeface="Verdana"/>
            </a:endParaRPr>
          </a:p>
          <a:p>
            <a:endParaRPr lang="en-US" sz="1200" b="0" i="0" kern="1200">
              <a:solidFill>
                <a:schemeClr val="tx1"/>
              </a:solidFill>
              <a:effectLst/>
              <a:latin typeface="Source Sans"/>
              <a:ea typeface="+mn-ea"/>
              <a:cs typeface="+mn-cs"/>
            </a:endParaRPr>
          </a:p>
          <a:p>
            <a:r>
              <a:rPr lang="en-US" sz="1200" b="0" i="0" kern="1200">
                <a:solidFill>
                  <a:schemeClr val="tx1"/>
                </a:solidFill>
                <a:effectLst/>
                <a:latin typeface="Source Sans"/>
                <a:ea typeface="+mn-ea"/>
                <a:cs typeface="+mn-cs"/>
              </a:rPr>
              <a:t>The most important aspect of flowcharts is that, unlike sequences, they present multiple branching logical operators, that help to create complex business processes and connect activities in multiple ways.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6233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ource Sans"/>
              </a:rPr>
              <a:t>Demonstrate how to use </a:t>
            </a:r>
            <a:r>
              <a:rPr lang="en-US" sz="1200" b="1" dirty="0">
                <a:latin typeface="Source Sans"/>
              </a:rPr>
              <a:t>Flowcharts</a:t>
            </a:r>
            <a:r>
              <a:rPr lang="en-US" sz="1200" dirty="0">
                <a:latin typeface="Source Sans"/>
              </a:rPr>
              <a:t> by building a code that tells the user whether he has passed the exam or not. </a:t>
            </a:r>
            <a:r>
              <a:rPr lang="en-US" sz="1200" kern="1200" dirty="0">
                <a:solidFill>
                  <a:schemeClr val="tx1"/>
                </a:solidFill>
                <a:effectLst/>
                <a:latin typeface="Source Sans"/>
                <a:ea typeface="+mn-ea"/>
                <a:cs typeface="+mn-cs"/>
              </a:rPr>
              <a:t>Ask for his name and marks obtained, and then display the exam outcome in a message box.</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Insert a Flowchart activity in the designer panel.</a:t>
            </a:r>
            <a:endParaRPr lang="en-US" sz="1200" kern="1200" dirty="0">
              <a:solidFill>
                <a:schemeClr val="tx1"/>
              </a:solidFill>
              <a:effectLst/>
              <a:latin typeface="Source Sans"/>
              <a:cs typeface="Calibri"/>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mn-cs"/>
              </a:rPr>
              <a:t>Insert an </a:t>
            </a:r>
            <a:r>
              <a:rPr lang="en-US" sz="1200" b="1" kern="1200" dirty="0">
                <a:solidFill>
                  <a:schemeClr val="tx1"/>
                </a:solidFill>
                <a:effectLst/>
                <a:latin typeface="Source Sans"/>
                <a:ea typeface="+mn-ea"/>
                <a:cs typeface="+mn-cs"/>
              </a:rPr>
              <a:t>Input Dialog</a:t>
            </a:r>
            <a:r>
              <a:rPr lang="en-US" sz="1200" kern="1200" dirty="0">
                <a:solidFill>
                  <a:schemeClr val="tx1"/>
                </a:solidFill>
                <a:effectLst/>
                <a:latin typeface="Source Sans"/>
                <a:ea typeface="+mn-ea"/>
                <a:cs typeface="+mn-cs"/>
              </a:rPr>
              <a:t> activity below the Start node in the Flowchart container.</a:t>
            </a:r>
            <a:r>
              <a:rPr lang="en-US" dirty="0">
                <a:latin typeface="Source Sans"/>
              </a:rPr>
              <a:t> </a:t>
            </a: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Enter the text </a:t>
            </a:r>
            <a:r>
              <a:rPr lang="en-US" sz="1200" b="1" kern="1200" dirty="0">
                <a:solidFill>
                  <a:schemeClr val="tx1"/>
                </a:solidFill>
                <a:effectLst/>
                <a:latin typeface="Source Sans"/>
                <a:ea typeface="+mn-ea"/>
                <a:cs typeface="+mn-cs"/>
              </a:rPr>
              <a:t>“Name”</a:t>
            </a:r>
            <a:r>
              <a:rPr lang="en-US" sz="1200" kern="1200" dirty="0">
                <a:solidFill>
                  <a:schemeClr val="tx1"/>
                </a:solidFill>
                <a:effectLst/>
                <a:latin typeface="Source Sans"/>
                <a:ea typeface="+mn-ea"/>
                <a:cs typeface="+mn-cs"/>
              </a:rPr>
              <a:t> in the </a:t>
            </a:r>
            <a:r>
              <a:rPr lang="en-US" sz="1200" i="1" kern="1200" dirty="0">
                <a:solidFill>
                  <a:schemeClr val="tx1"/>
                </a:solidFill>
                <a:effectLst/>
                <a:latin typeface="Source Sans"/>
                <a:ea typeface="+mn-ea"/>
                <a:cs typeface="+mn-cs"/>
              </a:rPr>
              <a:t>Title</a:t>
            </a:r>
            <a:r>
              <a:rPr lang="en-US" sz="1200" kern="1200" dirty="0">
                <a:solidFill>
                  <a:schemeClr val="tx1"/>
                </a:solidFill>
                <a:effectLst/>
                <a:latin typeface="Source Sans"/>
                <a:ea typeface="+mn-ea"/>
                <a:cs typeface="+mn-cs"/>
              </a:rPr>
              <a:t>, and </a:t>
            </a:r>
            <a:r>
              <a:rPr lang="en-US" sz="1200" b="1" kern="1200" dirty="0">
                <a:solidFill>
                  <a:schemeClr val="tx1"/>
                </a:solidFill>
                <a:effectLst/>
                <a:latin typeface="Source Sans"/>
                <a:ea typeface="+mn-ea"/>
                <a:cs typeface="+mn-cs"/>
              </a:rPr>
              <a:t>“Enter Student Name”</a:t>
            </a:r>
            <a:r>
              <a:rPr lang="en-US" sz="1200" kern="1200" dirty="0">
                <a:solidFill>
                  <a:schemeClr val="tx1"/>
                </a:solidFill>
                <a:effectLst/>
                <a:latin typeface="Source Sans"/>
                <a:ea typeface="+mn-ea"/>
                <a:cs typeface="+mn-cs"/>
              </a:rPr>
              <a:t> in the </a:t>
            </a:r>
            <a:r>
              <a:rPr lang="en-US" sz="1200" i="1" kern="1200" dirty="0">
                <a:solidFill>
                  <a:schemeClr val="tx1"/>
                </a:solidFill>
                <a:effectLst/>
                <a:latin typeface="Source Sans"/>
                <a:ea typeface="+mn-ea"/>
                <a:cs typeface="+mn-cs"/>
              </a:rPr>
              <a:t>Label</a:t>
            </a:r>
            <a:r>
              <a:rPr lang="en-US" sz="1200" kern="1200" dirty="0">
                <a:solidFill>
                  <a:schemeClr val="tx1"/>
                </a:solidFill>
                <a:effectLst/>
                <a:latin typeface="Source Sans"/>
                <a:ea typeface="+mn-ea"/>
                <a:cs typeface="+mn-cs"/>
              </a:rPr>
              <a:t>.</a:t>
            </a:r>
            <a:r>
              <a:rPr lang="en-US" dirty="0">
                <a:latin typeface="Source Sans"/>
              </a:rPr>
              <a:t> </a:t>
            </a:r>
            <a:endParaRPr lang="en-US" sz="1200" kern="1200" dirty="0">
              <a:solidFill>
                <a:schemeClr val="tx1"/>
              </a:solidFill>
              <a:effectLst/>
              <a:latin typeface="Source Sans"/>
              <a:cs typeface="Calibri"/>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mn-cs"/>
              </a:rPr>
              <a:t>Define a variable called </a:t>
            </a:r>
            <a:r>
              <a:rPr lang="en-US" sz="1200" b="1" kern="1200" dirty="0">
                <a:solidFill>
                  <a:schemeClr val="tx1"/>
                </a:solidFill>
                <a:effectLst/>
                <a:latin typeface="Source Sans"/>
                <a:ea typeface="+mn-ea"/>
                <a:cs typeface="+mn-cs"/>
              </a:rPr>
              <a:t>Names </a:t>
            </a:r>
            <a:r>
              <a:rPr lang="en-US" sz="1200" kern="1200" dirty="0">
                <a:solidFill>
                  <a:schemeClr val="tx1"/>
                </a:solidFill>
                <a:effectLst/>
                <a:latin typeface="Source Sans"/>
                <a:ea typeface="+mn-ea"/>
                <a:cs typeface="+mn-cs"/>
              </a:rPr>
              <a:t>for this activity using the </a:t>
            </a:r>
            <a:r>
              <a:rPr lang="en-US" sz="1200" b="1" kern="1200" dirty="0">
                <a:solidFill>
                  <a:schemeClr val="tx1"/>
                </a:solidFill>
                <a:effectLst/>
                <a:latin typeface="Source Sans"/>
                <a:ea typeface="+mn-ea"/>
                <a:cs typeface="+mn-cs"/>
              </a:rPr>
              <a:t>Variables</a:t>
            </a:r>
            <a:r>
              <a:rPr lang="en-US" sz="1200" kern="1200" dirty="0">
                <a:solidFill>
                  <a:schemeClr val="tx1"/>
                </a:solidFill>
                <a:effectLst/>
                <a:latin typeface="Source Sans"/>
                <a:ea typeface="+mn-ea"/>
                <a:cs typeface="+mn-cs"/>
              </a:rPr>
              <a:t> panel. Set Variable Type as </a:t>
            </a:r>
            <a:r>
              <a:rPr lang="en-US" sz="1200" b="1" kern="1200" dirty="0">
                <a:solidFill>
                  <a:schemeClr val="tx1"/>
                </a:solidFill>
                <a:effectLst/>
                <a:latin typeface="Source Sans"/>
                <a:ea typeface="+mn-ea"/>
                <a:cs typeface="+mn-cs"/>
              </a:rPr>
              <a:t>string</a:t>
            </a:r>
            <a:r>
              <a:rPr lang="en-US" sz="1200" kern="1200" dirty="0">
                <a:solidFill>
                  <a:schemeClr val="tx1"/>
                </a:solidFill>
                <a:effectLst/>
                <a:latin typeface="Source Sans"/>
                <a:ea typeface="+mn-ea"/>
                <a:cs typeface="+mn-cs"/>
              </a:rPr>
              <a:t>.</a:t>
            </a:r>
            <a:r>
              <a:rPr lang="en-US" dirty="0">
                <a:latin typeface="Source Sans"/>
              </a:rPr>
              <a:t> </a:t>
            </a:r>
            <a:endParaRPr lang="en-US" sz="1200" kern="1200" dirty="0">
              <a:solidFill>
                <a:schemeClr val="tx1"/>
              </a:solidFill>
              <a:effectLst/>
              <a:latin typeface="Source Sans"/>
              <a:cs typeface="Calibri"/>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mn-cs"/>
              </a:rPr>
              <a:t>Enter this variable in the </a:t>
            </a:r>
            <a:r>
              <a:rPr lang="en-US" sz="1200" b="1" kern="1200" dirty="0">
                <a:solidFill>
                  <a:schemeClr val="tx1"/>
                </a:solidFill>
                <a:effectLst/>
                <a:latin typeface="Source Sans"/>
                <a:ea typeface="+mn-ea"/>
                <a:cs typeface="+mn-cs"/>
              </a:rPr>
              <a:t>Result</a:t>
            </a:r>
            <a:r>
              <a:rPr lang="en-US" sz="1200" kern="1200" dirty="0">
                <a:solidFill>
                  <a:schemeClr val="tx1"/>
                </a:solidFill>
                <a:effectLst/>
                <a:latin typeface="Source Sans"/>
                <a:ea typeface="+mn-ea"/>
                <a:cs typeface="+mn-cs"/>
              </a:rPr>
              <a:t> property of this activity using its </a:t>
            </a:r>
            <a:r>
              <a:rPr lang="en-US" sz="1200" b="1" kern="1200" dirty="0">
                <a:solidFill>
                  <a:schemeClr val="tx1"/>
                </a:solidFill>
                <a:effectLst/>
                <a:latin typeface="Source Sans"/>
                <a:ea typeface="+mn-ea"/>
                <a:cs typeface="+mn-cs"/>
              </a:rPr>
              <a:t>Properties</a:t>
            </a:r>
            <a:r>
              <a:rPr lang="en-US" sz="1200" kern="1200" dirty="0">
                <a:solidFill>
                  <a:schemeClr val="tx1"/>
                </a:solidFill>
                <a:effectLst/>
                <a:latin typeface="Source Sans"/>
                <a:ea typeface="+mn-ea"/>
                <a:cs typeface="+mn-cs"/>
              </a:rPr>
              <a:t> panel.</a:t>
            </a:r>
            <a:r>
              <a:rPr lang="en-US" dirty="0">
                <a:latin typeface="Source Sans"/>
              </a:rPr>
              <a:t> </a:t>
            </a:r>
            <a:endParaRPr lang="en-US" sz="1200" kern="1200" dirty="0">
              <a:solidFill>
                <a:schemeClr val="tx1"/>
              </a:solidFill>
              <a:effectLst/>
              <a:latin typeface="Source Sans"/>
              <a:cs typeface="Calibri"/>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mn-cs"/>
              </a:rPr>
              <a:t>Insert another </a:t>
            </a:r>
            <a:r>
              <a:rPr lang="en-US" sz="1200" b="1" kern="1200" dirty="0">
                <a:solidFill>
                  <a:schemeClr val="tx1"/>
                </a:solidFill>
                <a:effectLst/>
                <a:latin typeface="Source Sans"/>
                <a:ea typeface="+mn-ea"/>
                <a:cs typeface="+mn-cs"/>
              </a:rPr>
              <a:t>Input Dialog</a:t>
            </a:r>
            <a:r>
              <a:rPr lang="en-US" sz="1200" kern="1200" dirty="0">
                <a:solidFill>
                  <a:schemeClr val="tx1"/>
                </a:solidFill>
                <a:effectLst/>
                <a:latin typeface="Source Sans"/>
                <a:ea typeface="+mn-ea"/>
                <a:cs typeface="+mn-cs"/>
              </a:rPr>
              <a:t> activity below the first Input Dialog activity.</a:t>
            </a:r>
            <a:r>
              <a:rPr lang="en-US" dirty="0">
                <a:latin typeface="Source Sans"/>
              </a:rPr>
              <a:t> </a:t>
            </a:r>
            <a:endParaRPr lang="en-US" sz="1200" kern="1200" dirty="0">
              <a:solidFill>
                <a:schemeClr val="tx1"/>
              </a:solidFill>
              <a:effectLst/>
              <a:latin typeface="Source Sans"/>
              <a:cs typeface="Calibri"/>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mn-cs"/>
              </a:rPr>
              <a:t>Enter the text </a:t>
            </a:r>
            <a:r>
              <a:rPr lang="en-US" sz="1200" b="1" kern="1200" dirty="0">
                <a:solidFill>
                  <a:schemeClr val="tx1"/>
                </a:solidFill>
                <a:effectLst/>
                <a:latin typeface="Source Sans"/>
                <a:ea typeface="+mn-ea"/>
                <a:cs typeface="+mn-cs"/>
              </a:rPr>
              <a:t>“Marks”</a:t>
            </a:r>
            <a:r>
              <a:rPr lang="en-US" sz="1200" kern="1200" dirty="0">
                <a:solidFill>
                  <a:schemeClr val="tx1"/>
                </a:solidFill>
                <a:effectLst/>
                <a:latin typeface="Source Sans"/>
                <a:ea typeface="+mn-ea"/>
                <a:cs typeface="+mn-cs"/>
              </a:rPr>
              <a:t> in the </a:t>
            </a:r>
            <a:r>
              <a:rPr lang="en-US" sz="1200" i="1" kern="1200" dirty="0">
                <a:solidFill>
                  <a:schemeClr val="tx1"/>
                </a:solidFill>
                <a:effectLst/>
                <a:latin typeface="Source Sans"/>
                <a:ea typeface="+mn-ea"/>
                <a:cs typeface="+mn-cs"/>
              </a:rPr>
              <a:t>Title</a:t>
            </a:r>
            <a:r>
              <a:rPr lang="en-US" sz="1200" kern="1200" dirty="0">
                <a:solidFill>
                  <a:schemeClr val="tx1"/>
                </a:solidFill>
                <a:effectLst/>
                <a:latin typeface="Source Sans"/>
                <a:ea typeface="+mn-ea"/>
                <a:cs typeface="+mn-cs"/>
              </a:rPr>
              <a:t>, and </a:t>
            </a:r>
            <a:r>
              <a:rPr lang="en-US" sz="1200" b="1" kern="1200" dirty="0">
                <a:solidFill>
                  <a:schemeClr val="tx1"/>
                </a:solidFill>
                <a:effectLst/>
                <a:latin typeface="Source Sans"/>
                <a:ea typeface="+mn-ea"/>
                <a:cs typeface="+mn-cs"/>
              </a:rPr>
              <a:t>“Enter your Marks in numeric”</a:t>
            </a:r>
            <a:r>
              <a:rPr lang="en-US" sz="1200" kern="1200" dirty="0">
                <a:solidFill>
                  <a:schemeClr val="tx1"/>
                </a:solidFill>
                <a:effectLst/>
                <a:latin typeface="Source Sans"/>
                <a:ea typeface="+mn-ea"/>
                <a:cs typeface="+mn-cs"/>
              </a:rPr>
              <a:t> in the </a:t>
            </a:r>
            <a:r>
              <a:rPr lang="en-US" sz="1200" i="1" kern="1200" dirty="0">
                <a:solidFill>
                  <a:schemeClr val="tx1"/>
                </a:solidFill>
                <a:effectLst/>
                <a:latin typeface="Source Sans"/>
                <a:ea typeface="+mn-ea"/>
                <a:cs typeface="+mn-cs"/>
              </a:rPr>
              <a:t>Label</a:t>
            </a:r>
            <a:r>
              <a:rPr lang="en-US" sz="1200" kern="1200" dirty="0">
                <a:solidFill>
                  <a:schemeClr val="tx1"/>
                </a:solidFill>
                <a:effectLst/>
                <a:latin typeface="Source Sans"/>
                <a:ea typeface="+mn-ea"/>
                <a:cs typeface="+mn-cs"/>
              </a:rPr>
              <a:t>.</a:t>
            </a:r>
            <a:r>
              <a:rPr lang="en-US" dirty="0">
                <a:latin typeface="Source Sans"/>
              </a:rPr>
              <a:t> </a:t>
            </a:r>
            <a:endParaRPr lang="en-US" sz="1200" kern="1200" dirty="0">
              <a:solidFill>
                <a:schemeClr val="tx1"/>
              </a:solidFill>
              <a:effectLst/>
              <a:latin typeface="Source Sans"/>
              <a:cs typeface="Calibri"/>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mn-cs"/>
              </a:rPr>
              <a:t>Define a variable called </a:t>
            </a:r>
            <a:r>
              <a:rPr lang="en-US" sz="1200" b="1" kern="1200" dirty="0" err="1">
                <a:solidFill>
                  <a:schemeClr val="tx1"/>
                </a:solidFill>
                <a:effectLst/>
                <a:latin typeface="Source Sans"/>
                <a:ea typeface="+mn-ea"/>
                <a:cs typeface="+mn-cs"/>
              </a:rPr>
              <a:t>intMarks</a:t>
            </a:r>
            <a:r>
              <a:rPr lang="en-US" sz="1200" kern="1200" dirty="0">
                <a:solidFill>
                  <a:schemeClr val="tx1"/>
                </a:solidFill>
                <a:effectLst/>
                <a:latin typeface="Source Sans"/>
                <a:ea typeface="+mn-ea"/>
                <a:cs typeface="+mn-cs"/>
              </a:rPr>
              <a:t> for this activity using the </a:t>
            </a:r>
            <a:r>
              <a:rPr lang="en-US" sz="1200" b="1" kern="1200" dirty="0">
                <a:solidFill>
                  <a:schemeClr val="tx1"/>
                </a:solidFill>
                <a:effectLst/>
                <a:latin typeface="Source Sans"/>
                <a:ea typeface="+mn-ea"/>
                <a:cs typeface="+mn-cs"/>
              </a:rPr>
              <a:t>Variables</a:t>
            </a:r>
            <a:r>
              <a:rPr lang="en-US" sz="1200" kern="1200" dirty="0">
                <a:solidFill>
                  <a:schemeClr val="tx1"/>
                </a:solidFill>
                <a:effectLst/>
                <a:latin typeface="Source Sans"/>
                <a:ea typeface="+mn-ea"/>
                <a:cs typeface="+mn-cs"/>
              </a:rPr>
              <a:t> panel. Set Variable Type as </a:t>
            </a:r>
            <a:r>
              <a:rPr lang="en-US" sz="1200" b="1" kern="1200" dirty="0">
                <a:solidFill>
                  <a:schemeClr val="tx1"/>
                </a:solidFill>
                <a:effectLst/>
                <a:latin typeface="Source Sans"/>
                <a:ea typeface="+mn-ea"/>
                <a:cs typeface="+mn-cs"/>
              </a:rPr>
              <a:t>Int32</a:t>
            </a:r>
            <a:r>
              <a:rPr lang="en-US" sz="1200" kern="1200" dirty="0">
                <a:solidFill>
                  <a:schemeClr val="tx1"/>
                </a:solidFill>
                <a:effectLst/>
                <a:latin typeface="Source Sans"/>
                <a:ea typeface="+mn-ea"/>
                <a:cs typeface="+mn-cs"/>
              </a:rPr>
              <a:t>.</a:t>
            </a:r>
            <a:r>
              <a:rPr lang="en-US" dirty="0">
                <a:latin typeface="Source Sans"/>
              </a:rPr>
              <a:t> </a:t>
            </a:r>
            <a:endParaRPr lang="en-US" sz="1200" kern="1200" dirty="0">
              <a:solidFill>
                <a:schemeClr val="tx1"/>
              </a:solidFill>
              <a:effectLst/>
              <a:latin typeface="Source Sans"/>
              <a:cs typeface="Calibri"/>
            </a:endParaRP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Enter this variable in the </a:t>
            </a:r>
            <a:r>
              <a:rPr lang="en-US" sz="1200" b="1" kern="1200" dirty="0">
                <a:solidFill>
                  <a:schemeClr val="tx1"/>
                </a:solidFill>
                <a:effectLst/>
                <a:latin typeface="Source Sans"/>
                <a:ea typeface="+mn-ea"/>
                <a:cs typeface="+mn-cs"/>
              </a:rPr>
              <a:t>Result</a:t>
            </a:r>
            <a:r>
              <a:rPr lang="en-US" sz="1200" kern="1200" dirty="0">
                <a:solidFill>
                  <a:schemeClr val="tx1"/>
                </a:solidFill>
                <a:effectLst/>
                <a:latin typeface="Source Sans"/>
                <a:ea typeface="+mn-ea"/>
                <a:cs typeface="+mn-cs"/>
              </a:rPr>
              <a:t> property of this activity using its </a:t>
            </a:r>
            <a:r>
              <a:rPr lang="en-US" sz="1200" b="1" kern="1200" dirty="0">
                <a:solidFill>
                  <a:schemeClr val="tx1"/>
                </a:solidFill>
                <a:effectLst/>
                <a:latin typeface="Source Sans"/>
                <a:ea typeface="+mn-ea"/>
                <a:cs typeface="+mn-cs"/>
              </a:rPr>
              <a:t>Properties</a:t>
            </a:r>
            <a:r>
              <a:rPr lang="en-US" sz="1200" kern="1200" dirty="0">
                <a:solidFill>
                  <a:schemeClr val="tx1"/>
                </a:solidFill>
                <a:effectLst/>
                <a:latin typeface="Source Sans"/>
                <a:ea typeface="+mn-ea"/>
                <a:cs typeface="+mn-cs"/>
              </a:rPr>
              <a:t> panel.</a:t>
            </a:r>
            <a:endParaRPr lang="en-US" sz="1200" kern="1200" dirty="0">
              <a:solidFill>
                <a:schemeClr val="tx1"/>
              </a:solidFill>
              <a:effectLst/>
              <a:latin typeface="Source Sans"/>
              <a:cs typeface="Calibri"/>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mn-cs"/>
              </a:rPr>
              <a:t>Insert a </a:t>
            </a:r>
            <a:r>
              <a:rPr lang="en-US" sz="1200" b="1" kern="1200" dirty="0">
                <a:solidFill>
                  <a:schemeClr val="tx1"/>
                </a:solidFill>
                <a:effectLst/>
                <a:latin typeface="Source Sans"/>
                <a:ea typeface="+mn-ea"/>
                <a:cs typeface="+mn-cs"/>
              </a:rPr>
              <a:t>Flow Decision</a:t>
            </a:r>
            <a:r>
              <a:rPr lang="en-US" sz="1200" kern="1200" dirty="0">
                <a:solidFill>
                  <a:schemeClr val="tx1"/>
                </a:solidFill>
                <a:effectLst/>
                <a:latin typeface="Source Sans"/>
                <a:ea typeface="+mn-ea"/>
                <a:cs typeface="+mn-cs"/>
              </a:rPr>
              <a:t> activity below the second Input Dialog activity.</a:t>
            </a:r>
            <a:r>
              <a:rPr lang="en-US" dirty="0">
                <a:latin typeface="Source Sans"/>
              </a:rPr>
              <a:t> </a:t>
            </a:r>
            <a:endParaRPr lang="en-US" sz="1200" kern="1200" dirty="0">
              <a:solidFill>
                <a:schemeClr val="tx1"/>
              </a:solidFill>
              <a:effectLst/>
              <a:latin typeface="Source Sans"/>
              <a:cs typeface="Calibri"/>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mn-cs"/>
              </a:rPr>
              <a:t>Enter the condition </a:t>
            </a:r>
            <a:r>
              <a:rPr lang="en-US" sz="1200" b="1" kern="1200" dirty="0" err="1">
                <a:solidFill>
                  <a:schemeClr val="tx1"/>
                </a:solidFill>
                <a:effectLst/>
                <a:latin typeface="Source Sans"/>
                <a:ea typeface="+mn-ea"/>
                <a:cs typeface="+mn-cs"/>
              </a:rPr>
              <a:t>intMarks</a:t>
            </a:r>
            <a:r>
              <a:rPr lang="en-US" sz="1200" b="1" kern="1200" dirty="0">
                <a:solidFill>
                  <a:schemeClr val="tx1"/>
                </a:solidFill>
                <a:effectLst/>
                <a:latin typeface="Source Sans"/>
                <a:ea typeface="+mn-ea"/>
                <a:cs typeface="+mn-cs"/>
              </a:rPr>
              <a:t> &gt;= 60</a:t>
            </a:r>
            <a:r>
              <a:rPr lang="en-US" sz="1200" kern="1200" dirty="0">
                <a:solidFill>
                  <a:schemeClr val="tx1"/>
                </a:solidFill>
                <a:effectLst/>
                <a:latin typeface="Source Sans"/>
                <a:ea typeface="+mn-ea"/>
                <a:cs typeface="+mn-cs"/>
              </a:rPr>
              <a:t> in its </a:t>
            </a:r>
            <a:r>
              <a:rPr lang="en-US" sz="1200" b="1" kern="1200" dirty="0">
                <a:solidFill>
                  <a:schemeClr val="tx1"/>
                </a:solidFill>
                <a:effectLst/>
                <a:latin typeface="Source Sans"/>
                <a:ea typeface="+mn-ea"/>
                <a:cs typeface="+mn-cs"/>
              </a:rPr>
              <a:t>Properties</a:t>
            </a:r>
            <a:r>
              <a:rPr lang="en-US" sz="1200" kern="1200" dirty="0">
                <a:solidFill>
                  <a:schemeClr val="tx1"/>
                </a:solidFill>
                <a:effectLst/>
                <a:latin typeface="Source Sans"/>
                <a:ea typeface="+mn-ea"/>
                <a:cs typeface="+mn-cs"/>
              </a:rPr>
              <a:t> panel.</a:t>
            </a:r>
            <a:r>
              <a:rPr lang="en-US" dirty="0">
                <a:latin typeface="Source Sans"/>
              </a:rPr>
              <a:t> </a:t>
            </a:r>
            <a:endParaRPr lang="en-US" sz="1200" kern="1200" dirty="0">
              <a:solidFill>
                <a:schemeClr val="tx1"/>
              </a:solidFill>
              <a:effectLst/>
              <a:latin typeface="Source Sans"/>
              <a:cs typeface="Calibri"/>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mn-cs"/>
              </a:rPr>
              <a:t>Insert two </a:t>
            </a:r>
            <a:r>
              <a:rPr lang="en-US" sz="1200" b="1" kern="1200" dirty="0">
                <a:solidFill>
                  <a:schemeClr val="tx1"/>
                </a:solidFill>
                <a:effectLst/>
                <a:latin typeface="Source Sans"/>
                <a:ea typeface="+mn-ea"/>
                <a:cs typeface="+mn-cs"/>
              </a:rPr>
              <a:t>Message Box</a:t>
            </a:r>
            <a:r>
              <a:rPr lang="en-US" sz="1200" kern="1200" dirty="0">
                <a:solidFill>
                  <a:schemeClr val="tx1"/>
                </a:solidFill>
                <a:effectLst/>
                <a:latin typeface="Source Sans"/>
                <a:ea typeface="+mn-ea"/>
                <a:cs typeface="+mn-cs"/>
              </a:rPr>
              <a:t> activities. One on the left and another on the right of the Flow Decision activity.</a:t>
            </a:r>
            <a:r>
              <a:rPr lang="en-US" dirty="0">
                <a:latin typeface="Source Sans"/>
              </a:rPr>
              <a:t> </a:t>
            </a:r>
            <a:endParaRPr lang="en-US" sz="1200" kern="1200" dirty="0">
              <a:solidFill>
                <a:schemeClr val="tx1"/>
              </a:solidFill>
              <a:effectLst/>
              <a:latin typeface="Source Sans"/>
              <a:cs typeface="Calibri"/>
            </a:endParaRP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 the first Message Box activity, enter the text </a:t>
            </a:r>
            <a:r>
              <a:rPr lang="en-US" sz="1200" b="1" kern="1200" dirty="0">
                <a:solidFill>
                  <a:schemeClr val="tx1"/>
                </a:solidFill>
                <a:effectLst/>
                <a:latin typeface="Source Sans"/>
                <a:ea typeface="+mn-ea"/>
                <a:cs typeface="+mn-cs"/>
              </a:rPr>
              <a:t>“</a:t>
            </a:r>
            <a:r>
              <a:rPr lang="en-US" b="1" dirty="0">
                <a:latin typeface="Source Sans"/>
              </a:rPr>
              <a:t>Congratulations</a:t>
            </a:r>
            <a:r>
              <a:rPr lang="en-US" sz="1200" b="1" kern="1200" dirty="0">
                <a:solidFill>
                  <a:schemeClr val="tx1"/>
                </a:solidFill>
                <a:effectLst/>
                <a:latin typeface="Source Sans"/>
                <a:ea typeface="+mn-ea"/>
                <a:cs typeface="+mn-cs"/>
              </a:rPr>
              <a:t>!” + Names + “, you have passed the exam.”</a:t>
            </a:r>
            <a:endParaRPr lang="en-US" sz="1200" kern="1200" dirty="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In the second Message activity, enter the text </a:t>
            </a:r>
            <a:r>
              <a:rPr lang="en-US" sz="1200" b="1" kern="1200" dirty="0">
                <a:solidFill>
                  <a:schemeClr val="tx1"/>
                </a:solidFill>
                <a:effectLst/>
                <a:latin typeface="Source Sans"/>
                <a:ea typeface="+mn-ea"/>
                <a:cs typeface="+mn-cs"/>
              </a:rPr>
              <a:t>“Hello”</a:t>
            </a:r>
            <a:r>
              <a:rPr lang="en-US" sz="1200" kern="1200" dirty="0">
                <a:solidFill>
                  <a:schemeClr val="tx1"/>
                </a:solidFill>
                <a:effectLst/>
                <a:latin typeface="Source Sans"/>
                <a:ea typeface="+mn-ea"/>
                <a:cs typeface="+mn-cs"/>
              </a:rPr>
              <a:t> + </a:t>
            </a:r>
            <a:r>
              <a:rPr lang="en-US" sz="1200" b="1" kern="1200" dirty="0">
                <a:solidFill>
                  <a:schemeClr val="tx1"/>
                </a:solidFill>
                <a:effectLst/>
                <a:latin typeface="Source Sans"/>
                <a:ea typeface="+mn-ea"/>
                <a:cs typeface="+mn-cs"/>
              </a:rPr>
              <a:t>Names + “, you have failed the exam.”</a:t>
            </a:r>
            <a:endParaRPr lang="en-US" sz="1200" kern="1200" dirty="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Run the process</a:t>
            </a:r>
            <a:endParaRPr lang="en-US" sz="1200" kern="1200" dirty="0">
              <a:solidFill>
                <a:schemeClr val="tx1"/>
              </a:solidFill>
              <a:effectLst/>
              <a:latin typeface="Source Sans"/>
              <a:cs typeface="Calibri"/>
            </a:endParaRPr>
          </a:p>
          <a:p>
            <a:pPr marL="171450" lvl="0" indent="-171450">
              <a:buFont typeface="Arial" panose="020B0604020202020204" pitchFamily="34" charset="0"/>
              <a:buChar char="•"/>
            </a:pPr>
            <a:r>
              <a:rPr lang="en-US" sz="1200" kern="1200" dirty="0">
                <a:solidFill>
                  <a:schemeClr val="tx1"/>
                </a:solidFill>
                <a:effectLst/>
                <a:latin typeface="Source Sans"/>
                <a:ea typeface="+mn-ea"/>
                <a:cs typeface="+mn-cs"/>
              </a:rPr>
              <a:t>Enter name of a student in the Name box, say </a:t>
            </a:r>
            <a:r>
              <a:rPr lang="en-US" sz="1200" b="1" kern="1200" dirty="0">
                <a:solidFill>
                  <a:schemeClr val="tx1"/>
                </a:solidFill>
                <a:effectLst/>
                <a:latin typeface="Source Sans"/>
                <a:ea typeface="+mn-ea"/>
                <a:cs typeface="+mn-cs"/>
              </a:rPr>
              <a:t>Ron</a:t>
            </a:r>
            <a:r>
              <a:rPr lang="en-US" sz="1200" kern="1200" dirty="0">
                <a:solidFill>
                  <a:schemeClr val="tx1"/>
                </a:solidFill>
                <a:effectLst/>
                <a:latin typeface="Source Sans"/>
                <a:ea typeface="+mn-ea"/>
                <a:cs typeface="+mn-cs"/>
              </a:rPr>
              <a:t>, and </a:t>
            </a:r>
            <a:r>
              <a:rPr lang="en-US" sz="1200" b="1" kern="1200" dirty="0">
                <a:solidFill>
                  <a:schemeClr val="tx1"/>
                </a:solidFill>
                <a:effectLst/>
                <a:latin typeface="Source Sans"/>
                <a:ea typeface="+mn-ea"/>
                <a:cs typeface="+mn-cs"/>
              </a:rPr>
              <a:t>75</a:t>
            </a:r>
            <a:r>
              <a:rPr lang="en-US" sz="1200" kern="1200" dirty="0">
                <a:solidFill>
                  <a:schemeClr val="tx1"/>
                </a:solidFill>
                <a:effectLst/>
                <a:latin typeface="Source Sans"/>
                <a:ea typeface="+mn-ea"/>
                <a:cs typeface="+mn-cs"/>
              </a:rPr>
              <a:t> in the marks box Result shows he has passed.</a:t>
            </a:r>
            <a:endParaRPr lang="en-US" sz="1200" kern="1200" dirty="0">
              <a:solidFill>
                <a:schemeClr val="tx1"/>
              </a:solidFill>
              <a:effectLst/>
              <a:latin typeface="Source Sans"/>
              <a:cs typeface="Calibri"/>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mn-cs"/>
              </a:rPr>
              <a:t>Again, run the program using marks </a:t>
            </a:r>
            <a:r>
              <a:rPr lang="en-US" sz="1200" b="1" kern="1200" dirty="0">
                <a:solidFill>
                  <a:schemeClr val="tx1"/>
                </a:solidFill>
                <a:effectLst/>
                <a:latin typeface="Source Sans"/>
                <a:ea typeface="+mn-ea"/>
                <a:cs typeface="+mn-cs"/>
              </a:rPr>
              <a:t>50</a:t>
            </a:r>
            <a:r>
              <a:rPr lang="en-US" sz="1200" kern="1200" dirty="0">
                <a:solidFill>
                  <a:schemeClr val="tx1"/>
                </a:solidFill>
                <a:effectLst/>
                <a:latin typeface="Source Sans"/>
                <a:ea typeface="+mn-ea"/>
                <a:cs typeface="+mn-cs"/>
              </a:rPr>
              <a:t> for Ron. Result shows he has failed.</a:t>
            </a:r>
            <a:r>
              <a:rPr lang="en-US" dirty="0">
                <a:latin typeface="Source Sans"/>
              </a:rPr>
              <a:t> </a:t>
            </a:r>
            <a:endParaRPr lang="en-US" sz="1200" kern="1200" dirty="0">
              <a:solidFill>
                <a:schemeClr val="tx1"/>
              </a:solidFill>
              <a:effectLst/>
              <a:latin typeface="Source Sans"/>
              <a:cs typeface="Calibri"/>
            </a:endParaRPr>
          </a:p>
          <a:p>
            <a:r>
              <a:rPr lang="en-US" sz="1200" b="1" kern="1200" dirty="0">
                <a:solidFill>
                  <a:schemeClr val="tx1"/>
                </a:solidFill>
                <a:effectLst/>
                <a:latin typeface="Source Sans"/>
                <a:ea typeface="+mn-ea"/>
                <a:cs typeface="+mn-cs"/>
              </a:rPr>
              <a:t>Outcome:</a:t>
            </a:r>
            <a:r>
              <a:rPr lang="en-US" sz="1200" kern="1200" dirty="0">
                <a:solidFill>
                  <a:schemeClr val="tx1"/>
                </a:solidFill>
                <a:effectLst/>
                <a:latin typeface="Source Sans"/>
                <a:ea typeface="+mn-ea"/>
                <a:cs typeface="+mn-cs"/>
              </a:rPr>
              <a:t> Program runs successfully.</a:t>
            </a:r>
            <a:r>
              <a:rPr lang="en-US" dirty="0">
                <a:latin typeface="Source Sans"/>
              </a:rPr>
              <a:t> </a:t>
            </a:r>
            <a:endParaRPr lang="en-US" sz="1200" kern="1200" dirty="0">
              <a:solidFill>
                <a:schemeClr val="tx1"/>
              </a:solidFill>
              <a:effectLst/>
              <a:latin typeface="Source Sans"/>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70958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Source Sans"/>
                <a:ea typeface="+mn-ea"/>
                <a:cs typeface="+mn-cs"/>
              </a:rPr>
              <a:t>There are two activities used to decide the flow of a program inside flowcharts. These 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Source Sans"/>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Source Sans"/>
                <a:ea typeface="+mn-ea"/>
                <a:cs typeface="+mn-cs"/>
              </a:rPr>
              <a:t>Flow Decision</a:t>
            </a:r>
            <a:r>
              <a:rPr lang="en-US" sz="1200" b="0" i="0" kern="1200" dirty="0">
                <a:solidFill>
                  <a:schemeClr val="tx1"/>
                </a:solidFill>
                <a:effectLst/>
                <a:latin typeface="Source Sans"/>
                <a:ea typeface="+mn-ea"/>
                <a:cs typeface="+mn-cs"/>
              </a:rPr>
              <a:t>: It is an activity that executes one of two branches, depending on whether a specified condition is met. The branches are titled </a:t>
            </a:r>
            <a:r>
              <a:rPr lang="en-US" sz="1200" b="1" i="0" kern="1200" dirty="0">
                <a:solidFill>
                  <a:schemeClr val="tx1"/>
                </a:solidFill>
                <a:effectLst/>
                <a:latin typeface="Source Sans"/>
                <a:ea typeface="+mn-ea"/>
                <a:cs typeface="+mn-cs"/>
              </a:rPr>
              <a:t>True</a:t>
            </a:r>
            <a:r>
              <a:rPr lang="en-US" sz="1200" b="0" i="0" kern="1200" dirty="0">
                <a:solidFill>
                  <a:schemeClr val="tx1"/>
                </a:solidFill>
                <a:effectLst/>
                <a:latin typeface="Source Sans"/>
                <a:ea typeface="+mn-ea"/>
                <a:cs typeface="+mn-cs"/>
              </a:rPr>
              <a:t> and </a:t>
            </a:r>
            <a:r>
              <a:rPr lang="en-US" sz="1200" b="1" i="0" kern="1200" dirty="0">
                <a:solidFill>
                  <a:schemeClr val="tx1"/>
                </a:solidFill>
                <a:effectLst/>
                <a:latin typeface="Source Sans"/>
                <a:ea typeface="+mn-ea"/>
                <a:cs typeface="+mn-cs"/>
              </a:rPr>
              <a:t>False</a:t>
            </a:r>
            <a:r>
              <a:rPr lang="en-US" sz="1200" b="0" i="0" kern="1200" dirty="0">
                <a:solidFill>
                  <a:schemeClr val="tx1"/>
                </a:solidFill>
                <a:effectLst/>
                <a:latin typeface="Source Sans"/>
                <a:ea typeface="+mn-ea"/>
                <a:cs typeface="+mn-cs"/>
              </a:rPr>
              <a:t> by default, but their names can be changed in the </a:t>
            </a:r>
            <a:r>
              <a:rPr lang="en-US" sz="1200" b="1" i="0" kern="1200" dirty="0">
                <a:solidFill>
                  <a:schemeClr val="tx1"/>
                </a:solidFill>
                <a:effectLst/>
                <a:latin typeface="Source Sans"/>
                <a:ea typeface="+mn-ea"/>
                <a:cs typeface="+mn-cs"/>
              </a:rPr>
              <a:t>Properties</a:t>
            </a:r>
            <a:r>
              <a:rPr lang="en-US" sz="1200" b="0" i="0" kern="1200" dirty="0">
                <a:solidFill>
                  <a:schemeClr val="tx1"/>
                </a:solidFill>
                <a:effectLst/>
                <a:latin typeface="Source Sans"/>
                <a:ea typeface="+mn-ea"/>
                <a:cs typeface="+mn-cs"/>
              </a:rPr>
              <a:t> panel. This activity can only be used in a </a:t>
            </a:r>
            <a:r>
              <a:rPr lang="en-US" sz="1200" b="1" i="0" kern="1200" dirty="0">
                <a:solidFill>
                  <a:schemeClr val="tx1"/>
                </a:solidFill>
                <a:effectLst/>
                <a:latin typeface="Source Sans"/>
                <a:ea typeface="+mn-ea"/>
                <a:cs typeface="+mn-cs"/>
              </a:rPr>
              <a:t>Flowchart</a:t>
            </a:r>
            <a:r>
              <a:rPr lang="en-US" sz="1200" b="0" i="0" kern="1200" dirty="0">
                <a:solidFill>
                  <a:schemeClr val="tx1"/>
                </a:solidFill>
                <a:effectLst/>
                <a:latin typeface="Source Sans"/>
                <a:ea typeface="+mn-ea"/>
                <a:cs typeface="+mn-cs"/>
              </a:rPr>
              <a:t> and is equivalent to the </a:t>
            </a:r>
            <a:r>
              <a:rPr lang="en-US" sz="1200" b="1" i="0" kern="1200" dirty="0">
                <a:solidFill>
                  <a:schemeClr val="tx1"/>
                </a:solidFill>
                <a:effectLst/>
                <a:latin typeface="Source Sans"/>
                <a:ea typeface="+mn-ea"/>
                <a:cs typeface="+mn-cs"/>
              </a:rPr>
              <a:t>If</a:t>
            </a:r>
            <a:r>
              <a:rPr lang="en-US" sz="1200" b="0" i="0" kern="1200" dirty="0">
                <a:solidFill>
                  <a:schemeClr val="tx1"/>
                </a:solidFill>
                <a:effectLst/>
                <a:latin typeface="Source Sans"/>
                <a:ea typeface="+mn-ea"/>
                <a:cs typeface="+mn-cs"/>
              </a:rPr>
              <a:t> activity.</a:t>
            </a:r>
            <a:br>
              <a:rPr lang="en-US" sz="1200" b="0" i="0" kern="1200" dirty="0">
                <a:solidFill>
                  <a:schemeClr val="tx1"/>
                </a:solidFill>
                <a:effectLst/>
                <a:latin typeface="Source Sans"/>
                <a:ea typeface="+mn-ea"/>
                <a:cs typeface="+mn-cs"/>
              </a:rPr>
            </a:br>
            <a:r>
              <a:rPr lang="en-US" sz="1200" b="0" i="0" kern="1200" dirty="0">
                <a:solidFill>
                  <a:schemeClr val="tx1"/>
                </a:solidFill>
                <a:effectLst/>
                <a:latin typeface="Source Sans"/>
                <a:ea typeface="+mn-ea"/>
                <a:cs typeface="+mn-cs"/>
              </a:rPr>
              <a:t>Important properties of this activity are: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Source Sans"/>
                <a:ea typeface="+mn-ea"/>
                <a:cs typeface="+mn-cs"/>
              </a:rPr>
              <a:t>Condition: The condition to be analyzed before one of the two branches is executed. This field supports only Boolean expressions.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a:solidFill>
                  <a:schemeClr val="tx1"/>
                </a:solidFill>
                <a:effectLst/>
                <a:latin typeface="Source Sans"/>
                <a:ea typeface="+mn-ea"/>
                <a:cs typeface="+mn-cs"/>
              </a:rPr>
              <a:t>TrueLabel</a:t>
            </a:r>
            <a:r>
              <a:rPr lang="en-US" sz="1200" b="0" i="0" kern="1200" dirty="0">
                <a:solidFill>
                  <a:schemeClr val="tx1"/>
                </a:solidFill>
                <a:effectLst/>
                <a:latin typeface="Source Sans"/>
                <a:ea typeface="+mn-ea"/>
                <a:cs typeface="+mn-cs"/>
              </a:rPr>
              <a:t>: Enables the user to provide a description of the case in which the condition is met. The description can be viewed by hovering the cursor over the Flow Decision activity. By default, this is filled in with True.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err="1">
                <a:solidFill>
                  <a:schemeClr val="tx1"/>
                </a:solidFill>
                <a:effectLst/>
                <a:latin typeface="Source Sans"/>
                <a:ea typeface="+mn-ea"/>
                <a:cs typeface="+mn-cs"/>
              </a:rPr>
              <a:t>FalseLabel</a:t>
            </a:r>
            <a:r>
              <a:rPr lang="en-US" sz="1200" b="0" i="0" kern="1200" dirty="0">
                <a:solidFill>
                  <a:schemeClr val="tx1"/>
                </a:solidFill>
                <a:effectLst/>
                <a:latin typeface="Source Sans"/>
                <a:ea typeface="+mn-ea"/>
                <a:cs typeface="+mn-cs"/>
              </a:rPr>
              <a:t>: Enables the user to provide a description of the case in which the condition is not met. The description can be viewed by hovering the cursor over the Flow Decision activity. By default, this is filled in with False. </a:t>
            </a:r>
          </a:p>
          <a:p>
            <a:endParaRPr lang="en-US" dirty="0">
              <a:latin typeface="Source Sans"/>
            </a:endParaRPr>
          </a:p>
          <a:p>
            <a:pPr marL="171450" indent="-171450">
              <a:buFont typeface="Arial" panose="020B0604020202020204" pitchFamily="34" charset="0"/>
              <a:buChar char="•"/>
            </a:pPr>
            <a:r>
              <a:rPr lang="en-US" b="1" dirty="0">
                <a:latin typeface="Source Sans"/>
              </a:rPr>
              <a:t>Flow Switch</a:t>
            </a:r>
            <a:r>
              <a:rPr lang="en-US" dirty="0">
                <a:latin typeface="Source Sans"/>
              </a:rPr>
              <a:t>: </a:t>
            </a:r>
            <a:r>
              <a:rPr lang="en-US" sz="1200" b="0" i="0" kern="1200" dirty="0">
                <a:solidFill>
                  <a:schemeClr val="tx1"/>
                </a:solidFill>
                <a:effectLst/>
                <a:latin typeface="+mn-lt"/>
                <a:ea typeface="+mn-ea"/>
                <a:cs typeface="+mn-cs"/>
              </a:rPr>
              <a:t>It is an activity that splits the control flow into three or more branches, out of which a single one is executed based on a specified condition. </a:t>
            </a:r>
            <a:r>
              <a:rPr lang="en-US" sz="1200" b="0" i="0" kern="1200" dirty="0">
                <a:solidFill>
                  <a:schemeClr val="tx1"/>
                </a:solidFill>
                <a:effectLst/>
                <a:latin typeface="Source Sans"/>
                <a:ea typeface="+mn-ea"/>
                <a:cs typeface="+mn-cs"/>
              </a:rPr>
              <a:t>This activity can only be used in a </a:t>
            </a:r>
            <a:r>
              <a:rPr lang="en-US" sz="1200" b="1" i="0" kern="1200" dirty="0">
                <a:solidFill>
                  <a:schemeClr val="tx1"/>
                </a:solidFill>
                <a:effectLst/>
                <a:latin typeface="Source Sans"/>
                <a:ea typeface="+mn-ea"/>
                <a:cs typeface="+mn-cs"/>
              </a:rPr>
              <a:t>Flowchart</a:t>
            </a:r>
            <a:r>
              <a:rPr lang="en-US" sz="1200" b="0" i="0" kern="1200" dirty="0">
                <a:solidFill>
                  <a:schemeClr val="tx1"/>
                </a:solidFill>
                <a:effectLst/>
                <a:latin typeface="Source Sans"/>
                <a:ea typeface="+mn-ea"/>
                <a:cs typeface="+mn-cs"/>
              </a:rPr>
              <a:t> and is equivalent to the </a:t>
            </a:r>
            <a:r>
              <a:rPr lang="en-US" sz="1200" b="1" i="0" kern="1200" dirty="0">
                <a:solidFill>
                  <a:schemeClr val="tx1"/>
                </a:solidFill>
                <a:effectLst/>
                <a:latin typeface="Source Sans"/>
                <a:ea typeface="+mn-ea"/>
                <a:cs typeface="+mn-cs"/>
              </a:rPr>
              <a:t>Switch</a:t>
            </a:r>
            <a:r>
              <a:rPr lang="en-US" sz="1200" b="0" i="0" kern="1200" dirty="0">
                <a:solidFill>
                  <a:schemeClr val="tx1"/>
                </a:solidFill>
                <a:effectLst/>
                <a:latin typeface="Source Sans"/>
                <a:ea typeface="+mn-ea"/>
                <a:cs typeface="+mn-cs"/>
              </a:rPr>
              <a:t> activity.</a:t>
            </a:r>
            <a:endParaRPr lang="en-US" dirty="0">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6380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Source Sans"/>
                <a:ea typeface="+mn-ea"/>
                <a:cs typeface="+mn-cs"/>
              </a:rPr>
              <a:t>Demonstrate how to make decisions in Flowchart. Ask the user to input their age, and display if they can vote in a message box. Use a Flow Decision activity to decide whether they can vote.</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 Flowchart activity in the Designer panel.</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an Input Dialog activity below Start node.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Enter text “Vote Eligibility” in the </a:t>
            </a:r>
            <a:r>
              <a:rPr lang="en-US" sz="1200" i="1" kern="1200">
                <a:solidFill>
                  <a:schemeClr val="tx1"/>
                </a:solidFill>
                <a:effectLst/>
                <a:latin typeface="Source Sans"/>
                <a:ea typeface="+mn-ea"/>
                <a:cs typeface="+mn-cs"/>
              </a:rPr>
              <a:t>Title</a:t>
            </a:r>
            <a:r>
              <a:rPr lang="en-US" sz="1200" kern="1200">
                <a:solidFill>
                  <a:schemeClr val="tx1"/>
                </a:solidFill>
                <a:effectLst/>
                <a:latin typeface="Source Sans"/>
                <a:ea typeface="+mn-ea"/>
                <a:cs typeface="+mn-cs"/>
              </a:rPr>
              <a:t>, and “Enter your age:” in the </a:t>
            </a:r>
            <a:r>
              <a:rPr lang="en-US" sz="1200" i="1" kern="1200">
                <a:solidFill>
                  <a:schemeClr val="tx1"/>
                </a:solidFill>
                <a:effectLst/>
                <a:latin typeface="Source Sans"/>
                <a:ea typeface="+mn-ea"/>
                <a:cs typeface="+mn-cs"/>
              </a:rPr>
              <a:t>Label </a:t>
            </a:r>
            <a:r>
              <a:rPr lang="en-US" sz="1200" kern="1200">
                <a:solidFill>
                  <a:schemeClr val="tx1"/>
                </a:solidFill>
                <a:effectLst/>
                <a:latin typeface="Source Sans"/>
                <a:ea typeface="+mn-ea"/>
                <a:cs typeface="+mn-cs"/>
              </a:rPr>
              <a:t>text area.</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Create a variable </a:t>
            </a:r>
            <a:r>
              <a:rPr lang="en-US" sz="1200" b="1" kern="1200" err="1">
                <a:solidFill>
                  <a:schemeClr val="tx1"/>
                </a:solidFill>
                <a:effectLst/>
                <a:latin typeface="Source Sans"/>
                <a:ea typeface="+mn-ea"/>
                <a:cs typeface="+mn-cs"/>
              </a:rPr>
              <a:t>intUserAge</a:t>
            </a:r>
            <a:r>
              <a:rPr lang="en-US" sz="1200" kern="1200">
                <a:solidFill>
                  <a:schemeClr val="tx1"/>
                </a:solidFill>
                <a:effectLst/>
                <a:latin typeface="Source Sans"/>
                <a:ea typeface="+mn-ea"/>
                <a:cs typeface="+mn-cs"/>
              </a:rPr>
              <a:t> with Variable type as </a:t>
            </a:r>
            <a:r>
              <a:rPr lang="en-US" sz="1200" b="1" kern="1200">
                <a:solidFill>
                  <a:schemeClr val="tx1"/>
                </a:solidFill>
                <a:effectLst/>
                <a:latin typeface="Source Sans"/>
                <a:ea typeface="+mn-ea"/>
                <a:cs typeface="+mn-cs"/>
              </a:rPr>
              <a:t>Int32</a:t>
            </a:r>
            <a:r>
              <a:rPr lang="en-US" sz="1200" kern="1200">
                <a:solidFill>
                  <a:schemeClr val="tx1"/>
                </a:solidFill>
                <a:effectLst/>
                <a:latin typeface="Source Sans"/>
                <a:ea typeface="+mn-ea"/>
                <a:cs typeface="+mn-cs"/>
              </a:rPr>
              <a:t> and Scope as </a:t>
            </a:r>
            <a:r>
              <a:rPr lang="en-US" sz="1200" b="1" kern="1200">
                <a:solidFill>
                  <a:schemeClr val="tx1"/>
                </a:solidFill>
                <a:effectLst/>
                <a:latin typeface="Source Sans"/>
                <a:ea typeface="+mn-ea"/>
                <a:cs typeface="+mn-cs"/>
              </a:rPr>
              <a:t>Flowchart</a:t>
            </a:r>
            <a:r>
              <a:rPr lang="en-US" sz="1200" kern="1200">
                <a:solidFill>
                  <a:schemeClr val="tx1"/>
                </a:solidFill>
                <a:effectLst/>
                <a:latin typeface="Source Sans"/>
                <a:ea typeface="+mn-ea"/>
                <a:cs typeface="+mn-cs"/>
              </a:rPr>
              <a:t>. Assign this variable to an Input Dialog activity through the </a:t>
            </a:r>
            <a:r>
              <a:rPr lang="en-US" sz="1200" b="1" kern="1200">
                <a:solidFill>
                  <a:schemeClr val="tx1"/>
                </a:solidFill>
                <a:effectLst/>
                <a:latin typeface="Source Sans"/>
                <a:ea typeface="+mn-ea"/>
                <a:cs typeface="+mn-cs"/>
              </a:rPr>
              <a:t>Result</a:t>
            </a:r>
            <a:r>
              <a:rPr lang="en-US" sz="1200" kern="1200">
                <a:solidFill>
                  <a:schemeClr val="tx1"/>
                </a:solidFill>
                <a:effectLst/>
                <a:latin typeface="Source Sans"/>
                <a:ea typeface="+mn-ea"/>
                <a:cs typeface="+mn-cs"/>
              </a:rPr>
              <a:t> property in its </a:t>
            </a:r>
            <a:r>
              <a:rPr lang="en-US" sz="1200" b="1" kern="1200">
                <a:solidFill>
                  <a:schemeClr val="tx1"/>
                </a:solidFill>
                <a:effectLst/>
                <a:latin typeface="Source Sans"/>
                <a:ea typeface="+mn-ea"/>
                <a:cs typeface="+mn-cs"/>
              </a:rPr>
              <a:t>Properties</a:t>
            </a:r>
            <a:r>
              <a:rPr lang="en-US" sz="1200" kern="1200">
                <a:solidFill>
                  <a:schemeClr val="tx1"/>
                </a:solidFill>
                <a:effectLst/>
                <a:latin typeface="Source Sans"/>
                <a:ea typeface="+mn-ea"/>
                <a:cs typeface="+mn-cs"/>
              </a:rPr>
              <a:t> panel.</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 </a:t>
            </a:r>
            <a:r>
              <a:rPr lang="en-US" sz="1200" b="1" kern="1200">
                <a:solidFill>
                  <a:schemeClr val="tx1"/>
                </a:solidFill>
                <a:effectLst/>
                <a:latin typeface="Source Sans"/>
                <a:ea typeface="+mn-ea"/>
                <a:cs typeface="+mn-cs"/>
              </a:rPr>
              <a:t>Flow Decision</a:t>
            </a:r>
            <a:r>
              <a:rPr lang="en-US" sz="1200" kern="1200">
                <a:solidFill>
                  <a:schemeClr val="tx1"/>
                </a:solidFill>
                <a:effectLst/>
                <a:latin typeface="Source Sans"/>
                <a:ea typeface="+mn-ea"/>
                <a:cs typeface="+mn-cs"/>
              </a:rPr>
              <a:t> activity below the Input Dialog activity. In its Properties panel, enter the condition </a:t>
            </a:r>
            <a:r>
              <a:rPr lang="en-US" sz="1200" b="1" kern="1200" err="1">
                <a:solidFill>
                  <a:schemeClr val="tx1"/>
                </a:solidFill>
                <a:effectLst/>
                <a:latin typeface="Source Sans"/>
                <a:ea typeface="+mn-ea"/>
                <a:cs typeface="+mn-cs"/>
              </a:rPr>
              <a:t>intUserAge</a:t>
            </a:r>
            <a:r>
              <a:rPr lang="en-US" sz="1200" b="1" kern="1200">
                <a:solidFill>
                  <a:schemeClr val="tx1"/>
                </a:solidFill>
                <a:effectLst/>
                <a:latin typeface="Source Sans"/>
                <a:ea typeface="+mn-ea"/>
                <a:cs typeface="+mn-cs"/>
              </a:rPr>
              <a:t> &gt;</a:t>
            </a:r>
            <a:r>
              <a:rPr lang="en-US" sz="1200" b="0" kern="1200">
                <a:solidFill>
                  <a:schemeClr val="tx1"/>
                </a:solidFill>
                <a:effectLst/>
                <a:latin typeface="Source Sans"/>
                <a:ea typeface="+mn-ea"/>
                <a:cs typeface="+mn-cs"/>
              </a:rPr>
              <a:t>=</a:t>
            </a:r>
            <a:r>
              <a:rPr lang="en-US" sz="1200" b="1" kern="1200">
                <a:solidFill>
                  <a:schemeClr val="tx1"/>
                </a:solidFill>
                <a:effectLst/>
                <a:latin typeface="Source Sans"/>
                <a:ea typeface="+mn-ea"/>
                <a:cs typeface="+mn-cs"/>
              </a:rPr>
              <a:t>18</a:t>
            </a:r>
            <a:endParaRPr lang="en-US" sz="1200" kern="120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 Message box activity on the left node of the Flow Decision activity, and another Message box activity on the right node.</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 the Message box activity lying on the True branch of the Flow Decision, insert the text “You can vote!”</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 the Message box activity lying on the False branch of the Flow Decision, insert the text “You cannot vote!”.</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Run the file and test few variations. </a:t>
            </a:r>
          </a:p>
          <a:p>
            <a:pPr marL="0" indent="0">
              <a:buFont typeface="Arial" panose="020B0604020202020204" pitchFamily="34" charset="0"/>
              <a:buNone/>
            </a:pPr>
            <a:endParaRPr lang="en-US" sz="1200" kern="120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3882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Source Sans"/>
                <a:ea typeface="+mn-ea"/>
                <a:cs typeface="+mn-cs"/>
              </a:rPr>
              <a:t>Loops are structures used to automate repetitive tasks. A certain section in the flowchart may be required to perform repetitive tasks and hence loops can be used inside the flowcharts.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Source Sans"/>
                <a:ea typeface="+mn-ea"/>
                <a:cs typeface="+mn-cs"/>
              </a:rPr>
              <a:t>In flowcharts, the simplest types of loops can be created by connecting a certain point in the workflow to an earlier execution and</a:t>
            </a:r>
            <a:r>
              <a:rPr lang="en-US" sz="1200" b="0" i="0" kern="1200">
                <a:solidFill>
                  <a:schemeClr val="tx1"/>
                </a:solidFill>
                <a:effectLst/>
                <a:latin typeface="+mn-lt"/>
                <a:ea typeface="+mn-ea"/>
                <a:cs typeface="+mn-cs"/>
              </a:rPr>
              <a:t> repeating the task until the specified condition is met. </a:t>
            </a:r>
            <a:endParaRPr lang="en-US" b="0">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9648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Source Sans"/>
                <a:ea typeface="+mn-ea"/>
                <a:cs typeface="+mn-cs"/>
              </a:rPr>
              <a:t>Demonstrate how to create a loop in Flowchart. Ask the user to enter an even number, and until the right input is given, repeat the question.</a:t>
            </a:r>
          </a:p>
          <a:p>
            <a:endParaRPr lang="en-US" sz="1200" kern="120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 Flowchart activity in the Designer panel.</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an Input Dialog activity below the Start node.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the text “Even Number” in the </a:t>
            </a:r>
            <a:r>
              <a:rPr lang="en-US" sz="1200" i="1" kern="1200">
                <a:solidFill>
                  <a:schemeClr val="tx1"/>
                </a:solidFill>
                <a:effectLst/>
                <a:latin typeface="Source Sans"/>
                <a:ea typeface="+mn-ea"/>
                <a:cs typeface="+mn-cs"/>
              </a:rPr>
              <a:t>Title</a:t>
            </a:r>
            <a:r>
              <a:rPr lang="en-US" sz="1200" kern="1200">
                <a:solidFill>
                  <a:schemeClr val="tx1"/>
                </a:solidFill>
                <a:effectLst/>
                <a:latin typeface="Source Sans"/>
                <a:ea typeface="+mn-ea"/>
                <a:cs typeface="+mn-cs"/>
              </a:rPr>
              <a:t>, and “Enter an even number:” in the </a:t>
            </a:r>
            <a:r>
              <a:rPr lang="en-US" sz="1200" i="1" kern="1200">
                <a:solidFill>
                  <a:schemeClr val="tx1"/>
                </a:solidFill>
                <a:effectLst/>
                <a:latin typeface="Source Sans"/>
                <a:ea typeface="+mn-ea"/>
                <a:cs typeface="+mn-cs"/>
              </a:rPr>
              <a:t>Label </a:t>
            </a:r>
            <a:r>
              <a:rPr lang="en-US" sz="1200" kern="1200">
                <a:solidFill>
                  <a:schemeClr val="tx1"/>
                </a:solidFill>
                <a:effectLst/>
                <a:latin typeface="Source Sans"/>
                <a:ea typeface="+mn-ea"/>
                <a:cs typeface="+mn-cs"/>
              </a:rPr>
              <a:t>text area. </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Create a variable </a:t>
            </a:r>
            <a:r>
              <a:rPr lang="en-US" sz="1200" b="1" kern="1200" err="1">
                <a:solidFill>
                  <a:schemeClr val="tx1"/>
                </a:solidFill>
                <a:effectLst/>
                <a:latin typeface="Source Sans"/>
                <a:ea typeface="+mn-ea"/>
                <a:cs typeface="+mn-cs"/>
              </a:rPr>
              <a:t>intEvenNo</a:t>
            </a:r>
            <a:r>
              <a:rPr lang="en-US" sz="1200" kern="1200">
                <a:solidFill>
                  <a:schemeClr val="tx1"/>
                </a:solidFill>
                <a:effectLst/>
                <a:latin typeface="Source Sans"/>
                <a:ea typeface="+mn-ea"/>
                <a:cs typeface="+mn-cs"/>
              </a:rPr>
              <a:t> with Variable type as </a:t>
            </a:r>
            <a:r>
              <a:rPr lang="en-US" sz="1200" b="1" kern="1200">
                <a:solidFill>
                  <a:schemeClr val="tx1"/>
                </a:solidFill>
                <a:effectLst/>
                <a:latin typeface="Source Sans"/>
                <a:ea typeface="+mn-ea"/>
                <a:cs typeface="+mn-cs"/>
              </a:rPr>
              <a:t>Int32</a:t>
            </a:r>
            <a:r>
              <a:rPr lang="en-US" sz="1200" kern="1200">
                <a:solidFill>
                  <a:schemeClr val="tx1"/>
                </a:solidFill>
                <a:effectLst/>
                <a:latin typeface="Source Sans"/>
                <a:ea typeface="+mn-ea"/>
                <a:cs typeface="+mn-cs"/>
              </a:rPr>
              <a:t> and Scope as </a:t>
            </a:r>
            <a:r>
              <a:rPr lang="en-US" sz="1200" b="1" kern="1200">
                <a:solidFill>
                  <a:schemeClr val="tx1"/>
                </a:solidFill>
                <a:effectLst/>
                <a:latin typeface="Source Sans"/>
                <a:ea typeface="+mn-ea"/>
                <a:cs typeface="+mn-cs"/>
              </a:rPr>
              <a:t>Flowchart</a:t>
            </a:r>
            <a:r>
              <a:rPr lang="en-US" sz="1200" kern="1200">
                <a:solidFill>
                  <a:schemeClr val="tx1"/>
                </a:solidFill>
                <a:effectLst/>
                <a:latin typeface="Source Sans"/>
                <a:ea typeface="+mn-ea"/>
                <a:cs typeface="+mn-cs"/>
              </a:rPr>
              <a:t>. Assign this variable to the Input Dialog activity through the </a:t>
            </a:r>
            <a:r>
              <a:rPr lang="en-US" sz="1200" b="1" kern="1200">
                <a:solidFill>
                  <a:schemeClr val="tx1"/>
                </a:solidFill>
                <a:effectLst/>
                <a:latin typeface="Source Sans"/>
                <a:ea typeface="+mn-ea"/>
                <a:cs typeface="+mn-cs"/>
              </a:rPr>
              <a:t>Result</a:t>
            </a:r>
            <a:r>
              <a:rPr lang="en-US" sz="1200" kern="1200">
                <a:solidFill>
                  <a:schemeClr val="tx1"/>
                </a:solidFill>
                <a:effectLst/>
                <a:latin typeface="Source Sans"/>
                <a:ea typeface="+mn-ea"/>
                <a:cs typeface="+mn-cs"/>
              </a:rPr>
              <a:t> property in its </a:t>
            </a:r>
            <a:r>
              <a:rPr lang="en-US" sz="1200" b="1" kern="1200">
                <a:solidFill>
                  <a:schemeClr val="tx1"/>
                </a:solidFill>
                <a:effectLst/>
                <a:latin typeface="Source Sans"/>
                <a:ea typeface="+mn-ea"/>
                <a:cs typeface="+mn-cs"/>
              </a:rPr>
              <a:t>Properties</a:t>
            </a:r>
            <a:r>
              <a:rPr lang="en-US" sz="1200" kern="1200">
                <a:solidFill>
                  <a:schemeClr val="tx1"/>
                </a:solidFill>
                <a:effectLst/>
                <a:latin typeface="Source Sans"/>
                <a:ea typeface="+mn-ea"/>
                <a:cs typeface="+mn-cs"/>
              </a:rPr>
              <a:t> panel.</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 </a:t>
            </a:r>
            <a:r>
              <a:rPr lang="en-US" sz="1200" b="1" kern="1200">
                <a:solidFill>
                  <a:schemeClr val="tx1"/>
                </a:solidFill>
                <a:effectLst/>
                <a:latin typeface="Source Sans"/>
                <a:ea typeface="+mn-ea"/>
                <a:cs typeface="+mn-cs"/>
              </a:rPr>
              <a:t>Flow Decision</a:t>
            </a:r>
            <a:r>
              <a:rPr lang="en-US" sz="1200" kern="1200">
                <a:solidFill>
                  <a:schemeClr val="tx1"/>
                </a:solidFill>
                <a:effectLst/>
                <a:latin typeface="Source Sans"/>
                <a:ea typeface="+mn-ea"/>
                <a:cs typeface="+mn-cs"/>
              </a:rPr>
              <a:t> activity below the Input Dialog activity. In its Properties panel, enter condition </a:t>
            </a:r>
            <a:r>
              <a:rPr lang="en-US" sz="1200" b="1" kern="1200" err="1">
                <a:solidFill>
                  <a:schemeClr val="tx1"/>
                </a:solidFill>
                <a:effectLst/>
                <a:latin typeface="Source Sans"/>
                <a:ea typeface="+mn-ea"/>
                <a:cs typeface="+mn-cs"/>
              </a:rPr>
              <a:t>intEvenNo</a:t>
            </a:r>
            <a:r>
              <a:rPr lang="en-US" sz="1200" b="1" kern="1200">
                <a:solidFill>
                  <a:schemeClr val="tx1"/>
                </a:solidFill>
                <a:effectLst/>
                <a:latin typeface="Source Sans"/>
                <a:ea typeface="+mn-ea"/>
                <a:cs typeface="+mn-cs"/>
              </a:rPr>
              <a:t> Mod 2 = 0</a:t>
            </a:r>
            <a:endParaRPr lang="en-US" sz="1200" kern="1200">
              <a:solidFill>
                <a:schemeClr val="tx1"/>
              </a:solidFill>
              <a:effectLst/>
              <a:latin typeface="Source Sans"/>
              <a:ea typeface="+mn-ea"/>
              <a:cs typeface="+mn-cs"/>
            </a:endParaRP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Insert a Message box activity on the left node of the Flow Decision activity, and another Message box activity on the right node.</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 the Message box activity lying on the True branch of the Flow Decision, insert the text “Perfect!”</a:t>
            </a:r>
          </a:p>
          <a:p>
            <a:pPr marL="171450" lvl="0" indent="-171450">
              <a:buFont typeface="Arial" panose="020B0604020202020204" pitchFamily="34" charset="0"/>
              <a:buChar char="•"/>
            </a:pPr>
            <a:r>
              <a:rPr lang="en-US" sz="1200" kern="1200">
                <a:solidFill>
                  <a:schemeClr val="tx1"/>
                </a:solidFill>
                <a:effectLst/>
                <a:latin typeface="Source Sans"/>
                <a:ea typeface="+mn-ea"/>
                <a:cs typeface="+mn-cs"/>
              </a:rPr>
              <a:t>In the Message box activity lying on False branch of the Flow Decision, insert the text “Try Again!”. Connect a node of this Message box activity with the Input Dialog activity to form a loop.</a:t>
            </a:r>
          </a:p>
          <a:p>
            <a:pPr lvl="0"/>
            <a:r>
              <a:rPr lang="en-US" sz="1200" kern="1200">
                <a:solidFill>
                  <a:schemeClr val="tx1"/>
                </a:solidFill>
                <a:effectLst/>
                <a:latin typeface="Source Sans"/>
                <a:ea typeface="+mn-ea"/>
                <a:cs typeface="+mn-cs"/>
              </a:rPr>
              <a:t>Run the file and test few variations. </a:t>
            </a:r>
          </a:p>
          <a:p>
            <a:pPr marL="0" indent="0">
              <a:buFont typeface="Arial" panose="020B0604020202020204" pitchFamily="34" charset="0"/>
              <a:buNone/>
            </a:pPr>
            <a:endParaRPr lang="en-US" sz="1200" kern="120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167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atin typeface="Source Sans"/>
              </a:rPr>
              <a:t>This section</a:t>
            </a:r>
            <a:r>
              <a:rPr lang="en-IN" baseline="0">
                <a:latin typeface="Source Sans"/>
              </a:rPr>
              <a:t> gives an overview of Sequences. </a:t>
            </a:r>
            <a:endParaRPr lang="en-IN">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69209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kern="1200" dirty="0">
                <a:solidFill>
                  <a:schemeClr val="tx1"/>
                </a:solidFill>
                <a:effectLst/>
                <a:latin typeface="Source Sans"/>
                <a:ea typeface="+mn-ea"/>
                <a:cs typeface="Sabon Next LT" panose="02000500000000000000" pitchFamily="2" charset="0"/>
              </a:rPr>
              <a:t>Build a workflow that asks the user for their name and two-digit lottery number and displays if they are a winner.</a:t>
            </a: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a:p>
            <a:pPr marL="171450" indent="-171450">
              <a:buFont typeface="Arial" panose="020B0604020202020204" pitchFamily="34" charset="0"/>
              <a:buChar char="•"/>
            </a:pPr>
            <a:r>
              <a:rPr lang="en-US" sz="1200" kern="1200" dirty="0">
                <a:solidFill>
                  <a:schemeClr val="tx1"/>
                </a:solidFill>
                <a:effectLst/>
                <a:latin typeface="Source Sans"/>
                <a:ea typeface="+mn-ea"/>
                <a:cs typeface="Sabon Next LT" panose="02000500000000000000" pitchFamily="2" charset="0"/>
              </a:rPr>
              <a:t>Ask the name of the user and two-digit lottery number </a:t>
            </a:r>
          </a:p>
          <a:p>
            <a:pPr marL="171450" indent="-171450">
              <a:buFont typeface="Arial" panose="020B0604020202020204" pitchFamily="34" charset="0"/>
              <a:buChar char="•"/>
            </a:pPr>
            <a:r>
              <a:rPr lang="en-US" sz="1200" kern="1200" dirty="0">
                <a:solidFill>
                  <a:schemeClr val="tx1"/>
                </a:solidFill>
                <a:effectLst/>
                <a:latin typeface="Source Sans"/>
                <a:ea typeface="+mn-ea"/>
                <a:cs typeface="Sabon Next LT" panose="02000500000000000000" pitchFamily="2" charset="0"/>
              </a:rPr>
              <a:t>Give the user five chance to enter the correct lottery number </a:t>
            </a:r>
          </a:p>
          <a:p>
            <a:pPr marL="171450" indent="-171450">
              <a:buFont typeface="Arial" panose="020B0604020202020204" pitchFamily="34" charset="0"/>
              <a:buChar char="•"/>
            </a:pPr>
            <a:r>
              <a:rPr lang="en-US" sz="1200" kern="1200" dirty="0">
                <a:solidFill>
                  <a:schemeClr val="tx1"/>
                </a:solidFill>
                <a:effectLst/>
                <a:latin typeface="Source Sans"/>
                <a:ea typeface="+mn-ea"/>
                <a:cs typeface="Sabon Next LT" panose="02000500000000000000" pitchFamily="2" charset="0"/>
              </a:rPr>
              <a:t>If the entry is below 54 and above 64, display “Enter your lottery number. X chance remaining.” Here, X is the number of remaining chances for the user. </a:t>
            </a:r>
          </a:p>
          <a:p>
            <a:pPr marL="171450" indent="-171450">
              <a:buFont typeface="Arial" panose="020B0604020202020204" pitchFamily="34" charset="0"/>
              <a:buChar char="•"/>
            </a:pPr>
            <a:r>
              <a:rPr lang="en-US" sz="1200" kern="1200" dirty="0">
                <a:solidFill>
                  <a:schemeClr val="tx1"/>
                </a:solidFill>
                <a:effectLst/>
                <a:latin typeface="Source Sans"/>
                <a:ea typeface="+mn-ea"/>
                <a:cs typeface="Sabon Next LT" panose="02000500000000000000" pitchFamily="2" charset="0"/>
              </a:rPr>
              <a:t>If entry is between 54 and 64, display, “Congratulations User! You won the lottery.” Replace the User with the name of the user. </a:t>
            </a:r>
          </a:p>
          <a:p>
            <a:pPr marL="171450" indent="-171450">
              <a:buFont typeface="Arial" panose="020B0604020202020204" pitchFamily="34" charset="0"/>
              <a:buChar char="•"/>
            </a:pPr>
            <a:r>
              <a:rPr lang="en-US" sz="1200" kern="1200" dirty="0">
                <a:solidFill>
                  <a:schemeClr val="tx1"/>
                </a:solidFill>
                <a:effectLst/>
                <a:latin typeface="Source Sans"/>
                <a:ea typeface="+mn-ea"/>
                <a:cs typeface="Sabon Next LT" panose="02000500000000000000" pitchFamily="2" charset="0"/>
              </a:rPr>
              <a:t>If chances end before correct entry, display “Sorry, you lost. No more chances remaining”</a:t>
            </a: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1"/>
                </a:solidFill>
                <a:effectLst/>
                <a:latin typeface="Source Sans"/>
                <a:ea typeface="+mn-ea"/>
                <a:cs typeface="Sabon Next LT" panose="02000500000000000000" pitchFamily="2" charset="0"/>
              </a:rPr>
              <a:t>Process Overview</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Source Sans"/>
              <a:ea typeface="+mn-ea"/>
              <a:cs typeface="Sabon Next LT" panose="02000500000000000000" pitchFamily="2"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an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Input Dialog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within a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Flowchart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get the name of the user.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another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Input Dialog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take a lottery number from the user.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Also, display remaining chances using the above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Input Dialog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in the format “Enter your lottery number. </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chance remaining.”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Flow Decision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check if the input is above 54.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the input is below 54, use an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Assign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increment the count of chances used by 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the input is above 54, use another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Flow Decision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check if the input is below 64.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50000"/>
              </a:lnSpc>
              <a:buClr>
                <a:srgbClr val="0067DF"/>
              </a:buClr>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the input is above 64, use an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Assign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increment the count of chances used by 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50000"/>
              </a:lnSpc>
              <a:buClr>
                <a:srgbClr val="0067DF"/>
              </a:buClr>
              <a:buFont typeface="Wingdings" panose="05000000000000000000" pitchFamily="2"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If the input is below 64, use a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Message Box</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display “Congratulations User! You won the lottery.” Replace User with the name of the user.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Flow Decision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check if the count of chances used by the user reaches five.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Clr>
                <a:srgbClr val="0067DF"/>
              </a:buClr>
              <a:buFont typeface="Courier New" panose="02070309020205020404" pitchFamily="49" charset="0"/>
              <a:buChar char="o"/>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Use a </a:t>
            </a:r>
            <a:r>
              <a:rPr lang="en-US" sz="12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Message Box</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activity to display, “Sorry, you lost. No more chances are remaining”.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Clr>
                <a:srgbClr val="0067DF"/>
              </a:buClr>
              <a:buFont typeface="Symbol" panose="05050102010706020507" pitchFamily="18" charset="2"/>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STOP</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40582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Source Sans"/>
                <a:ea typeface="+mn-ea"/>
                <a:cs typeface="+mn-cs"/>
              </a:rPr>
              <a:t>Nesting is used while creating complex workflows, as it allows a logical division of the program and promotes reusability. Although it is technically possible to nest flowcharts and sequences in every way, the only sustainable combination is to use a flowchart to represent the overall logic of the program and to use sequences for different parts inside.</a:t>
            </a:r>
            <a:endParaRPr lang="en-IN" sz="1200" kern="1200">
              <a:solidFill>
                <a:schemeClr val="tx1"/>
              </a:solidFill>
              <a:effectLst/>
              <a:latin typeface="Source Sans"/>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7677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atin typeface="Source Sans"/>
              </a:rPr>
              <a:t>The differences between sequences and flowcharts are:</a:t>
            </a:r>
          </a:p>
          <a:p>
            <a:pPr marL="0" indent="0">
              <a:buFont typeface="Arial" panose="020B0604020202020204" pitchFamily="34" charset="0"/>
              <a:buNone/>
            </a:pPr>
            <a:endParaRPr lang="en-US">
              <a:latin typeface="Source Sans"/>
            </a:endParaRPr>
          </a:p>
          <a:p>
            <a:pPr marL="0" indent="0">
              <a:buFont typeface="Arial" panose="020B0604020202020204" pitchFamily="34" charset="0"/>
              <a:buNone/>
            </a:pPr>
            <a:r>
              <a:rPr lang="en-US" b="1">
                <a:latin typeface="Source Sans"/>
              </a:rPr>
              <a:t>Sequences</a:t>
            </a:r>
          </a:p>
          <a:p>
            <a:pPr marL="171450" indent="-171450">
              <a:buFont typeface="Arial" panose="020B0604020202020204" pitchFamily="34" charset="0"/>
              <a:buChar char="•"/>
            </a:pPr>
            <a:r>
              <a:rPr lang="en-US">
                <a:latin typeface="Source Sans"/>
              </a:rPr>
              <a:t>Suitable for linear processes</a:t>
            </a:r>
          </a:p>
          <a:p>
            <a:pPr marL="171450" indent="-171450">
              <a:buFont typeface="Arial" panose="020B0604020202020204" pitchFamily="34" charset="0"/>
              <a:buChar char="•"/>
            </a:pPr>
            <a:r>
              <a:rPr lang="en-US">
                <a:latin typeface="Source Sans"/>
              </a:rPr>
              <a:t>Seamless movement from one activity to another</a:t>
            </a:r>
          </a:p>
          <a:p>
            <a:pPr marL="171450" indent="-171450">
              <a:buFont typeface="Arial" panose="020B0604020202020204" pitchFamily="34" charset="0"/>
              <a:buChar char="•"/>
            </a:pPr>
            <a:r>
              <a:rPr lang="en-US">
                <a:latin typeface="Source Sans"/>
              </a:rPr>
              <a:t>Acts as a single block of activity</a:t>
            </a:r>
          </a:p>
          <a:p>
            <a:pPr marL="0" indent="0">
              <a:buFont typeface="Arial" panose="020B0604020202020204" pitchFamily="34" charset="0"/>
              <a:buNone/>
            </a:pPr>
            <a:endParaRPr lang="en-US">
              <a:latin typeface="Source Sans"/>
            </a:endParaRPr>
          </a:p>
          <a:p>
            <a:pPr marL="0" indent="0">
              <a:buFont typeface="Arial" panose="020B0604020202020204" pitchFamily="34" charset="0"/>
              <a:buNone/>
            </a:pPr>
            <a:r>
              <a:rPr lang="en-US" b="1">
                <a:latin typeface="Source Sans"/>
              </a:rPr>
              <a:t>Flowcharts</a:t>
            </a:r>
          </a:p>
          <a:p>
            <a:pPr marL="171450" indent="-171450">
              <a:buFont typeface="Arial" panose="020B0604020202020204" pitchFamily="34" charset="0"/>
              <a:buChar char="•"/>
            </a:pPr>
            <a:r>
              <a:rPr lang="en-US">
                <a:latin typeface="Source Sans"/>
              </a:rPr>
              <a:t>Suitable for complex processes</a:t>
            </a:r>
          </a:p>
          <a:p>
            <a:pPr marL="171450" indent="-171450">
              <a:buFont typeface="Arial" panose="020B0604020202020204" pitchFamily="34" charset="0"/>
              <a:buChar char="•"/>
            </a:pPr>
            <a:r>
              <a:rPr lang="en-US">
                <a:latin typeface="Source Sans"/>
              </a:rPr>
              <a:t>Complex movement between two activities, but easier to understand as a whole</a:t>
            </a:r>
          </a:p>
          <a:p>
            <a:pPr marL="171450" indent="-171450">
              <a:buFont typeface="Arial" panose="020B0604020202020204" pitchFamily="34" charset="0"/>
              <a:buChar char="•"/>
            </a:pPr>
            <a:r>
              <a:rPr lang="en-US">
                <a:latin typeface="Source Sans"/>
              </a:rPr>
              <a:t>Connects multiple blocks of activities through branching</a:t>
            </a:r>
          </a:p>
          <a:p>
            <a:pPr marL="0" indent="0">
              <a:buFont typeface="Arial" panose="020B0604020202020204" pitchFamily="34" charset="0"/>
              <a:buNone/>
            </a:pPr>
            <a:endParaRPr lang="en-US">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89043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Source Sans"/>
              </a:rPr>
              <a:t>This section introduces errors, exceptions and the best practices for handling the errors.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27515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a:latin typeface="Source Sans"/>
                <a:cs typeface="Arial" panose="020B0604020202020204" pitchFamily="34" charset="0"/>
              </a:rPr>
              <a:t>An </a:t>
            </a:r>
            <a:r>
              <a:rPr lang="en-US" sz="1200" b="0">
                <a:latin typeface="Source Sans"/>
                <a:cs typeface="Arial" panose="020B0604020202020204" pitchFamily="34" charset="0"/>
              </a:rPr>
              <a:t>error</a:t>
            </a:r>
            <a:r>
              <a:rPr lang="en-US" sz="1200">
                <a:latin typeface="Source Sans"/>
                <a:cs typeface="Arial" panose="020B0604020202020204" pitchFamily="34" charset="0"/>
              </a:rPr>
              <a:t> is any type of event that prevents the regular execution of a program. Some of the errors completely stop the execution, others delay it, and others just interfere with them, without having a clear impact. </a:t>
            </a:r>
          </a:p>
          <a:p>
            <a:pPr algn="just"/>
            <a:endParaRPr lang="en-US" sz="1200">
              <a:latin typeface="Source Sans"/>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a:latin typeface="Source Sans"/>
                <a:cs typeface="Sabon Next LT" panose="02000500000000000000" pitchFamily="2" charset="0"/>
              </a:rPr>
              <a:t>Based on their source, there are different types of errors: </a:t>
            </a:r>
          </a:p>
          <a:p>
            <a:pPr marL="285750" indent="-173038" fontAlgn="base">
              <a:buClr>
                <a:schemeClr val="accent1"/>
              </a:buClr>
              <a:buFont typeface="Wingdings" panose="05000000000000000000" pitchFamily="2" charset="2"/>
              <a:buChar char="§"/>
            </a:pPr>
            <a:r>
              <a:rPr lang="en-US" b="1">
                <a:latin typeface="Source Sans"/>
                <a:cs typeface="Sabon Next LT" panose="02000500000000000000" pitchFamily="2" charset="0"/>
              </a:rPr>
              <a:t>Syntax errors</a:t>
            </a:r>
            <a:r>
              <a:rPr lang="en-US" b="0">
                <a:latin typeface="Source Sans"/>
                <a:cs typeface="Sabon Next LT" panose="02000500000000000000" pitchFamily="2" charset="0"/>
              </a:rPr>
              <a:t>,</a:t>
            </a:r>
            <a:r>
              <a:rPr lang="en-US" b="1">
                <a:latin typeface="Source Sans"/>
                <a:cs typeface="Sabon Next LT" panose="02000500000000000000" pitchFamily="2" charset="0"/>
              </a:rPr>
              <a:t> </a:t>
            </a:r>
            <a:r>
              <a:rPr lang="en-US">
                <a:latin typeface="Source Sans"/>
                <a:cs typeface="Sabon Next LT" panose="02000500000000000000" pitchFamily="2" charset="0"/>
              </a:rPr>
              <a:t>where the compiler/interpreter cannot parse the written code into meaningful computer instructions.</a:t>
            </a:r>
          </a:p>
          <a:p>
            <a:pPr marL="285750" indent="-173038" fontAlgn="base">
              <a:buClr>
                <a:schemeClr val="accent1"/>
              </a:buClr>
              <a:buFont typeface="Wingdings" panose="05000000000000000000" pitchFamily="2" charset="2"/>
              <a:buChar char="§"/>
            </a:pPr>
            <a:r>
              <a:rPr lang="en-US" b="1">
                <a:latin typeface="Source Sans"/>
                <a:cs typeface="Sabon Next LT" panose="02000500000000000000" pitchFamily="2" charset="0"/>
              </a:rPr>
              <a:t>User errors</a:t>
            </a:r>
            <a:r>
              <a:rPr lang="en-US">
                <a:latin typeface="Source Sans"/>
                <a:cs typeface="Sabon Next LT" panose="02000500000000000000" pitchFamily="2" charset="0"/>
              </a:rPr>
              <a:t>, where the software determines that the user’s input is not acceptable for some reason.</a:t>
            </a:r>
          </a:p>
          <a:p>
            <a:pPr marL="285750" indent="-173038" fontAlgn="base">
              <a:buClr>
                <a:schemeClr val="accent1"/>
              </a:buClr>
              <a:buFont typeface="Wingdings" panose="05000000000000000000" pitchFamily="2" charset="2"/>
              <a:buChar char="§"/>
            </a:pPr>
            <a:r>
              <a:rPr lang="en-US" b="1">
                <a:latin typeface="Source Sans"/>
                <a:cs typeface="Sabon Next LT" panose="02000500000000000000" pitchFamily="2" charset="0"/>
              </a:rPr>
              <a:t>Programming errors</a:t>
            </a:r>
            <a:r>
              <a:rPr lang="en-US">
                <a:latin typeface="Source Sans"/>
                <a:cs typeface="Sabon Next LT" panose="02000500000000000000" pitchFamily="2" charset="0"/>
              </a:rPr>
              <a:t>, where the program contains no syntax errors but does not produce the expected results. These are often called bugs.</a:t>
            </a:r>
          </a:p>
          <a:p>
            <a:pPr algn="just"/>
            <a:endParaRPr lang="en-US" sz="1200">
              <a:latin typeface="Source Sans"/>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51185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a:latin typeface="Source Sans"/>
                <a:cs typeface="Arial" panose="020B0604020202020204" pitchFamily="34" charset="0"/>
              </a:rPr>
              <a:t>Exceptions</a:t>
            </a:r>
            <a:r>
              <a:rPr lang="en-US" sz="1200">
                <a:latin typeface="Source Sans"/>
                <a:cs typeface="Arial" panose="020B0604020202020204" pitchFamily="34" charset="0"/>
              </a:rPr>
              <a:t> are a subset of errors that are serious enough to produce a material effect and for which there can be a mechanism to identify and address them. Exception handling mechanism refers to how to prevent and</a:t>
            </a:r>
            <a:r>
              <a:rPr lang="en-US" sz="1200" b="0">
                <a:latin typeface="Source Sans"/>
                <a:cs typeface="Arial" panose="020B0604020202020204" pitchFamily="34" charset="0"/>
              </a:rPr>
              <a:t>/or respond to exceptions. </a:t>
            </a:r>
            <a:r>
              <a:rPr lang="en-US">
                <a:latin typeface="Source Sans"/>
                <a:cs typeface="Arial" panose="020B0604020202020204" pitchFamily="34" charset="0"/>
              </a:rPr>
              <a:t>Sometimes, the handling mechanism can be simply stopping the execution. </a:t>
            </a:r>
            <a:r>
              <a:rPr lang="en-US" b="0">
                <a:latin typeface="Source Sans"/>
                <a:cs typeface="Arial" panose="020B0604020202020204" pitchFamily="34" charset="0"/>
              </a:rPr>
              <a:t>Some of the exceptions are linked to the systems used, while others are linked to the logic of the business process.</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b="0">
              <a:latin typeface="Source Sans"/>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b="0">
                <a:latin typeface="Source Sans"/>
                <a:cs typeface="Arial" panose="020B0604020202020204" pitchFamily="34" charset="0"/>
              </a:rPr>
              <a:t>The types of exceptions are: </a:t>
            </a:r>
          </a:p>
          <a:p>
            <a:pPr fontAlgn="base"/>
            <a:endParaRPr lang="en-US" sz="1200" b="1">
              <a:latin typeface="Source Sans"/>
              <a:cs typeface="Arial" panose="020B0604020202020204" pitchFamily="34" charset="0"/>
            </a:endParaRPr>
          </a:p>
          <a:p>
            <a:pPr marL="171450" indent="-171450" fontAlgn="base">
              <a:buFont typeface="Arial" panose="020B0604020202020204" pitchFamily="34" charset="0"/>
              <a:buChar char="•"/>
            </a:pPr>
            <a:r>
              <a:rPr lang="en-US" sz="1200" b="1">
                <a:latin typeface="Source Sans"/>
                <a:cs typeface="Arial" panose="020B0604020202020204" pitchFamily="34" charset="0"/>
              </a:rPr>
              <a:t>Application (System) Exception</a:t>
            </a:r>
            <a:r>
              <a:rPr lang="en-US" sz="1200">
                <a:latin typeface="Source Sans"/>
                <a:cs typeface="Arial" panose="020B0604020202020204" pitchFamily="34" charset="0"/>
              </a:rPr>
              <a:t>:</a:t>
            </a:r>
          </a:p>
          <a:p>
            <a:pPr marL="628650" marR="0" lvl="1" indent="-171450" algn="l" defTabSz="914400" rtl="0" eaLnBrk="1" fontAlgn="auto" latinLnBrk="0" hangingPunct="1">
              <a:lnSpc>
                <a:spcPct val="80000"/>
              </a:lnSpc>
              <a:spcBef>
                <a:spcPts val="0"/>
              </a:spcBef>
              <a:spcAft>
                <a:spcPts val="0"/>
              </a:spcAft>
              <a:buClr>
                <a:srgbClr val="0085CA"/>
              </a:buClr>
              <a:buSzPts val="1400"/>
              <a:buFont typeface="Arial" panose="020B0604020202020204" pitchFamily="34" charset="0"/>
              <a:buChar char="•"/>
              <a:tabLst/>
              <a:defRPr/>
            </a:pPr>
            <a:r>
              <a:rPr lang="en-US" sz="1200" kern="0">
                <a:latin typeface="Source Sans"/>
                <a:ea typeface="Poppins"/>
                <a:cs typeface="Arial" panose="020B0604020202020204" pitchFamily="34" charset="0"/>
                <a:sym typeface="Poppins"/>
              </a:rPr>
              <a:t>D</a:t>
            </a:r>
            <a:r>
              <a:rPr kumimoji="0" lang="en-US" sz="1200" b="0" i="0" u="none" strike="noStrike" kern="0" cap="none" spc="0" normalizeH="0" baseline="0" noProof="0">
                <a:ln>
                  <a:noFill/>
                </a:ln>
                <a:effectLst/>
                <a:uLnTx/>
                <a:uFillTx/>
                <a:latin typeface="Source Sans"/>
                <a:ea typeface="Poppins"/>
                <a:cs typeface="Arial" panose="020B0604020202020204" pitchFamily="34" charset="0"/>
                <a:sym typeface="Poppins"/>
              </a:rPr>
              <a:t>escribes an error rooted in a technical issue, such as an application that is not responding. </a:t>
            </a:r>
          </a:p>
          <a:p>
            <a:pPr marL="628650" marR="0" lvl="1" indent="-171450" algn="l" defTabSz="914400" rtl="0" eaLnBrk="1" fontAlgn="auto" latinLnBrk="0" hangingPunct="1">
              <a:lnSpc>
                <a:spcPct val="80000"/>
              </a:lnSpc>
              <a:spcBef>
                <a:spcPts val="0"/>
              </a:spcBef>
              <a:spcAft>
                <a:spcPts val="0"/>
              </a:spcAft>
              <a:buClr>
                <a:srgbClr val="0085CA"/>
              </a:buClr>
              <a:buSzPts val="1400"/>
              <a:buFont typeface="Arial" panose="020B0604020202020204" pitchFamily="34" charset="0"/>
              <a:buChar char="•"/>
              <a:tabLst/>
              <a:defRPr/>
            </a:pPr>
            <a:r>
              <a:rPr lang="en-US" sz="1200" kern="0">
                <a:latin typeface="Source Sans"/>
                <a:ea typeface="Poppins"/>
                <a:cs typeface="Arial" panose="020B0604020202020204" pitchFamily="34" charset="0"/>
                <a:sym typeface="Poppins"/>
              </a:rPr>
              <a:t>Has</a:t>
            </a:r>
            <a:r>
              <a:rPr kumimoji="0" lang="en-US" sz="1200" b="0" i="0" u="none" strike="noStrike" kern="0" cap="none" spc="0" normalizeH="0" baseline="0" noProof="0">
                <a:ln>
                  <a:noFill/>
                </a:ln>
                <a:effectLst/>
                <a:uLnTx/>
                <a:uFillTx/>
                <a:latin typeface="Source Sans"/>
                <a:ea typeface="Poppins"/>
                <a:cs typeface="Arial" panose="020B0604020202020204" pitchFamily="34" charset="0"/>
                <a:sym typeface="Poppins"/>
              </a:rPr>
              <a:t> a chance of being solved simply by retrying the transaction, as the application can unfreeze. </a:t>
            </a:r>
          </a:p>
          <a:p>
            <a:pPr marL="628650" marR="0" lvl="1" indent="-171450" algn="l" defTabSz="914400" rtl="0" eaLnBrk="1" fontAlgn="auto" latinLnBrk="0" hangingPunct="1">
              <a:lnSpc>
                <a:spcPct val="80000"/>
              </a:lnSpc>
              <a:spcBef>
                <a:spcPts val="0"/>
              </a:spcBef>
              <a:spcAft>
                <a:spcPts val="0"/>
              </a:spcAft>
              <a:buClr>
                <a:srgbClr val="0085CA"/>
              </a:buClr>
              <a:buSzPts val="1400"/>
              <a:buFont typeface="Arial" panose="020B0604020202020204" pitchFamily="34" charset="0"/>
              <a:buChar char="•"/>
              <a:tabLst/>
              <a:defRPr/>
            </a:pPr>
            <a:r>
              <a:rPr kumimoji="0" lang="en-US" sz="1200" b="0" i="0" u="none" strike="noStrike" kern="0" cap="none" spc="0" normalizeH="0" baseline="0" noProof="0">
                <a:ln>
                  <a:noFill/>
                </a:ln>
                <a:effectLst/>
                <a:uLnTx/>
                <a:uFillTx/>
                <a:latin typeface="Source Sans"/>
                <a:ea typeface="Poppins"/>
                <a:cs typeface="Arial" panose="020B0604020202020204" pitchFamily="34" charset="0"/>
                <a:sym typeface="Poppins"/>
              </a:rPr>
              <a:t>Can be managed by following good naming conventions for activities and workflows. This helps in tracking the activity that caused the exception.</a:t>
            </a:r>
          </a:p>
          <a:p>
            <a:pPr marL="171450" indent="-171450" fontAlgn="base">
              <a:buFont typeface="Arial" panose="020B0604020202020204" pitchFamily="34" charset="0"/>
              <a:buChar char="•"/>
            </a:pPr>
            <a:endParaRPr lang="en-US" sz="1200">
              <a:latin typeface="Source Sans"/>
              <a:cs typeface="Arial" panose="020B0604020202020204" pitchFamily="34" charset="0"/>
            </a:endParaRPr>
          </a:p>
          <a:p>
            <a:pPr marL="171450" indent="-171450" fontAlgn="base">
              <a:buFont typeface="Arial" panose="020B0604020202020204" pitchFamily="34" charset="0"/>
              <a:buChar char="•"/>
            </a:pPr>
            <a:r>
              <a:rPr lang="en-US" sz="1200" b="1">
                <a:latin typeface="Source Sans"/>
                <a:cs typeface="Arial" panose="020B0604020202020204" pitchFamily="34" charset="0"/>
              </a:rPr>
              <a:t>Business Exception</a:t>
            </a:r>
            <a:r>
              <a:rPr lang="en-US" sz="1200">
                <a:latin typeface="Source Sans"/>
                <a:cs typeface="Arial" panose="020B0604020202020204" pitchFamily="34" charset="0"/>
              </a:rPr>
              <a:t>: </a:t>
            </a:r>
            <a:endParaRPr kumimoji="0" lang="en-US" sz="1200" b="0" i="0" u="none" strike="noStrike" kern="1200" cap="none" spc="0" normalizeH="0" baseline="0">
              <a:ln>
                <a:noFill/>
              </a:ln>
              <a:effectLst/>
              <a:uLnTx/>
              <a:uFillTx/>
              <a:latin typeface="Source Sans"/>
              <a:ea typeface="+mn-ea"/>
              <a:cs typeface="Arial" panose="020B0604020202020204" pitchFamily="34" charset="0"/>
            </a:endParaRPr>
          </a:p>
          <a:p>
            <a:pPr marL="628650" lvl="1" indent="-171450" fontAlgn="base">
              <a:buFont typeface="Arial" panose="020B0604020202020204" pitchFamily="34" charset="0"/>
              <a:buChar char="•"/>
            </a:pPr>
            <a:r>
              <a:rPr kumimoji="0" lang="en-US" sz="1200" b="0" i="0" u="none" strike="noStrike" kern="1200" cap="none" spc="0" normalizeH="0" baseline="0" noProof="0">
                <a:ln>
                  <a:noFill/>
                </a:ln>
                <a:effectLst/>
                <a:uLnTx/>
                <a:uFillTx/>
                <a:latin typeface="Source Sans"/>
                <a:ea typeface="+mn-ea"/>
                <a:cs typeface="Arial" panose="020B0604020202020204" pitchFamily="34" charset="0"/>
                <a:sym typeface="Poppins"/>
              </a:rPr>
              <a:t>D</a:t>
            </a:r>
            <a:r>
              <a:rPr kumimoji="0" lang="en-US" sz="1200" b="0" i="0" u="none" strike="noStrike" kern="0" cap="none" spc="0" normalizeH="0" baseline="0" noProof="0">
                <a:ln>
                  <a:noFill/>
                </a:ln>
                <a:effectLst/>
                <a:uLnTx/>
                <a:uFillTx/>
                <a:latin typeface="Source Sans"/>
                <a:ea typeface="Poppins"/>
                <a:cs typeface="Arial" panose="020B0604020202020204" pitchFamily="34" charset="0"/>
                <a:sym typeface="Poppins"/>
              </a:rPr>
              <a:t>escribes an error rooted in the fact that certain data which the automation project depends on is incomplete, missing, outside of set boundaries, or does not pass other data validation criteria.</a:t>
            </a:r>
          </a:p>
          <a:p>
            <a:pPr marL="628650" marR="0" lvl="1" indent="-171450" algn="l" defTabSz="914400" rtl="0" eaLnBrk="1" fontAlgn="auto" latinLnBrk="0" hangingPunct="1">
              <a:lnSpc>
                <a:spcPct val="80000"/>
              </a:lnSpc>
              <a:spcBef>
                <a:spcPts val="0"/>
              </a:spcBef>
              <a:spcAft>
                <a:spcPts val="0"/>
              </a:spcAft>
              <a:buClr>
                <a:srgbClr val="0085CA"/>
              </a:buClr>
              <a:buSzPts val="1400"/>
              <a:buFont typeface="Arial" panose="020B0604020202020204" pitchFamily="34" charset="0"/>
              <a:buChar char="•"/>
              <a:tabLst/>
              <a:defRPr/>
            </a:pPr>
            <a:r>
              <a:rPr kumimoji="0" lang="en-US" sz="1200" b="0" i="0" u="none" strike="noStrike" kern="0" cap="none" spc="0" normalizeH="0" baseline="0" noProof="0">
                <a:ln>
                  <a:noFill/>
                </a:ln>
                <a:effectLst/>
                <a:uLnTx/>
                <a:uFillTx/>
                <a:latin typeface="Source Sans"/>
                <a:ea typeface="Poppins"/>
                <a:cs typeface="Arial" panose="020B0604020202020204" pitchFamily="34" charset="0"/>
                <a:sym typeface="Poppins"/>
              </a:rPr>
              <a:t>It is an exception from the usual process flow and the validation is made explicitly by the developer inside the workflow. </a:t>
            </a:r>
          </a:p>
          <a:p>
            <a:pPr marL="628650" marR="0" lvl="1" indent="-171450" algn="l" defTabSz="914400" rtl="0" eaLnBrk="1" fontAlgn="auto" latinLnBrk="0" hangingPunct="1">
              <a:lnSpc>
                <a:spcPct val="80000"/>
              </a:lnSpc>
              <a:spcBef>
                <a:spcPts val="0"/>
              </a:spcBef>
              <a:spcAft>
                <a:spcPts val="0"/>
              </a:spcAft>
              <a:buClr>
                <a:srgbClr val="0085CA"/>
              </a:buClr>
              <a:buSzPts val="1400"/>
              <a:buFont typeface="Arial" panose="020B0604020202020204" pitchFamily="34" charset="0"/>
              <a:buChar char="•"/>
              <a:tabLst/>
              <a:defRPr/>
            </a:pPr>
            <a:r>
              <a:rPr kumimoji="0" lang="en-US" sz="1200" b="0" i="0" u="none" strike="noStrike" kern="0" cap="none" spc="0" normalizeH="0" baseline="0" noProof="0">
                <a:ln>
                  <a:noFill/>
                </a:ln>
                <a:effectLst/>
                <a:uLnTx/>
                <a:uFillTx/>
                <a:latin typeface="Source Sans"/>
                <a:ea typeface="Poppins"/>
                <a:cs typeface="Arial" panose="020B0604020202020204" pitchFamily="34" charset="0"/>
                <a:sym typeface="Poppins"/>
              </a:rPr>
              <a:t>The text in the exception should contain enough information for a human user (business user or developer) to understand what happened and what actions need to be taken.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65992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a:solidFill>
                  <a:srgbClr val="58595B"/>
                </a:solidFill>
                <a:latin typeface="Source Sans"/>
              </a:rPr>
              <a:t>It is common for automation projects to encounter events that interrupt or interfere with the projected execution.</a:t>
            </a:r>
            <a:r>
              <a:rPr lang="en-US" sz="1200" b="0">
                <a:solidFill>
                  <a:srgbClr val="000000"/>
                </a:solidFill>
                <a:latin typeface="Source Sans"/>
              </a:rPr>
              <a:t>​ The different approaches to handle errors are:</a:t>
            </a:r>
          </a:p>
          <a:p>
            <a:pPr marL="171450" indent="-171450" fontAlgn="base">
              <a:buFont typeface="Arial" panose="020B0604020202020204" pitchFamily="34" charset="0"/>
              <a:buChar char="•"/>
            </a:pPr>
            <a:r>
              <a:rPr lang="en-US" b="0">
                <a:solidFill>
                  <a:srgbClr val="000000"/>
                </a:solidFill>
                <a:latin typeface="Source Sans"/>
              </a:rPr>
              <a:t>​</a:t>
            </a:r>
            <a:r>
              <a:rPr lang="en-US" b="0">
                <a:solidFill>
                  <a:srgbClr val="58595B"/>
                </a:solidFill>
                <a:latin typeface="Source Sans"/>
              </a:rPr>
              <a:t>Stop the execution</a:t>
            </a:r>
            <a:r>
              <a:rPr lang="en-US" b="0">
                <a:solidFill>
                  <a:srgbClr val="000000"/>
                </a:solidFill>
                <a:latin typeface="Source Sans"/>
              </a:rPr>
              <a:t>​</a:t>
            </a:r>
          </a:p>
          <a:p>
            <a:pPr marL="171450" indent="-171450" fontAlgn="base">
              <a:buFont typeface="Arial" panose="020B0604020202020204" pitchFamily="34" charset="0"/>
              <a:buChar char="•"/>
            </a:pPr>
            <a:r>
              <a:rPr lang="en-US" b="0">
                <a:solidFill>
                  <a:srgbClr val="58595B"/>
                </a:solidFill>
                <a:latin typeface="Source Sans"/>
              </a:rPr>
              <a:t>Execute specified actions within the workflow</a:t>
            </a:r>
            <a:r>
              <a:rPr lang="en-US" b="0">
                <a:solidFill>
                  <a:srgbClr val="000000"/>
                </a:solidFill>
                <a:latin typeface="Source Sans"/>
              </a:rPr>
              <a:t>​</a:t>
            </a:r>
          </a:p>
          <a:p>
            <a:pPr marL="171450" indent="-171450" fontAlgn="base">
              <a:buFont typeface="Arial" panose="020B0604020202020204" pitchFamily="34" charset="0"/>
              <a:buChar char="•"/>
            </a:pPr>
            <a:r>
              <a:rPr lang="en-US" b="0">
                <a:solidFill>
                  <a:srgbClr val="58595B"/>
                </a:solidFill>
                <a:latin typeface="Source Sans"/>
              </a:rPr>
              <a:t>Escalate the issue to a human operator</a:t>
            </a:r>
            <a:endParaRPr lang="en-US" b="0">
              <a:solidFill>
                <a:srgbClr val="000000"/>
              </a:solidFill>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75173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UiPath Studio offers following three activities to handle errors. They are:</a:t>
            </a:r>
          </a:p>
          <a:p>
            <a:pPr marL="171450" indent="-171450">
              <a:buFont typeface="Arial" panose="020B0604020202020204" pitchFamily="34" charset="0"/>
              <a:buChar char="•"/>
            </a:pPr>
            <a:r>
              <a:rPr lang="en-US" b="0" dirty="0">
                <a:latin typeface="Source Sans"/>
              </a:rPr>
              <a:t>Try Catch</a:t>
            </a:r>
          </a:p>
          <a:p>
            <a:pPr marL="171450" indent="-171450">
              <a:buFont typeface="Arial" panose="020B0604020202020204" pitchFamily="34" charset="0"/>
              <a:buChar char="•"/>
            </a:pPr>
            <a:r>
              <a:rPr lang="en-US" b="0" dirty="0">
                <a:latin typeface="Source Sans"/>
              </a:rPr>
              <a:t>Retry Scope</a:t>
            </a:r>
          </a:p>
          <a:p>
            <a:pPr marL="171450" indent="-171450">
              <a:buFont typeface="Arial" panose="020B0604020202020204" pitchFamily="34" charset="0"/>
              <a:buChar char="•"/>
            </a:pPr>
            <a:r>
              <a:rPr lang="en-US" b="0" dirty="0">
                <a:latin typeface="Source Sans"/>
              </a:rPr>
              <a:t>Global Exception Handler</a:t>
            </a:r>
          </a:p>
          <a:p>
            <a:pPr marL="171450" indent="-171450">
              <a:buFont typeface="Arial" panose="020B0604020202020204" pitchFamily="34" charset="0"/>
              <a:buChar char="•"/>
            </a:pPr>
            <a:endParaRPr lang="en-US" b="0" dirty="0">
              <a:latin typeface="Source Sans"/>
            </a:endParaRPr>
          </a:p>
          <a:p>
            <a:pPr marL="0" indent="0">
              <a:buFont typeface="Arial" panose="020B0604020202020204" pitchFamily="34" charset="0"/>
              <a:buNone/>
            </a:pPr>
            <a:r>
              <a:rPr lang="en-US" b="0" dirty="0">
                <a:latin typeface="Source Sans"/>
              </a:rPr>
              <a:t>The subsequent slides give more detail on these activities.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9618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a:latin typeface="Source Sans"/>
                <a:cs typeface="Arial" panose="020B0604020202020204" pitchFamily="34" charset="0"/>
              </a:rPr>
              <a:t>The Try Catch activity is one of the most important activities used for exception handling purposes. It is generally used when specific parts of the project may trigger errors. The activity c</a:t>
            </a:r>
            <a:r>
              <a:rPr lang="en-US" sz="1200">
                <a:latin typeface="Source Sans"/>
              </a:rPr>
              <a:t>atches a specified exception type in a sequence or activity, and either displays an error notification or dismisses it and continues the execution.  </a:t>
            </a:r>
          </a:p>
          <a:p>
            <a:pPr algn="just"/>
            <a:endParaRPr lang="en-US" sz="1200">
              <a:latin typeface="Source Sans"/>
              <a:cs typeface="Arial" panose="020B0604020202020204" pitchFamily="34" charset="0"/>
            </a:endParaRPr>
          </a:p>
          <a:p>
            <a:pPr algn="just"/>
            <a:r>
              <a:rPr lang="en-US" sz="1200" b="0" i="0" kern="1200">
                <a:solidFill>
                  <a:schemeClr val="tx1"/>
                </a:solidFill>
                <a:effectLst/>
                <a:latin typeface="Source Sans"/>
                <a:ea typeface="+mn-ea"/>
                <a:cs typeface="+mn-cs"/>
              </a:rPr>
              <a:t>As a mechanism, Try Catch runs the activities in the Try block and, if an error takes place, executes the activities in the Catch block. The Finally block is only executed when no exceptions are thrown or when an exception is caught and handled in the Catch block (without being re-thrown). </a:t>
            </a:r>
          </a:p>
          <a:p>
            <a:pPr algn="just"/>
            <a:endParaRPr lang="en-US" sz="1200" b="0" i="0" kern="1200">
              <a:solidFill>
                <a:schemeClr val="tx1"/>
              </a:solidFill>
              <a:effectLst/>
              <a:latin typeface="Source Sans"/>
              <a:ea typeface="+mn-ea"/>
              <a:cs typeface="+mn-cs"/>
            </a:endParaRPr>
          </a:p>
          <a:p>
            <a:pPr algn="just"/>
            <a:r>
              <a:rPr lang="en-US" sz="1200" b="0" i="0" kern="1200">
                <a:solidFill>
                  <a:schemeClr val="tx1"/>
                </a:solidFill>
                <a:effectLst/>
                <a:latin typeface="Source Sans"/>
                <a:ea typeface="+mn-ea"/>
                <a:cs typeface="+mn-cs"/>
              </a:rPr>
              <a:t>The activity has three main sections: </a:t>
            </a:r>
          </a:p>
          <a:p>
            <a:pPr marL="171450" indent="-171450" algn="just">
              <a:buFont typeface="Arial" panose="020B0604020202020204" pitchFamily="34" charset="0"/>
              <a:buChar char="•"/>
            </a:pPr>
            <a:r>
              <a:rPr lang="en-US" sz="1200" b="0" i="0" kern="1200">
                <a:solidFill>
                  <a:schemeClr val="tx1"/>
                </a:solidFill>
                <a:effectLst/>
                <a:latin typeface="Source Sans"/>
                <a:ea typeface="+mn-ea"/>
                <a:cs typeface="+mn-cs"/>
              </a:rPr>
              <a:t>Try - The activity performed which has a chance of throwing an error.</a:t>
            </a:r>
          </a:p>
          <a:p>
            <a:pPr marL="171450" indent="-171450" algn="just">
              <a:buFont typeface="Arial" panose="020B0604020202020204" pitchFamily="34" charset="0"/>
              <a:buChar char="•"/>
            </a:pPr>
            <a:r>
              <a:rPr lang="en-US" sz="1200" b="0" i="0" kern="1200">
                <a:solidFill>
                  <a:schemeClr val="tx1"/>
                </a:solidFill>
                <a:effectLst/>
                <a:latin typeface="Source Sans"/>
                <a:ea typeface="+mn-ea"/>
                <a:cs typeface="+mn-cs"/>
              </a:rPr>
              <a:t>Catches - The activity or set of activities to be performed when an error occurs.</a:t>
            </a:r>
          </a:p>
          <a:p>
            <a:pPr marL="628650" lvl="1" indent="-171450" algn="just">
              <a:buFont typeface="Arial" panose="020B0604020202020204" pitchFamily="34" charset="0"/>
              <a:buChar char="•"/>
            </a:pPr>
            <a:r>
              <a:rPr lang="en-US" sz="1200" b="0" i="0" kern="1200">
                <a:solidFill>
                  <a:schemeClr val="tx1"/>
                </a:solidFill>
                <a:effectLst/>
                <a:latin typeface="Source Sans"/>
                <a:ea typeface="+mn-ea"/>
                <a:cs typeface="+mn-cs"/>
              </a:rPr>
              <a:t>Exception - The exception type to look for. Multiple exceptions can be added.</a:t>
            </a:r>
          </a:p>
          <a:p>
            <a:pPr marL="171450" indent="-171450" algn="just">
              <a:buFont typeface="Arial" panose="020B0604020202020204" pitchFamily="34" charset="0"/>
              <a:buChar char="•"/>
            </a:pPr>
            <a:r>
              <a:rPr lang="en-US" sz="1200" b="0" i="0" kern="1200">
                <a:solidFill>
                  <a:schemeClr val="tx1"/>
                </a:solidFill>
                <a:effectLst/>
                <a:latin typeface="Source Sans"/>
                <a:ea typeface="+mn-ea"/>
                <a:cs typeface="+mn-cs"/>
              </a:rPr>
              <a:t>Finally - Holds an activity that should be executed only if no error occurred or if the error was already caught.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9843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latin typeface="Source Sans"/>
                <a:cs typeface="Calibri"/>
              </a:rPr>
              <a:t>Demonstrate how to create a Robot that catches an Error/Exception and continues running using the </a:t>
            </a:r>
            <a:r>
              <a:rPr lang="en-US" sz="2400" b="1" dirty="0">
                <a:latin typeface="Source Sans"/>
                <a:cs typeface="Calibri"/>
              </a:rPr>
              <a:t>Try Catch</a:t>
            </a:r>
            <a:r>
              <a:rPr lang="en-US" sz="2400" dirty="0">
                <a:latin typeface="Source Sans"/>
                <a:cs typeface="Calibri"/>
              </a:rPr>
              <a:t> activity.</a:t>
            </a:r>
          </a:p>
          <a:p>
            <a:endParaRPr lang="en-US" sz="2400" dirty="0">
              <a:latin typeface="Source Sans"/>
              <a:cs typeface="Calibri"/>
            </a:endParaRPr>
          </a:p>
          <a:p>
            <a:pPr marL="171450" lvl="0" indent="-171450">
              <a:buFont typeface="Arial" panose="020B0604020202020204" pitchFamily="34" charset="0"/>
              <a:buChar char="•"/>
            </a:pPr>
            <a:r>
              <a:rPr lang="en-US" sz="2400" dirty="0">
                <a:latin typeface="Source Sans"/>
                <a:cs typeface="Calibri"/>
              </a:rPr>
              <a:t>Open MS Word application on the desktop called test.docx.</a:t>
            </a:r>
          </a:p>
          <a:p>
            <a:pPr marL="171450" indent="-171450">
              <a:buFont typeface="Arial" panose="020B0604020202020204" pitchFamily="34" charset="0"/>
              <a:buChar char="•"/>
            </a:pPr>
            <a:r>
              <a:rPr lang="en-US" sz="2400" dirty="0">
                <a:latin typeface="Source Sans"/>
                <a:cs typeface="Calibri"/>
              </a:rPr>
              <a:t>Insert a </a:t>
            </a:r>
            <a:r>
              <a:rPr lang="en-US" sz="2400" b="1" dirty="0">
                <a:latin typeface="Source Sans"/>
                <a:cs typeface="Calibri"/>
              </a:rPr>
              <a:t>Type Into</a:t>
            </a:r>
            <a:r>
              <a:rPr lang="en-US" sz="2400" dirty="0">
                <a:latin typeface="Source Sans"/>
                <a:cs typeface="Calibri"/>
              </a:rPr>
              <a:t> activity in the designer panel. </a:t>
            </a:r>
          </a:p>
          <a:p>
            <a:pPr marL="171450" lvl="0" indent="-171450">
              <a:buFont typeface="Arial" panose="020B0604020202020204" pitchFamily="34" charset="0"/>
              <a:buChar char="•"/>
            </a:pPr>
            <a:r>
              <a:rPr lang="en-US" sz="2400" dirty="0">
                <a:latin typeface="Source Sans"/>
                <a:cs typeface="Calibri"/>
              </a:rPr>
              <a:t>Click the “Indicate on screen” link of the </a:t>
            </a:r>
            <a:r>
              <a:rPr lang="en-US" sz="2400" b="1" dirty="0">
                <a:latin typeface="Source Sans"/>
                <a:cs typeface="Calibri"/>
              </a:rPr>
              <a:t>Type Into</a:t>
            </a:r>
            <a:r>
              <a:rPr lang="en-US" sz="2400" dirty="0">
                <a:latin typeface="Source Sans"/>
                <a:cs typeface="Calibri"/>
              </a:rPr>
              <a:t> activity and indicate the editor area of the MS Word file. </a:t>
            </a:r>
          </a:p>
          <a:p>
            <a:pPr marL="171450" lvl="0" indent="-171450">
              <a:buFont typeface="Arial" panose="020B0604020202020204" pitchFamily="34" charset="0"/>
              <a:buChar char="•"/>
            </a:pPr>
            <a:r>
              <a:rPr lang="en-US" sz="2400" dirty="0">
                <a:latin typeface="Source Sans"/>
                <a:cs typeface="Calibri"/>
              </a:rPr>
              <a:t>In the text area of the Type Into activity, insert the text “Automation is the future”.</a:t>
            </a:r>
          </a:p>
          <a:p>
            <a:pPr marL="171450" lvl="0" indent="-171450">
              <a:buFont typeface="Arial" panose="020B0604020202020204" pitchFamily="34" charset="0"/>
              <a:buChar char="•"/>
            </a:pPr>
            <a:r>
              <a:rPr lang="en-US" sz="2400" dirty="0">
                <a:latin typeface="Source Sans"/>
                <a:cs typeface="Calibri"/>
              </a:rPr>
              <a:t>Insert</a:t>
            </a:r>
            <a:r>
              <a:rPr lang="en-US" sz="2400" b="1" dirty="0">
                <a:latin typeface="Source Sans"/>
                <a:cs typeface="Calibri"/>
              </a:rPr>
              <a:t> a Try Catch</a:t>
            </a:r>
            <a:r>
              <a:rPr lang="en-US" sz="2400" dirty="0">
                <a:latin typeface="Source Sans"/>
                <a:cs typeface="Calibri"/>
              </a:rPr>
              <a:t> activity below the first </a:t>
            </a:r>
            <a:r>
              <a:rPr lang="en-US" sz="2400" b="1" dirty="0">
                <a:latin typeface="Source Sans"/>
                <a:cs typeface="Calibri"/>
              </a:rPr>
              <a:t>Type Into </a:t>
            </a:r>
            <a:r>
              <a:rPr lang="en-US" sz="2400" dirty="0">
                <a:latin typeface="Source Sans"/>
                <a:cs typeface="Calibri"/>
              </a:rPr>
              <a:t>activity.</a:t>
            </a:r>
          </a:p>
          <a:p>
            <a:pPr marL="171450" lvl="0" indent="-171450">
              <a:buFont typeface="Arial" panose="020B0604020202020204" pitchFamily="34" charset="0"/>
              <a:buChar char="•"/>
            </a:pPr>
            <a:r>
              <a:rPr lang="en-US" sz="2400" dirty="0">
                <a:latin typeface="Source Sans"/>
                <a:cs typeface="Calibri"/>
              </a:rPr>
              <a:t>Insert a </a:t>
            </a:r>
            <a:r>
              <a:rPr lang="en-US" sz="2400" b="1" dirty="0">
                <a:latin typeface="Source Sans"/>
                <a:cs typeface="Calibri"/>
              </a:rPr>
              <a:t>Type Into</a:t>
            </a:r>
            <a:r>
              <a:rPr lang="en-US" sz="2400" dirty="0">
                <a:latin typeface="Source Sans"/>
                <a:cs typeface="Calibri"/>
              </a:rPr>
              <a:t> activity within the </a:t>
            </a:r>
            <a:r>
              <a:rPr lang="en-US" sz="2400" b="1" dirty="0">
                <a:latin typeface="Source Sans"/>
                <a:cs typeface="Calibri"/>
              </a:rPr>
              <a:t>Try</a:t>
            </a:r>
            <a:r>
              <a:rPr lang="en-US" sz="2400" dirty="0">
                <a:latin typeface="Source Sans"/>
                <a:cs typeface="Calibri"/>
              </a:rPr>
              <a:t> section of the </a:t>
            </a:r>
            <a:r>
              <a:rPr lang="en-US" sz="2400" b="1" dirty="0">
                <a:latin typeface="Source Sans"/>
                <a:cs typeface="Calibri"/>
              </a:rPr>
              <a:t>Try Catch</a:t>
            </a:r>
            <a:r>
              <a:rPr lang="en-US" sz="2400" dirty="0">
                <a:latin typeface="Source Sans"/>
                <a:cs typeface="Calibri"/>
              </a:rPr>
              <a:t> activity.</a:t>
            </a:r>
          </a:p>
          <a:p>
            <a:pPr marL="171450" indent="-171450">
              <a:buFont typeface="Arial" panose="020B0604020202020204" pitchFamily="34" charset="0"/>
              <a:buChar char="•"/>
            </a:pPr>
            <a:r>
              <a:rPr lang="en-US" sz="2400" dirty="0">
                <a:latin typeface="Source Sans"/>
                <a:cs typeface="Calibri"/>
              </a:rPr>
              <a:t>Click the “Indicate on screen” link of</a:t>
            </a:r>
            <a:r>
              <a:rPr lang="en-US" sz="2400" b="1" dirty="0">
                <a:latin typeface="Source Sans"/>
                <a:cs typeface="Calibri"/>
              </a:rPr>
              <a:t> </a:t>
            </a:r>
            <a:r>
              <a:rPr lang="en-US" sz="2400" b="0" dirty="0">
                <a:latin typeface="Source Sans"/>
                <a:cs typeface="Calibri"/>
              </a:rPr>
              <a:t>the</a:t>
            </a:r>
            <a:r>
              <a:rPr lang="en-US" sz="2400" b="1" dirty="0">
                <a:latin typeface="Source Sans"/>
                <a:cs typeface="Calibri"/>
              </a:rPr>
              <a:t> Type Into</a:t>
            </a:r>
            <a:r>
              <a:rPr lang="en-US" sz="2400" dirty="0">
                <a:latin typeface="Source Sans"/>
                <a:cs typeface="Calibri"/>
              </a:rPr>
              <a:t> activity and indicate the editor area of the MS Word file.</a:t>
            </a:r>
          </a:p>
          <a:p>
            <a:pPr marL="171450" indent="-171450">
              <a:buFont typeface="Arial" panose="020B0604020202020204" pitchFamily="34" charset="0"/>
              <a:buChar char="•"/>
            </a:pPr>
            <a:r>
              <a:rPr lang="en-US" sz="2400" dirty="0">
                <a:latin typeface="Source Sans"/>
                <a:cs typeface="Calibri"/>
              </a:rPr>
              <a:t>In the text area of the </a:t>
            </a:r>
            <a:r>
              <a:rPr lang="en-US" sz="2400" b="1" dirty="0">
                <a:latin typeface="Source Sans"/>
                <a:cs typeface="Calibri"/>
              </a:rPr>
              <a:t>Type Into</a:t>
            </a:r>
            <a:r>
              <a:rPr lang="en-US" sz="2400" dirty="0">
                <a:latin typeface="Source Sans"/>
                <a:cs typeface="Calibri"/>
              </a:rPr>
              <a:t> activity, insert “[k(enter)] World is changing". </a:t>
            </a:r>
          </a:p>
          <a:p>
            <a:pPr marL="171450" lvl="0" indent="-171450">
              <a:buFont typeface="Arial" panose="020B0604020202020204" pitchFamily="34" charset="0"/>
              <a:buChar char="•"/>
            </a:pPr>
            <a:r>
              <a:rPr lang="en-US" sz="2400" dirty="0">
                <a:latin typeface="Source Sans"/>
                <a:cs typeface="Calibri"/>
              </a:rPr>
              <a:t>Intentionally break the selector of this activity. Click the hamburger button and select </a:t>
            </a:r>
            <a:r>
              <a:rPr lang="en-US" sz="2400" b="1" dirty="0">
                <a:latin typeface="Source Sans"/>
                <a:cs typeface="Calibri"/>
              </a:rPr>
              <a:t>Edit Selector</a:t>
            </a:r>
            <a:r>
              <a:rPr lang="en-US" sz="2400" dirty="0">
                <a:latin typeface="Source Sans"/>
                <a:cs typeface="Calibri"/>
              </a:rPr>
              <a:t> from the context menu. Change title to test2.docx, click OK. This will create an error.</a:t>
            </a:r>
          </a:p>
          <a:p>
            <a:pPr marL="171450" indent="-171450">
              <a:buFont typeface="Arial" panose="020B0604020202020204" pitchFamily="34" charset="0"/>
              <a:buChar char="•"/>
            </a:pPr>
            <a:r>
              <a:rPr lang="en-US" sz="2400" dirty="0">
                <a:latin typeface="Source Sans"/>
                <a:cs typeface="Calibri"/>
              </a:rPr>
              <a:t>To handle this exception, add </a:t>
            </a:r>
            <a:r>
              <a:rPr lang="en-US" sz="2400" b="1" dirty="0" err="1">
                <a:latin typeface="Source Sans"/>
                <a:cs typeface="Calibri"/>
              </a:rPr>
              <a:t>System.Exception</a:t>
            </a:r>
            <a:r>
              <a:rPr lang="en-US" sz="2400" dirty="0">
                <a:latin typeface="Source Sans"/>
                <a:cs typeface="Calibri"/>
              </a:rPr>
              <a:t> from drop down in the </a:t>
            </a:r>
            <a:r>
              <a:rPr lang="en-US" sz="2400" b="1" dirty="0">
                <a:latin typeface="Source Sans"/>
                <a:cs typeface="Calibri"/>
              </a:rPr>
              <a:t>Choose</a:t>
            </a:r>
            <a:r>
              <a:rPr lang="en-US" sz="2400" dirty="0">
                <a:latin typeface="Source Sans"/>
                <a:cs typeface="Calibri"/>
              </a:rPr>
              <a:t> section of the </a:t>
            </a:r>
            <a:r>
              <a:rPr lang="en-US" sz="2400" b="1" dirty="0">
                <a:latin typeface="Source Sans"/>
                <a:cs typeface="Calibri"/>
              </a:rPr>
              <a:t>Try Catch activity</a:t>
            </a:r>
            <a:r>
              <a:rPr lang="en-US" sz="2400" dirty="0">
                <a:latin typeface="Source Sans"/>
                <a:cs typeface="Calibri"/>
              </a:rPr>
              <a:t>. </a:t>
            </a:r>
          </a:p>
          <a:p>
            <a:pPr marL="171450" indent="-171450">
              <a:buFont typeface="Arial" panose="020B0604020202020204" pitchFamily="34" charset="0"/>
              <a:buChar char="•"/>
            </a:pPr>
            <a:r>
              <a:rPr lang="en-US" sz="2400" dirty="0">
                <a:latin typeface="Source Sans"/>
                <a:cs typeface="Calibri"/>
              </a:rPr>
              <a:t>Insert a </a:t>
            </a:r>
            <a:r>
              <a:rPr lang="en-US" sz="2400" b="1" dirty="0">
                <a:latin typeface="Source Sans"/>
              </a:rPr>
              <a:t>Message Box</a:t>
            </a:r>
            <a:r>
              <a:rPr lang="en-US" sz="2400" dirty="0">
                <a:latin typeface="Source Sans"/>
                <a:cs typeface="Calibri"/>
              </a:rPr>
              <a:t> within the </a:t>
            </a:r>
            <a:r>
              <a:rPr lang="en-US" sz="2400" b="1" dirty="0">
                <a:latin typeface="Source Sans"/>
                <a:cs typeface="Calibri"/>
              </a:rPr>
              <a:t>Choose</a:t>
            </a:r>
            <a:r>
              <a:rPr lang="en-US" sz="2400" dirty="0">
                <a:latin typeface="Source Sans"/>
                <a:cs typeface="Calibri"/>
              </a:rPr>
              <a:t> section. Insert the text </a:t>
            </a:r>
            <a:r>
              <a:rPr lang="en-US" sz="2400" b="1" dirty="0" err="1">
                <a:latin typeface="Source Sans"/>
                <a:cs typeface="Calibri"/>
              </a:rPr>
              <a:t>exception.Message</a:t>
            </a:r>
            <a:r>
              <a:rPr lang="en-US" sz="2400" dirty="0">
                <a:latin typeface="Source Sans"/>
                <a:cs typeface="Calibri"/>
              </a:rPr>
              <a:t> in the text area. </a:t>
            </a:r>
          </a:p>
          <a:p>
            <a:pPr marL="171450" indent="-171450">
              <a:buFont typeface="Arial" panose="020B0604020202020204" pitchFamily="34" charset="0"/>
              <a:buChar char="•"/>
            </a:pPr>
            <a:r>
              <a:rPr lang="en-US" sz="2400" dirty="0">
                <a:latin typeface="Source Sans"/>
                <a:cs typeface="Calibri"/>
              </a:rPr>
              <a:t>In the </a:t>
            </a:r>
            <a:r>
              <a:rPr lang="en-US" sz="2400" b="1" dirty="0">
                <a:latin typeface="Source Sans"/>
                <a:cs typeface="Calibri"/>
              </a:rPr>
              <a:t>Finally</a:t>
            </a:r>
            <a:r>
              <a:rPr lang="en-US" sz="2400" dirty="0">
                <a:latin typeface="Source Sans"/>
                <a:cs typeface="Calibri"/>
              </a:rPr>
              <a:t> section, insert two </a:t>
            </a:r>
            <a:r>
              <a:rPr lang="en-US" sz="2400" b="1" dirty="0">
                <a:latin typeface="Source Sans"/>
                <a:cs typeface="Calibri"/>
              </a:rPr>
              <a:t>Click</a:t>
            </a:r>
            <a:r>
              <a:rPr lang="en-US" sz="2400" dirty="0">
                <a:latin typeface="Source Sans"/>
                <a:cs typeface="Calibri"/>
              </a:rPr>
              <a:t> activities. </a:t>
            </a:r>
          </a:p>
          <a:p>
            <a:pPr marL="171450" indent="-171450">
              <a:buFont typeface="Arial" panose="020B0604020202020204" pitchFamily="34" charset="0"/>
              <a:buChar char="•"/>
            </a:pPr>
            <a:r>
              <a:rPr lang="en-US" sz="2400" dirty="0">
                <a:latin typeface="Source Sans"/>
                <a:cs typeface="Calibri"/>
              </a:rPr>
              <a:t>Indicate the </a:t>
            </a:r>
            <a:r>
              <a:rPr lang="en-US" sz="2400" b="1" dirty="0">
                <a:latin typeface="Source Sans"/>
                <a:cs typeface="Calibri"/>
              </a:rPr>
              <a:t>Save</a:t>
            </a:r>
            <a:r>
              <a:rPr lang="en-US" sz="2400" dirty="0">
                <a:latin typeface="Source Sans"/>
                <a:cs typeface="Calibri"/>
              </a:rPr>
              <a:t> button of the MS Word file with the first click activity, and the </a:t>
            </a:r>
            <a:r>
              <a:rPr lang="en-US" sz="2400" b="1" dirty="0">
                <a:latin typeface="Source Sans"/>
                <a:cs typeface="Calibri"/>
              </a:rPr>
              <a:t>Close</a:t>
            </a:r>
            <a:r>
              <a:rPr lang="en-US" sz="2400" dirty="0">
                <a:latin typeface="Source Sans"/>
                <a:cs typeface="Calibri"/>
              </a:rPr>
              <a:t> button with the second click activity.</a:t>
            </a:r>
          </a:p>
          <a:p>
            <a:pPr marL="171450" lvl="0" indent="-171450">
              <a:buFont typeface="Arial" panose="020B0604020202020204" pitchFamily="34" charset="0"/>
              <a:buChar char="•"/>
            </a:pPr>
            <a:r>
              <a:rPr lang="en-US" sz="2400" dirty="0">
                <a:latin typeface="Source Sans"/>
                <a:cs typeface="Calibri"/>
              </a:rPr>
              <a:t>Let’s run the program…</a:t>
            </a:r>
            <a:endParaRPr lang="en-US" dirty="0"/>
          </a:p>
          <a:p>
            <a:pPr lvl="1">
              <a:buFont typeface="Arial" panose="020B0604020202020204" pitchFamily="34" charset="0"/>
              <a:buChar char="•"/>
            </a:pPr>
            <a:r>
              <a:rPr lang="en-US" sz="2400" dirty="0">
                <a:latin typeface="Source Sans"/>
                <a:cs typeface="Calibri"/>
              </a:rPr>
              <a:t> First text gets written in MS Word.</a:t>
            </a:r>
          </a:p>
          <a:p>
            <a:pPr lvl="1">
              <a:buFont typeface="Arial" panose="020B0604020202020204" pitchFamily="34" charset="0"/>
              <a:buChar char="•"/>
            </a:pPr>
            <a:r>
              <a:rPr lang="en-US" sz="2400" dirty="0">
                <a:latin typeface="Source Sans"/>
                <a:cs typeface="Calibri"/>
              </a:rPr>
              <a:t> Process trying to write the second text…but the error message box shows up…click </a:t>
            </a:r>
            <a:r>
              <a:rPr lang="en-US" sz="2400" b="1" dirty="0">
                <a:latin typeface="Source Sans"/>
                <a:cs typeface="Calibri"/>
              </a:rPr>
              <a:t>OK</a:t>
            </a:r>
            <a:r>
              <a:rPr lang="en-US" sz="2400" dirty="0">
                <a:latin typeface="Source Sans"/>
                <a:cs typeface="Calibri"/>
              </a:rPr>
              <a:t>.</a:t>
            </a:r>
          </a:p>
          <a:p>
            <a:pPr lvl="1">
              <a:buFont typeface="Arial" panose="020B0604020202020204" pitchFamily="34" charset="0"/>
              <a:buChar char="•"/>
            </a:pPr>
            <a:r>
              <a:rPr lang="en-US" sz="2400" dirty="0">
                <a:latin typeface="Source Sans"/>
                <a:cs typeface="Calibri"/>
              </a:rPr>
              <a:t> Process now clicks the Save button and the Close button of the MS Word and closes the application.</a:t>
            </a:r>
          </a:p>
          <a:p>
            <a:pPr lvl="1">
              <a:buFont typeface="Arial" panose="020B0604020202020204" pitchFamily="34" charset="0"/>
              <a:buChar char="•"/>
            </a:pPr>
            <a:r>
              <a:rPr lang="en-US" sz="2400" dirty="0">
                <a:latin typeface="Source Sans"/>
                <a:cs typeface="Calibri"/>
              </a:rPr>
              <a:t> Open the closed MS Word file to check the written text.</a:t>
            </a:r>
          </a:p>
          <a:p>
            <a:endParaRPr lang="en-US" sz="2400" kern="1200" dirty="0">
              <a:solidFill>
                <a:schemeClr val="tx1"/>
              </a:solidFill>
              <a:effectLst/>
              <a:latin typeface="Source Sans"/>
            </a:endParaRPr>
          </a:p>
          <a:p>
            <a:pPr>
              <a:buFont typeface="Arial" panose="020B0604020202020204" pitchFamily="34" charset="0"/>
            </a:pPr>
            <a:r>
              <a:rPr lang="en-US" sz="2400" b="1" dirty="0">
                <a:latin typeface="Source Sans"/>
              </a:rPr>
              <a:t>Outcome</a:t>
            </a:r>
            <a:r>
              <a:rPr lang="en-US" sz="2400" b="1" dirty="0">
                <a:latin typeface="Source Sans"/>
                <a:cs typeface="Calibri"/>
              </a:rPr>
              <a:t>:</a:t>
            </a:r>
            <a:r>
              <a:rPr lang="en-US" sz="2400" dirty="0">
                <a:latin typeface="Source Sans"/>
                <a:cs typeface="Calibri"/>
              </a:rPr>
              <a:t> We can see that the first text gets written, but the second text gives an error. However, still the program runs further and closes the MS Word application. It means our program did not stop even after facing the error. </a:t>
            </a:r>
          </a:p>
          <a:p>
            <a:pPr>
              <a:buFont typeface="Arial" panose="020B0604020202020204" pitchFamily="34" charset="0"/>
            </a:pPr>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9226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atin typeface="Source Sans"/>
                <a:ea typeface="Verdana"/>
                <a:cs typeface="Sabon Next LT" panose="02000500000000000000" pitchFamily="2" charset="0"/>
                <a:sym typeface="Verdana"/>
              </a:rPr>
              <a:t>In UiPath Studio, a S</a:t>
            </a:r>
            <a:r>
              <a:rPr lang="en-US" sz="1200">
                <a:latin typeface="Source Sans"/>
                <a:cs typeface="Arial"/>
              </a:rPr>
              <a:t>equence is a container in which multiple activities are placed one after another and executed linearly. </a:t>
            </a:r>
            <a:endParaRPr lang="en-US" sz="1200">
              <a:latin typeface="Source Sans"/>
              <a:cs typeface="Arial" panose="020B0604020202020204" pitchFamily="34" charset="0"/>
            </a:endParaRPr>
          </a:p>
          <a:p>
            <a:pPr algn="just">
              <a:defRPr/>
            </a:pPr>
            <a:r>
              <a:rPr lang="en-US">
                <a:latin typeface="Source Sans"/>
                <a:ea typeface="Verdana"/>
                <a:cs typeface="Sabon Next LT" panose="02000500000000000000" pitchFamily="2" charset="0"/>
                <a:sym typeface="Verdana"/>
              </a:rPr>
              <a:t> </a:t>
            </a:r>
            <a:endParaRPr lang="en-US" sz="1200" b="0" i="0" u="none" strike="noStrike" cap="none">
              <a:solidFill>
                <a:schemeClr val="tx1"/>
              </a:solidFill>
              <a:latin typeface="Source Sans"/>
              <a:ea typeface="Verdana" panose="020B0604030504040204" pitchFamily="34" charset="0"/>
              <a:cs typeface="Sabon Next LT" panose="02000500000000000000" pitchFamily="2" charset="0"/>
              <a:sym typeface="Verdana"/>
            </a:endParaRPr>
          </a:p>
          <a:p>
            <a:pPr algn="just">
              <a:defRPr/>
            </a:pPr>
            <a:r>
              <a:rPr lang="en-US">
                <a:latin typeface="Source Sans"/>
                <a:ea typeface="Verdana"/>
                <a:cs typeface="Sabon Next LT" panose="02000500000000000000" pitchFamily="2" charset="0"/>
                <a:sym typeface="Verdana"/>
              </a:rPr>
              <a:t>Within the Sequence, </a:t>
            </a:r>
            <a:r>
              <a:rPr lang="en-US" sz="1200" b="0" i="0" u="none" strike="noStrike" cap="none">
                <a:solidFill>
                  <a:schemeClr val="tx1"/>
                </a:solidFill>
                <a:latin typeface="Source Sans"/>
                <a:ea typeface="Verdana"/>
                <a:cs typeface="Sabon Next LT" panose="02000500000000000000" pitchFamily="2" charset="0"/>
                <a:sym typeface="Verdana"/>
              </a:rPr>
              <a:t>an </a:t>
            </a:r>
            <a:r>
              <a:rPr lang="en-US">
                <a:latin typeface="Source Sans"/>
                <a:ea typeface="Verdana"/>
                <a:cs typeface="Sabon Next LT" panose="02000500000000000000" pitchFamily="2" charset="0"/>
                <a:sym typeface="Verdana"/>
              </a:rPr>
              <a:t>activity is followed by </a:t>
            </a:r>
            <a:r>
              <a:rPr lang="en-US" sz="1200" b="0" i="0" u="none" strike="noStrike" cap="none">
                <a:solidFill>
                  <a:schemeClr val="tx1"/>
                </a:solidFill>
                <a:latin typeface="Source Sans"/>
                <a:ea typeface="Verdana"/>
                <a:cs typeface="Sabon Next LT" panose="02000500000000000000" pitchFamily="2" charset="0"/>
                <a:sym typeface="Verdana"/>
              </a:rPr>
              <a:t>the next </a:t>
            </a:r>
            <a:r>
              <a:rPr lang="en-US">
                <a:latin typeface="Source Sans"/>
                <a:ea typeface="Verdana"/>
                <a:cs typeface="Sabon Next LT" panose="02000500000000000000" pitchFamily="2" charset="0"/>
                <a:sym typeface="Verdana"/>
              </a:rPr>
              <a:t>activity</a:t>
            </a:r>
            <a:r>
              <a:rPr lang="en-US" sz="1200" b="0" i="0" u="none" strike="noStrike" cap="none">
                <a:solidFill>
                  <a:schemeClr val="tx1"/>
                </a:solidFill>
                <a:latin typeface="Source Sans"/>
                <a:ea typeface="Verdana"/>
                <a:cs typeface="Sabon Next LT" panose="02000500000000000000" pitchFamily="2" charset="0"/>
                <a:sym typeface="Verdana"/>
              </a:rPr>
              <a:t> in</a:t>
            </a:r>
            <a:r>
              <a:rPr lang="en-US">
                <a:latin typeface="Source Sans"/>
                <a:ea typeface="Verdana"/>
                <a:cs typeface="Sabon Next LT" panose="02000500000000000000" pitchFamily="2" charset="0"/>
                <a:sym typeface="Verdana"/>
              </a:rPr>
              <a:t> a linear fashion</a:t>
            </a:r>
            <a:r>
              <a:rPr lang="en-US" sz="1200" b="0" i="0" u="none" strike="noStrike" cap="none">
                <a:solidFill>
                  <a:schemeClr val="tx1"/>
                </a:solidFill>
                <a:latin typeface="Source Sans"/>
                <a:ea typeface="Verdana"/>
                <a:cs typeface="Sabon Next LT" panose="02000500000000000000" pitchFamily="2" charset="0"/>
                <a:sym typeface="Verdana"/>
              </a:rPr>
              <a:t>. The Sequence can contain any number of </a:t>
            </a:r>
            <a:r>
              <a:rPr lang="en-US">
                <a:latin typeface="Source Sans"/>
                <a:ea typeface="Verdana"/>
                <a:cs typeface="Sabon Next LT" panose="02000500000000000000" pitchFamily="2" charset="0"/>
                <a:sym typeface="Verdana"/>
              </a:rPr>
              <a:t>activities</a:t>
            </a:r>
            <a:r>
              <a:rPr lang="en-US" sz="1200" b="0" i="0" u="none" strike="noStrike" cap="none">
                <a:solidFill>
                  <a:schemeClr val="tx1"/>
                </a:solidFill>
                <a:latin typeface="Source Sans"/>
                <a:ea typeface="Verdana"/>
                <a:cs typeface="Sabon Next LT" panose="02000500000000000000" pitchFamily="2" charset="0"/>
                <a:sym typeface="Verdana"/>
              </a:rPr>
              <a:t>, but no </a:t>
            </a:r>
            <a:r>
              <a:rPr lang="en-US">
                <a:latin typeface="Source Sans"/>
                <a:ea typeface="Verdana"/>
                <a:cs typeface="Sabon Next LT" panose="02000500000000000000" pitchFamily="2" charset="0"/>
                <a:sym typeface="Verdana"/>
              </a:rPr>
              <a:t>activity can</a:t>
            </a:r>
            <a:r>
              <a:rPr lang="en-US" sz="1200" b="0" i="0" u="none" strike="noStrike" cap="none">
                <a:solidFill>
                  <a:schemeClr val="tx1"/>
                </a:solidFill>
                <a:latin typeface="Source Sans"/>
                <a:ea typeface="Verdana"/>
                <a:cs typeface="Sabon Next LT" panose="02000500000000000000" pitchFamily="2" charset="0"/>
                <a:sym typeface="Verdana"/>
              </a:rPr>
              <a:t> be skipped </a:t>
            </a:r>
            <a:r>
              <a:rPr lang="en-US">
                <a:latin typeface="Source Sans"/>
                <a:ea typeface="Verdana"/>
                <a:cs typeface="Sabon Next LT" panose="02000500000000000000" pitchFamily="2" charset="0"/>
                <a:sym typeface="Verdana"/>
              </a:rPr>
              <a:t>during the execution</a:t>
            </a:r>
            <a:r>
              <a:rPr lang="en-US" sz="1200" b="0" i="0" u="none" strike="noStrike" cap="none">
                <a:solidFill>
                  <a:schemeClr val="tx1"/>
                </a:solidFill>
                <a:latin typeface="Source Sans"/>
                <a:ea typeface="Verdana"/>
                <a:cs typeface="Sabon Next LT" panose="02000500000000000000" pitchFamily="2" charset="0"/>
                <a:sym typeface="Verdana"/>
              </a:rPr>
              <a:t>. The program, when run, must </a:t>
            </a:r>
            <a:r>
              <a:rPr lang="en-US">
                <a:latin typeface="Source Sans"/>
                <a:ea typeface="Verdana"/>
                <a:cs typeface="Sabon Next LT" panose="02000500000000000000" pitchFamily="2" charset="0"/>
                <a:sym typeface="Verdana"/>
              </a:rPr>
              <a:t>execute each activity</a:t>
            </a:r>
            <a:r>
              <a:rPr lang="en-US" sz="1200" b="0" i="0" u="none" strike="noStrike" cap="none">
                <a:solidFill>
                  <a:schemeClr val="tx1"/>
                </a:solidFill>
                <a:latin typeface="Source Sans"/>
                <a:ea typeface="Verdana"/>
                <a:cs typeface="Sabon Next LT" panose="02000500000000000000" pitchFamily="2" charset="0"/>
                <a:sym typeface="Verdana"/>
              </a:rPr>
              <a:t> </a:t>
            </a:r>
            <a:r>
              <a:rPr lang="en-US">
                <a:latin typeface="Source Sans"/>
                <a:ea typeface="Verdana"/>
                <a:cs typeface="Sabon Next LT" panose="02000500000000000000" pitchFamily="2" charset="0"/>
                <a:sym typeface="Verdana"/>
              </a:rPr>
              <a:t>linearly </a:t>
            </a:r>
            <a:r>
              <a:rPr lang="en-US" sz="1200" b="0" i="0" u="none" strike="noStrike" cap="none">
                <a:solidFill>
                  <a:schemeClr val="tx1"/>
                </a:solidFill>
                <a:latin typeface="Source Sans"/>
                <a:ea typeface="Verdana"/>
                <a:cs typeface="Sabon Next LT" panose="02000500000000000000" pitchFamily="2" charset="0"/>
                <a:sym typeface="Verdana"/>
              </a:rPr>
              <a:t>with no possibility of skipping an </a:t>
            </a:r>
            <a:r>
              <a:rPr lang="en-US">
                <a:latin typeface="Source Sans"/>
                <a:ea typeface="Verdana"/>
                <a:cs typeface="Sabon Next LT" panose="02000500000000000000" pitchFamily="2" charset="0"/>
                <a:sym typeface="Verdana"/>
              </a:rPr>
              <a:t>activity</a:t>
            </a:r>
            <a:r>
              <a:rPr lang="en-US" sz="1200" b="0" i="0" u="none" strike="noStrike" cap="none">
                <a:solidFill>
                  <a:schemeClr val="tx1"/>
                </a:solidFill>
                <a:latin typeface="Source Sans"/>
                <a:ea typeface="Verdana"/>
                <a:cs typeface="Sabon Next LT" panose="02000500000000000000" pitchFamily="2" charset="0"/>
                <a:sym typeface="Verdana"/>
              </a:rPr>
              <a:t> or branching off to another </a:t>
            </a:r>
            <a:r>
              <a:rPr lang="en-US">
                <a:latin typeface="Source Sans"/>
                <a:ea typeface="Verdana"/>
                <a:cs typeface="Sabon Next LT" panose="02000500000000000000" pitchFamily="2" charset="0"/>
                <a:sym typeface="Verdana"/>
              </a:rPr>
              <a:t>activity</a:t>
            </a:r>
            <a:r>
              <a:rPr lang="en-US" sz="1200" b="0" i="0" u="none" strike="noStrike" cap="none">
                <a:solidFill>
                  <a:schemeClr val="tx1"/>
                </a:solidFill>
                <a:latin typeface="Source Sans"/>
                <a:ea typeface="Verdana"/>
                <a:cs typeface="Sabon Next LT" panose="02000500000000000000" pitchFamily="2" charset="0"/>
                <a:sym typeface="Verdana"/>
              </a:rPr>
              <a:t>.</a:t>
            </a:r>
            <a:r>
              <a:rPr lang="en-US">
                <a:latin typeface="Source Sans"/>
                <a:ea typeface="Verdana"/>
                <a:cs typeface="Sabon Next LT" panose="02000500000000000000" pitchFamily="2" charset="0"/>
                <a:sym typeface="Verdana"/>
              </a:rPr>
              <a:t> </a:t>
            </a:r>
            <a:endParaRPr lang="en-US" sz="1200" b="0" i="0" u="none" strike="noStrike" cap="none">
              <a:solidFill>
                <a:schemeClr val="tx1"/>
              </a:solidFill>
              <a:latin typeface="Source Sans"/>
              <a:ea typeface="Verdana" panose="020B0604030504040204" pitchFamily="34" charset="0"/>
              <a:cs typeface="Sabon Next LT" panose="02000500000000000000" pitchFamily="2"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0" i="0" u="none" strike="noStrike" cap="none">
              <a:solidFill>
                <a:schemeClr val="tx1"/>
              </a:solidFill>
              <a:latin typeface="Source Sans"/>
              <a:ea typeface="Verdana" panose="020B0604030504040204" pitchFamily="34" charset="0"/>
              <a:cs typeface="Sabon Next LT" panose="02000500000000000000" pitchFamily="2" charset="0"/>
              <a:sym typeface="Verdana"/>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atin typeface="Source Sans"/>
                <a:ea typeface="Verdana"/>
              </a:rPr>
              <a:t>One of the key features of Sequences is that they can be reused time and again. Also, it enables the seamless movement from one activity to another.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Source Sans"/>
              <a:ea typeface="Verdan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Source Sans"/>
                <a:ea typeface="+mn-ea"/>
                <a:cs typeface="+mn-cs"/>
              </a:rPr>
              <a:t>In the example on the slide, the screenshot demonstrates a Sequence that asks the user for the following details:</a:t>
            </a:r>
          </a:p>
          <a:p>
            <a:endParaRPr lang="en-US">
              <a:latin typeface="Source Sans"/>
            </a:endParaRPr>
          </a:p>
          <a:p>
            <a:pPr marL="228600" indent="-228600">
              <a:buFont typeface="+mj-lt"/>
              <a:buAutoNum type="arabicPeriod"/>
            </a:pPr>
            <a:r>
              <a:rPr lang="en-US" sz="1200" b="0" i="0" kern="1200">
                <a:solidFill>
                  <a:schemeClr val="tx1"/>
                </a:solidFill>
                <a:effectLst/>
                <a:latin typeface="Source Sans"/>
                <a:ea typeface="+mn-ea"/>
                <a:cs typeface="+mn-cs"/>
              </a:rPr>
              <a:t>Name</a:t>
            </a:r>
            <a:endParaRPr lang="en-US" sz="1200" b="0" i="0" kern="1200">
              <a:solidFill>
                <a:schemeClr val="tx1"/>
              </a:solidFill>
              <a:effectLst/>
              <a:latin typeface="Source Sans"/>
            </a:endParaRPr>
          </a:p>
          <a:p>
            <a:pPr marL="228600" indent="-228600">
              <a:buFont typeface="+mj-lt"/>
              <a:buAutoNum type="arabicPeriod"/>
            </a:pPr>
            <a:r>
              <a:rPr lang="en-US" sz="1200" b="0" i="0" kern="1200">
                <a:solidFill>
                  <a:schemeClr val="tx1"/>
                </a:solidFill>
                <a:effectLst/>
                <a:latin typeface="Source Sans"/>
                <a:ea typeface="+mn-ea"/>
                <a:cs typeface="+mn-cs"/>
              </a:rPr>
              <a:t>Age</a:t>
            </a:r>
            <a:endParaRPr lang="en-US" sz="1200" b="0" i="0" kern="1200">
              <a:solidFill>
                <a:schemeClr val="tx1"/>
              </a:solidFill>
              <a:effectLst/>
              <a:latin typeface="Source Sans"/>
            </a:endParaRPr>
          </a:p>
          <a:p>
            <a:pPr marL="0" indent="0">
              <a:buFont typeface="+mj-lt"/>
              <a:buNone/>
            </a:pPr>
            <a:endParaRPr lang="en-US" sz="1200" b="0" i="0" kern="1200">
              <a:solidFill>
                <a:schemeClr val="tx1"/>
              </a:solidFill>
              <a:effectLst/>
              <a:latin typeface="Source Sans"/>
              <a:ea typeface="+mn-ea"/>
              <a:cs typeface="+mn-cs"/>
            </a:endParaRPr>
          </a:p>
          <a:p>
            <a:r>
              <a:rPr lang="en-US" sz="1200" b="0" i="0" kern="1200">
                <a:solidFill>
                  <a:schemeClr val="tx1"/>
                </a:solidFill>
                <a:effectLst/>
                <a:latin typeface="Source Sans"/>
                <a:ea typeface="+mn-ea"/>
                <a:cs typeface="+mn-cs"/>
              </a:rPr>
              <a:t>On </a:t>
            </a:r>
            <a:r>
              <a:rPr lang="en-US">
                <a:latin typeface="Source Sans"/>
              </a:rPr>
              <a:t>execution,</a:t>
            </a:r>
            <a:r>
              <a:rPr lang="en-US" sz="1200" b="0" i="0" kern="1200">
                <a:solidFill>
                  <a:schemeClr val="tx1"/>
                </a:solidFill>
                <a:effectLst/>
                <a:latin typeface="Source Sans"/>
                <a:ea typeface="+mn-ea"/>
                <a:cs typeface="+mn-cs"/>
              </a:rPr>
              <a:t> the </a:t>
            </a:r>
            <a:r>
              <a:rPr lang="en-US">
                <a:latin typeface="Source Sans"/>
              </a:rPr>
              <a:t>workflow will</a:t>
            </a:r>
            <a:r>
              <a:rPr lang="en-US" sz="1200" b="0" i="0" kern="1200">
                <a:solidFill>
                  <a:schemeClr val="tx1"/>
                </a:solidFill>
                <a:effectLst/>
                <a:latin typeface="Source Sans"/>
                <a:ea typeface="+mn-ea"/>
                <a:cs typeface="+mn-cs"/>
              </a:rPr>
              <a:t> ask for input in the above-mentioned order.</a:t>
            </a:r>
            <a:r>
              <a:rPr lang="en-US">
                <a:latin typeface="Source Sans"/>
              </a:rPr>
              <a:t> A Sequence cannot ask for Age before asking for a Name. It will first ask for Name and then Age and display the results accordingly. </a:t>
            </a:r>
            <a:endParaRPr lang="en-US" sz="1200" b="0" i="0" kern="1200">
              <a:solidFill>
                <a:schemeClr val="tx1"/>
              </a:solidFill>
              <a:effectLst/>
              <a:latin typeface="Source Sans"/>
            </a:endParaRPr>
          </a:p>
          <a:p>
            <a:pPr marL="0" indent="0">
              <a:buFont typeface="+mj-lt"/>
              <a:buNone/>
            </a:pPr>
            <a:endParaRPr lang="en-US" sz="1200" b="0" i="0" kern="1200">
              <a:solidFill>
                <a:schemeClr val="tx1"/>
              </a:solidFill>
              <a:effectLst/>
              <a:latin typeface="Source Sans"/>
              <a:ea typeface="+mn-ea"/>
              <a:cs typeface="+mn-cs"/>
            </a:endParaRPr>
          </a:p>
          <a:p>
            <a:r>
              <a:rPr lang="en-US" sz="1200" b="0" i="0" kern="1200">
                <a:solidFill>
                  <a:schemeClr val="tx1"/>
                </a:solidFill>
                <a:effectLst/>
                <a:latin typeface="Source Sans"/>
                <a:ea typeface="+mn-ea"/>
                <a:cs typeface="+mn-cs"/>
              </a:rPr>
              <a:t>To know more, visit: https://docs.uipath.com/studio/v2020.10/docs/sequences for </a:t>
            </a:r>
            <a:r>
              <a:rPr lang="en-US">
                <a:latin typeface="Source Sans"/>
              </a:rPr>
              <a:t>additional detail on this</a:t>
            </a:r>
            <a:r>
              <a:rPr lang="en-US" sz="1200" b="0" i="0" kern="1200">
                <a:solidFill>
                  <a:schemeClr val="tx1"/>
                </a:solidFill>
                <a:effectLst/>
                <a:latin typeface="Source Sans"/>
                <a:ea typeface="+mn-ea"/>
                <a:cs typeface="+mn-cs"/>
              </a:rPr>
              <a:t> </a:t>
            </a:r>
            <a:r>
              <a:rPr lang="en-US">
                <a:latin typeface="Source Sans"/>
              </a:rPr>
              <a:t>example.</a:t>
            </a:r>
            <a:endParaRPr lang="en-US" sz="1200" b="0" i="0" kern="1200">
              <a:solidFill>
                <a:schemeClr val="tx1"/>
              </a:solidFill>
              <a:effectLst/>
              <a:latin typeface="Source Sans"/>
            </a:endParaRPr>
          </a:p>
          <a:p>
            <a:pPr algn="just">
              <a:defRPr/>
            </a:pPr>
            <a:endParaRPr lang="en-US">
              <a:latin typeface="Source Sans"/>
              <a:ea typeface="Source Sans Pro"/>
              <a:cs typeface="Sabon Next LT" panose="02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52931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a:latin typeface="Source Sans"/>
                <a:cs typeface="Arial" panose="020B0604020202020204" pitchFamily="34" charset="0"/>
              </a:rPr>
              <a:t>Retry Scope activity r</a:t>
            </a:r>
            <a:r>
              <a:rPr lang="en-US" sz="1200" b="0">
                <a:latin typeface="Source Sans"/>
              </a:rPr>
              <a:t>etries the contained activities as long as the condition is not met, or an error is thrown.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0">
              <a:latin typeface="Source Sans"/>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a:latin typeface="Source Sans"/>
                <a:cs typeface="Arial" panose="020B0604020202020204" pitchFamily="34" charset="0"/>
              </a:rPr>
              <a:t>It is used to retry the execution in situations in which an error is expected. The execution will be retried until a certain event happens (for a number of times) or without any condition (retried until no exception is thrown).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0">
              <a:latin typeface="Source Sans"/>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atin typeface="Source Sans"/>
              </a:rPr>
              <a:t>It </a:t>
            </a:r>
            <a:r>
              <a:rPr lang="en-US" sz="1200" b="0" i="0" kern="1200">
                <a:solidFill>
                  <a:schemeClr val="tx1"/>
                </a:solidFill>
                <a:effectLst/>
                <a:latin typeface="Source Sans"/>
                <a:ea typeface="+mn-ea"/>
                <a:cs typeface="+mn-cs"/>
              </a:rPr>
              <a:t>is used for catching and handling an error, which is why it’s similar to Try Catch. The difference is that this activity simply retries the execution instead of providing a more complex handling mechanism.</a:t>
            </a:r>
            <a:endParaRPr lang="en-US" sz="1200" b="0">
              <a:latin typeface="Source Sans"/>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0">
              <a:latin typeface="Source Sans"/>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a:latin typeface="Source Sans"/>
                <a:cs typeface="Arial" panose="020B0604020202020204" pitchFamily="34" charset="0"/>
              </a:rPr>
              <a:t>Some of the properties of Retry Scope are: </a:t>
            </a:r>
          </a:p>
          <a:p>
            <a:pPr marL="171450" indent="-171450">
              <a:buFont typeface="Arial" panose="020B0604020202020204" pitchFamily="34" charset="0"/>
              <a:buChar char="•"/>
            </a:pPr>
            <a:r>
              <a:rPr lang="en-US" sz="1200" b="0" i="0" kern="1200" err="1">
                <a:solidFill>
                  <a:schemeClr val="tx1"/>
                </a:solidFill>
                <a:effectLst/>
                <a:latin typeface="Source Sans"/>
                <a:ea typeface="+mn-ea"/>
                <a:cs typeface="+mn-cs"/>
              </a:rPr>
              <a:t>NumberOfRetries</a:t>
            </a:r>
            <a:r>
              <a:rPr lang="en-US" sz="1200" b="0" i="0" kern="1200">
                <a:solidFill>
                  <a:schemeClr val="tx1"/>
                </a:solidFill>
                <a:effectLst/>
                <a:latin typeface="Source Sans"/>
                <a:ea typeface="+mn-ea"/>
                <a:cs typeface="+mn-cs"/>
              </a:rPr>
              <a:t> - The number of times that the sequence is to be retried.</a:t>
            </a:r>
          </a:p>
          <a:p>
            <a:pPr marL="171450" indent="-171450">
              <a:buFont typeface="Arial" panose="020B0604020202020204" pitchFamily="34" charset="0"/>
              <a:buChar char="•"/>
            </a:pPr>
            <a:r>
              <a:rPr lang="en-US" sz="1200" b="0" i="0" kern="1200" err="1">
                <a:solidFill>
                  <a:schemeClr val="tx1"/>
                </a:solidFill>
                <a:effectLst/>
                <a:latin typeface="Source Sans"/>
                <a:ea typeface="+mn-ea"/>
                <a:cs typeface="+mn-cs"/>
              </a:rPr>
              <a:t>RetryInterval</a:t>
            </a:r>
            <a:r>
              <a:rPr lang="en-US" sz="1200" b="0" i="0" kern="1200">
                <a:solidFill>
                  <a:schemeClr val="tx1"/>
                </a:solidFill>
                <a:effectLst/>
                <a:latin typeface="Source Sans"/>
                <a:ea typeface="+mn-ea"/>
                <a:cs typeface="+mn-cs"/>
              </a:rPr>
              <a:t> - Specifies the amount of time (in seconds) between each retry.</a:t>
            </a:r>
          </a:p>
          <a:p>
            <a:pPr algn="just"/>
            <a:endParaRPr lang="en-US" sz="1200" b="0">
              <a:latin typeface="Source Sans"/>
              <a:cs typeface="Arial" panose="020B0604020202020204" pitchFamily="34" charset="0"/>
            </a:endParaRPr>
          </a:p>
          <a:p>
            <a:pPr algn="just"/>
            <a:r>
              <a:rPr lang="en-US" sz="1200" b="0">
                <a:latin typeface="Source Sans"/>
                <a:cs typeface="Arial" panose="020B0604020202020204" pitchFamily="34" charset="0"/>
              </a:rPr>
              <a:t>For example, consider a website that simply works faulty, and the user just needs to click the same button over and over until it goes to the desired screen.</a:t>
            </a:r>
          </a:p>
          <a:p>
            <a:pPr algn="just"/>
            <a:endParaRPr lang="en-US" sz="1200" b="0">
              <a:latin typeface="Source Sans"/>
              <a:cs typeface="Arial" panose="020B0604020202020204" pitchFamily="34" charset="0"/>
            </a:endParaRPr>
          </a:p>
          <a:p>
            <a:pPr algn="just"/>
            <a:r>
              <a:rPr lang="en-US" sz="1200" b="0">
                <a:latin typeface="Source Sans"/>
                <a:cs typeface="Arial" panose="020B0604020202020204" pitchFamily="34" charset="0"/>
              </a:rPr>
              <a:t>To know more, visit: https://docs.uipath.com/activities/docs/retry-scope</a:t>
            </a:r>
          </a:p>
          <a:p>
            <a:pPr algn="just"/>
            <a:endParaRPr lang="en-US" sz="1200" b="0">
              <a:latin typeface="Source Sans"/>
              <a:cs typeface="Arial" panose="020B0604020202020204" pitchFamily="34" charset="0"/>
            </a:endParaRPr>
          </a:p>
          <a:p>
            <a:endParaRPr lang="en-US" b="0">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76008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a:solidFill>
                  <a:schemeClr val="tx1"/>
                </a:solidFill>
                <a:effectLst/>
                <a:latin typeface="Source Sans"/>
                <a:ea typeface="+mn-ea"/>
                <a:cs typeface="+mn-cs"/>
              </a:rPr>
              <a:t>The Global Exception Handler is a type of workflow designed to determine the behavior when encountering an execution error at the project level. This is why only one Global Exception Handler can be set per automation project.</a:t>
            </a:r>
          </a:p>
          <a:p>
            <a:pPr algn="just"/>
            <a:endParaRPr lang="en-US" sz="1200" b="0" i="0" kern="1200">
              <a:solidFill>
                <a:schemeClr val="tx1"/>
              </a:solidFill>
              <a:effectLst/>
              <a:latin typeface="Source Sans"/>
              <a:ea typeface="+mn-ea"/>
              <a:cs typeface="+mn-cs"/>
            </a:endParaRPr>
          </a:p>
          <a:p>
            <a:pPr algn="just"/>
            <a:r>
              <a:rPr lang="en-US">
                <a:solidFill>
                  <a:srgbClr val="58595B"/>
                </a:solidFill>
                <a:latin typeface="Source Sans"/>
                <a:cs typeface="Arial" panose="020B0604020202020204" pitchFamily="34" charset="0"/>
              </a:rPr>
              <a:t>The Global Exception Handler is used in conjunction with Try Catch. </a:t>
            </a:r>
            <a:r>
              <a:rPr lang="en-US" sz="1200" b="0" i="0" kern="1200">
                <a:solidFill>
                  <a:schemeClr val="tx1"/>
                </a:solidFill>
                <a:effectLst/>
                <a:latin typeface="Source Sans"/>
                <a:ea typeface="+mn-ea"/>
                <a:cs typeface="+mn-cs"/>
              </a:rPr>
              <a:t>Only uncaught exceptions will reach the Exception Handler. If an exception occurs inside a Try Catch activity and it is successfully caught and treated inside the Catch block (and not re-thrown), it will not reach the Global Exception Handler.</a:t>
            </a:r>
          </a:p>
          <a:p>
            <a:pPr algn="just"/>
            <a:endParaRPr lang="en-US" sz="1200" b="0" i="0" kern="1200">
              <a:solidFill>
                <a:schemeClr val="tx1"/>
              </a:solidFill>
              <a:effectLst/>
              <a:latin typeface="Source Sans"/>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solidFill>
                  <a:srgbClr val="58595B"/>
                </a:solidFill>
                <a:latin typeface="Source Sans"/>
                <a:cs typeface="Arial" panose="020B0604020202020204" pitchFamily="34" charset="0"/>
              </a:rPr>
              <a:t>It is not available for library projects, only processes.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a:latin typeface="Source Sans"/>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Source Sans"/>
                <a:ea typeface="+mn-ea"/>
                <a:cs typeface="+mn-cs"/>
              </a:rPr>
              <a:t>A Global Exception Handler can be created either by starting a new project with this type, or by setting an existing project as Global Exception Handler from the Project panel.</a:t>
            </a:r>
          </a:p>
          <a:p>
            <a:pPr algn="just"/>
            <a:endParaRPr lang="en-US" sz="1200">
              <a:latin typeface="Source Sans"/>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83592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a:latin typeface="Source Sans"/>
                <a:cs typeface="Arial" panose="020B0604020202020204" pitchFamily="34" charset="0"/>
              </a:rPr>
              <a:t>The Global Exception Handler has a predefined structure.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a:latin typeface="Source Sans"/>
              <a:cs typeface="Arial" panose="020B0604020202020204" pitchFamily="34" charset="0"/>
            </a:endParaRPr>
          </a:p>
          <a:p>
            <a:pPr fontAlgn="base"/>
            <a:r>
              <a:rPr lang="en-US" sz="1200" b="0" kern="1200">
                <a:solidFill>
                  <a:schemeClr val="tx1"/>
                </a:solidFill>
                <a:effectLst/>
                <a:latin typeface="Source Sans"/>
                <a:ea typeface="+mn-ea"/>
                <a:cs typeface="+mn-cs"/>
              </a:rPr>
              <a:t>It has two </a:t>
            </a:r>
            <a:r>
              <a:rPr lang="en-US" sz="1200" b="1" kern="1200">
                <a:solidFill>
                  <a:schemeClr val="tx1"/>
                </a:solidFill>
                <a:effectLst/>
                <a:latin typeface="Source Sans"/>
                <a:ea typeface="+mn-ea"/>
                <a:cs typeface="+mn-cs"/>
              </a:rPr>
              <a:t>predefined arguments </a:t>
            </a:r>
            <a:r>
              <a:rPr lang="en-US" sz="1200" b="0" kern="1200">
                <a:solidFill>
                  <a:schemeClr val="tx1"/>
                </a:solidFill>
                <a:effectLst/>
                <a:latin typeface="Source Sans"/>
                <a:ea typeface="+mn-ea"/>
                <a:cs typeface="+mn-cs"/>
              </a:rPr>
              <a:t>(that shouldn't be removed):</a:t>
            </a:r>
          </a:p>
          <a:p>
            <a:pPr marL="171450" indent="-171450" fontAlgn="base">
              <a:buFont typeface="Arial" panose="020B0604020202020204" pitchFamily="34" charset="0"/>
              <a:buChar char="•"/>
            </a:pPr>
            <a:r>
              <a:rPr lang="en-US" sz="1200" kern="1200" err="1">
                <a:solidFill>
                  <a:schemeClr val="tx1"/>
                </a:solidFill>
                <a:effectLst/>
                <a:latin typeface="Source Sans"/>
                <a:ea typeface="+mn-ea"/>
                <a:cs typeface="+mn-cs"/>
              </a:rPr>
              <a:t>errorInfo</a:t>
            </a:r>
            <a:r>
              <a:rPr lang="en-US" sz="1200" kern="1200">
                <a:solidFill>
                  <a:schemeClr val="tx1"/>
                </a:solidFill>
                <a:effectLst/>
                <a:latin typeface="Source Sans"/>
                <a:ea typeface="+mn-ea"/>
                <a:cs typeface="+mn-cs"/>
              </a:rPr>
              <a:t>, with the In direction - contains the error that was thrown and the workflow that failed</a:t>
            </a:r>
          </a:p>
          <a:p>
            <a:pPr marL="171450" indent="-171450" fontAlgn="base">
              <a:buFont typeface="Arial" panose="020B0604020202020204" pitchFamily="34" charset="0"/>
              <a:buChar char="•"/>
            </a:pPr>
            <a:r>
              <a:rPr lang="en-US" sz="1200" kern="1200">
                <a:solidFill>
                  <a:schemeClr val="tx1"/>
                </a:solidFill>
                <a:effectLst/>
                <a:latin typeface="Source Sans"/>
                <a:ea typeface="+mn-ea"/>
                <a:cs typeface="+mn-cs"/>
              </a:rPr>
              <a:t>result, with the Out direction - will store the next behavior of the process when it encounters the error</a:t>
            </a:r>
          </a:p>
          <a:p>
            <a:pPr fontAlgn="base"/>
            <a:endParaRPr lang="en-US" sz="1200" b="0" kern="1200">
              <a:solidFill>
                <a:schemeClr val="tx1"/>
              </a:solidFill>
              <a:effectLst/>
              <a:latin typeface="Source Sans"/>
              <a:ea typeface="+mn-ea"/>
              <a:cs typeface="+mn-cs"/>
            </a:endParaRPr>
          </a:p>
          <a:p>
            <a:pPr fontAlgn="base"/>
            <a:r>
              <a:rPr lang="en-US" sz="1200" b="0" kern="1200">
                <a:solidFill>
                  <a:schemeClr val="tx1"/>
                </a:solidFill>
                <a:effectLst/>
                <a:latin typeface="Source Sans"/>
                <a:ea typeface="+mn-ea"/>
                <a:cs typeface="+mn-cs"/>
              </a:rPr>
              <a:t>It contains two </a:t>
            </a:r>
            <a:r>
              <a:rPr lang="en-US" sz="1200" b="1" kern="1200">
                <a:solidFill>
                  <a:schemeClr val="tx1"/>
                </a:solidFill>
                <a:effectLst/>
                <a:latin typeface="Source Sans"/>
                <a:ea typeface="+mn-ea"/>
                <a:cs typeface="+mn-cs"/>
              </a:rPr>
              <a:t>predefined actions </a:t>
            </a:r>
            <a:r>
              <a:rPr lang="en-US" sz="1200" b="0" kern="1200">
                <a:solidFill>
                  <a:schemeClr val="tx1"/>
                </a:solidFill>
                <a:effectLst/>
                <a:latin typeface="Source Sans"/>
                <a:ea typeface="+mn-ea"/>
                <a:cs typeface="+mn-cs"/>
              </a:rPr>
              <a:t>(that can be removed, and other actions can be added):</a:t>
            </a:r>
          </a:p>
          <a:p>
            <a:pPr marL="171450" indent="-171450" fontAlgn="base">
              <a:buFont typeface="Arial" panose="020B0604020202020204" pitchFamily="34" charset="0"/>
              <a:buChar char="•"/>
            </a:pPr>
            <a:r>
              <a:rPr lang="en-US" sz="1200" b="0" i="0" kern="1200">
                <a:solidFill>
                  <a:schemeClr val="tx1"/>
                </a:solidFill>
                <a:effectLst/>
                <a:latin typeface="Source Sans"/>
                <a:ea typeface="+mn-ea"/>
                <a:cs typeface="+mn-cs"/>
              </a:rPr>
              <a:t>Log Error: This part simply logs the error. The developer gets to choose the logging level: Fatal, Error, Warning, Info, and so on.</a:t>
            </a:r>
          </a:p>
          <a:p>
            <a:pPr marL="171450" indent="-171450" fontAlgn="base">
              <a:buFont typeface="Arial" panose="020B0604020202020204" pitchFamily="34" charset="0"/>
              <a:buChar char="•"/>
            </a:pPr>
            <a:r>
              <a:rPr lang="en-US" sz="1200" b="0" i="0" kern="1200">
                <a:solidFill>
                  <a:schemeClr val="tx1"/>
                </a:solidFill>
                <a:effectLst/>
                <a:latin typeface="Source Sans"/>
                <a:ea typeface="+mn-ea"/>
                <a:cs typeface="+mn-cs"/>
              </a:rPr>
              <a:t>Choose Next Behavior: Here the developer can choose the action to be taken when an error is encountered during execution: </a:t>
            </a:r>
          </a:p>
          <a:p>
            <a:pPr marL="628650" lvl="1" indent="-171450" fontAlgn="base">
              <a:buFont typeface="Arial" panose="020B0604020202020204" pitchFamily="34" charset="0"/>
              <a:buChar char="•"/>
            </a:pPr>
            <a:r>
              <a:rPr lang="en-US" sz="1200" b="0" i="0" kern="1200">
                <a:solidFill>
                  <a:schemeClr val="tx1"/>
                </a:solidFill>
                <a:effectLst/>
                <a:latin typeface="Source Sans"/>
                <a:ea typeface="+mn-ea"/>
                <a:cs typeface="+mn-cs"/>
              </a:rPr>
              <a:t>Continue - The exception is re-thrown</a:t>
            </a:r>
          </a:p>
          <a:p>
            <a:pPr marL="628650" lvl="1" indent="-171450" fontAlgn="base">
              <a:buFont typeface="Arial" panose="020B0604020202020204" pitchFamily="34" charset="0"/>
              <a:buChar char="•"/>
            </a:pPr>
            <a:r>
              <a:rPr lang="en-US" sz="1200" b="0" i="0" kern="1200">
                <a:solidFill>
                  <a:schemeClr val="tx1"/>
                </a:solidFill>
                <a:effectLst/>
                <a:latin typeface="Source Sans"/>
                <a:ea typeface="+mn-ea"/>
                <a:cs typeface="+mn-cs"/>
              </a:rPr>
              <a:t>Ignore - The exception is ignored, and the execution continues from the next activity</a:t>
            </a:r>
          </a:p>
          <a:p>
            <a:pPr marL="628650" lvl="1" indent="-171450" fontAlgn="base">
              <a:buFont typeface="Arial" panose="020B0604020202020204" pitchFamily="34" charset="0"/>
              <a:buChar char="•"/>
            </a:pPr>
            <a:r>
              <a:rPr lang="en-US" sz="1200" b="0" i="0" kern="1200">
                <a:solidFill>
                  <a:schemeClr val="tx1"/>
                </a:solidFill>
                <a:effectLst/>
                <a:latin typeface="Source Sans"/>
                <a:ea typeface="+mn-ea"/>
                <a:cs typeface="+mn-cs"/>
              </a:rPr>
              <a:t>Retry - The activity which threw the exception is retried</a:t>
            </a:r>
          </a:p>
          <a:p>
            <a:pPr marL="628650" lvl="1" indent="-171450" fontAlgn="base">
              <a:buFont typeface="Arial" panose="020B0604020202020204" pitchFamily="34" charset="0"/>
              <a:buChar char="•"/>
            </a:pPr>
            <a:r>
              <a:rPr lang="en-US" sz="1200" b="0" i="0" kern="1200">
                <a:solidFill>
                  <a:schemeClr val="tx1"/>
                </a:solidFill>
                <a:effectLst/>
                <a:latin typeface="Source Sans"/>
                <a:ea typeface="+mn-ea"/>
                <a:cs typeface="+mn-cs"/>
              </a:rPr>
              <a:t>Abort - The execution stops after running the current handler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3716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Source Sans"/>
                <a:ea typeface="+mn-ea"/>
                <a:cs typeface="+mn-cs"/>
              </a:rPr>
              <a:t>Continue On Error is very useful for activities that work with UI interactions. It is the easiest way to tell the workflow to continue even if the activity throws an error.</a:t>
            </a:r>
          </a:p>
          <a:p>
            <a:pPr algn="just"/>
            <a:endParaRPr lang="en-US" sz="1200" b="0" i="0" kern="1200">
              <a:solidFill>
                <a:schemeClr val="tx1"/>
              </a:solidFill>
              <a:effectLst/>
              <a:latin typeface="+mn-lt"/>
              <a:ea typeface="+mn-ea"/>
              <a:cs typeface="+mn-cs"/>
            </a:endParaRPr>
          </a:p>
          <a:p>
            <a:pPr algn="just"/>
            <a:r>
              <a:rPr lang="en-US" sz="1200" b="0" i="0" kern="1200">
                <a:solidFill>
                  <a:schemeClr val="tx1"/>
                </a:solidFill>
                <a:effectLst/>
                <a:latin typeface="+mn-lt"/>
                <a:ea typeface="+mn-ea"/>
                <a:cs typeface="+mn-cs"/>
              </a:rPr>
              <a:t>This field only supports Boolean values (True, False). The default value in this field is False. As a result, if this field is blank and an error is thrown, the execution of the project stops. If the value is set to True, the execution of the project continues regardless of any error.</a:t>
            </a:r>
          </a:p>
          <a:p>
            <a:pPr algn="just"/>
            <a:endParaRPr lang="en-US" sz="1200" b="0" i="0" kern="1200">
              <a:solidFill>
                <a:schemeClr val="tx1"/>
              </a:solidFill>
              <a:effectLst/>
              <a:latin typeface="+mn-lt"/>
              <a:ea typeface="+mn-ea"/>
              <a:cs typeface="+mn-cs"/>
            </a:endParaRPr>
          </a:p>
          <a:p>
            <a:pPr algn="just"/>
            <a:r>
              <a:rPr lang="en-US" sz="1200" b="0" i="0" kern="1200">
                <a:solidFill>
                  <a:schemeClr val="tx1"/>
                </a:solidFill>
                <a:effectLst/>
                <a:latin typeface="+mn-lt"/>
                <a:ea typeface="+mn-ea"/>
                <a:cs typeface="+mn-cs"/>
              </a:rPr>
              <a:t>When it is set to True on an activity that has a scope (such as Attach Window or Attach Browser), then all the errors that occur in other activities inside that scope are also ignored. </a:t>
            </a:r>
            <a:endParaRPr lang="en-US" sz="1200">
              <a:latin typeface="Arial" panose="020B0604020202020204" pitchFamily="34" charset="0"/>
              <a:cs typeface="Arial" panose="020B0604020202020204" pitchFamily="34" charset="0"/>
            </a:endParaRPr>
          </a:p>
          <a:p>
            <a:endParaRPr lang="en-US"/>
          </a:p>
          <a:p>
            <a:r>
              <a:rPr lang="en-US"/>
              <a:t>It is used when:</a:t>
            </a:r>
          </a:p>
          <a:p>
            <a:pPr marL="285750" lvl="0" indent="-173038" fontAlgn="base">
              <a:buClr>
                <a:schemeClr val="accent1"/>
              </a:buClr>
              <a:buFont typeface="Wingdings" panose="05000000000000000000" pitchFamily="2" charset="2"/>
              <a:buChar char="§"/>
              <a:defRPr/>
            </a:pPr>
            <a:r>
              <a:rPr lang="en-US">
                <a:solidFill>
                  <a:srgbClr val="58595B"/>
                </a:solidFill>
                <a:latin typeface="Arial" panose="020B0604020202020204" pitchFamily="34" charset="0"/>
                <a:cs typeface="Arial" panose="020B0604020202020204" pitchFamily="34" charset="0"/>
              </a:rPr>
              <a:t>Using data scraping, so that the activity doesn't throw an error on the last page (when the selector of the 'Next' button is no longer found);</a:t>
            </a:r>
          </a:p>
          <a:p>
            <a:pPr marL="285750" lvl="0" indent="-173038" fontAlgn="base">
              <a:buClr>
                <a:schemeClr val="accent1"/>
              </a:buClr>
              <a:buFont typeface="Wingdings" panose="05000000000000000000" pitchFamily="2" charset="2"/>
              <a:buChar char="§"/>
              <a:defRPr/>
            </a:pPr>
            <a:r>
              <a:rPr lang="en-US">
                <a:solidFill>
                  <a:srgbClr val="58595B"/>
                </a:solidFill>
                <a:latin typeface="Arial" panose="020B0604020202020204" pitchFamily="34" charset="0"/>
                <a:cs typeface="Arial" panose="020B0604020202020204" pitchFamily="34" charset="0"/>
              </a:rPr>
              <a:t>The user is not interested in capturing the error, but simply in the execution of the activity.</a:t>
            </a:r>
            <a:endParaRPr kumimoji="0" lang="en-US" sz="1200" b="0" i="0" u="none" strike="noStrike" kern="1200" cap="none" spc="0" normalizeH="0" baseline="0" noProof="0">
              <a:ln>
                <a:noFill/>
              </a:ln>
              <a:solidFill>
                <a:srgbClr val="58595B"/>
              </a:solidFill>
              <a:effectLst/>
              <a:uLnTx/>
              <a:uFillTx/>
              <a:latin typeface="Arial" panose="020B0604020202020204" pitchFamily="34" charset="0"/>
              <a:ea typeface="+mn-ea"/>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30221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fontAlgn="base">
              <a:buFont typeface="Arial" panose="020B0604020202020204" pitchFamily="34" charset="0"/>
              <a:buNone/>
            </a:pPr>
            <a:r>
              <a:rPr lang="en-US" sz="1200" b="0" i="0" kern="1200">
                <a:solidFill>
                  <a:schemeClr val="tx1"/>
                </a:solidFill>
                <a:effectLst/>
                <a:latin typeface="Source Sans"/>
                <a:ea typeface="+mn-ea"/>
                <a:cs typeface="+mn-cs"/>
              </a:rPr>
              <a:t>The best practices for handling errors are:</a:t>
            </a:r>
          </a:p>
          <a:p>
            <a:pPr marL="171450" indent="-171450" rtl="0" fontAlgn="base">
              <a:buFont typeface="Arial" panose="020B0604020202020204" pitchFamily="34" charset="0"/>
              <a:buChar char="•"/>
            </a:pPr>
            <a:r>
              <a:rPr lang="en-US" sz="1200" b="0" i="0" kern="1200">
                <a:solidFill>
                  <a:schemeClr val="tx1"/>
                </a:solidFill>
                <a:effectLst/>
                <a:latin typeface="Source Sans"/>
                <a:ea typeface="+mn-ea"/>
                <a:cs typeface="+mn-cs"/>
              </a:rPr>
              <a:t>Breaking the process into smaller workflows for a better understanding of the code, independent testing and reusability.​</a:t>
            </a:r>
          </a:p>
          <a:p>
            <a:pPr marL="171450" indent="-171450" fontAlgn="base">
              <a:buFont typeface="Arial" panose="020B0604020202020204" pitchFamily="34" charset="0"/>
              <a:buChar char="•"/>
            </a:pPr>
            <a:r>
              <a:rPr lang="en-US" sz="1200">
                <a:solidFill>
                  <a:schemeClr val="tx1"/>
                </a:solidFill>
                <a:latin typeface="Source Sans"/>
              </a:rPr>
              <a:t>Using Try/Catch blocks to predict and handle exceptions.​</a:t>
            </a:r>
          </a:p>
          <a:p>
            <a:pPr marL="171450" indent="-171450" fontAlgn="base">
              <a:buFont typeface="Arial" panose="020B0604020202020204" pitchFamily="34" charset="0"/>
              <a:buChar char="•"/>
            </a:pPr>
            <a:r>
              <a:rPr lang="en-US" sz="1200">
                <a:solidFill>
                  <a:schemeClr val="tx1"/>
                </a:solidFill>
                <a:latin typeface="Source Sans"/>
              </a:rPr>
              <a:t>Using Global Exception Handler for situations that are global and/or less probable to happen.​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28375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Source Sans"/>
              </a:rPr>
              <a:t>Build a workflow using</a:t>
            </a:r>
            <a:r>
              <a:rPr lang="en-US" sz="1200" b="1" dirty="0">
                <a:latin typeface="Source Sans"/>
              </a:rPr>
              <a:t> a Try Catch </a:t>
            </a:r>
            <a:r>
              <a:rPr lang="en-US" sz="1200" b="0" dirty="0">
                <a:latin typeface="Source Sans"/>
              </a:rPr>
              <a:t>activity</a:t>
            </a:r>
            <a:r>
              <a:rPr lang="en-US" sz="1200" b="1" dirty="0">
                <a:latin typeface="Source Sans"/>
              </a:rPr>
              <a:t> </a:t>
            </a:r>
            <a:r>
              <a:rPr lang="en-US" sz="1200" b="0" dirty="0">
                <a:latin typeface="Source Sans"/>
              </a:rPr>
              <a:t>to perform</a:t>
            </a:r>
            <a:r>
              <a:rPr lang="en-US" sz="1200" dirty="0">
                <a:latin typeface="Source Sans"/>
              </a:rPr>
              <a:t> the following:</a:t>
            </a:r>
            <a:endParaRPr lang="en-US" sz="1200" kern="1200" dirty="0">
              <a:solidFill>
                <a:schemeClr val="tx1"/>
              </a:solidFill>
              <a:effectLst/>
              <a:latin typeface="Source Sans"/>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Source Sans"/>
                <a:ea typeface="+mn-ea"/>
                <a:cs typeface="Sabon Next LT" panose="02000500000000000000" pitchFamily="2" charset="0"/>
              </a:rPr>
              <a:t>Take the Name, Gender and Age as the user 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Source Sans"/>
                <a:ea typeface="+mn-ea"/>
                <a:cs typeface="Sabon Next LT" panose="02000500000000000000" pitchFamily="2" charset="0"/>
              </a:rPr>
              <a:t>Subtract current year with Age value to get the Year of Birth.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Handle an error that occurs due to a reckless user input of an incorrect age containing the 11-digit number.</a:t>
            </a:r>
            <a:endParaRPr lang="en-US" sz="1200" kern="1200" dirty="0">
              <a:solidFill>
                <a:schemeClr val="tx1"/>
              </a:solidFill>
              <a:effectLst/>
              <a:latin typeface="Source Sans"/>
              <a:ea typeface="+mn-ea"/>
              <a:cs typeface="Sabon Next LT" panose="02000500000000000000"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Continue the process to display the Name, Gender, and Year of Birth of the user in a message box.</a:t>
            </a:r>
            <a:endParaRPr lang="en-US" sz="1200" kern="1200" dirty="0">
              <a:solidFill>
                <a:schemeClr val="tx1"/>
              </a:solidFill>
              <a:effectLst/>
              <a:latin typeface="Source Sans"/>
              <a:ea typeface="+mn-ea"/>
              <a:cs typeface="Sabon Next LT" panose="02000500000000000000" pitchFamily="2" charset="0"/>
            </a:endParaRPr>
          </a:p>
          <a:p>
            <a:pPr marL="0" indent="0">
              <a:buFont typeface="Arial" panose="020B0604020202020204" pitchFamily="34" charset="0"/>
              <a:buNone/>
            </a:pPr>
            <a:endParaRPr lang="en-US" sz="1200" kern="1200" dirty="0">
              <a:solidFill>
                <a:schemeClr val="tx1"/>
              </a:solidFill>
              <a:effectLst/>
              <a:latin typeface="Source Sans"/>
              <a:ea typeface="+mn-ea"/>
              <a:cs typeface="Sabon Next LT" panose="02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Source Sans"/>
                <a:ea typeface="+mn-ea"/>
                <a:cs typeface="Sabon Next LT" panose="02000500000000000000" pitchFamily="2" charset="0"/>
              </a:rPr>
              <a:t>Process Overview</a:t>
            </a:r>
            <a:endParaRPr lang="en-US" sz="1200" b="1" kern="1200" dirty="0">
              <a:solidFill>
                <a:schemeClr val="tx1"/>
              </a:solidFill>
              <a:effectLst/>
              <a:latin typeface="Source Sans"/>
              <a:cs typeface="Sabon Next LT" panose="02000500000000000000" pitchFamily="2" charset="0"/>
            </a:endParaRPr>
          </a:p>
          <a:p>
            <a:endParaRPr lang="en-US" b="1" dirty="0">
              <a:latin typeface="Source Sans"/>
            </a:endParaRPr>
          </a:p>
          <a:p>
            <a:pPr marL="342900" lvl="0" indent="-342900">
              <a:lnSpc>
                <a:spcPct val="150000"/>
              </a:lnSpc>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three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Input Dialog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activities within the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Try Catch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activity to ask for the Name, Gender, and Age of the user.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an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Assign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activity to subtract the age from the current year to get the year of birth of the user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Exception Type: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System.Exception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the Catches section of the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Try Catch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activity to handle reckless input from the user. Store error in a string variable.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 a </a:t>
            </a:r>
            <a:r>
              <a:rPr lang="en-US" sz="1800" dirty="0">
                <a:solidFill>
                  <a:srgbClr val="FA4616"/>
                </a:solidFill>
                <a:effectLst/>
                <a:latin typeface="Times New Roman" panose="02020603050405020304" pitchFamily="18" charset="0"/>
                <a:ea typeface="Calibri" panose="020F0502020204030204" pitchFamily="34" charset="0"/>
                <a:cs typeface="Times New Roman" panose="02020603050405020304" pitchFamily="18" charset="0"/>
              </a:rPr>
              <a:t>Message Box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activity to display the Name, Gender, and Year of Birth of the user along with the Error, if any.</a:t>
            </a:r>
          </a:p>
          <a:p>
            <a:pPr marL="342900" lvl="0" indent="-342900">
              <a:lnSpc>
                <a:spcPct val="150000"/>
              </a:lnSpc>
              <a:spcAft>
                <a:spcPts val="800"/>
              </a:spcAft>
              <a:buClr>
                <a:srgbClr val="0067DF"/>
              </a:buClr>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STOP</a:t>
            </a:r>
            <a:endParaRPr lang="en-US" sz="1200" kern="1200" dirty="0">
              <a:solidFill>
                <a:schemeClr val="tx1"/>
              </a:solidFill>
              <a:effectLst/>
              <a:latin typeface="Source Sans"/>
              <a:ea typeface="+mn-ea"/>
              <a:cs typeface="Sabon Next LT" panose="020005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3175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Source Sans"/>
                <a:ea typeface="Times New Roman" panose="02020603050405020304" pitchFamily="18" charset="0"/>
                <a:cs typeface="Calibri" panose="020F0502020204030204" pitchFamily="34" charset="0"/>
              </a:rPr>
              <a:t>To summarize, this lesson explained: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rPr>
              <a:t>Sequences</a:t>
            </a:r>
            <a:endParaRPr kumimoji="0" lang="en-US"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rPr>
              <a:t>Control Flow and Its Types</a:t>
            </a:r>
            <a:endParaRPr kumimoji="0" lang="en-US"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rPr>
              <a:t>Decision Control</a:t>
            </a:r>
            <a:endParaRPr kumimoji="0" lang="en-US"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200">
                <a:solidFill>
                  <a:srgbClr val="333333"/>
                </a:solidFill>
                <a:latin typeface="Source Sans"/>
                <a:cs typeface="Arial" panose="020B0604020202020204" pitchFamily="34" charset="0"/>
              </a:rPr>
              <a:t>Loops</a:t>
            </a:r>
            <a:endParaRPr kumimoji="0" lang="en-US"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a-DK"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rPr>
              <a:t>Other Control Flow Activities</a:t>
            </a:r>
            <a:endParaRPr kumimoji="0" lang="en-US" sz="1200" b="0" i="0" u="none" strike="noStrike" kern="1200" cap="none" spc="0" normalizeH="0" baseline="0" noProof="0">
              <a:ln>
                <a:noFill/>
              </a:ln>
              <a:solidFill>
                <a:srgbClr val="333333"/>
              </a:solidFill>
              <a:effectLst/>
              <a:uLnTx/>
              <a:uFillTx/>
              <a:latin typeface="Source Sans"/>
              <a:ea typeface="+mn-ea"/>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200">
                <a:solidFill>
                  <a:srgbClr val="333333"/>
                </a:solidFill>
                <a:latin typeface="Source Sans"/>
                <a:cs typeface="Arial" panose="020B0604020202020204" pitchFamily="34" charset="0"/>
              </a:rPr>
              <a:t>Flowcharts</a:t>
            </a:r>
            <a:endParaRPr lang="en-US" sz="1200">
              <a:solidFill>
                <a:srgbClr val="333333"/>
              </a:solidFill>
              <a:latin typeface="Source Sans"/>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a-DK" sz="1200">
                <a:solidFill>
                  <a:srgbClr val="333333"/>
                </a:solidFill>
                <a:latin typeface="Source Sans"/>
                <a:cs typeface="Arial" panose="020B0604020202020204" pitchFamily="34" charset="0"/>
              </a:rPr>
              <a:t>Error Handling</a:t>
            </a:r>
            <a:endParaRPr lang="en-US" sz="1200">
              <a:solidFill>
                <a:srgbClr val="333333"/>
              </a:solidFill>
              <a:latin typeface="Source Sans"/>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5266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atin typeface="Source Sans"/>
              </a:rPr>
              <a:t>This section</a:t>
            </a:r>
            <a:r>
              <a:rPr lang="en-IN" baseline="0">
                <a:latin typeface="Source Sans"/>
              </a:rPr>
              <a:t> explains control flow and gives an overview of its types. </a:t>
            </a:r>
            <a:endParaRPr lang="en-IN">
              <a:latin typeface="Source Sans"/>
            </a:endParaRPr>
          </a:p>
          <a:p>
            <a:endParaRPr lang="en-US">
              <a:latin typeface="Source San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A716E-6983-485E-BD33-8D18DE82D3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53205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Source Sans"/>
                <a:ea typeface="Verdana"/>
                <a:cs typeface="Arial" panose="020B0604020202020204" pitchFamily="34" charset="0"/>
                <a:sym typeface="Verdana"/>
              </a:rPr>
              <a:t>Control flow is the order in which activities or actions are executed or performed in a workflow. Control flow is enacted through control flow activities which</a:t>
            </a:r>
            <a:r>
              <a:rPr lang="en-US">
                <a:latin typeface="Source Sans"/>
                <a:ea typeface="Verdana"/>
                <a:cs typeface="Arial" panose="020B0604020202020204" pitchFamily="34" charset="0"/>
              </a:rPr>
              <a:t> are used to define the decisions to be made during the execution of a workflow. </a:t>
            </a:r>
            <a:r>
              <a:rPr lang="en-US">
                <a:latin typeface="Source Sans"/>
                <a:ea typeface="Verdana"/>
                <a:cs typeface="Arial" panose="020B0604020202020204" pitchFamily="34" charset="0"/>
                <a:sym typeface="Verdana"/>
              </a:rPr>
              <a:t>The execution of control flow activities helps the user to choose a suitable path to follow in the workflow. These activities are </a:t>
            </a:r>
            <a:r>
              <a:rPr lang="en-US" sz="1200" b="0">
                <a:latin typeface="Source Sans"/>
                <a:ea typeface="Verdana"/>
                <a:cs typeface="Arial" panose="020B0604020202020204" pitchFamily="34" charset="0"/>
                <a:sym typeface="Verdana"/>
              </a:rPr>
              <a:t>f</a:t>
            </a:r>
            <a:r>
              <a:rPr lang="en-US" sz="1200" b="0">
                <a:latin typeface="Source Sans"/>
              </a:rPr>
              <a:t>ound in the Activities panel, under Workflow -&gt; Control. </a:t>
            </a:r>
          </a:p>
          <a:p>
            <a:endParaRPr lang="en-US">
              <a:latin typeface="Source Sans"/>
              <a:ea typeface="Verdana"/>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228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Source Sans"/>
                <a:cs typeface="Arial" panose="020B0604020202020204" pitchFamily="34" charset="0"/>
              </a:rPr>
              <a:t>The flow of an automation project can be controlled in two ways: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a:latin typeface="Source Sans"/>
                <a:cs typeface="Arial" panose="020B0604020202020204" pitchFamily="34" charset="0"/>
              </a:rPr>
              <a:t>Decision-based control flow</a:t>
            </a:r>
            <a:r>
              <a:rPr lang="en-US" sz="1200">
                <a:latin typeface="Source Sans"/>
                <a:cs typeface="Arial" panose="020B0604020202020204" pitchFamily="34" charset="0"/>
              </a:rPr>
              <a:t>: Here, a decision is made on the basis of a specified condition. If the condition is met, the program executes one part and if not, then it executes some other part. This consists of </a:t>
            </a:r>
            <a:r>
              <a:rPr lang="en-US" sz="1200" b="1">
                <a:latin typeface="Source Sans"/>
                <a:cs typeface="Arial" panose="020B0604020202020204" pitchFamily="34" charset="0"/>
              </a:rPr>
              <a:t>If</a:t>
            </a:r>
            <a:r>
              <a:rPr lang="en-US" sz="1200">
                <a:latin typeface="Source Sans"/>
                <a:cs typeface="Arial" panose="020B0604020202020204" pitchFamily="34" charset="0"/>
              </a:rPr>
              <a:t> and </a:t>
            </a:r>
            <a:r>
              <a:rPr lang="en-US" sz="1200" b="1">
                <a:latin typeface="Source Sans"/>
                <a:cs typeface="Arial" panose="020B0604020202020204" pitchFamily="34" charset="0"/>
              </a:rPr>
              <a:t>Switch</a:t>
            </a:r>
            <a:r>
              <a:rPr lang="en-US" sz="1200">
                <a:latin typeface="Source Sans"/>
                <a:cs typeface="Arial" panose="020B0604020202020204" pitchFamily="34" charset="0"/>
              </a:rPr>
              <a:t> activities.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a:latin typeface="Source Sans"/>
                <a:cs typeface="Arial" panose="020B0604020202020204" pitchFamily="34" charset="0"/>
              </a:rPr>
              <a:t>Iteration-based control flow</a:t>
            </a:r>
            <a:r>
              <a:rPr lang="en-US" sz="1200">
                <a:latin typeface="Source Sans"/>
                <a:cs typeface="Arial" panose="020B0604020202020204" pitchFamily="34" charset="0"/>
              </a:rPr>
              <a:t>: Here, a particular part of a program is executed many times until a specific condition is met or holds true. This consists of loops such as </a:t>
            </a:r>
            <a:r>
              <a:rPr lang="en-US" sz="1200" b="1">
                <a:latin typeface="Source Sans"/>
                <a:cs typeface="Arial" panose="020B0604020202020204" pitchFamily="34" charset="0"/>
              </a:rPr>
              <a:t>While</a:t>
            </a:r>
            <a:r>
              <a:rPr lang="en-US" sz="1200">
                <a:latin typeface="Source Sans"/>
                <a:cs typeface="Arial" panose="020B0604020202020204" pitchFamily="34" charset="0"/>
              </a:rPr>
              <a:t>, </a:t>
            </a:r>
            <a:r>
              <a:rPr lang="en-US" sz="1200" b="1">
                <a:latin typeface="Source Sans"/>
                <a:cs typeface="Arial" panose="020B0604020202020204" pitchFamily="34" charset="0"/>
              </a:rPr>
              <a:t>Do While</a:t>
            </a:r>
            <a:r>
              <a:rPr lang="en-US" sz="1200">
                <a:latin typeface="Source Sans"/>
                <a:cs typeface="Arial" panose="020B0604020202020204" pitchFamily="34" charset="0"/>
              </a:rPr>
              <a:t>, </a:t>
            </a:r>
            <a:r>
              <a:rPr lang="en-US" sz="1200" b="1">
                <a:latin typeface="Source Sans"/>
                <a:cs typeface="Arial" panose="020B0604020202020204" pitchFamily="34" charset="0"/>
              </a:rPr>
              <a:t>For Each</a:t>
            </a:r>
            <a:r>
              <a:rPr lang="en-US" sz="1200">
                <a:latin typeface="Source Sans"/>
                <a:cs typeface="Arial" panose="020B0604020202020204" pitchFamily="34" charset="0"/>
              </a:rPr>
              <a:t>. </a:t>
            </a:r>
          </a:p>
          <a:p>
            <a:endParaRPr lang="en-US">
              <a:latin typeface="Source Sans"/>
            </a:endParaRPr>
          </a:p>
          <a:p>
            <a:r>
              <a:rPr lang="en-US">
                <a:latin typeface="Source Sans"/>
              </a:rPr>
              <a:t>In addition to these two types, there are other activities in UiPath that help the user to control the flow of execution. This includes activities like delay, parallel, assign, etc. </a:t>
            </a:r>
          </a:p>
          <a:p>
            <a:endParaRPr lang="en-US">
              <a:latin typeface="Source Sans"/>
            </a:endParaRPr>
          </a:p>
          <a:p>
            <a:r>
              <a:rPr lang="en-US">
                <a:latin typeface="Source Sans"/>
              </a:rPr>
              <a:t>These activities are discussed in detail in the coming sections.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22BB52-C7EC-4B2E-8C51-C612295ED37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14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3.xml"/><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4.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5.xml"/><Relationship Id="rId1" Type="http://schemas.openxmlformats.org/officeDocument/2006/relationships/tags" Target="../tags/tag6.xml"/><Relationship Id="rId4"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8.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5.xml"/><Relationship Id="rId1" Type="http://schemas.openxmlformats.org/officeDocument/2006/relationships/tags" Target="../tags/tag9.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5.xml"/><Relationship Id="rId1" Type="http://schemas.openxmlformats.org/officeDocument/2006/relationships/tags" Target="../tags/tag12.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5.xml"/><Relationship Id="rId1" Type="http://schemas.openxmlformats.org/officeDocument/2006/relationships/tags" Target="../tags/tag13.xml"/><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5.xml"/><Relationship Id="rId1" Type="http://schemas.openxmlformats.org/officeDocument/2006/relationships/tags" Target="../tags/tag14.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5.xml"/><Relationship Id="rId1" Type="http://schemas.openxmlformats.org/officeDocument/2006/relationships/tags" Target="../tags/tag15.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8.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9.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1.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2.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3.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4.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5.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6.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8.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29.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0.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5.xml"/><Relationship Id="rId1" Type="http://schemas.openxmlformats.org/officeDocument/2006/relationships/tags" Target="../tags/tag3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5.xml"/><Relationship Id="rId1" Type="http://schemas.openxmlformats.org/officeDocument/2006/relationships/tags" Target="../tags/tag33.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34.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6.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7.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3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4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4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6.xml"/><Relationship Id="rId1" Type="http://schemas.openxmlformats.org/officeDocument/2006/relationships/tags" Target="../tags/tag42.xml"/><Relationship Id="rId4" Type="http://schemas.microsoft.com/office/2007/relationships/hdphoto" Target="../media/hdphoto1.wdp"/></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6.xml"/><Relationship Id="rId1" Type="http://schemas.openxmlformats.org/officeDocument/2006/relationships/tags" Target="../tags/tag4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Chapter">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0594DC8-8B61-48F3-8879-1920A62B04E7}"/>
              </a:ext>
            </a:extLst>
          </p:cNvPr>
          <p:cNvSpPr>
            <a:spLocks noGrp="1"/>
          </p:cNvSpPr>
          <p:nvPr>
            <p:ph type="ftr" sz="quarter" idx="10"/>
          </p:nvPr>
        </p:nvSpPr>
        <p:spPr/>
        <p:txBody>
          <a:bodyPr/>
          <a:lstStyle/>
          <a:p>
            <a:r>
              <a:rPr lang="en-US"/>
              <a:t>© 2005–2019 UiPath. All rights reserved.</a:t>
            </a:r>
          </a:p>
        </p:txBody>
      </p:sp>
    </p:spTree>
    <p:extLst>
      <p:ext uri="{BB962C8B-B14F-4D97-AF65-F5344CB8AC3E}">
        <p14:creationId xmlns:p14="http://schemas.microsoft.com/office/powerpoint/2010/main" val="38023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2F961-9959-47C7-935D-A9C0DC0AD5C7}"/>
              </a:ext>
            </a:extLst>
          </p:cNvPr>
          <p:cNvSpPr>
            <a:spLocks noGrp="1"/>
          </p:cNvSpPr>
          <p:nvPr>
            <p:ph type="dt" sz="half" idx="10"/>
          </p:nvPr>
        </p:nvSpPr>
        <p:spPr/>
        <p:txBody>
          <a:bodyPr/>
          <a:lstStyle/>
          <a:p>
            <a:fld id="{505E256D-5AD6-4453-85AF-01F05E003725}" type="datetimeFigureOut">
              <a:rPr lang="en-US" smtClean="0"/>
              <a:t>12/11/2021</a:t>
            </a:fld>
            <a:endParaRPr lang="en-US"/>
          </a:p>
        </p:txBody>
      </p:sp>
      <p:sp>
        <p:nvSpPr>
          <p:cNvPr id="3" name="Footer Placeholder 2">
            <a:extLst>
              <a:ext uri="{FF2B5EF4-FFF2-40B4-BE49-F238E27FC236}">
                <a16:creationId xmlns:a16="http://schemas.microsoft.com/office/drawing/2014/main" id="{30E6764D-34AC-4F87-9C43-2A3A96ED30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28597B-B3A0-4B8C-99E5-EC0D93E64FCE}"/>
              </a:ext>
            </a:extLst>
          </p:cNvPr>
          <p:cNvSpPr>
            <a:spLocks noGrp="1"/>
          </p:cNvSpPr>
          <p:nvPr>
            <p:ph type="sldNum" sz="quarter" idx="12"/>
          </p:nvPr>
        </p:nvSpPr>
        <p:spPr/>
        <p:txBody>
          <a:bodyPr/>
          <a:lstStyle/>
          <a:p>
            <a:fld id="{69E81803-A963-4683-A416-DBF5CE07D31F}" type="slidenum">
              <a:rPr lang="en-US" smtClean="0"/>
              <a:t>‹#›</a:t>
            </a:fld>
            <a:endParaRPr lang="en-US"/>
          </a:p>
        </p:txBody>
      </p:sp>
    </p:spTree>
    <p:extLst>
      <p:ext uri="{BB962C8B-B14F-4D97-AF65-F5344CB8AC3E}">
        <p14:creationId xmlns:p14="http://schemas.microsoft.com/office/powerpoint/2010/main" val="104633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284D-5468-427A-B9E7-D067CF4FF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93CD91-E416-4A00-9662-0A43AC41B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647B1A-3720-4684-B64D-AA706B835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D43847-8A1D-46CE-8B22-FD09675F6A2C}"/>
              </a:ext>
            </a:extLst>
          </p:cNvPr>
          <p:cNvSpPr>
            <a:spLocks noGrp="1"/>
          </p:cNvSpPr>
          <p:nvPr>
            <p:ph type="dt" sz="half" idx="10"/>
          </p:nvPr>
        </p:nvSpPr>
        <p:spPr/>
        <p:txBody>
          <a:bodyPr/>
          <a:lstStyle/>
          <a:p>
            <a:fld id="{505E256D-5AD6-4453-85AF-01F05E003725}" type="datetimeFigureOut">
              <a:rPr lang="en-US" smtClean="0"/>
              <a:t>12/11/2021</a:t>
            </a:fld>
            <a:endParaRPr lang="en-US"/>
          </a:p>
        </p:txBody>
      </p:sp>
      <p:sp>
        <p:nvSpPr>
          <p:cNvPr id="6" name="Footer Placeholder 5">
            <a:extLst>
              <a:ext uri="{FF2B5EF4-FFF2-40B4-BE49-F238E27FC236}">
                <a16:creationId xmlns:a16="http://schemas.microsoft.com/office/drawing/2014/main" id="{9F7CF4FF-2D25-4506-9A2F-6DA7451D5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65A961-873A-4092-A111-0C4913020B24}"/>
              </a:ext>
            </a:extLst>
          </p:cNvPr>
          <p:cNvSpPr>
            <a:spLocks noGrp="1"/>
          </p:cNvSpPr>
          <p:nvPr>
            <p:ph type="sldNum" sz="quarter" idx="12"/>
          </p:nvPr>
        </p:nvSpPr>
        <p:spPr/>
        <p:txBody>
          <a:bodyPr/>
          <a:lstStyle/>
          <a:p>
            <a:fld id="{69E81803-A963-4683-A416-DBF5CE07D31F}" type="slidenum">
              <a:rPr lang="en-US" smtClean="0"/>
              <a:t>‹#›</a:t>
            </a:fld>
            <a:endParaRPr lang="en-US"/>
          </a:p>
        </p:txBody>
      </p:sp>
    </p:spTree>
    <p:extLst>
      <p:ext uri="{BB962C8B-B14F-4D97-AF65-F5344CB8AC3E}">
        <p14:creationId xmlns:p14="http://schemas.microsoft.com/office/powerpoint/2010/main" val="1234039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B3A9-94C4-40B7-B2AC-2EF41A860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F61094-2625-4E1A-AA57-96E0359B2C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DABB4B-4723-45B1-B201-525C4EBB55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DEE4A-BD7F-472B-9218-FE1D9DC82030}"/>
              </a:ext>
            </a:extLst>
          </p:cNvPr>
          <p:cNvSpPr>
            <a:spLocks noGrp="1"/>
          </p:cNvSpPr>
          <p:nvPr>
            <p:ph type="dt" sz="half" idx="10"/>
          </p:nvPr>
        </p:nvSpPr>
        <p:spPr/>
        <p:txBody>
          <a:bodyPr/>
          <a:lstStyle/>
          <a:p>
            <a:fld id="{505E256D-5AD6-4453-85AF-01F05E003725}" type="datetimeFigureOut">
              <a:rPr lang="en-US" smtClean="0"/>
              <a:t>12/11/2021</a:t>
            </a:fld>
            <a:endParaRPr lang="en-US"/>
          </a:p>
        </p:txBody>
      </p:sp>
      <p:sp>
        <p:nvSpPr>
          <p:cNvPr id="6" name="Footer Placeholder 5">
            <a:extLst>
              <a:ext uri="{FF2B5EF4-FFF2-40B4-BE49-F238E27FC236}">
                <a16:creationId xmlns:a16="http://schemas.microsoft.com/office/drawing/2014/main" id="{2E1B5468-91E6-455D-8684-60DBF3BCB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378CD-27C9-4B24-B948-0A943FD6D3B9}"/>
              </a:ext>
            </a:extLst>
          </p:cNvPr>
          <p:cNvSpPr>
            <a:spLocks noGrp="1"/>
          </p:cNvSpPr>
          <p:nvPr>
            <p:ph type="sldNum" sz="quarter" idx="12"/>
          </p:nvPr>
        </p:nvSpPr>
        <p:spPr/>
        <p:txBody>
          <a:bodyPr/>
          <a:lstStyle/>
          <a:p>
            <a:fld id="{69E81803-A963-4683-A416-DBF5CE07D31F}" type="slidenum">
              <a:rPr lang="en-US" smtClean="0"/>
              <a:t>‹#›</a:t>
            </a:fld>
            <a:endParaRPr lang="en-US"/>
          </a:p>
        </p:txBody>
      </p:sp>
    </p:spTree>
    <p:extLst>
      <p:ext uri="{BB962C8B-B14F-4D97-AF65-F5344CB8AC3E}">
        <p14:creationId xmlns:p14="http://schemas.microsoft.com/office/powerpoint/2010/main" val="151600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D90D-E41C-4DFF-BD80-786EF32003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B11D30-2AE5-47E6-928F-E6F6828FF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2BFA2-B9CE-4A00-BDF6-1430D4158FB1}"/>
              </a:ext>
            </a:extLst>
          </p:cNvPr>
          <p:cNvSpPr>
            <a:spLocks noGrp="1"/>
          </p:cNvSpPr>
          <p:nvPr>
            <p:ph type="dt" sz="half" idx="10"/>
          </p:nvPr>
        </p:nvSpPr>
        <p:spPr/>
        <p:txBody>
          <a:bodyPr/>
          <a:lstStyle/>
          <a:p>
            <a:fld id="{505E256D-5AD6-4453-85AF-01F05E003725}" type="datetimeFigureOut">
              <a:rPr lang="en-US" smtClean="0"/>
              <a:t>12/11/2021</a:t>
            </a:fld>
            <a:endParaRPr lang="en-US"/>
          </a:p>
        </p:txBody>
      </p:sp>
      <p:sp>
        <p:nvSpPr>
          <p:cNvPr id="5" name="Footer Placeholder 4">
            <a:extLst>
              <a:ext uri="{FF2B5EF4-FFF2-40B4-BE49-F238E27FC236}">
                <a16:creationId xmlns:a16="http://schemas.microsoft.com/office/drawing/2014/main" id="{13494C45-E622-4172-8933-F4E0F3B6C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25BF2-EE83-4556-B404-B285C459F73F}"/>
              </a:ext>
            </a:extLst>
          </p:cNvPr>
          <p:cNvSpPr>
            <a:spLocks noGrp="1"/>
          </p:cNvSpPr>
          <p:nvPr>
            <p:ph type="sldNum" sz="quarter" idx="12"/>
          </p:nvPr>
        </p:nvSpPr>
        <p:spPr/>
        <p:txBody>
          <a:bodyPr/>
          <a:lstStyle/>
          <a:p>
            <a:fld id="{69E81803-A963-4683-A416-DBF5CE07D31F}" type="slidenum">
              <a:rPr lang="en-US" smtClean="0"/>
              <a:t>‹#›</a:t>
            </a:fld>
            <a:endParaRPr lang="en-US"/>
          </a:p>
        </p:txBody>
      </p:sp>
    </p:spTree>
    <p:extLst>
      <p:ext uri="{BB962C8B-B14F-4D97-AF65-F5344CB8AC3E}">
        <p14:creationId xmlns:p14="http://schemas.microsoft.com/office/powerpoint/2010/main" val="230476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9ACA8-7977-4BC3-8523-9FBD95EAA3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703211-FDCA-4277-B78F-DAC473FA4B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D5469-C46C-444D-9D77-CDD2F14F860C}"/>
              </a:ext>
            </a:extLst>
          </p:cNvPr>
          <p:cNvSpPr>
            <a:spLocks noGrp="1"/>
          </p:cNvSpPr>
          <p:nvPr>
            <p:ph type="dt" sz="half" idx="10"/>
          </p:nvPr>
        </p:nvSpPr>
        <p:spPr/>
        <p:txBody>
          <a:bodyPr/>
          <a:lstStyle/>
          <a:p>
            <a:fld id="{505E256D-5AD6-4453-85AF-01F05E003725}" type="datetimeFigureOut">
              <a:rPr lang="en-US" smtClean="0"/>
              <a:t>12/11/2021</a:t>
            </a:fld>
            <a:endParaRPr lang="en-US"/>
          </a:p>
        </p:txBody>
      </p:sp>
      <p:sp>
        <p:nvSpPr>
          <p:cNvPr id="5" name="Footer Placeholder 4">
            <a:extLst>
              <a:ext uri="{FF2B5EF4-FFF2-40B4-BE49-F238E27FC236}">
                <a16:creationId xmlns:a16="http://schemas.microsoft.com/office/drawing/2014/main" id="{9AF3EDFA-08F9-45E2-8419-0770E316A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F4D3C-8484-41F5-8EC3-F717D387BB2F}"/>
              </a:ext>
            </a:extLst>
          </p:cNvPr>
          <p:cNvSpPr>
            <a:spLocks noGrp="1"/>
          </p:cNvSpPr>
          <p:nvPr>
            <p:ph type="sldNum" sz="quarter" idx="12"/>
          </p:nvPr>
        </p:nvSpPr>
        <p:spPr/>
        <p:txBody>
          <a:bodyPr/>
          <a:lstStyle/>
          <a:p>
            <a:fld id="{69E81803-A963-4683-A416-DBF5CE07D31F}" type="slidenum">
              <a:rPr lang="en-US" smtClean="0"/>
              <a:t>‹#›</a:t>
            </a:fld>
            <a:endParaRPr lang="en-US"/>
          </a:p>
        </p:txBody>
      </p:sp>
    </p:spTree>
    <p:extLst>
      <p:ext uri="{BB962C8B-B14F-4D97-AF65-F5344CB8AC3E}">
        <p14:creationId xmlns:p14="http://schemas.microsoft.com/office/powerpoint/2010/main" val="3954918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 Grid Light">
    <p:bg>
      <p:bgPr>
        <a:solidFill>
          <a:schemeClr val="bg2"/>
        </a:solidFill>
        <a:effectLst/>
      </p:bgPr>
    </p:bg>
    <p:spTree>
      <p:nvGrpSpPr>
        <p:cNvPr id="1" name=""/>
        <p:cNvGrpSpPr/>
        <p:nvPr/>
      </p:nvGrpSpPr>
      <p:grpSpPr>
        <a:xfrm>
          <a:off x="0" y="0"/>
          <a:ext cx="0" cy="0"/>
          <a:chOff x="0" y="0"/>
          <a:chExt cx="0" cy="0"/>
        </a:xfrm>
      </p:grpSpPr>
      <p:sp>
        <p:nvSpPr>
          <p:cNvPr id="26" name="Text Placeholder 49">
            <a:extLst>
              <a:ext uri="{FF2B5EF4-FFF2-40B4-BE49-F238E27FC236}">
                <a16:creationId xmlns:a16="http://schemas.microsoft.com/office/drawing/2014/main" id="{73B0CE92-879B-4EA7-9079-D1F8261FC8D8}"/>
              </a:ext>
            </a:extLst>
          </p:cNvPr>
          <p:cNvSpPr txBox="1">
            <a:spLocks/>
          </p:cNvSpPr>
          <p:nvPr userDrawn="1"/>
        </p:nvSpPr>
        <p:spPr>
          <a:xfrm>
            <a:off x="3555874" y="3895115"/>
            <a:ext cx="2120607" cy="2120038"/>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34" name="TextBox 33">
            <a:extLst>
              <a:ext uri="{FF2B5EF4-FFF2-40B4-BE49-F238E27FC236}">
                <a16:creationId xmlns:a16="http://schemas.microsoft.com/office/drawing/2014/main" id="{7E36862B-3B07-4416-9F20-076D4CB58644}"/>
              </a:ext>
            </a:extLst>
          </p:cNvPr>
          <p:cNvSpPr txBox="1">
            <a:spLocks/>
          </p:cNvSpPr>
          <p:nvPr userDrawn="1"/>
        </p:nvSpPr>
        <p:spPr>
          <a:xfrm rot="18900000" flipV="1">
            <a:off x="7231691" y="3126446"/>
            <a:ext cx="6168549" cy="3078196"/>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1">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8" name="Freeform: Shape 83">
            <a:extLst>
              <a:ext uri="{FF2B5EF4-FFF2-40B4-BE49-F238E27FC236}">
                <a16:creationId xmlns:a16="http://schemas.microsoft.com/office/drawing/2014/main" id="{0A6A95A8-7693-4E00-A8BA-D2D5D75DE11B}"/>
              </a:ext>
            </a:extLst>
          </p:cNvPr>
          <p:cNvSpPr txBox="1">
            <a:spLocks/>
          </p:cNvSpPr>
          <p:nvPr userDrawn="1"/>
        </p:nvSpPr>
        <p:spPr>
          <a:xfrm>
            <a:off x="5881632" y="-1"/>
            <a:ext cx="2121595" cy="269240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1">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itle 1">
            <a:extLst>
              <a:ext uri="{FF2B5EF4-FFF2-40B4-BE49-F238E27FC236}">
                <a16:creationId xmlns:a16="http://schemas.microsoft.com/office/drawing/2014/main" id="{E2C5D4DA-7E8C-43ED-A21C-F053340146E4}"/>
              </a:ext>
            </a:extLst>
          </p:cNvPr>
          <p:cNvSpPr>
            <a:spLocks noGrp="1"/>
          </p:cNvSpPr>
          <p:nvPr userDrawn="1">
            <p:ph type="ctrTitle"/>
          </p:nvPr>
        </p:nvSpPr>
        <p:spPr>
          <a:xfrm>
            <a:off x="383072" y="1371601"/>
            <a:ext cx="5293408" cy="2157916"/>
          </a:xfrm>
        </p:spPr>
        <p:txBody>
          <a:bodyPr lIns="0" tIns="0" rIns="0" bIns="0" anchor="b" anchorCtr="0">
            <a:noAutofit/>
          </a:bodyPr>
          <a:lstStyle>
            <a:lvl1pPr algn="l">
              <a:lnSpc>
                <a:spcPct val="80000"/>
              </a:lnSpc>
              <a:defRPr sz="5000" b="1" i="0" spc="-100">
                <a:solidFill>
                  <a:schemeClr val="tx2"/>
                </a:solidFill>
                <a:latin typeface="Arial"/>
                <a:cs typeface="Arial"/>
              </a:defRPr>
            </a:lvl1pPr>
          </a:lstStyle>
          <a:p>
            <a:r>
              <a:rPr lang="en-US"/>
              <a:t>Click to edit Master title style</a:t>
            </a:r>
          </a:p>
        </p:txBody>
      </p:sp>
      <p:sp>
        <p:nvSpPr>
          <p:cNvPr id="23" name="Subtitle 2">
            <a:extLst>
              <a:ext uri="{FF2B5EF4-FFF2-40B4-BE49-F238E27FC236}">
                <a16:creationId xmlns:a16="http://schemas.microsoft.com/office/drawing/2014/main" id="{45BD93E9-63FB-4FCE-BEE5-95D1E68A981B}"/>
              </a:ext>
            </a:extLst>
          </p:cNvPr>
          <p:cNvSpPr>
            <a:spLocks noGrp="1"/>
          </p:cNvSpPr>
          <p:nvPr userDrawn="1">
            <p:ph type="subTitle" idx="1" hasCustomPrompt="1"/>
          </p:nvPr>
        </p:nvSpPr>
        <p:spPr>
          <a:xfrm>
            <a:off x="383072" y="3583491"/>
            <a:ext cx="5293408" cy="1752600"/>
          </a:xfrm>
        </p:spPr>
        <p:txBody>
          <a:bodyPr lIns="0" tIns="0" rIns="0" bIns="0" anchor="t" anchorCtr="0">
            <a:normAutofit/>
          </a:bodyPr>
          <a:lstStyle>
            <a:lvl1pPr marL="0" indent="0" algn="l">
              <a:lnSpc>
                <a:spcPct val="85000"/>
              </a:lnSpc>
              <a:spcBef>
                <a:spcPts val="800"/>
              </a:spcBef>
              <a:buNone/>
              <a:defRPr sz="2800" b="1" i="0" spc="-5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 style</a:t>
            </a:r>
          </a:p>
        </p:txBody>
      </p:sp>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srcRect/>
          <a:stretch/>
        </p:blipFill>
        <p:spPr>
          <a:xfrm>
            <a:off x="431990" y="6081016"/>
            <a:ext cx="2445467" cy="560909"/>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F855D337-1AB0-45E3-96B0-607BC4AAB42E}"/>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315254" y="3225160"/>
            <a:ext cx="1462419" cy="1597025"/>
          </a:xfrm>
          <a:prstGeom prst="rect">
            <a:avLst/>
          </a:prstGeom>
        </p:spPr>
      </p:pic>
    </p:spTree>
    <p:custDataLst>
      <p:tags r:id="rId1"/>
    </p:custDataLst>
    <p:extLst>
      <p:ext uri="{BB962C8B-B14F-4D97-AF65-F5344CB8AC3E}">
        <p14:creationId xmlns:p14="http://schemas.microsoft.com/office/powerpoint/2010/main" val="62062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4.86585E-6 -0.0007 C 0.04468 0.05671 0.28719 0.20879 0.46679 -0.10162 " pathEditMode="relative" rAng="0" ptsTypes="AA">
                                      <p:cBhvr>
                                        <p:cTn id="6" dur="2000" spd="-100000" fill="hold"/>
                                        <p:tgtEl>
                                          <p:spTgt spid="25"/>
                                        </p:tgtEl>
                                        <p:attrNameLst>
                                          <p:attrName>ppt_x</p:attrName>
                                          <p:attrName>ppt_y</p:attrName>
                                        </p:attrNameLst>
                                      </p:cBhvr>
                                      <p:rCtr x="23339" y="-648"/>
                                    </p:animMotion>
                                  </p:childTnLst>
                                </p:cTn>
                              </p:par>
                              <p:par>
                                <p:cTn id="7" presetID="32" presetClass="emph" presetSubtype="0" repeatCount="indefinite" fill="hold" nodeType="withEffect">
                                  <p:stCondLst>
                                    <p:cond delay="0"/>
                                  </p:stCondLst>
                                  <p:childTnLst>
                                    <p:animRot by="120000">
                                      <p:cBhvr>
                                        <p:cTn id="8" dur="500" fill="hold">
                                          <p:stCondLst>
                                            <p:cond delay="0"/>
                                          </p:stCondLst>
                                        </p:cTn>
                                        <p:tgtEl>
                                          <p:spTgt spid="25"/>
                                        </p:tgtEl>
                                        <p:attrNameLst>
                                          <p:attrName>r</p:attrName>
                                        </p:attrNameLst>
                                      </p:cBhvr>
                                    </p:animRot>
                                    <p:animRot by="-240000">
                                      <p:cBhvr>
                                        <p:cTn id="9" dur="1000" fill="hold">
                                          <p:stCondLst>
                                            <p:cond delay="1000"/>
                                          </p:stCondLst>
                                        </p:cTn>
                                        <p:tgtEl>
                                          <p:spTgt spid="25"/>
                                        </p:tgtEl>
                                        <p:attrNameLst>
                                          <p:attrName>r</p:attrName>
                                        </p:attrNameLst>
                                      </p:cBhvr>
                                    </p:animRot>
                                    <p:animRot by="240000">
                                      <p:cBhvr>
                                        <p:cTn id="10" dur="1000" fill="hold">
                                          <p:stCondLst>
                                            <p:cond delay="2000"/>
                                          </p:stCondLst>
                                        </p:cTn>
                                        <p:tgtEl>
                                          <p:spTgt spid="25"/>
                                        </p:tgtEl>
                                        <p:attrNameLst>
                                          <p:attrName>r</p:attrName>
                                        </p:attrNameLst>
                                      </p:cBhvr>
                                    </p:animRot>
                                    <p:animRot by="-240000">
                                      <p:cBhvr>
                                        <p:cTn id="11" dur="1000" fill="hold">
                                          <p:stCondLst>
                                            <p:cond delay="3000"/>
                                          </p:stCondLst>
                                        </p:cTn>
                                        <p:tgtEl>
                                          <p:spTgt spid="25"/>
                                        </p:tgtEl>
                                        <p:attrNameLst>
                                          <p:attrName>r</p:attrName>
                                        </p:attrNameLst>
                                      </p:cBhvr>
                                    </p:animRot>
                                    <p:animRot by="120000">
                                      <p:cBhvr>
                                        <p:cTn id="12" dur="1000" fill="hold">
                                          <p:stCondLst>
                                            <p:cond delay="400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_Title – Grid Light">
    <p:bg>
      <p:bgPr>
        <a:solidFill>
          <a:schemeClr val="bg1"/>
        </a:solidFill>
        <a:effectLst/>
      </p:bgPr>
    </p:bg>
    <p:spTree>
      <p:nvGrpSpPr>
        <p:cNvPr id="1" name=""/>
        <p:cNvGrpSpPr/>
        <p:nvPr/>
      </p:nvGrpSpPr>
      <p:grpSpPr>
        <a:xfrm>
          <a:off x="0" y="0"/>
          <a:ext cx="0" cy="0"/>
          <a:chOff x="0" y="0"/>
          <a:chExt cx="0" cy="0"/>
        </a:xfrm>
      </p:grpSpPr>
      <p:sp>
        <p:nvSpPr>
          <p:cNvPr id="28" name="Text Placeholder 49">
            <a:extLst>
              <a:ext uri="{FF2B5EF4-FFF2-40B4-BE49-F238E27FC236}">
                <a16:creationId xmlns:a16="http://schemas.microsoft.com/office/drawing/2014/main" id="{1FF5DCBA-0EC1-40C7-BFBE-305DA92326F9}"/>
              </a:ext>
            </a:extLst>
          </p:cNvPr>
          <p:cNvSpPr txBox="1">
            <a:spLocks/>
          </p:cNvSpPr>
          <p:nvPr userDrawn="1"/>
        </p:nvSpPr>
        <p:spPr>
          <a:xfrm>
            <a:off x="3555874" y="3895115"/>
            <a:ext cx="2120607" cy="2120038"/>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9" name="TextBox 28">
            <a:extLst>
              <a:ext uri="{FF2B5EF4-FFF2-40B4-BE49-F238E27FC236}">
                <a16:creationId xmlns:a16="http://schemas.microsoft.com/office/drawing/2014/main" id="{4670DDD8-6E70-4BBB-8B22-5F4DA9D1423E}"/>
              </a:ext>
            </a:extLst>
          </p:cNvPr>
          <p:cNvSpPr txBox="1">
            <a:spLocks/>
          </p:cNvSpPr>
          <p:nvPr userDrawn="1"/>
        </p:nvSpPr>
        <p:spPr>
          <a:xfrm rot="18900000" flipV="1">
            <a:off x="7231691" y="3126446"/>
            <a:ext cx="6168549" cy="3078196"/>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2">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30" name="Freeform: Shape 83">
            <a:extLst>
              <a:ext uri="{FF2B5EF4-FFF2-40B4-BE49-F238E27FC236}">
                <a16:creationId xmlns:a16="http://schemas.microsoft.com/office/drawing/2014/main" id="{75C0BBDE-001A-47A3-A1E1-6A158E1E0273}"/>
              </a:ext>
            </a:extLst>
          </p:cNvPr>
          <p:cNvSpPr txBox="1">
            <a:spLocks/>
          </p:cNvSpPr>
          <p:nvPr userDrawn="1"/>
        </p:nvSpPr>
        <p:spPr>
          <a:xfrm>
            <a:off x="5881632" y="-1"/>
            <a:ext cx="2121595" cy="269240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itle 1">
            <a:extLst>
              <a:ext uri="{FF2B5EF4-FFF2-40B4-BE49-F238E27FC236}">
                <a16:creationId xmlns:a16="http://schemas.microsoft.com/office/drawing/2014/main" id="{E2C5D4DA-7E8C-43ED-A21C-F053340146E4}"/>
              </a:ext>
            </a:extLst>
          </p:cNvPr>
          <p:cNvSpPr>
            <a:spLocks noGrp="1"/>
          </p:cNvSpPr>
          <p:nvPr userDrawn="1">
            <p:ph type="ctrTitle"/>
          </p:nvPr>
        </p:nvSpPr>
        <p:spPr>
          <a:xfrm>
            <a:off x="383072" y="1371601"/>
            <a:ext cx="5293408" cy="2157916"/>
          </a:xfrm>
        </p:spPr>
        <p:txBody>
          <a:bodyPr lIns="0" tIns="0" rIns="0" bIns="0" anchor="b" anchorCtr="0">
            <a:noAutofit/>
          </a:bodyPr>
          <a:lstStyle>
            <a:lvl1pPr algn="l">
              <a:lnSpc>
                <a:spcPct val="80000"/>
              </a:lnSpc>
              <a:defRPr sz="5000" b="1" i="0" spc="-100">
                <a:solidFill>
                  <a:schemeClr val="tx2"/>
                </a:solidFill>
                <a:latin typeface="Arial"/>
                <a:cs typeface="Arial"/>
              </a:defRPr>
            </a:lvl1pPr>
          </a:lstStyle>
          <a:p>
            <a:r>
              <a:rPr lang="en-US"/>
              <a:t>Click to edit Master title style</a:t>
            </a:r>
          </a:p>
        </p:txBody>
      </p:sp>
      <p:sp>
        <p:nvSpPr>
          <p:cNvPr id="23" name="Subtitle 2">
            <a:extLst>
              <a:ext uri="{FF2B5EF4-FFF2-40B4-BE49-F238E27FC236}">
                <a16:creationId xmlns:a16="http://schemas.microsoft.com/office/drawing/2014/main" id="{45BD93E9-63FB-4FCE-BEE5-95D1E68A981B}"/>
              </a:ext>
            </a:extLst>
          </p:cNvPr>
          <p:cNvSpPr>
            <a:spLocks noGrp="1"/>
          </p:cNvSpPr>
          <p:nvPr userDrawn="1">
            <p:ph type="subTitle" idx="1" hasCustomPrompt="1"/>
          </p:nvPr>
        </p:nvSpPr>
        <p:spPr>
          <a:xfrm>
            <a:off x="383072" y="3583491"/>
            <a:ext cx="5293408" cy="1752600"/>
          </a:xfrm>
        </p:spPr>
        <p:txBody>
          <a:bodyPr lIns="0" tIns="0" rIns="0" bIns="0" anchor="t" anchorCtr="0">
            <a:normAutofit/>
          </a:bodyPr>
          <a:lstStyle>
            <a:lvl1pPr marL="0" indent="0" algn="l">
              <a:lnSpc>
                <a:spcPct val="85000"/>
              </a:lnSpc>
              <a:spcBef>
                <a:spcPts val="800"/>
              </a:spcBef>
              <a:buNone/>
              <a:defRPr sz="2800" b="1" i="0" spc="-5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 style</a:t>
            </a:r>
          </a:p>
        </p:txBody>
      </p:sp>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srcRect/>
          <a:stretch/>
        </p:blipFill>
        <p:spPr>
          <a:xfrm>
            <a:off x="431990" y="6081016"/>
            <a:ext cx="2445467" cy="560909"/>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D3B18E52-BE6F-4331-A4BD-0F4DC9506B1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21174091">
            <a:off x="6043983" y="2555084"/>
            <a:ext cx="2834624" cy="1440940"/>
          </a:xfrm>
          <a:prstGeom prst="rect">
            <a:avLst/>
          </a:prstGeom>
        </p:spPr>
      </p:pic>
    </p:spTree>
    <p:custDataLst>
      <p:tags r:id="rId1"/>
    </p:custDataLst>
    <p:extLst>
      <p:ext uri="{BB962C8B-B14F-4D97-AF65-F5344CB8AC3E}">
        <p14:creationId xmlns:p14="http://schemas.microsoft.com/office/powerpoint/2010/main" val="127584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1.90675E-6 -0.0007 C 0.04467 0.05671 0.28718 0.20879 0.46679 -0.10162 " pathEditMode="relative" rAng="0" ptsTypes="AA">
                                      <p:cBhvr>
                                        <p:cTn id="6" dur="2000" spd="-100000" fill="hold"/>
                                        <p:tgtEl>
                                          <p:spTgt spid="9"/>
                                        </p:tgtEl>
                                        <p:attrNameLst>
                                          <p:attrName>ppt_x</p:attrName>
                                          <p:attrName>ppt_y</p:attrName>
                                        </p:attrNameLst>
                                      </p:cBhvr>
                                      <p:rCtr x="23339" y="-648"/>
                                    </p:animMotion>
                                  </p:childTnLst>
                                </p:cTn>
                              </p:par>
                              <p:par>
                                <p:cTn id="7" presetID="42" presetClass="path" presetSubtype="0" repeatCount="indefinite" accel="16000" decel="19000" autoRev="1" fill="hold" nodeType="withEffect">
                                  <p:stCondLst>
                                    <p:cond delay="2000"/>
                                  </p:stCondLst>
                                  <p:childTnLst>
                                    <p:animMotion origin="layout" path="M 1.90675E-6 3.7037E-6 L 1.90675E-6 0.01458 " pathEditMode="relative" rAng="0" ptsTypes="AA">
                                      <p:cBhvr>
                                        <p:cTn id="8" dur="1500" fill="hold"/>
                                        <p:tgtEl>
                                          <p:spTgt spid="9"/>
                                        </p:tgtEl>
                                        <p:attrNameLst>
                                          <p:attrName>ppt_x</p:attrName>
                                          <p:attrName>ppt_y</p:attrName>
                                        </p:attrNameLst>
                                      </p:cBhvr>
                                      <p:rCtr x="0" y="7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Title – Grid Light">
    <p:bg>
      <p:bgPr>
        <a:solidFill>
          <a:schemeClr val="bg1"/>
        </a:solidFill>
        <a:effectLst/>
      </p:bgPr>
    </p:bg>
    <p:spTree>
      <p:nvGrpSpPr>
        <p:cNvPr id="1" name=""/>
        <p:cNvGrpSpPr/>
        <p:nvPr/>
      </p:nvGrpSpPr>
      <p:grpSpPr>
        <a:xfrm>
          <a:off x="0" y="0"/>
          <a:ext cx="0" cy="0"/>
          <a:chOff x="0" y="0"/>
          <a:chExt cx="0" cy="0"/>
        </a:xfrm>
      </p:grpSpPr>
      <p:sp>
        <p:nvSpPr>
          <p:cNvPr id="28" name="Text Placeholder 49">
            <a:extLst>
              <a:ext uri="{FF2B5EF4-FFF2-40B4-BE49-F238E27FC236}">
                <a16:creationId xmlns:a16="http://schemas.microsoft.com/office/drawing/2014/main" id="{1FF5DCBA-0EC1-40C7-BFBE-305DA92326F9}"/>
              </a:ext>
            </a:extLst>
          </p:cNvPr>
          <p:cNvSpPr txBox="1">
            <a:spLocks/>
          </p:cNvSpPr>
          <p:nvPr userDrawn="1"/>
        </p:nvSpPr>
        <p:spPr>
          <a:xfrm>
            <a:off x="3555874" y="3895115"/>
            <a:ext cx="2120607" cy="2120038"/>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9" name="TextBox 28">
            <a:extLst>
              <a:ext uri="{FF2B5EF4-FFF2-40B4-BE49-F238E27FC236}">
                <a16:creationId xmlns:a16="http://schemas.microsoft.com/office/drawing/2014/main" id="{4670DDD8-6E70-4BBB-8B22-5F4DA9D1423E}"/>
              </a:ext>
            </a:extLst>
          </p:cNvPr>
          <p:cNvSpPr txBox="1">
            <a:spLocks/>
          </p:cNvSpPr>
          <p:nvPr userDrawn="1"/>
        </p:nvSpPr>
        <p:spPr>
          <a:xfrm rot="18900000" flipV="1">
            <a:off x="7231691" y="3126446"/>
            <a:ext cx="6168549" cy="3078196"/>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2">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30" name="Freeform: Shape 83">
            <a:extLst>
              <a:ext uri="{FF2B5EF4-FFF2-40B4-BE49-F238E27FC236}">
                <a16:creationId xmlns:a16="http://schemas.microsoft.com/office/drawing/2014/main" id="{75C0BBDE-001A-47A3-A1E1-6A158E1E0273}"/>
              </a:ext>
            </a:extLst>
          </p:cNvPr>
          <p:cNvSpPr txBox="1">
            <a:spLocks/>
          </p:cNvSpPr>
          <p:nvPr userDrawn="1"/>
        </p:nvSpPr>
        <p:spPr>
          <a:xfrm>
            <a:off x="5881632" y="-1"/>
            <a:ext cx="2121595" cy="269240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itle 1">
            <a:extLst>
              <a:ext uri="{FF2B5EF4-FFF2-40B4-BE49-F238E27FC236}">
                <a16:creationId xmlns:a16="http://schemas.microsoft.com/office/drawing/2014/main" id="{E2C5D4DA-7E8C-43ED-A21C-F053340146E4}"/>
              </a:ext>
            </a:extLst>
          </p:cNvPr>
          <p:cNvSpPr>
            <a:spLocks noGrp="1"/>
          </p:cNvSpPr>
          <p:nvPr userDrawn="1">
            <p:ph type="ctrTitle"/>
          </p:nvPr>
        </p:nvSpPr>
        <p:spPr>
          <a:xfrm>
            <a:off x="383072" y="1371601"/>
            <a:ext cx="5293408" cy="2157916"/>
          </a:xfrm>
        </p:spPr>
        <p:txBody>
          <a:bodyPr lIns="0" tIns="0" rIns="0" bIns="0" anchor="b" anchorCtr="0">
            <a:noAutofit/>
          </a:bodyPr>
          <a:lstStyle>
            <a:lvl1pPr algn="l">
              <a:lnSpc>
                <a:spcPct val="80000"/>
              </a:lnSpc>
              <a:defRPr sz="5000" b="1" i="0" spc="-100">
                <a:solidFill>
                  <a:schemeClr val="tx2"/>
                </a:solidFill>
                <a:latin typeface="Arial"/>
                <a:cs typeface="Arial"/>
              </a:defRPr>
            </a:lvl1pPr>
          </a:lstStyle>
          <a:p>
            <a:r>
              <a:rPr lang="en-US"/>
              <a:t>Click to edit Master title style</a:t>
            </a:r>
          </a:p>
        </p:txBody>
      </p:sp>
      <p:sp>
        <p:nvSpPr>
          <p:cNvPr id="23" name="Subtitle 2">
            <a:extLst>
              <a:ext uri="{FF2B5EF4-FFF2-40B4-BE49-F238E27FC236}">
                <a16:creationId xmlns:a16="http://schemas.microsoft.com/office/drawing/2014/main" id="{45BD93E9-63FB-4FCE-BEE5-95D1E68A981B}"/>
              </a:ext>
            </a:extLst>
          </p:cNvPr>
          <p:cNvSpPr>
            <a:spLocks noGrp="1"/>
          </p:cNvSpPr>
          <p:nvPr userDrawn="1">
            <p:ph type="subTitle" idx="1" hasCustomPrompt="1"/>
          </p:nvPr>
        </p:nvSpPr>
        <p:spPr>
          <a:xfrm>
            <a:off x="383072" y="3583491"/>
            <a:ext cx="5293408" cy="1752600"/>
          </a:xfrm>
        </p:spPr>
        <p:txBody>
          <a:bodyPr lIns="0" tIns="0" rIns="0" bIns="0" anchor="t" anchorCtr="0">
            <a:normAutofit/>
          </a:bodyPr>
          <a:lstStyle>
            <a:lvl1pPr marL="0" indent="0" algn="l">
              <a:lnSpc>
                <a:spcPct val="85000"/>
              </a:lnSpc>
              <a:spcBef>
                <a:spcPts val="800"/>
              </a:spcBef>
              <a:buNone/>
              <a:defRPr sz="2800" b="1" i="0" spc="-5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 style</a:t>
            </a:r>
          </a:p>
        </p:txBody>
      </p:sp>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srcRect/>
          <a:stretch/>
        </p:blipFill>
        <p:spPr>
          <a:xfrm>
            <a:off x="431990" y="6081016"/>
            <a:ext cx="2445467" cy="560909"/>
          </a:xfrm>
          <a:prstGeom prst="rect">
            <a:avLst/>
          </a:prstGeom>
        </p:spPr>
      </p:pic>
    </p:spTree>
    <p:custDataLst>
      <p:tags r:id="rId1"/>
    </p:custDataLst>
    <p:extLst>
      <p:ext uri="{BB962C8B-B14F-4D97-AF65-F5344CB8AC3E}">
        <p14:creationId xmlns:p14="http://schemas.microsoft.com/office/powerpoint/2010/main" val="3440951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 Grid Light">
    <p:bg>
      <p:bgPr>
        <a:solidFill>
          <a:schemeClr val="accent1"/>
        </a:solidFill>
        <a:effectLst/>
      </p:bgPr>
    </p:bg>
    <p:spTree>
      <p:nvGrpSpPr>
        <p:cNvPr id="1" name=""/>
        <p:cNvGrpSpPr/>
        <p:nvPr/>
      </p:nvGrpSpPr>
      <p:grpSpPr>
        <a:xfrm>
          <a:off x="0" y="0"/>
          <a:ext cx="0" cy="0"/>
          <a:chOff x="0" y="0"/>
          <a:chExt cx="0" cy="0"/>
        </a:xfrm>
      </p:grpSpPr>
      <p:sp>
        <p:nvSpPr>
          <p:cNvPr id="15" name="Text Placeholder 49">
            <a:extLst>
              <a:ext uri="{FF2B5EF4-FFF2-40B4-BE49-F238E27FC236}">
                <a16:creationId xmlns:a16="http://schemas.microsoft.com/office/drawing/2014/main" id="{5FBB86DE-8D78-4D5E-9EA7-C16BA9D026C8}"/>
              </a:ext>
            </a:extLst>
          </p:cNvPr>
          <p:cNvSpPr txBox="1">
            <a:spLocks/>
          </p:cNvSpPr>
          <p:nvPr userDrawn="1"/>
        </p:nvSpPr>
        <p:spPr>
          <a:xfrm>
            <a:off x="3555874" y="3895115"/>
            <a:ext cx="2120607" cy="2120038"/>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alpha val="2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16" name="TextBox 15">
            <a:extLst>
              <a:ext uri="{FF2B5EF4-FFF2-40B4-BE49-F238E27FC236}">
                <a16:creationId xmlns:a16="http://schemas.microsoft.com/office/drawing/2014/main" id="{59C0930A-14E9-4C7E-9205-7DEBAC879BC5}"/>
              </a:ext>
            </a:extLst>
          </p:cNvPr>
          <p:cNvSpPr txBox="1">
            <a:spLocks/>
          </p:cNvSpPr>
          <p:nvPr userDrawn="1"/>
        </p:nvSpPr>
        <p:spPr>
          <a:xfrm rot="18900000" flipV="1">
            <a:off x="7231691" y="3126446"/>
            <a:ext cx="6168549" cy="3078196"/>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1">
              <a:alpha val="2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17" name="Freeform: Shape 83">
            <a:extLst>
              <a:ext uri="{FF2B5EF4-FFF2-40B4-BE49-F238E27FC236}">
                <a16:creationId xmlns:a16="http://schemas.microsoft.com/office/drawing/2014/main" id="{6C5D8A50-6C85-4317-B8BC-46A4D7EA59FD}"/>
              </a:ext>
            </a:extLst>
          </p:cNvPr>
          <p:cNvSpPr txBox="1">
            <a:spLocks/>
          </p:cNvSpPr>
          <p:nvPr userDrawn="1"/>
        </p:nvSpPr>
        <p:spPr>
          <a:xfrm>
            <a:off x="5881632" y="-1"/>
            <a:ext cx="2121595" cy="269240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1">
              <a:alpha val="2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itle 1">
            <a:extLst>
              <a:ext uri="{FF2B5EF4-FFF2-40B4-BE49-F238E27FC236}">
                <a16:creationId xmlns:a16="http://schemas.microsoft.com/office/drawing/2014/main" id="{E2C5D4DA-7E8C-43ED-A21C-F053340146E4}"/>
              </a:ext>
            </a:extLst>
          </p:cNvPr>
          <p:cNvSpPr>
            <a:spLocks noGrp="1"/>
          </p:cNvSpPr>
          <p:nvPr userDrawn="1">
            <p:ph type="ctrTitle"/>
          </p:nvPr>
        </p:nvSpPr>
        <p:spPr>
          <a:xfrm>
            <a:off x="383072" y="1371601"/>
            <a:ext cx="5293408" cy="2157916"/>
          </a:xfrm>
        </p:spPr>
        <p:txBody>
          <a:bodyPr lIns="0" tIns="0" rIns="0" bIns="0" anchor="b" anchorCtr="0">
            <a:noAutofit/>
          </a:bodyPr>
          <a:lstStyle>
            <a:lvl1pPr algn="l">
              <a:lnSpc>
                <a:spcPct val="80000"/>
              </a:lnSpc>
              <a:defRPr sz="5000" b="1" i="0" spc="-100">
                <a:solidFill>
                  <a:schemeClr val="bg1"/>
                </a:solidFill>
                <a:latin typeface="Arial"/>
                <a:cs typeface="Arial"/>
              </a:defRPr>
            </a:lvl1pPr>
          </a:lstStyle>
          <a:p>
            <a:r>
              <a:rPr lang="en-US"/>
              <a:t>Click to edit Master title style</a:t>
            </a:r>
          </a:p>
        </p:txBody>
      </p:sp>
      <p:sp>
        <p:nvSpPr>
          <p:cNvPr id="23" name="Subtitle 2">
            <a:extLst>
              <a:ext uri="{FF2B5EF4-FFF2-40B4-BE49-F238E27FC236}">
                <a16:creationId xmlns:a16="http://schemas.microsoft.com/office/drawing/2014/main" id="{45BD93E9-63FB-4FCE-BEE5-95D1E68A981B}"/>
              </a:ext>
            </a:extLst>
          </p:cNvPr>
          <p:cNvSpPr>
            <a:spLocks noGrp="1"/>
          </p:cNvSpPr>
          <p:nvPr userDrawn="1">
            <p:ph type="subTitle" idx="1" hasCustomPrompt="1"/>
          </p:nvPr>
        </p:nvSpPr>
        <p:spPr>
          <a:xfrm>
            <a:off x="383072" y="3583491"/>
            <a:ext cx="5293408" cy="1752600"/>
          </a:xfrm>
        </p:spPr>
        <p:txBody>
          <a:bodyPr lIns="0" tIns="0" rIns="0" bIns="0" anchor="t" anchorCtr="0">
            <a:normAutofit/>
          </a:bodyPr>
          <a:lstStyle>
            <a:lvl1pPr marL="0" indent="0" algn="l">
              <a:lnSpc>
                <a:spcPct val="85000"/>
              </a:lnSpc>
              <a:spcBef>
                <a:spcPts val="800"/>
              </a:spcBef>
              <a:buNone/>
              <a:defRPr sz="2800" b="1" i="0" spc="-5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 style</a:t>
            </a:r>
          </a:p>
        </p:txBody>
      </p:sp>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srcRect/>
          <a:stretch/>
        </p:blipFill>
        <p:spPr>
          <a:xfrm>
            <a:off x="431990" y="6081016"/>
            <a:ext cx="2445467" cy="560909"/>
          </a:xfrm>
          <a:prstGeom prst="rect">
            <a:avLst/>
          </a:prstGeom>
        </p:spPr>
      </p:pic>
      <p:pic>
        <p:nvPicPr>
          <p:cNvPr id="4" name="Picture 3" descr="A picture containing table, blue, sitting, food&#10;&#10;Description automatically generated">
            <a:extLst>
              <a:ext uri="{FF2B5EF4-FFF2-40B4-BE49-F238E27FC236}">
                <a16:creationId xmlns:a16="http://schemas.microsoft.com/office/drawing/2014/main" id="{02C01C83-697B-411C-AFF7-E38A600F121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flipH="1">
            <a:off x="7046463" y="5233196"/>
            <a:ext cx="2209347" cy="1624804"/>
          </a:xfrm>
          <a:prstGeom prst="rect">
            <a:avLst/>
          </a:prstGeom>
        </p:spPr>
      </p:pic>
    </p:spTree>
    <p:custDataLst>
      <p:tags r:id="rId1"/>
    </p:custDataLst>
    <p:extLst>
      <p:ext uri="{BB962C8B-B14F-4D97-AF65-F5344CB8AC3E}">
        <p14:creationId xmlns:p14="http://schemas.microsoft.com/office/powerpoint/2010/main" val="105807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750" fill="hold"/>
                                        <p:tgtEl>
                                          <p:spTgt spid="4"/>
                                        </p:tgtEl>
                                        <p:attrNameLst>
                                          <p:attrName>ppt_x</p:attrName>
                                        </p:attrNameLst>
                                      </p:cBhvr>
                                      <p:tavLst>
                                        <p:tav tm="0">
                                          <p:val>
                                            <p:strVal val="1+#ppt_w/2"/>
                                          </p:val>
                                        </p:tav>
                                        <p:tav tm="100000">
                                          <p:val>
                                            <p:strVal val="#ppt_x"/>
                                          </p:val>
                                        </p:tav>
                                      </p:tavLst>
                                    </p:anim>
                                    <p:anim calcmode="lin" valueType="num">
                                      <p:cBhvr additive="base">
                                        <p:cTn id="8" dur="1750" fill="hold"/>
                                        <p:tgtEl>
                                          <p:spTgt spid="4"/>
                                        </p:tgtEl>
                                        <p:attrNameLst>
                                          <p:attrName>ppt_y</p:attrName>
                                        </p:attrNameLst>
                                      </p:cBhvr>
                                      <p:tavLst>
                                        <p:tav tm="0">
                                          <p:val>
                                            <p:strVal val="#ppt_y"/>
                                          </p:val>
                                        </p:tav>
                                        <p:tav tm="100000">
                                          <p:val>
                                            <p:strVal val="#ppt_y"/>
                                          </p:val>
                                        </p:tav>
                                      </p:tavLst>
                                    </p:anim>
                                  </p:childTnLst>
                                </p:cTn>
                              </p:par>
                              <p:par>
                                <p:cTn id="9" presetID="32" presetClass="emph" presetSubtype="0" repeatCount="indefinite" fill="hold" nodeType="withEffect">
                                  <p:stCondLst>
                                    <p:cond delay="2000"/>
                                  </p:stCondLst>
                                  <p:childTnLst>
                                    <p:animRot by="120000">
                                      <p:cBhvr>
                                        <p:cTn id="10" dur="500" fill="hold">
                                          <p:stCondLst>
                                            <p:cond delay="0"/>
                                          </p:stCondLst>
                                        </p:cTn>
                                        <p:tgtEl>
                                          <p:spTgt spid="4"/>
                                        </p:tgtEl>
                                        <p:attrNameLst>
                                          <p:attrName>r</p:attrName>
                                        </p:attrNameLst>
                                      </p:cBhvr>
                                    </p:animRot>
                                    <p:animRot by="-240000">
                                      <p:cBhvr>
                                        <p:cTn id="11" dur="1000" fill="hold">
                                          <p:stCondLst>
                                            <p:cond delay="1000"/>
                                          </p:stCondLst>
                                        </p:cTn>
                                        <p:tgtEl>
                                          <p:spTgt spid="4"/>
                                        </p:tgtEl>
                                        <p:attrNameLst>
                                          <p:attrName>r</p:attrName>
                                        </p:attrNameLst>
                                      </p:cBhvr>
                                    </p:animRot>
                                    <p:animRot by="240000">
                                      <p:cBhvr>
                                        <p:cTn id="12" dur="1000" fill="hold">
                                          <p:stCondLst>
                                            <p:cond delay="2000"/>
                                          </p:stCondLst>
                                        </p:cTn>
                                        <p:tgtEl>
                                          <p:spTgt spid="4"/>
                                        </p:tgtEl>
                                        <p:attrNameLst>
                                          <p:attrName>r</p:attrName>
                                        </p:attrNameLst>
                                      </p:cBhvr>
                                    </p:animRot>
                                    <p:animRot by="-240000">
                                      <p:cBhvr>
                                        <p:cTn id="13" dur="1000" fill="hold">
                                          <p:stCondLst>
                                            <p:cond delay="3000"/>
                                          </p:stCondLst>
                                        </p:cTn>
                                        <p:tgtEl>
                                          <p:spTgt spid="4"/>
                                        </p:tgtEl>
                                        <p:attrNameLst>
                                          <p:attrName>r</p:attrName>
                                        </p:attrNameLst>
                                      </p:cBhvr>
                                    </p:animRot>
                                    <p:animRot by="120000">
                                      <p:cBhvr>
                                        <p:cTn id="14" dur="1000" fill="hold">
                                          <p:stCondLst>
                                            <p:cond delay="40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383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 Grid Light">
    <p:bg>
      <p:bgPr>
        <a:solidFill>
          <a:schemeClr val="bg2"/>
        </a:solidFill>
        <a:effectLst/>
      </p:bgPr>
    </p:bg>
    <p:spTree>
      <p:nvGrpSpPr>
        <p:cNvPr id="1" name=""/>
        <p:cNvGrpSpPr/>
        <p:nvPr/>
      </p:nvGrpSpPr>
      <p:grpSpPr>
        <a:xfrm>
          <a:off x="0" y="0"/>
          <a:ext cx="0" cy="0"/>
          <a:chOff x="0" y="0"/>
          <a:chExt cx="0" cy="0"/>
        </a:xfrm>
      </p:grpSpPr>
      <p:sp>
        <p:nvSpPr>
          <p:cNvPr id="28" name="Text Placeholder 83">
            <a:extLst>
              <a:ext uri="{FF2B5EF4-FFF2-40B4-BE49-F238E27FC236}">
                <a16:creationId xmlns:a16="http://schemas.microsoft.com/office/drawing/2014/main" id="{A76F60B2-0687-4093-9A57-B230E47D03F2}"/>
              </a:ext>
            </a:extLst>
          </p:cNvPr>
          <p:cNvSpPr txBox="1">
            <a:spLocks/>
          </p:cNvSpPr>
          <p:nvPr userDrawn="1"/>
        </p:nvSpPr>
        <p:spPr>
          <a:xfrm rot="10800000" flipV="1">
            <a:off x="0" y="-1"/>
            <a:ext cx="8426098" cy="4211955"/>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bg1">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7" name="Freeform: Shape 83">
            <a:extLst>
              <a:ext uri="{FF2B5EF4-FFF2-40B4-BE49-F238E27FC236}">
                <a16:creationId xmlns:a16="http://schemas.microsoft.com/office/drawing/2014/main" id="{CA002D9B-3E4A-4A7C-9265-41B72AE6634F}"/>
              </a:ext>
            </a:extLst>
          </p:cNvPr>
          <p:cNvSpPr txBox="1">
            <a:spLocks/>
          </p:cNvSpPr>
          <p:nvPr userDrawn="1"/>
        </p:nvSpPr>
        <p:spPr>
          <a:xfrm>
            <a:off x="6304504" y="4901120"/>
            <a:ext cx="2121595" cy="195688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1">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itle 1">
            <a:extLst>
              <a:ext uri="{FF2B5EF4-FFF2-40B4-BE49-F238E27FC236}">
                <a16:creationId xmlns:a16="http://schemas.microsoft.com/office/drawing/2014/main" id="{E2C5D4DA-7E8C-43ED-A21C-F053340146E4}"/>
              </a:ext>
            </a:extLst>
          </p:cNvPr>
          <p:cNvSpPr>
            <a:spLocks noGrp="1"/>
          </p:cNvSpPr>
          <p:nvPr userDrawn="1">
            <p:ph type="ctrTitle"/>
          </p:nvPr>
        </p:nvSpPr>
        <p:spPr>
          <a:xfrm>
            <a:off x="383072" y="1371601"/>
            <a:ext cx="5293408" cy="2157916"/>
          </a:xfrm>
        </p:spPr>
        <p:txBody>
          <a:bodyPr lIns="0" tIns="0" rIns="0" bIns="0" anchor="b" anchorCtr="0">
            <a:noAutofit/>
          </a:bodyPr>
          <a:lstStyle>
            <a:lvl1pPr algn="l">
              <a:lnSpc>
                <a:spcPct val="80000"/>
              </a:lnSpc>
              <a:defRPr sz="5000" b="1" i="0" spc="-100">
                <a:solidFill>
                  <a:schemeClr val="tx2"/>
                </a:solidFill>
                <a:latin typeface="Arial"/>
                <a:cs typeface="Arial"/>
              </a:defRPr>
            </a:lvl1pPr>
          </a:lstStyle>
          <a:p>
            <a:r>
              <a:rPr lang="en-US"/>
              <a:t>Click to edit Master title style</a:t>
            </a:r>
          </a:p>
        </p:txBody>
      </p:sp>
      <p:sp>
        <p:nvSpPr>
          <p:cNvPr id="23" name="Subtitle 2">
            <a:extLst>
              <a:ext uri="{FF2B5EF4-FFF2-40B4-BE49-F238E27FC236}">
                <a16:creationId xmlns:a16="http://schemas.microsoft.com/office/drawing/2014/main" id="{45BD93E9-63FB-4FCE-BEE5-95D1E68A981B}"/>
              </a:ext>
            </a:extLst>
          </p:cNvPr>
          <p:cNvSpPr>
            <a:spLocks noGrp="1"/>
          </p:cNvSpPr>
          <p:nvPr userDrawn="1">
            <p:ph type="subTitle" idx="1" hasCustomPrompt="1"/>
          </p:nvPr>
        </p:nvSpPr>
        <p:spPr>
          <a:xfrm>
            <a:off x="383072" y="3583491"/>
            <a:ext cx="5293408" cy="1752600"/>
          </a:xfrm>
        </p:spPr>
        <p:txBody>
          <a:bodyPr lIns="0" tIns="0" rIns="0" bIns="0" anchor="t" anchorCtr="0">
            <a:normAutofit/>
          </a:bodyPr>
          <a:lstStyle>
            <a:lvl1pPr marL="0" indent="0" algn="l">
              <a:lnSpc>
                <a:spcPct val="85000"/>
              </a:lnSpc>
              <a:spcBef>
                <a:spcPts val="800"/>
              </a:spcBef>
              <a:buNone/>
              <a:defRPr sz="2800" b="1" i="0" spc="-5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 style</a:t>
            </a:r>
          </a:p>
        </p:txBody>
      </p:sp>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srcRect/>
          <a:stretch/>
        </p:blipFill>
        <p:spPr>
          <a:xfrm>
            <a:off x="431990" y="6081016"/>
            <a:ext cx="2445467" cy="560909"/>
          </a:xfrm>
          <a:prstGeom prst="rect">
            <a:avLst/>
          </a:prstGeom>
        </p:spPr>
      </p:pic>
      <p:sp>
        <p:nvSpPr>
          <p:cNvPr id="25" name="Text Placeholder 49">
            <a:extLst>
              <a:ext uri="{FF2B5EF4-FFF2-40B4-BE49-F238E27FC236}">
                <a16:creationId xmlns:a16="http://schemas.microsoft.com/office/drawing/2014/main" id="{F1286419-5447-4BB7-AEE3-097A2929D7B9}"/>
              </a:ext>
            </a:extLst>
          </p:cNvPr>
          <p:cNvSpPr txBox="1">
            <a:spLocks/>
          </p:cNvSpPr>
          <p:nvPr userDrawn="1"/>
        </p:nvSpPr>
        <p:spPr>
          <a:xfrm>
            <a:off x="9161628" y="2105977"/>
            <a:ext cx="2120607" cy="2120038"/>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Tree>
    <p:custDataLst>
      <p:tags r:id="rId1"/>
    </p:custDataLst>
    <p:extLst>
      <p:ext uri="{BB962C8B-B14F-4D97-AF65-F5344CB8AC3E}">
        <p14:creationId xmlns:p14="http://schemas.microsoft.com/office/powerpoint/2010/main" val="3057698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rmal Slide">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75D73571-9EDD-4FD8-AC63-9C4CFF23192F}"/>
              </a:ext>
            </a:extLst>
          </p:cNvPr>
          <p:cNvSpPr>
            <a:spLocks noGrp="1"/>
          </p:cNvSpPr>
          <p:nvPr>
            <p:ph type="title" hasCustomPrompt="1"/>
          </p:nvPr>
        </p:nvSpPr>
        <p:spPr>
          <a:xfrm>
            <a:off x="248682" y="615128"/>
            <a:ext cx="9864935" cy="489709"/>
          </a:xfrm>
          <a:prstGeom prst="rect">
            <a:avLst/>
          </a:prstGeom>
        </p:spPr>
        <p:txBody>
          <a:bodyPr/>
          <a:lstStyle>
            <a:lvl1pPr>
              <a:defRPr b="1">
                <a:latin typeface="Arial" panose="020B0604020202020204" pitchFamily="34" charset="0"/>
                <a:cs typeface="Arial" panose="020B0604020202020204" pitchFamily="34" charset="0"/>
              </a:defRPr>
            </a:lvl1pPr>
          </a:lstStyle>
          <a:p>
            <a:r>
              <a:rPr lang="en-US" sz="2400"/>
              <a:t>Title Slide</a:t>
            </a:r>
          </a:p>
        </p:txBody>
      </p:sp>
    </p:spTree>
    <p:extLst>
      <p:ext uri="{BB962C8B-B14F-4D97-AF65-F5344CB8AC3E}">
        <p14:creationId xmlns:p14="http://schemas.microsoft.com/office/powerpoint/2010/main" val="2611656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6_Title – Grid Light">
    <p:bg>
      <p:bgPr>
        <a:solidFill>
          <a:schemeClr val="bg2"/>
        </a:solidFill>
        <a:effectLst/>
      </p:bgPr>
    </p:bg>
    <p:spTree>
      <p:nvGrpSpPr>
        <p:cNvPr id="1" name=""/>
        <p:cNvGrpSpPr/>
        <p:nvPr/>
      </p:nvGrpSpPr>
      <p:grpSpPr>
        <a:xfrm>
          <a:off x="0" y="0"/>
          <a:ext cx="0" cy="0"/>
          <a:chOff x="0" y="0"/>
          <a:chExt cx="0" cy="0"/>
        </a:xfrm>
      </p:grpSpPr>
      <p:sp>
        <p:nvSpPr>
          <p:cNvPr id="26" name="Text Placeholder 49">
            <a:extLst>
              <a:ext uri="{FF2B5EF4-FFF2-40B4-BE49-F238E27FC236}">
                <a16:creationId xmlns:a16="http://schemas.microsoft.com/office/drawing/2014/main" id="{73B0CE92-879B-4EA7-9079-D1F8261FC8D8}"/>
              </a:ext>
            </a:extLst>
          </p:cNvPr>
          <p:cNvSpPr txBox="1">
            <a:spLocks/>
          </p:cNvSpPr>
          <p:nvPr userDrawn="1"/>
        </p:nvSpPr>
        <p:spPr>
          <a:xfrm>
            <a:off x="3555874" y="3895115"/>
            <a:ext cx="2120607" cy="2120038"/>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34" name="TextBox 33">
            <a:extLst>
              <a:ext uri="{FF2B5EF4-FFF2-40B4-BE49-F238E27FC236}">
                <a16:creationId xmlns:a16="http://schemas.microsoft.com/office/drawing/2014/main" id="{7E36862B-3B07-4416-9F20-076D4CB58644}"/>
              </a:ext>
            </a:extLst>
          </p:cNvPr>
          <p:cNvSpPr txBox="1">
            <a:spLocks/>
          </p:cNvSpPr>
          <p:nvPr userDrawn="1"/>
        </p:nvSpPr>
        <p:spPr>
          <a:xfrm rot="18900000" flipV="1">
            <a:off x="7231691" y="3126446"/>
            <a:ext cx="6168549" cy="3078196"/>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1">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8" name="Freeform: Shape 83">
            <a:extLst>
              <a:ext uri="{FF2B5EF4-FFF2-40B4-BE49-F238E27FC236}">
                <a16:creationId xmlns:a16="http://schemas.microsoft.com/office/drawing/2014/main" id="{0A6A95A8-7693-4E00-A8BA-D2D5D75DE11B}"/>
              </a:ext>
            </a:extLst>
          </p:cNvPr>
          <p:cNvSpPr txBox="1">
            <a:spLocks/>
          </p:cNvSpPr>
          <p:nvPr userDrawn="1"/>
        </p:nvSpPr>
        <p:spPr>
          <a:xfrm>
            <a:off x="5881632" y="-1"/>
            <a:ext cx="2121595" cy="269240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1">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itle 1">
            <a:extLst>
              <a:ext uri="{FF2B5EF4-FFF2-40B4-BE49-F238E27FC236}">
                <a16:creationId xmlns:a16="http://schemas.microsoft.com/office/drawing/2014/main" id="{E2C5D4DA-7E8C-43ED-A21C-F053340146E4}"/>
              </a:ext>
            </a:extLst>
          </p:cNvPr>
          <p:cNvSpPr>
            <a:spLocks noGrp="1"/>
          </p:cNvSpPr>
          <p:nvPr userDrawn="1">
            <p:ph type="ctrTitle"/>
          </p:nvPr>
        </p:nvSpPr>
        <p:spPr>
          <a:xfrm>
            <a:off x="383072" y="1371601"/>
            <a:ext cx="5293408" cy="2157916"/>
          </a:xfrm>
        </p:spPr>
        <p:txBody>
          <a:bodyPr lIns="0" tIns="0" rIns="0" bIns="0" anchor="b" anchorCtr="0">
            <a:noAutofit/>
          </a:bodyPr>
          <a:lstStyle>
            <a:lvl1pPr algn="l">
              <a:lnSpc>
                <a:spcPct val="80000"/>
              </a:lnSpc>
              <a:defRPr sz="5000" b="1" i="0" spc="-100">
                <a:solidFill>
                  <a:schemeClr val="tx2"/>
                </a:solidFill>
                <a:latin typeface="Arial"/>
                <a:cs typeface="Arial"/>
              </a:defRPr>
            </a:lvl1pPr>
          </a:lstStyle>
          <a:p>
            <a:r>
              <a:rPr lang="en-US"/>
              <a:t>Click to edit Master title style</a:t>
            </a:r>
          </a:p>
        </p:txBody>
      </p:sp>
      <p:sp>
        <p:nvSpPr>
          <p:cNvPr id="23" name="Subtitle 2">
            <a:extLst>
              <a:ext uri="{FF2B5EF4-FFF2-40B4-BE49-F238E27FC236}">
                <a16:creationId xmlns:a16="http://schemas.microsoft.com/office/drawing/2014/main" id="{45BD93E9-63FB-4FCE-BEE5-95D1E68A981B}"/>
              </a:ext>
            </a:extLst>
          </p:cNvPr>
          <p:cNvSpPr>
            <a:spLocks noGrp="1"/>
          </p:cNvSpPr>
          <p:nvPr userDrawn="1">
            <p:ph type="subTitle" idx="1" hasCustomPrompt="1"/>
          </p:nvPr>
        </p:nvSpPr>
        <p:spPr>
          <a:xfrm>
            <a:off x="383072" y="3583491"/>
            <a:ext cx="5293408" cy="1752600"/>
          </a:xfrm>
        </p:spPr>
        <p:txBody>
          <a:bodyPr lIns="0" tIns="0" rIns="0" bIns="0" anchor="t" anchorCtr="0">
            <a:normAutofit/>
          </a:bodyPr>
          <a:lstStyle>
            <a:lvl1pPr marL="0" indent="0" algn="l">
              <a:lnSpc>
                <a:spcPct val="85000"/>
              </a:lnSpc>
              <a:spcBef>
                <a:spcPts val="800"/>
              </a:spcBef>
              <a:buNone/>
              <a:defRPr sz="2800" b="1" i="0" spc="-5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 style</a:t>
            </a:r>
          </a:p>
        </p:txBody>
      </p:sp>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srcRect/>
          <a:stretch/>
        </p:blipFill>
        <p:spPr>
          <a:xfrm>
            <a:off x="431990" y="6081016"/>
            <a:ext cx="2445467" cy="560909"/>
          </a:xfrm>
          <a:prstGeom prst="rect">
            <a:avLst/>
          </a:prstGeom>
        </p:spPr>
      </p:pic>
    </p:spTree>
    <p:custDataLst>
      <p:tags r:id="rId1"/>
    </p:custDataLst>
    <p:extLst>
      <p:ext uri="{BB962C8B-B14F-4D97-AF65-F5344CB8AC3E}">
        <p14:creationId xmlns:p14="http://schemas.microsoft.com/office/powerpoint/2010/main" val="957292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8_Title – Grid Light">
    <p:bg>
      <p:bgPr>
        <a:solidFill>
          <a:schemeClr val="accent1"/>
        </a:solidFill>
        <a:effectLst/>
      </p:bgPr>
    </p:bg>
    <p:spTree>
      <p:nvGrpSpPr>
        <p:cNvPr id="1" name=""/>
        <p:cNvGrpSpPr/>
        <p:nvPr/>
      </p:nvGrpSpPr>
      <p:grpSpPr>
        <a:xfrm>
          <a:off x="0" y="0"/>
          <a:ext cx="0" cy="0"/>
          <a:chOff x="0" y="0"/>
          <a:chExt cx="0" cy="0"/>
        </a:xfrm>
      </p:grpSpPr>
      <p:sp>
        <p:nvSpPr>
          <p:cNvPr id="15" name="Text Placeholder 49">
            <a:extLst>
              <a:ext uri="{FF2B5EF4-FFF2-40B4-BE49-F238E27FC236}">
                <a16:creationId xmlns:a16="http://schemas.microsoft.com/office/drawing/2014/main" id="{5FBB86DE-8D78-4D5E-9EA7-C16BA9D026C8}"/>
              </a:ext>
            </a:extLst>
          </p:cNvPr>
          <p:cNvSpPr txBox="1">
            <a:spLocks/>
          </p:cNvSpPr>
          <p:nvPr userDrawn="1"/>
        </p:nvSpPr>
        <p:spPr>
          <a:xfrm>
            <a:off x="3555874" y="3895115"/>
            <a:ext cx="2120607" cy="2120038"/>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alpha val="2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16" name="TextBox 15">
            <a:extLst>
              <a:ext uri="{FF2B5EF4-FFF2-40B4-BE49-F238E27FC236}">
                <a16:creationId xmlns:a16="http://schemas.microsoft.com/office/drawing/2014/main" id="{59C0930A-14E9-4C7E-9205-7DEBAC879BC5}"/>
              </a:ext>
            </a:extLst>
          </p:cNvPr>
          <p:cNvSpPr txBox="1">
            <a:spLocks/>
          </p:cNvSpPr>
          <p:nvPr userDrawn="1"/>
        </p:nvSpPr>
        <p:spPr>
          <a:xfrm rot="18900000" flipV="1">
            <a:off x="7231691" y="3126446"/>
            <a:ext cx="6168549" cy="3078196"/>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1">
              <a:alpha val="2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17" name="Freeform: Shape 83">
            <a:extLst>
              <a:ext uri="{FF2B5EF4-FFF2-40B4-BE49-F238E27FC236}">
                <a16:creationId xmlns:a16="http://schemas.microsoft.com/office/drawing/2014/main" id="{6C5D8A50-6C85-4317-B8BC-46A4D7EA59FD}"/>
              </a:ext>
            </a:extLst>
          </p:cNvPr>
          <p:cNvSpPr txBox="1">
            <a:spLocks/>
          </p:cNvSpPr>
          <p:nvPr userDrawn="1"/>
        </p:nvSpPr>
        <p:spPr>
          <a:xfrm>
            <a:off x="5881632" y="-1"/>
            <a:ext cx="2121595" cy="269240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1">
              <a:alpha val="2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itle 1">
            <a:extLst>
              <a:ext uri="{FF2B5EF4-FFF2-40B4-BE49-F238E27FC236}">
                <a16:creationId xmlns:a16="http://schemas.microsoft.com/office/drawing/2014/main" id="{E2C5D4DA-7E8C-43ED-A21C-F053340146E4}"/>
              </a:ext>
            </a:extLst>
          </p:cNvPr>
          <p:cNvSpPr>
            <a:spLocks noGrp="1"/>
          </p:cNvSpPr>
          <p:nvPr userDrawn="1">
            <p:ph type="ctrTitle"/>
          </p:nvPr>
        </p:nvSpPr>
        <p:spPr>
          <a:xfrm>
            <a:off x="383072" y="1371601"/>
            <a:ext cx="5293408" cy="2157916"/>
          </a:xfrm>
        </p:spPr>
        <p:txBody>
          <a:bodyPr lIns="0" tIns="0" rIns="0" bIns="0" anchor="b" anchorCtr="0">
            <a:noAutofit/>
          </a:bodyPr>
          <a:lstStyle>
            <a:lvl1pPr algn="l">
              <a:lnSpc>
                <a:spcPct val="80000"/>
              </a:lnSpc>
              <a:defRPr sz="5000" b="1" i="0" spc="-100">
                <a:solidFill>
                  <a:schemeClr val="bg1"/>
                </a:solidFill>
                <a:latin typeface="Arial"/>
                <a:cs typeface="Arial"/>
              </a:defRPr>
            </a:lvl1pPr>
          </a:lstStyle>
          <a:p>
            <a:r>
              <a:rPr lang="en-US"/>
              <a:t>Click to edit Master title style</a:t>
            </a:r>
          </a:p>
        </p:txBody>
      </p:sp>
      <p:sp>
        <p:nvSpPr>
          <p:cNvPr id="23" name="Subtitle 2">
            <a:extLst>
              <a:ext uri="{FF2B5EF4-FFF2-40B4-BE49-F238E27FC236}">
                <a16:creationId xmlns:a16="http://schemas.microsoft.com/office/drawing/2014/main" id="{45BD93E9-63FB-4FCE-BEE5-95D1E68A981B}"/>
              </a:ext>
            </a:extLst>
          </p:cNvPr>
          <p:cNvSpPr>
            <a:spLocks noGrp="1"/>
          </p:cNvSpPr>
          <p:nvPr userDrawn="1">
            <p:ph type="subTitle" idx="1" hasCustomPrompt="1"/>
          </p:nvPr>
        </p:nvSpPr>
        <p:spPr>
          <a:xfrm>
            <a:off x="383072" y="3583491"/>
            <a:ext cx="5293408" cy="1752600"/>
          </a:xfrm>
        </p:spPr>
        <p:txBody>
          <a:bodyPr lIns="0" tIns="0" rIns="0" bIns="0" anchor="t" anchorCtr="0">
            <a:normAutofit/>
          </a:bodyPr>
          <a:lstStyle>
            <a:lvl1pPr marL="0" indent="0" algn="l">
              <a:lnSpc>
                <a:spcPct val="85000"/>
              </a:lnSpc>
              <a:spcBef>
                <a:spcPts val="800"/>
              </a:spcBef>
              <a:buNone/>
              <a:defRPr sz="2800" b="1" i="0" spc="-5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 style</a:t>
            </a:r>
          </a:p>
        </p:txBody>
      </p:sp>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srcRect/>
          <a:stretch/>
        </p:blipFill>
        <p:spPr>
          <a:xfrm>
            <a:off x="431990" y="6081016"/>
            <a:ext cx="2445467" cy="560909"/>
          </a:xfrm>
          <a:prstGeom prst="rect">
            <a:avLst/>
          </a:prstGeom>
        </p:spPr>
      </p:pic>
    </p:spTree>
    <p:custDataLst>
      <p:tags r:id="rId1"/>
    </p:custDataLst>
    <p:extLst>
      <p:ext uri="{BB962C8B-B14F-4D97-AF65-F5344CB8AC3E}">
        <p14:creationId xmlns:p14="http://schemas.microsoft.com/office/powerpoint/2010/main" val="972706924"/>
      </p:ext>
    </p:extLst>
  </p:cSld>
  <p:clrMapOvr>
    <a:masterClrMapping/>
  </p:clrMapOvr>
  <p:extLst>
    <p:ext uri="{DCECCB84-F9BA-43D5-87BE-67443E8EF086}">
      <p15:sldGuideLst xmlns:p15="http://schemas.microsoft.com/office/powerpoint/2012/main">
        <p15:guide id="1" pos="383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 Grid Light Custom">
    <p:bg>
      <p:bgPr>
        <a:solidFill>
          <a:srgbClr val="58595A"/>
        </a:solid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E2C5D4DA-7E8C-43ED-A21C-F053340146E4}"/>
              </a:ext>
            </a:extLst>
          </p:cNvPr>
          <p:cNvSpPr>
            <a:spLocks noGrp="1"/>
          </p:cNvSpPr>
          <p:nvPr>
            <p:ph type="ctrTitle" hasCustomPrompt="1"/>
          </p:nvPr>
        </p:nvSpPr>
        <p:spPr>
          <a:xfrm>
            <a:off x="383072" y="2743201"/>
            <a:ext cx="5293408" cy="786317"/>
          </a:xfrm>
          <a:solidFill>
            <a:schemeClr val="bg1">
              <a:alpha val="65000"/>
            </a:schemeClr>
          </a:solidFill>
        </p:spPr>
        <p:txBody>
          <a:bodyPr lIns="91440" tIns="91440" rIns="91440" bIns="0" anchor="t" anchorCtr="0">
            <a:noAutofit/>
          </a:bodyPr>
          <a:lstStyle>
            <a:lvl1pPr algn="l">
              <a:lnSpc>
                <a:spcPct val="80000"/>
              </a:lnSpc>
              <a:defRPr sz="5000" b="1" i="0" spc="-100">
                <a:solidFill>
                  <a:schemeClr val="tx1"/>
                </a:solidFill>
                <a:latin typeface="Arial"/>
                <a:cs typeface="Arial"/>
              </a:defRPr>
            </a:lvl1pPr>
          </a:lstStyle>
          <a:p>
            <a:r>
              <a:rPr lang="en-US"/>
              <a:t>Master title style</a:t>
            </a:r>
          </a:p>
        </p:txBody>
      </p:sp>
      <p:sp>
        <p:nvSpPr>
          <p:cNvPr id="23" name="Subtitle 2">
            <a:extLst>
              <a:ext uri="{FF2B5EF4-FFF2-40B4-BE49-F238E27FC236}">
                <a16:creationId xmlns:a16="http://schemas.microsoft.com/office/drawing/2014/main" id="{45BD93E9-63FB-4FCE-BEE5-95D1E68A981B}"/>
              </a:ext>
            </a:extLst>
          </p:cNvPr>
          <p:cNvSpPr>
            <a:spLocks noGrp="1"/>
          </p:cNvSpPr>
          <p:nvPr>
            <p:ph type="subTitle" idx="1" hasCustomPrompt="1"/>
          </p:nvPr>
        </p:nvSpPr>
        <p:spPr>
          <a:xfrm>
            <a:off x="382687" y="3664605"/>
            <a:ext cx="5293408" cy="560910"/>
          </a:xfrm>
          <a:solidFill>
            <a:schemeClr val="bg1">
              <a:alpha val="65000"/>
            </a:schemeClr>
          </a:solidFill>
        </p:spPr>
        <p:txBody>
          <a:bodyPr lIns="91440" tIns="91440" rIns="91440" bIns="91440" anchor="ctr" anchorCtr="0">
            <a:normAutofit/>
          </a:bodyPr>
          <a:lstStyle>
            <a:lvl1pPr marL="0" indent="0" algn="l">
              <a:lnSpc>
                <a:spcPct val="100000"/>
              </a:lnSpc>
              <a:spcBef>
                <a:spcPts val="800"/>
              </a:spcBef>
              <a:spcAft>
                <a:spcPts val="0"/>
              </a:spcAft>
              <a:buNone/>
              <a:defRPr sz="2800" b="1" i="0" spc="-50">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 style</a:t>
            </a:r>
          </a:p>
        </p:txBody>
      </p:sp>
      <p:pic>
        <p:nvPicPr>
          <p:cNvPr id="31" name="Picture 30">
            <a:extLst>
              <a:ext uri="{FF2B5EF4-FFF2-40B4-BE49-F238E27FC236}">
                <a16:creationId xmlns:a16="http://schemas.microsoft.com/office/drawing/2014/main" id="{CE57984F-CB83-4B8D-B078-EEEED8C2729D}"/>
              </a:ext>
            </a:extLst>
          </p:cNvPr>
          <p:cNvPicPr>
            <a:picLocks noChangeAspect="1"/>
          </p:cNvPicPr>
          <p:nvPr userDrawn="1"/>
        </p:nvPicPr>
        <p:blipFill>
          <a:blip r:embed="rId3"/>
          <a:srcRect/>
          <a:stretch/>
        </p:blipFill>
        <p:spPr>
          <a:xfrm>
            <a:off x="431988" y="6081014"/>
            <a:ext cx="2445471" cy="560910"/>
          </a:xfrm>
          <a:prstGeom prst="rect">
            <a:avLst/>
          </a:prstGeom>
        </p:spPr>
      </p:pic>
      <p:sp>
        <p:nvSpPr>
          <p:cNvPr id="5" name="Text Placeholder 4">
            <a:extLst>
              <a:ext uri="{FF2B5EF4-FFF2-40B4-BE49-F238E27FC236}">
                <a16:creationId xmlns:a16="http://schemas.microsoft.com/office/drawing/2014/main" id="{85C16F05-F084-48E8-9A69-0A717D07AF30}"/>
              </a:ext>
            </a:extLst>
          </p:cNvPr>
          <p:cNvSpPr>
            <a:spLocks noGrp="1"/>
          </p:cNvSpPr>
          <p:nvPr>
            <p:ph type="body" sz="quarter" idx="33" hasCustomPrompt="1"/>
          </p:nvPr>
        </p:nvSpPr>
        <p:spPr>
          <a:xfrm>
            <a:off x="382687" y="1169558"/>
            <a:ext cx="5293793" cy="786317"/>
          </a:xfrm>
          <a:solidFill>
            <a:schemeClr val="bg1">
              <a:alpha val="65000"/>
            </a:schemeClr>
          </a:solidFill>
        </p:spPr>
        <p:txBody>
          <a:bodyPr lIns="91440" tIns="0" rIns="91440" bIns="91440" anchor="ctr"/>
          <a:lstStyle>
            <a:lvl1pPr>
              <a:spcBef>
                <a:spcPts val="0"/>
              </a:spcBef>
              <a:defRPr sz="5000" b="1"/>
            </a:lvl1pPr>
          </a:lstStyle>
          <a:p>
            <a:pPr lvl="0"/>
            <a:r>
              <a:rPr lang="en-US"/>
              <a:t>(Third line)</a:t>
            </a:r>
          </a:p>
        </p:txBody>
      </p:sp>
      <p:sp>
        <p:nvSpPr>
          <p:cNvPr id="35" name="Text Placeholder 4">
            <a:extLst>
              <a:ext uri="{FF2B5EF4-FFF2-40B4-BE49-F238E27FC236}">
                <a16:creationId xmlns:a16="http://schemas.microsoft.com/office/drawing/2014/main" id="{D2BE8780-B07C-4B86-BF28-36A7371AFC16}"/>
              </a:ext>
            </a:extLst>
          </p:cNvPr>
          <p:cNvSpPr>
            <a:spLocks noGrp="1"/>
          </p:cNvSpPr>
          <p:nvPr>
            <p:ph type="body" sz="quarter" idx="34"/>
          </p:nvPr>
        </p:nvSpPr>
        <p:spPr>
          <a:xfrm>
            <a:off x="382687" y="1956884"/>
            <a:ext cx="5293793" cy="786317"/>
          </a:xfrm>
          <a:solidFill>
            <a:schemeClr val="bg1">
              <a:alpha val="65000"/>
            </a:schemeClr>
          </a:solidFill>
        </p:spPr>
        <p:txBody>
          <a:bodyPr lIns="91440" tIns="0" rIns="91440" bIns="91440" anchor="ctr"/>
          <a:lstStyle>
            <a:lvl1pPr>
              <a:spcBef>
                <a:spcPts val="0"/>
              </a:spcBef>
              <a:defRPr sz="5000" b="1"/>
            </a:lvl1pPr>
          </a:lstStyle>
          <a:p>
            <a:pPr lvl="0"/>
            <a:r>
              <a:rPr lang="en-US"/>
              <a:t>Click to edit</a:t>
            </a:r>
          </a:p>
        </p:txBody>
      </p:sp>
      <p:sp>
        <p:nvSpPr>
          <p:cNvPr id="3" name="Oval 2">
            <a:extLst>
              <a:ext uri="{FF2B5EF4-FFF2-40B4-BE49-F238E27FC236}">
                <a16:creationId xmlns:a16="http://schemas.microsoft.com/office/drawing/2014/main" id="{752CA594-38E0-4B73-8F7A-3CD788F9E0D4}"/>
              </a:ext>
            </a:extLst>
          </p:cNvPr>
          <p:cNvSpPr/>
          <p:nvPr userDrawn="1"/>
        </p:nvSpPr>
        <p:spPr>
          <a:xfrm>
            <a:off x="2832140" y="4375772"/>
            <a:ext cx="2018786" cy="2018786"/>
          </a:xfrm>
          <a:prstGeom prst="ellipse">
            <a:avLst/>
          </a:prstGeom>
          <a:solidFill>
            <a:schemeClr val="bg1">
              <a:alpha val="20000"/>
            </a:schemeClr>
          </a:solidFill>
        </p:spPr>
        <p:txBody>
          <a:bodyPr vert="horz" wrap="square" lIns="0" tIns="0" rIns="0" bIns="0" rtlCol="0" anchor="t" anchorCtr="0">
            <a:noAutofit/>
          </a:bodyPr>
          <a:lstStyle/>
          <a:p>
            <a:pPr lvl="0" indent="0" defTabSz="457200">
              <a:spcBef>
                <a:spcPts val="1000"/>
              </a:spcBef>
              <a:buFont typeface="Arial"/>
              <a:buNone/>
            </a:pPr>
            <a:endParaRPr lang="en-US" sz="2000" err="1">
              <a:solidFill>
                <a:schemeClr val="bg1">
                  <a:alpha val="0"/>
                </a:schemeClr>
              </a:solidFill>
              <a:latin typeface="Arial"/>
              <a:cs typeface="Arial"/>
            </a:endParaRPr>
          </a:p>
        </p:txBody>
      </p:sp>
      <p:pic>
        <p:nvPicPr>
          <p:cNvPr id="6" name="Picture 5">
            <a:extLst>
              <a:ext uri="{FF2B5EF4-FFF2-40B4-BE49-F238E27FC236}">
                <a16:creationId xmlns:a16="http://schemas.microsoft.com/office/drawing/2014/main" id="{8025D5A1-2E3F-4B2F-BC6D-C4ACAEB194CD}"/>
              </a:ext>
            </a:extLst>
          </p:cNvPr>
          <p:cNvPicPr>
            <a:picLocks noChangeAspect="1"/>
          </p:cNvPicPr>
          <p:nvPr userDrawn="1"/>
        </p:nvPicPr>
        <p:blipFill>
          <a:blip r:embed="rId4"/>
          <a:stretch>
            <a:fillRect/>
          </a:stretch>
        </p:blipFill>
        <p:spPr>
          <a:xfrm>
            <a:off x="5985665" y="-8515"/>
            <a:ext cx="1895444" cy="2751715"/>
          </a:xfrm>
          <a:prstGeom prst="rect">
            <a:avLst/>
          </a:prstGeom>
        </p:spPr>
      </p:pic>
      <p:sp>
        <p:nvSpPr>
          <p:cNvPr id="19" name="TextBox 18">
            <a:extLst>
              <a:ext uri="{FF2B5EF4-FFF2-40B4-BE49-F238E27FC236}">
                <a16:creationId xmlns:a16="http://schemas.microsoft.com/office/drawing/2014/main" id="{1DCA2541-66B0-4749-BD06-C9528F38AEB6}"/>
              </a:ext>
            </a:extLst>
          </p:cNvPr>
          <p:cNvSpPr txBox="1">
            <a:spLocks/>
          </p:cNvSpPr>
          <p:nvPr userDrawn="1"/>
        </p:nvSpPr>
        <p:spPr>
          <a:xfrm rot="18900000" flipV="1">
            <a:off x="7231691" y="3126446"/>
            <a:ext cx="6168549" cy="3078196"/>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1">
              <a:alpha val="20000"/>
            </a:schemeClr>
          </a:solidFill>
        </p:spPr>
        <p:txBody>
          <a:bodyPr vert="horz" wrap="square" lIns="0" tIns="0" rIns="0" bIns="0" rtlCol="0" anchor="t" anchorCtr="0">
            <a:noAutofit/>
          </a:bodyPr>
          <a:lstStyle>
            <a:defPPr>
              <a:defRPr lang="en-US"/>
            </a:defPPr>
            <a:lvl1pPr lvl="0" indent="0" defTabSz="457200">
              <a:spcBef>
                <a:spcPts val="1000"/>
              </a:spcBef>
              <a:buFont typeface="Arial"/>
              <a:buNone/>
              <a:defRPr sz="2000">
                <a:solidFill>
                  <a:schemeClr val="bg1">
                    <a:alpha val="0"/>
                  </a:schemeClr>
                </a:solidFill>
                <a:latin typeface="Arial"/>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t> </a:t>
            </a:r>
          </a:p>
        </p:txBody>
      </p:sp>
      <p:pic>
        <p:nvPicPr>
          <p:cNvPr id="10" name="Picture 9" descr="A picture containing table, blue, sitting, food&#10;&#10;Description automatically generated">
            <a:extLst>
              <a:ext uri="{FF2B5EF4-FFF2-40B4-BE49-F238E27FC236}">
                <a16:creationId xmlns:a16="http://schemas.microsoft.com/office/drawing/2014/main" id="{3F6816C5-DB64-42D1-8263-B334A8C7CA17}"/>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flipH="1">
            <a:off x="7046463" y="5233196"/>
            <a:ext cx="2209347" cy="1624804"/>
          </a:xfrm>
          <a:prstGeom prst="rect">
            <a:avLst/>
          </a:prstGeom>
        </p:spPr>
      </p:pic>
    </p:spTree>
    <p:custDataLst>
      <p:tags r:id="rId1"/>
    </p:custDataLst>
    <p:extLst>
      <p:ext uri="{BB962C8B-B14F-4D97-AF65-F5344CB8AC3E}">
        <p14:creationId xmlns:p14="http://schemas.microsoft.com/office/powerpoint/2010/main" val="53894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750" fill="hold"/>
                                        <p:tgtEl>
                                          <p:spTgt spid="10"/>
                                        </p:tgtEl>
                                        <p:attrNameLst>
                                          <p:attrName>ppt_x</p:attrName>
                                        </p:attrNameLst>
                                      </p:cBhvr>
                                      <p:tavLst>
                                        <p:tav tm="0">
                                          <p:val>
                                            <p:strVal val="1+#ppt_w/2"/>
                                          </p:val>
                                        </p:tav>
                                        <p:tav tm="100000">
                                          <p:val>
                                            <p:strVal val="#ppt_x"/>
                                          </p:val>
                                        </p:tav>
                                      </p:tavLst>
                                    </p:anim>
                                    <p:anim calcmode="lin" valueType="num">
                                      <p:cBhvr additive="base">
                                        <p:cTn id="8" dur="1750" fill="hold"/>
                                        <p:tgtEl>
                                          <p:spTgt spid="10"/>
                                        </p:tgtEl>
                                        <p:attrNameLst>
                                          <p:attrName>ppt_y</p:attrName>
                                        </p:attrNameLst>
                                      </p:cBhvr>
                                      <p:tavLst>
                                        <p:tav tm="0">
                                          <p:val>
                                            <p:strVal val="#ppt_y"/>
                                          </p:val>
                                        </p:tav>
                                        <p:tav tm="100000">
                                          <p:val>
                                            <p:strVal val="#ppt_y"/>
                                          </p:val>
                                        </p:tav>
                                      </p:tavLst>
                                    </p:anim>
                                  </p:childTnLst>
                                </p:cTn>
                              </p:par>
                              <p:par>
                                <p:cTn id="9" presetID="32" presetClass="emph" presetSubtype="0" repeatCount="indefinite" fill="hold" nodeType="withEffect">
                                  <p:stCondLst>
                                    <p:cond delay="2000"/>
                                  </p:stCondLst>
                                  <p:childTnLst>
                                    <p:animRot by="120000">
                                      <p:cBhvr>
                                        <p:cTn id="10" dur="500" fill="hold">
                                          <p:stCondLst>
                                            <p:cond delay="0"/>
                                          </p:stCondLst>
                                        </p:cTn>
                                        <p:tgtEl>
                                          <p:spTgt spid="10"/>
                                        </p:tgtEl>
                                        <p:attrNameLst>
                                          <p:attrName>r</p:attrName>
                                        </p:attrNameLst>
                                      </p:cBhvr>
                                    </p:animRot>
                                    <p:animRot by="-240000">
                                      <p:cBhvr>
                                        <p:cTn id="11" dur="1000" fill="hold">
                                          <p:stCondLst>
                                            <p:cond delay="1000"/>
                                          </p:stCondLst>
                                        </p:cTn>
                                        <p:tgtEl>
                                          <p:spTgt spid="10"/>
                                        </p:tgtEl>
                                        <p:attrNameLst>
                                          <p:attrName>r</p:attrName>
                                        </p:attrNameLst>
                                      </p:cBhvr>
                                    </p:animRot>
                                    <p:animRot by="240000">
                                      <p:cBhvr>
                                        <p:cTn id="12" dur="1000" fill="hold">
                                          <p:stCondLst>
                                            <p:cond delay="2000"/>
                                          </p:stCondLst>
                                        </p:cTn>
                                        <p:tgtEl>
                                          <p:spTgt spid="10"/>
                                        </p:tgtEl>
                                        <p:attrNameLst>
                                          <p:attrName>r</p:attrName>
                                        </p:attrNameLst>
                                      </p:cBhvr>
                                    </p:animRot>
                                    <p:animRot by="-240000">
                                      <p:cBhvr>
                                        <p:cTn id="13" dur="1000" fill="hold">
                                          <p:stCondLst>
                                            <p:cond delay="3000"/>
                                          </p:stCondLst>
                                        </p:cTn>
                                        <p:tgtEl>
                                          <p:spTgt spid="10"/>
                                        </p:tgtEl>
                                        <p:attrNameLst>
                                          <p:attrName>r</p:attrName>
                                        </p:attrNameLst>
                                      </p:cBhvr>
                                    </p:animRot>
                                    <p:animRot by="120000">
                                      <p:cBhvr>
                                        <p:cTn id="14" dur="1000" fill="hold">
                                          <p:stCondLst>
                                            <p:cond delay="40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0_Title – Grid Light">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3C630F6-5777-4826-A8BA-A5E5F67ED8DE}"/>
              </a:ext>
            </a:extLst>
          </p:cNvPr>
          <p:cNvGrpSpPr/>
          <p:nvPr userDrawn="1"/>
        </p:nvGrpSpPr>
        <p:grpSpPr>
          <a:xfrm>
            <a:off x="9349008" y="258374"/>
            <a:ext cx="2593394" cy="6341252"/>
            <a:chOff x="9346573" y="258374"/>
            <a:chExt cx="2592719" cy="6341252"/>
          </a:xfrm>
        </p:grpSpPr>
        <p:grpSp>
          <p:nvGrpSpPr>
            <p:cNvPr id="4" name="Group 3">
              <a:extLst>
                <a:ext uri="{FF2B5EF4-FFF2-40B4-BE49-F238E27FC236}">
                  <a16:creationId xmlns:a16="http://schemas.microsoft.com/office/drawing/2014/main" id="{6D23DED4-46CF-4034-A62B-714FB0F82593}"/>
                </a:ext>
              </a:extLst>
            </p:cNvPr>
            <p:cNvGrpSpPr/>
            <p:nvPr userDrawn="1"/>
          </p:nvGrpSpPr>
          <p:grpSpPr>
            <a:xfrm>
              <a:off x="9906425" y="258374"/>
              <a:ext cx="1451546" cy="6341252"/>
              <a:chOff x="10020609" y="242905"/>
              <a:chExt cx="1346145" cy="5880798"/>
            </a:xfrm>
          </p:grpSpPr>
          <p:sp>
            <p:nvSpPr>
              <p:cNvPr id="18" name="Freeform: Shape 17">
                <a:extLst>
                  <a:ext uri="{FF2B5EF4-FFF2-40B4-BE49-F238E27FC236}">
                    <a16:creationId xmlns:a16="http://schemas.microsoft.com/office/drawing/2014/main" id="{102FE358-5F18-4618-841E-AC396B767858}"/>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sp>
            <p:nvSpPr>
              <p:cNvPr id="14" name="Freeform: Shape 13">
                <a:extLst>
                  <a:ext uri="{FF2B5EF4-FFF2-40B4-BE49-F238E27FC236}">
                    <a16:creationId xmlns:a16="http://schemas.microsoft.com/office/drawing/2014/main" id="{933AAC8F-088F-4C17-BF99-81037FD20C59}"/>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grpSp>
        <p:sp>
          <p:nvSpPr>
            <p:cNvPr id="27" name="Freeform: Shape 26">
              <a:extLst>
                <a:ext uri="{FF2B5EF4-FFF2-40B4-BE49-F238E27FC236}">
                  <a16:creationId xmlns:a16="http://schemas.microsoft.com/office/drawing/2014/main" id="{E617A4DF-071D-428E-8CFC-46648A6F0207}"/>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sp>
          <p:nvSpPr>
            <p:cNvPr id="30" name="Freeform: Shape 29">
              <a:extLst>
                <a:ext uri="{FF2B5EF4-FFF2-40B4-BE49-F238E27FC236}">
                  <a16:creationId xmlns:a16="http://schemas.microsoft.com/office/drawing/2014/main" id="{01610C87-FCDE-46C3-9E2E-739916D61405}"/>
                </a:ext>
              </a:extLst>
            </p:cNvPr>
            <p:cNvSpPr/>
            <p:nvPr userDrawn="1"/>
          </p:nvSpPr>
          <p:spPr>
            <a:xfrm>
              <a:off x="9346573"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grpSp>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srcRect/>
          <a:stretch/>
        </p:blipFill>
        <p:spPr>
          <a:xfrm>
            <a:off x="431990" y="6081016"/>
            <a:ext cx="2445467" cy="560909"/>
          </a:xfrm>
          <a:prstGeom prst="rect">
            <a:avLst/>
          </a:prstGeom>
        </p:spPr>
      </p:pic>
      <p:sp>
        <p:nvSpPr>
          <p:cNvPr id="9" name="Subtitle 2">
            <a:extLst>
              <a:ext uri="{FF2B5EF4-FFF2-40B4-BE49-F238E27FC236}">
                <a16:creationId xmlns:a16="http://schemas.microsoft.com/office/drawing/2014/main" id="{1D10F107-20C2-48E3-8C9A-AB0E6DD442F1}"/>
              </a:ext>
            </a:extLst>
          </p:cNvPr>
          <p:cNvSpPr>
            <a:spLocks noGrp="1"/>
          </p:cNvSpPr>
          <p:nvPr>
            <p:ph type="subTitle" idx="1" hasCustomPrompt="1"/>
          </p:nvPr>
        </p:nvSpPr>
        <p:spPr>
          <a:xfrm>
            <a:off x="383071" y="3759200"/>
            <a:ext cx="7650373" cy="1510886"/>
          </a:xfrm>
        </p:spPr>
        <p:txBody>
          <a:bodyPr lIns="0" tIns="0" rIns="0" bIns="0" anchor="t" anchorCtr="0">
            <a:normAutofit/>
          </a:bodyPr>
          <a:lstStyle>
            <a:lvl1pPr marL="0" indent="0" algn="l">
              <a:lnSpc>
                <a:spcPct val="100000"/>
              </a:lnSpc>
              <a:spcBef>
                <a:spcPts val="0"/>
              </a:spcBef>
              <a:buNone/>
              <a:defRPr sz="6000" b="1" i="0" spc="-100">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a:t>
            </a:r>
            <a:br>
              <a:rPr lang="en-US"/>
            </a:br>
            <a:r>
              <a:rPr lang="en-US"/>
              <a:t>subtitle style</a:t>
            </a:r>
          </a:p>
        </p:txBody>
      </p:sp>
      <p:sp>
        <p:nvSpPr>
          <p:cNvPr id="10" name="Text Placeholder 4">
            <a:extLst>
              <a:ext uri="{FF2B5EF4-FFF2-40B4-BE49-F238E27FC236}">
                <a16:creationId xmlns:a16="http://schemas.microsoft.com/office/drawing/2014/main" id="{63DA92BA-61CE-4443-9F3F-21C22E266D3A}"/>
              </a:ext>
            </a:extLst>
          </p:cNvPr>
          <p:cNvSpPr>
            <a:spLocks noGrp="1"/>
          </p:cNvSpPr>
          <p:nvPr>
            <p:ph type="body" sz="quarter" idx="12" hasCustomPrompt="1"/>
          </p:nvPr>
        </p:nvSpPr>
        <p:spPr>
          <a:xfrm>
            <a:off x="386121" y="3078730"/>
            <a:ext cx="7650373" cy="510040"/>
          </a:xfrm>
        </p:spPr>
        <p:txBody>
          <a:bodyPr anchor="ctr" anchorCtr="0"/>
          <a:lstStyle>
            <a:lvl1pPr>
              <a:defRPr sz="6000" b="1" spc="-100" baseline="0">
                <a:latin typeface="+mj-lt"/>
              </a:defRPr>
            </a:lvl1pPr>
            <a:lvl2pPr marL="0" indent="0">
              <a:buNone/>
              <a:defRPr/>
            </a:lvl2pPr>
          </a:lstStyle>
          <a:p>
            <a:pPr lvl="0"/>
            <a:r>
              <a:rPr lang="en-US"/>
              <a:t>Insert Section #</a:t>
            </a:r>
          </a:p>
        </p:txBody>
      </p:sp>
      <p:sp>
        <p:nvSpPr>
          <p:cNvPr id="11" name="Title 1">
            <a:extLst>
              <a:ext uri="{FF2B5EF4-FFF2-40B4-BE49-F238E27FC236}">
                <a16:creationId xmlns:a16="http://schemas.microsoft.com/office/drawing/2014/main" id="{A33EBDBD-EE0D-4A4D-9B38-7F857B2C1E66}"/>
              </a:ext>
            </a:extLst>
          </p:cNvPr>
          <p:cNvSpPr>
            <a:spLocks noGrp="1"/>
          </p:cNvSpPr>
          <p:nvPr>
            <p:ph type="ctrTitle" hasCustomPrompt="1"/>
          </p:nvPr>
        </p:nvSpPr>
        <p:spPr>
          <a:xfrm>
            <a:off x="383071" y="880649"/>
            <a:ext cx="7659938" cy="2027651"/>
          </a:xfrm>
        </p:spPr>
        <p:txBody>
          <a:bodyPr lIns="0" tIns="0" rIns="0" bIns="0" anchor="b" anchorCtr="0">
            <a:noAutofit/>
          </a:bodyPr>
          <a:lstStyle>
            <a:lvl1pPr algn="l">
              <a:lnSpc>
                <a:spcPct val="100000"/>
              </a:lnSpc>
              <a:defRPr sz="6000" b="1" i="0" spc="-100">
                <a:solidFill>
                  <a:schemeClr val="tx2"/>
                </a:solidFill>
                <a:latin typeface="Arial"/>
                <a:cs typeface="Arial"/>
              </a:defRPr>
            </a:lvl1pPr>
          </a:lstStyle>
          <a:p>
            <a:r>
              <a:rPr lang="en-US"/>
              <a:t>Click to edit </a:t>
            </a:r>
            <a:br>
              <a:rPr lang="en-US"/>
            </a:br>
            <a:r>
              <a:rPr lang="en-US"/>
              <a:t>Master title style</a:t>
            </a:r>
          </a:p>
        </p:txBody>
      </p:sp>
      <p:sp>
        <p:nvSpPr>
          <p:cNvPr id="19" name="Text Placeholder 83">
            <a:extLst>
              <a:ext uri="{FF2B5EF4-FFF2-40B4-BE49-F238E27FC236}">
                <a16:creationId xmlns:a16="http://schemas.microsoft.com/office/drawing/2014/main" id="{65E572D2-FB5D-4AE4-ADCA-539A3B5D2872}"/>
              </a:ext>
            </a:extLst>
          </p:cNvPr>
          <p:cNvSpPr txBox="1">
            <a:spLocks/>
          </p:cNvSpPr>
          <p:nvPr userDrawn="1"/>
        </p:nvSpPr>
        <p:spPr>
          <a:xfrm rot="16200000" flipV="1">
            <a:off x="10501479" y="1143564"/>
            <a:ext cx="2253832" cy="1127210"/>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0" name="Freeform: Shape 83">
            <a:extLst>
              <a:ext uri="{FF2B5EF4-FFF2-40B4-BE49-F238E27FC236}">
                <a16:creationId xmlns:a16="http://schemas.microsoft.com/office/drawing/2014/main" id="{F05596E1-7FE6-4BB0-BB11-FC47E5FF65BF}"/>
              </a:ext>
            </a:extLst>
          </p:cNvPr>
          <p:cNvSpPr txBox="1">
            <a:spLocks/>
          </p:cNvSpPr>
          <p:nvPr userDrawn="1"/>
        </p:nvSpPr>
        <p:spPr>
          <a:xfrm rot="16200000">
            <a:off x="9925342" y="3143503"/>
            <a:ext cx="574904" cy="1716280"/>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1" name="Text Placeholder 49">
            <a:extLst>
              <a:ext uri="{FF2B5EF4-FFF2-40B4-BE49-F238E27FC236}">
                <a16:creationId xmlns:a16="http://schemas.microsoft.com/office/drawing/2014/main" id="{A0F317CE-035E-44FD-A5F6-9E40D83A2190}"/>
              </a:ext>
            </a:extLst>
          </p:cNvPr>
          <p:cNvSpPr txBox="1">
            <a:spLocks/>
          </p:cNvSpPr>
          <p:nvPr userDrawn="1"/>
        </p:nvSpPr>
        <p:spPr>
          <a:xfrm>
            <a:off x="9937626" y="2296383"/>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ext Placeholder 49">
            <a:extLst>
              <a:ext uri="{FF2B5EF4-FFF2-40B4-BE49-F238E27FC236}">
                <a16:creationId xmlns:a16="http://schemas.microsoft.com/office/drawing/2014/main" id="{C876EBD3-018B-46D6-8C3B-B7B3FA122BE1}"/>
              </a:ext>
            </a:extLst>
          </p:cNvPr>
          <p:cNvSpPr txBox="1">
            <a:spLocks/>
          </p:cNvSpPr>
          <p:nvPr userDrawn="1"/>
        </p:nvSpPr>
        <p:spPr>
          <a:xfrm>
            <a:off x="10881161" y="5270087"/>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9" name="Freeform: Shape 83">
            <a:extLst>
              <a:ext uri="{FF2B5EF4-FFF2-40B4-BE49-F238E27FC236}">
                <a16:creationId xmlns:a16="http://schemas.microsoft.com/office/drawing/2014/main" id="{746EFE52-6B31-424B-954D-38ECEE5E8891}"/>
              </a:ext>
            </a:extLst>
          </p:cNvPr>
          <p:cNvSpPr txBox="1">
            <a:spLocks/>
          </p:cNvSpPr>
          <p:nvPr userDrawn="1"/>
        </p:nvSpPr>
        <p:spPr>
          <a:xfrm>
            <a:off x="10201058" y="0"/>
            <a:ext cx="575054" cy="85115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31" name="TextBox 30">
            <a:extLst>
              <a:ext uri="{FF2B5EF4-FFF2-40B4-BE49-F238E27FC236}">
                <a16:creationId xmlns:a16="http://schemas.microsoft.com/office/drawing/2014/main" id="{06130633-8398-4340-A091-16D418D4BA0E}"/>
              </a:ext>
            </a:extLst>
          </p:cNvPr>
          <p:cNvSpPr txBox="1">
            <a:spLocks/>
          </p:cNvSpPr>
          <p:nvPr userDrawn="1"/>
        </p:nvSpPr>
        <p:spPr>
          <a:xfrm rot="2700000" flipH="1" flipV="1">
            <a:off x="9047321" y="5894511"/>
            <a:ext cx="1592914" cy="795301"/>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Tree>
    <p:custDataLst>
      <p:tags r:id="rId1"/>
    </p:custDataLst>
    <p:extLst>
      <p:ext uri="{BB962C8B-B14F-4D97-AF65-F5344CB8AC3E}">
        <p14:creationId xmlns:p14="http://schemas.microsoft.com/office/powerpoint/2010/main" val="3166382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2_Title – Grid Light">
    <p:bg>
      <p:bgPr>
        <a:solidFill>
          <a:schemeClr val="accent1"/>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rcRect/>
          <a:stretch/>
        </p:blipFill>
        <p:spPr>
          <a:xfrm>
            <a:off x="431990" y="6081016"/>
            <a:ext cx="2445467" cy="560909"/>
          </a:xfrm>
          <a:prstGeom prst="rect">
            <a:avLst/>
          </a:prstGeom>
        </p:spPr>
      </p:pic>
      <p:sp>
        <p:nvSpPr>
          <p:cNvPr id="9" name="Subtitle 2">
            <a:extLst>
              <a:ext uri="{FF2B5EF4-FFF2-40B4-BE49-F238E27FC236}">
                <a16:creationId xmlns:a16="http://schemas.microsoft.com/office/drawing/2014/main" id="{1D10F107-20C2-48E3-8C9A-AB0E6DD442F1}"/>
              </a:ext>
            </a:extLst>
          </p:cNvPr>
          <p:cNvSpPr>
            <a:spLocks noGrp="1"/>
          </p:cNvSpPr>
          <p:nvPr>
            <p:ph type="subTitle" idx="1" hasCustomPrompt="1"/>
          </p:nvPr>
        </p:nvSpPr>
        <p:spPr>
          <a:xfrm>
            <a:off x="383071" y="3759200"/>
            <a:ext cx="7650373" cy="1510886"/>
          </a:xfrm>
        </p:spPr>
        <p:txBody>
          <a:bodyPr lIns="0" tIns="0" rIns="0" bIns="0" anchor="t" anchorCtr="0">
            <a:normAutofit/>
          </a:bodyPr>
          <a:lstStyle>
            <a:lvl1pPr marL="0" indent="0" algn="l">
              <a:lnSpc>
                <a:spcPct val="100000"/>
              </a:lnSpc>
              <a:spcBef>
                <a:spcPts val="0"/>
              </a:spcBef>
              <a:buNone/>
              <a:defRPr sz="6000" b="1" i="0" spc="-1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a:t>
            </a:r>
            <a:br>
              <a:rPr lang="en-US"/>
            </a:br>
            <a:r>
              <a:rPr lang="en-US"/>
              <a:t>subtitle style</a:t>
            </a:r>
          </a:p>
        </p:txBody>
      </p:sp>
      <p:sp>
        <p:nvSpPr>
          <p:cNvPr id="10" name="Text Placeholder 4">
            <a:extLst>
              <a:ext uri="{FF2B5EF4-FFF2-40B4-BE49-F238E27FC236}">
                <a16:creationId xmlns:a16="http://schemas.microsoft.com/office/drawing/2014/main" id="{63DA92BA-61CE-4443-9F3F-21C22E266D3A}"/>
              </a:ext>
            </a:extLst>
          </p:cNvPr>
          <p:cNvSpPr>
            <a:spLocks noGrp="1"/>
          </p:cNvSpPr>
          <p:nvPr>
            <p:ph type="body" sz="quarter" idx="12" hasCustomPrompt="1"/>
          </p:nvPr>
        </p:nvSpPr>
        <p:spPr>
          <a:xfrm>
            <a:off x="386121" y="3078730"/>
            <a:ext cx="7650373" cy="510040"/>
          </a:xfrm>
        </p:spPr>
        <p:txBody>
          <a:bodyPr anchor="ctr" anchorCtr="0"/>
          <a:lstStyle>
            <a:lvl1pPr>
              <a:defRPr sz="6000" b="1" spc="-100" baseline="0">
                <a:solidFill>
                  <a:schemeClr val="bg1"/>
                </a:solidFill>
                <a:latin typeface="+mj-lt"/>
              </a:defRPr>
            </a:lvl1pPr>
            <a:lvl2pPr marL="0" indent="0">
              <a:buNone/>
              <a:defRPr/>
            </a:lvl2pPr>
          </a:lstStyle>
          <a:p>
            <a:pPr lvl="0"/>
            <a:r>
              <a:rPr lang="en-US"/>
              <a:t>Insert Section #</a:t>
            </a:r>
          </a:p>
        </p:txBody>
      </p:sp>
      <p:sp>
        <p:nvSpPr>
          <p:cNvPr id="11" name="Title 1">
            <a:extLst>
              <a:ext uri="{FF2B5EF4-FFF2-40B4-BE49-F238E27FC236}">
                <a16:creationId xmlns:a16="http://schemas.microsoft.com/office/drawing/2014/main" id="{A33EBDBD-EE0D-4A4D-9B38-7F857B2C1E66}"/>
              </a:ext>
            </a:extLst>
          </p:cNvPr>
          <p:cNvSpPr>
            <a:spLocks noGrp="1"/>
          </p:cNvSpPr>
          <p:nvPr>
            <p:ph type="ctrTitle" hasCustomPrompt="1"/>
          </p:nvPr>
        </p:nvSpPr>
        <p:spPr>
          <a:xfrm>
            <a:off x="383071" y="880649"/>
            <a:ext cx="7659938" cy="2027651"/>
          </a:xfrm>
        </p:spPr>
        <p:txBody>
          <a:bodyPr lIns="0" tIns="0" rIns="0" bIns="0" anchor="b" anchorCtr="0">
            <a:noAutofit/>
          </a:bodyPr>
          <a:lstStyle>
            <a:lvl1pPr algn="l">
              <a:lnSpc>
                <a:spcPct val="100000"/>
              </a:lnSpc>
              <a:defRPr sz="6000" b="1" i="0" spc="-100">
                <a:solidFill>
                  <a:schemeClr val="bg1"/>
                </a:solidFill>
                <a:latin typeface="Arial"/>
                <a:cs typeface="Arial"/>
              </a:defRPr>
            </a:lvl1pPr>
          </a:lstStyle>
          <a:p>
            <a:r>
              <a:rPr lang="en-US"/>
              <a:t>Click to edit </a:t>
            </a:r>
            <a:br>
              <a:rPr lang="en-US"/>
            </a:br>
            <a:r>
              <a:rPr lang="en-US"/>
              <a:t>Master title style</a:t>
            </a:r>
          </a:p>
        </p:txBody>
      </p:sp>
      <p:grpSp>
        <p:nvGrpSpPr>
          <p:cNvPr id="6" name="Group 5">
            <a:extLst>
              <a:ext uri="{FF2B5EF4-FFF2-40B4-BE49-F238E27FC236}">
                <a16:creationId xmlns:a16="http://schemas.microsoft.com/office/drawing/2014/main" id="{13C630F6-5777-4826-A8BA-A5E5F67ED8DE}"/>
              </a:ext>
            </a:extLst>
          </p:cNvPr>
          <p:cNvGrpSpPr/>
          <p:nvPr userDrawn="1"/>
        </p:nvGrpSpPr>
        <p:grpSpPr>
          <a:xfrm>
            <a:off x="9349008" y="258374"/>
            <a:ext cx="2593394" cy="6341252"/>
            <a:chOff x="9346573" y="258374"/>
            <a:chExt cx="2592719" cy="6341252"/>
          </a:xfrm>
          <a:solidFill>
            <a:schemeClr val="accent1">
              <a:lumMod val="75000"/>
            </a:schemeClr>
          </a:solidFill>
        </p:grpSpPr>
        <p:grpSp>
          <p:nvGrpSpPr>
            <p:cNvPr id="4" name="Group 3">
              <a:extLst>
                <a:ext uri="{FF2B5EF4-FFF2-40B4-BE49-F238E27FC236}">
                  <a16:creationId xmlns:a16="http://schemas.microsoft.com/office/drawing/2014/main" id="{6D23DED4-46CF-4034-A62B-714FB0F82593}"/>
                </a:ext>
              </a:extLst>
            </p:cNvPr>
            <p:cNvGrpSpPr/>
            <p:nvPr userDrawn="1"/>
          </p:nvGrpSpPr>
          <p:grpSpPr>
            <a:xfrm>
              <a:off x="9906425" y="258374"/>
              <a:ext cx="1451546" cy="6341252"/>
              <a:chOff x="10020609" y="242905"/>
              <a:chExt cx="1346145" cy="5880798"/>
            </a:xfrm>
            <a:grpFill/>
          </p:grpSpPr>
          <p:sp>
            <p:nvSpPr>
              <p:cNvPr id="18" name="Freeform: Shape 17">
                <a:extLst>
                  <a:ext uri="{FF2B5EF4-FFF2-40B4-BE49-F238E27FC236}">
                    <a16:creationId xmlns:a16="http://schemas.microsoft.com/office/drawing/2014/main" id="{102FE358-5F18-4618-841E-AC396B767858}"/>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grpFill/>
              <a:ln w="10294" cap="flat">
                <a:noFill/>
                <a:prstDash val="solid"/>
                <a:miter/>
              </a:ln>
            </p:spPr>
            <p:txBody>
              <a:bodyPr wrap="square" rtlCol="0" anchor="ctr">
                <a:noAutofit/>
              </a:bodyPr>
              <a:lstStyle/>
              <a:p>
                <a:endParaRPr lang="en-US" sz="1800"/>
              </a:p>
            </p:txBody>
          </p:sp>
          <p:sp>
            <p:nvSpPr>
              <p:cNvPr id="14" name="Freeform: Shape 13">
                <a:extLst>
                  <a:ext uri="{FF2B5EF4-FFF2-40B4-BE49-F238E27FC236}">
                    <a16:creationId xmlns:a16="http://schemas.microsoft.com/office/drawing/2014/main" id="{933AAC8F-088F-4C17-BF99-81037FD20C59}"/>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grpFill/>
              <a:ln w="10294" cap="flat">
                <a:noFill/>
                <a:prstDash val="solid"/>
                <a:miter/>
              </a:ln>
            </p:spPr>
            <p:txBody>
              <a:bodyPr wrap="square" rtlCol="0" anchor="ctr">
                <a:noAutofit/>
              </a:bodyPr>
              <a:lstStyle/>
              <a:p>
                <a:endParaRPr lang="en-US" sz="1800"/>
              </a:p>
            </p:txBody>
          </p:sp>
        </p:grpSp>
        <p:sp>
          <p:nvSpPr>
            <p:cNvPr id="27" name="Freeform: Shape 26">
              <a:extLst>
                <a:ext uri="{FF2B5EF4-FFF2-40B4-BE49-F238E27FC236}">
                  <a16:creationId xmlns:a16="http://schemas.microsoft.com/office/drawing/2014/main" id="{E617A4DF-071D-428E-8CFC-46648A6F0207}"/>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grpFill/>
            <a:ln w="10294" cap="flat">
              <a:noFill/>
              <a:prstDash val="solid"/>
              <a:miter/>
            </a:ln>
          </p:spPr>
          <p:txBody>
            <a:bodyPr wrap="square" rtlCol="0" anchor="ctr">
              <a:noAutofit/>
            </a:bodyPr>
            <a:lstStyle/>
            <a:p>
              <a:endParaRPr lang="en-US" sz="1800"/>
            </a:p>
          </p:txBody>
        </p:sp>
        <p:sp>
          <p:nvSpPr>
            <p:cNvPr id="30" name="Freeform: Shape 29">
              <a:extLst>
                <a:ext uri="{FF2B5EF4-FFF2-40B4-BE49-F238E27FC236}">
                  <a16:creationId xmlns:a16="http://schemas.microsoft.com/office/drawing/2014/main" id="{01610C87-FCDE-46C3-9E2E-739916D61405}"/>
                </a:ext>
              </a:extLst>
            </p:cNvPr>
            <p:cNvSpPr/>
            <p:nvPr userDrawn="1"/>
          </p:nvSpPr>
          <p:spPr>
            <a:xfrm>
              <a:off x="9346573"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grpFill/>
            <a:ln w="10294" cap="flat">
              <a:noFill/>
              <a:prstDash val="solid"/>
              <a:miter/>
            </a:ln>
          </p:spPr>
          <p:txBody>
            <a:bodyPr wrap="square" rtlCol="0" anchor="ctr">
              <a:noAutofit/>
            </a:bodyPr>
            <a:lstStyle/>
            <a:p>
              <a:endParaRPr lang="en-US" sz="1800"/>
            </a:p>
          </p:txBody>
        </p:sp>
      </p:grpSp>
      <p:sp>
        <p:nvSpPr>
          <p:cNvPr id="31" name="TextBox 30">
            <a:extLst>
              <a:ext uri="{FF2B5EF4-FFF2-40B4-BE49-F238E27FC236}">
                <a16:creationId xmlns:a16="http://schemas.microsoft.com/office/drawing/2014/main" id="{06130633-8398-4340-A091-16D418D4BA0E}"/>
              </a:ext>
            </a:extLst>
          </p:cNvPr>
          <p:cNvSpPr txBox="1">
            <a:spLocks/>
          </p:cNvSpPr>
          <p:nvPr userDrawn="1"/>
        </p:nvSpPr>
        <p:spPr>
          <a:xfrm rot="2700000" flipH="1" flipV="1">
            <a:off x="9047321" y="5894511"/>
            <a:ext cx="1592914" cy="795301"/>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accent1">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19" name="Text Placeholder 83">
            <a:extLst>
              <a:ext uri="{FF2B5EF4-FFF2-40B4-BE49-F238E27FC236}">
                <a16:creationId xmlns:a16="http://schemas.microsoft.com/office/drawing/2014/main" id="{65E572D2-FB5D-4AE4-ADCA-539A3B5D2872}"/>
              </a:ext>
            </a:extLst>
          </p:cNvPr>
          <p:cNvSpPr txBox="1">
            <a:spLocks/>
          </p:cNvSpPr>
          <p:nvPr userDrawn="1"/>
        </p:nvSpPr>
        <p:spPr>
          <a:xfrm rot="16200000" flipV="1">
            <a:off x="10501479" y="1143564"/>
            <a:ext cx="2253832" cy="1127210"/>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accent1">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0" name="Freeform: Shape 83">
            <a:extLst>
              <a:ext uri="{FF2B5EF4-FFF2-40B4-BE49-F238E27FC236}">
                <a16:creationId xmlns:a16="http://schemas.microsoft.com/office/drawing/2014/main" id="{F05596E1-7FE6-4BB0-BB11-FC47E5FF65BF}"/>
              </a:ext>
            </a:extLst>
          </p:cNvPr>
          <p:cNvSpPr txBox="1">
            <a:spLocks/>
          </p:cNvSpPr>
          <p:nvPr userDrawn="1"/>
        </p:nvSpPr>
        <p:spPr>
          <a:xfrm rot="16200000">
            <a:off x="9920577" y="3148267"/>
            <a:ext cx="574904" cy="1706752"/>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accent1">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1" name="Text Placeholder 49">
            <a:extLst>
              <a:ext uri="{FF2B5EF4-FFF2-40B4-BE49-F238E27FC236}">
                <a16:creationId xmlns:a16="http://schemas.microsoft.com/office/drawing/2014/main" id="{A0F317CE-035E-44FD-A5F6-9E40D83A2190}"/>
              </a:ext>
            </a:extLst>
          </p:cNvPr>
          <p:cNvSpPr txBox="1">
            <a:spLocks/>
          </p:cNvSpPr>
          <p:nvPr userDrawn="1"/>
        </p:nvSpPr>
        <p:spPr>
          <a:xfrm>
            <a:off x="9937626" y="2296383"/>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accent1">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ext Placeholder 49">
            <a:extLst>
              <a:ext uri="{FF2B5EF4-FFF2-40B4-BE49-F238E27FC236}">
                <a16:creationId xmlns:a16="http://schemas.microsoft.com/office/drawing/2014/main" id="{C876EBD3-018B-46D6-8C3B-B7B3FA122BE1}"/>
              </a:ext>
            </a:extLst>
          </p:cNvPr>
          <p:cNvSpPr txBox="1">
            <a:spLocks/>
          </p:cNvSpPr>
          <p:nvPr userDrawn="1"/>
        </p:nvSpPr>
        <p:spPr>
          <a:xfrm>
            <a:off x="10881161" y="5270087"/>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accent1">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9" name="Freeform: Shape 83">
            <a:extLst>
              <a:ext uri="{FF2B5EF4-FFF2-40B4-BE49-F238E27FC236}">
                <a16:creationId xmlns:a16="http://schemas.microsoft.com/office/drawing/2014/main" id="{746EFE52-6B31-424B-954D-38ECEE5E8891}"/>
              </a:ext>
            </a:extLst>
          </p:cNvPr>
          <p:cNvSpPr txBox="1">
            <a:spLocks/>
          </p:cNvSpPr>
          <p:nvPr userDrawn="1"/>
        </p:nvSpPr>
        <p:spPr>
          <a:xfrm>
            <a:off x="10201058" y="0"/>
            <a:ext cx="575054" cy="85115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accent1">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Tree>
    <p:custDataLst>
      <p:tags r:id="rId1"/>
    </p:custDataLst>
    <p:extLst>
      <p:ext uri="{BB962C8B-B14F-4D97-AF65-F5344CB8AC3E}">
        <p14:creationId xmlns:p14="http://schemas.microsoft.com/office/powerpoint/2010/main" val="10237335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4_Title – Grid Light">
    <p:bg>
      <p:bgPr>
        <a:solidFill>
          <a:schemeClr val="accent3"/>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rcRect/>
          <a:stretch/>
        </p:blipFill>
        <p:spPr>
          <a:xfrm>
            <a:off x="431990" y="6081016"/>
            <a:ext cx="2445467" cy="560909"/>
          </a:xfrm>
          <a:prstGeom prst="rect">
            <a:avLst/>
          </a:prstGeom>
        </p:spPr>
      </p:pic>
      <p:sp>
        <p:nvSpPr>
          <p:cNvPr id="9" name="Subtitle 2">
            <a:extLst>
              <a:ext uri="{FF2B5EF4-FFF2-40B4-BE49-F238E27FC236}">
                <a16:creationId xmlns:a16="http://schemas.microsoft.com/office/drawing/2014/main" id="{1D10F107-20C2-48E3-8C9A-AB0E6DD442F1}"/>
              </a:ext>
            </a:extLst>
          </p:cNvPr>
          <p:cNvSpPr>
            <a:spLocks noGrp="1"/>
          </p:cNvSpPr>
          <p:nvPr>
            <p:ph type="subTitle" idx="1" hasCustomPrompt="1"/>
          </p:nvPr>
        </p:nvSpPr>
        <p:spPr>
          <a:xfrm>
            <a:off x="383071" y="3759200"/>
            <a:ext cx="7650373" cy="1510886"/>
          </a:xfrm>
        </p:spPr>
        <p:txBody>
          <a:bodyPr lIns="0" tIns="0" rIns="0" bIns="0" anchor="t" anchorCtr="0">
            <a:normAutofit/>
          </a:bodyPr>
          <a:lstStyle>
            <a:lvl1pPr marL="0" indent="0" algn="l">
              <a:lnSpc>
                <a:spcPct val="100000"/>
              </a:lnSpc>
              <a:spcBef>
                <a:spcPts val="0"/>
              </a:spcBef>
              <a:buNone/>
              <a:defRPr sz="6000" b="1" i="0" spc="-1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a:t>
            </a:r>
            <a:br>
              <a:rPr lang="en-US"/>
            </a:br>
            <a:r>
              <a:rPr lang="en-US"/>
              <a:t>subtitle style</a:t>
            </a:r>
          </a:p>
        </p:txBody>
      </p:sp>
      <p:sp>
        <p:nvSpPr>
          <p:cNvPr id="10" name="Text Placeholder 4">
            <a:extLst>
              <a:ext uri="{FF2B5EF4-FFF2-40B4-BE49-F238E27FC236}">
                <a16:creationId xmlns:a16="http://schemas.microsoft.com/office/drawing/2014/main" id="{63DA92BA-61CE-4443-9F3F-21C22E266D3A}"/>
              </a:ext>
            </a:extLst>
          </p:cNvPr>
          <p:cNvSpPr>
            <a:spLocks noGrp="1"/>
          </p:cNvSpPr>
          <p:nvPr>
            <p:ph type="body" sz="quarter" idx="12" hasCustomPrompt="1"/>
          </p:nvPr>
        </p:nvSpPr>
        <p:spPr>
          <a:xfrm>
            <a:off x="386121" y="3078730"/>
            <a:ext cx="7650373" cy="510040"/>
          </a:xfrm>
        </p:spPr>
        <p:txBody>
          <a:bodyPr anchor="ctr" anchorCtr="0"/>
          <a:lstStyle>
            <a:lvl1pPr>
              <a:defRPr sz="6000" b="1" spc="-100" baseline="0">
                <a:solidFill>
                  <a:schemeClr val="bg1"/>
                </a:solidFill>
                <a:latin typeface="+mj-lt"/>
              </a:defRPr>
            </a:lvl1pPr>
            <a:lvl2pPr marL="0" indent="0">
              <a:buNone/>
              <a:defRPr/>
            </a:lvl2pPr>
          </a:lstStyle>
          <a:p>
            <a:pPr lvl="0"/>
            <a:r>
              <a:rPr lang="en-US"/>
              <a:t>Insert Section #</a:t>
            </a:r>
          </a:p>
        </p:txBody>
      </p:sp>
      <p:sp>
        <p:nvSpPr>
          <p:cNvPr id="11" name="Title 1">
            <a:extLst>
              <a:ext uri="{FF2B5EF4-FFF2-40B4-BE49-F238E27FC236}">
                <a16:creationId xmlns:a16="http://schemas.microsoft.com/office/drawing/2014/main" id="{A33EBDBD-EE0D-4A4D-9B38-7F857B2C1E66}"/>
              </a:ext>
            </a:extLst>
          </p:cNvPr>
          <p:cNvSpPr>
            <a:spLocks noGrp="1"/>
          </p:cNvSpPr>
          <p:nvPr>
            <p:ph type="ctrTitle" hasCustomPrompt="1"/>
          </p:nvPr>
        </p:nvSpPr>
        <p:spPr>
          <a:xfrm>
            <a:off x="383071" y="880649"/>
            <a:ext cx="7659938" cy="2027651"/>
          </a:xfrm>
        </p:spPr>
        <p:txBody>
          <a:bodyPr lIns="0" tIns="0" rIns="0" bIns="0" anchor="b" anchorCtr="0">
            <a:noAutofit/>
          </a:bodyPr>
          <a:lstStyle>
            <a:lvl1pPr algn="l">
              <a:lnSpc>
                <a:spcPct val="100000"/>
              </a:lnSpc>
              <a:defRPr sz="6000" b="1" i="0" spc="-100">
                <a:solidFill>
                  <a:schemeClr val="bg1"/>
                </a:solidFill>
                <a:latin typeface="Arial"/>
                <a:cs typeface="Arial"/>
              </a:defRPr>
            </a:lvl1pPr>
          </a:lstStyle>
          <a:p>
            <a:r>
              <a:rPr lang="en-US"/>
              <a:t>Click to edit </a:t>
            </a:r>
            <a:br>
              <a:rPr lang="en-US"/>
            </a:br>
            <a:r>
              <a:rPr lang="en-US"/>
              <a:t>Master title style</a:t>
            </a:r>
          </a:p>
        </p:txBody>
      </p:sp>
      <p:grpSp>
        <p:nvGrpSpPr>
          <p:cNvPr id="6" name="Group 5">
            <a:extLst>
              <a:ext uri="{FF2B5EF4-FFF2-40B4-BE49-F238E27FC236}">
                <a16:creationId xmlns:a16="http://schemas.microsoft.com/office/drawing/2014/main" id="{13C630F6-5777-4826-A8BA-A5E5F67ED8DE}"/>
              </a:ext>
            </a:extLst>
          </p:cNvPr>
          <p:cNvGrpSpPr/>
          <p:nvPr userDrawn="1"/>
        </p:nvGrpSpPr>
        <p:grpSpPr>
          <a:xfrm>
            <a:off x="9349008" y="258374"/>
            <a:ext cx="2593394" cy="6341252"/>
            <a:chOff x="9346573" y="258374"/>
            <a:chExt cx="2592719" cy="6341252"/>
          </a:xfrm>
          <a:solidFill>
            <a:schemeClr val="accent3">
              <a:lumMod val="75000"/>
            </a:schemeClr>
          </a:solidFill>
        </p:grpSpPr>
        <p:grpSp>
          <p:nvGrpSpPr>
            <p:cNvPr id="4" name="Group 3">
              <a:extLst>
                <a:ext uri="{FF2B5EF4-FFF2-40B4-BE49-F238E27FC236}">
                  <a16:creationId xmlns:a16="http://schemas.microsoft.com/office/drawing/2014/main" id="{6D23DED4-46CF-4034-A62B-714FB0F82593}"/>
                </a:ext>
              </a:extLst>
            </p:cNvPr>
            <p:cNvGrpSpPr/>
            <p:nvPr userDrawn="1"/>
          </p:nvGrpSpPr>
          <p:grpSpPr>
            <a:xfrm>
              <a:off x="9906425" y="258374"/>
              <a:ext cx="1451546" cy="6341252"/>
              <a:chOff x="10020609" y="242905"/>
              <a:chExt cx="1346145" cy="5880798"/>
            </a:xfrm>
            <a:grpFill/>
          </p:grpSpPr>
          <p:sp>
            <p:nvSpPr>
              <p:cNvPr id="18" name="Freeform: Shape 17">
                <a:extLst>
                  <a:ext uri="{FF2B5EF4-FFF2-40B4-BE49-F238E27FC236}">
                    <a16:creationId xmlns:a16="http://schemas.microsoft.com/office/drawing/2014/main" id="{102FE358-5F18-4618-841E-AC396B767858}"/>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grpFill/>
              <a:ln w="10294" cap="flat">
                <a:noFill/>
                <a:prstDash val="solid"/>
                <a:miter/>
              </a:ln>
            </p:spPr>
            <p:txBody>
              <a:bodyPr wrap="square" rtlCol="0" anchor="ctr">
                <a:noAutofit/>
              </a:bodyPr>
              <a:lstStyle/>
              <a:p>
                <a:endParaRPr lang="en-US" sz="1800"/>
              </a:p>
            </p:txBody>
          </p:sp>
          <p:sp>
            <p:nvSpPr>
              <p:cNvPr id="14" name="Freeform: Shape 13">
                <a:extLst>
                  <a:ext uri="{FF2B5EF4-FFF2-40B4-BE49-F238E27FC236}">
                    <a16:creationId xmlns:a16="http://schemas.microsoft.com/office/drawing/2014/main" id="{933AAC8F-088F-4C17-BF99-81037FD20C59}"/>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grpFill/>
              <a:ln w="10294" cap="flat">
                <a:noFill/>
                <a:prstDash val="solid"/>
                <a:miter/>
              </a:ln>
            </p:spPr>
            <p:txBody>
              <a:bodyPr wrap="square" rtlCol="0" anchor="ctr">
                <a:noAutofit/>
              </a:bodyPr>
              <a:lstStyle/>
              <a:p>
                <a:endParaRPr lang="en-US" sz="1800"/>
              </a:p>
            </p:txBody>
          </p:sp>
        </p:grpSp>
        <p:sp>
          <p:nvSpPr>
            <p:cNvPr id="27" name="Freeform: Shape 26">
              <a:extLst>
                <a:ext uri="{FF2B5EF4-FFF2-40B4-BE49-F238E27FC236}">
                  <a16:creationId xmlns:a16="http://schemas.microsoft.com/office/drawing/2014/main" id="{E617A4DF-071D-428E-8CFC-46648A6F0207}"/>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grpFill/>
            <a:ln w="10294" cap="flat">
              <a:noFill/>
              <a:prstDash val="solid"/>
              <a:miter/>
            </a:ln>
          </p:spPr>
          <p:txBody>
            <a:bodyPr wrap="square" rtlCol="0" anchor="ctr">
              <a:noAutofit/>
            </a:bodyPr>
            <a:lstStyle/>
            <a:p>
              <a:endParaRPr lang="en-US" sz="1800"/>
            </a:p>
          </p:txBody>
        </p:sp>
        <p:sp>
          <p:nvSpPr>
            <p:cNvPr id="30" name="Freeform: Shape 29">
              <a:extLst>
                <a:ext uri="{FF2B5EF4-FFF2-40B4-BE49-F238E27FC236}">
                  <a16:creationId xmlns:a16="http://schemas.microsoft.com/office/drawing/2014/main" id="{01610C87-FCDE-46C3-9E2E-739916D61405}"/>
                </a:ext>
              </a:extLst>
            </p:cNvPr>
            <p:cNvSpPr/>
            <p:nvPr userDrawn="1"/>
          </p:nvSpPr>
          <p:spPr>
            <a:xfrm>
              <a:off x="9346573"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grpFill/>
            <a:ln w="10294" cap="flat">
              <a:noFill/>
              <a:prstDash val="solid"/>
              <a:miter/>
            </a:ln>
          </p:spPr>
          <p:txBody>
            <a:bodyPr wrap="square" rtlCol="0" anchor="ctr">
              <a:noAutofit/>
            </a:bodyPr>
            <a:lstStyle/>
            <a:p>
              <a:endParaRPr lang="en-US" sz="1800"/>
            </a:p>
          </p:txBody>
        </p:sp>
      </p:grpSp>
      <p:sp>
        <p:nvSpPr>
          <p:cNvPr id="31" name="TextBox 30">
            <a:extLst>
              <a:ext uri="{FF2B5EF4-FFF2-40B4-BE49-F238E27FC236}">
                <a16:creationId xmlns:a16="http://schemas.microsoft.com/office/drawing/2014/main" id="{06130633-8398-4340-A091-16D418D4BA0E}"/>
              </a:ext>
            </a:extLst>
          </p:cNvPr>
          <p:cNvSpPr txBox="1">
            <a:spLocks/>
          </p:cNvSpPr>
          <p:nvPr userDrawn="1"/>
        </p:nvSpPr>
        <p:spPr>
          <a:xfrm rot="2700000" flipH="1" flipV="1">
            <a:off x="9047321" y="5894511"/>
            <a:ext cx="1592914" cy="795301"/>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accent3">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19" name="Text Placeholder 83">
            <a:extLst>
              <a:ext uri="{FF2B5EF4-FFF2-40B4-BE49-F238E27FC236}">
                <a16:creationId xmlns:a16="http://schemas.microsoft.com/office/drawing/2014/main" id="{65E572D2-FB5D-4AE4-ADCA-539A3B5D2872}"/>
              </a:ext>
            </a:extLst>
          </p:cNvPr>
          <p:cNvSpPr txBox="1">
            <a:spLocks/>
          </p:cNvSpPr>
          <p:nvPr userDrawn="1"/>
        </p:nvSpPr>
        <p:spPr>
          <a:xfrm rot="16200000" flipV="1">
            <a:off x="10501479" y="1143564"/>
            <a:ext cx="2253832" cy="1127210"/>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accent3">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0" name="Freeform: Shape 83">
            <a:extLst>
              <a:ext uri="{FF2B5EF4-FFF2-40B4-BE49-F238E27FC236}">
                <a16:creationId xmlns:a16="http://schemas.microsoft.com/office/drawing/2014/main" id="{F05596E1-7FE6-4BB0-BB11-FC47E5FF65BF}"/>
              </a:ext>
            </a:extLst>
          </p:cNvPr>
          <p:cNvSpPr txBox="1">
            <a:spLocks/>
          </p:cNvSpPr>
          <p:nvPr userDrawn="1"/>
        </p:nvSpPr>
        <p:spPr>
          <a:xfrm rot="16200000">
            <a:off x="9920577" y="3148267"/>
            <a:ext cx="574904" cy="1706752"/>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accent3">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1" name="Text Placeholder 49">
            <a:extLst>
              <a:ext uri="{FF2B5EF4-FFF2-40B4-BE49-F238E27FC236}">
                <a16:creationId xmlns:a16="http://schemas.microsoft.com/office/drawing/2014/main" id="{A0F317CE-035E-44FD-A5F6-9E40D83A2190}"/>
              </a:ext>
            </a:extLst>
          </p:cNvPr>
          <p:cNvSpPr txBox="1">
            <a:spLocks/>
          </p:cNvSpPr>
          <p:nvPr userDrawn="1"/>
        </p:nvSpPr>
        <p:spPr>
          <a:xfrm>
            <a:off x="9937626" y="2296383"/>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accent3">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ext Placeholder 49">
            <a:extLst>
              <a:ext uri="{FF2B5EF4-FFF2-40B4-BE49-F238E27FC236}">
                <a16:creationId xmlns:a16="http://schemas.microsoft.com/office/drawing/2014/main" id="{C876EBD3-018B-46D6-8C3B-B7B3FA122BE1}"/>
              </a:ext>
            </a:extLst>
          </p:cNvPr>
          <p:cNvSpPr txBox="1">
            <a:spLocks/>
          </p:cNvSpPr>
          <p:nvPr userDrawn="1"/>
        </p:nvSpPr>
        <p:spPr>
          <a:xfrm>
            <a:off x="10881161" y="5270087"/>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accent3">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9" name="Freeform: Shape 83">
            <a:extLst>
              <a:ext uri="{FF2B5EF4-FFF2-40B4-BE49-F238E27FC236}">
                <a16:creationId xmlns:a16="http://schemas.microsoft.com/office/drawing/2014/main" id="{746EFE52-6B31-424B-954D-38ECEE5E8891}"/>
              </a:ext>
            </a:extLst>
          </p:cNvPr>
          <p:cNvSpPr txBox="1">
            <a:spLocks/>
          </p:cNvSpPr>
          <p:nvPr userDrawn="1"/>
        </p:nvSpPr>
        <p:spPr>
          <a:xfrm>
            <a:off x="10201058" y="0"/>
            <a:ext cx="575054" cy="85115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accent3">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Tree>
    <p:custDataLst>
      <p:tags r:id="rId1"/>
    </p:custDataLst>
    <p:extLst>
      <p:ext uri="{BB962C8B-B14F-4D97-AF65-F5344CB8AC3E}">
        <p14:creationId xmlns:p14="http://schemas.microsoft.com/office/powerpoint/2010/main" val="24832723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5_Title – Grid Light">
    <p:bg>
      <p:bgPr>
        <a:solidFill>
          <a:schemeClr val="accent4"/>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rcRect/>
          <a:stretch/>
        </p:blipFill>
        <p:spPr>
          <a:xfrm>
            <a:off x="431990" y="6081016"/>
            <a:ext cx="2445467" cy="560909"/>
          </a:xfrm>
          <a:prstGeom prst="rect">
            <a:avLst/>
          </a:prstGeom>
        </p:spPr>
      </p:pic>
      <p:sp>
        <p:nvSpPr>
          <p:cNvPr id="9" name="Subtitle 2">
            <a:extLst>
              <a:ext uri="{FF2B5EF4-FFF2-40B4-BE49-F238E27FC236}">
                <a16:creationId xmlns:a16="http://schemas.microsoft.com/office/drawing/2014/main" id="{1D10F107-20C2-48E3-8C9A-AB0E6DD442F1}"/>
              </a:ext>
            </a:extLst>
          </p:cNvPr>
          <p:cNvSpPr>
            <a:spLocks noGrp="1"/>
          </p:cNvSpPr>
          <p:nvPr>
            <p:ph type="subTitle" idx="1" hasCustomPrompt="1"/>
          </p:nvPr>
        </p:nvSpPr>
        <p:spPr>
          <a:xfrm>
            <a:off x="383071" y="3759200"/>
            <a:ext cx="7650373" cy="1510886"/>
          </a:xfrm>
        </p:spPr>
        <p:txBody>
          <a:bodyPr lIns="0" tIns="0" rIns="0" bIns="0" anchor="t" anchorCtr="0">
            <a:normAutofit/>
          </a:bodyPr>
          <a:lstStyle>
            <a:lvl1pPr marL="0" indent="0" algn="l">
              <a:lnSpc>
                <a:spcPct val="100000"/>
              </a:lnSpc>
              <a:spcBef>
                <a:spcPts val="0"/>
              </a:spcBef>
              <a:buNone/>
              <a:defRPr sz="6000" b="1" i="0" spc="-1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a:t>
            </a:r>
            <a:br>
              <a:rPr lang="en-US"/>
            </a:br>
            <a:r>
              <a:rPr lang="en-US"/>
              <a:t>subtitle style</a:t>
            </a:r>
          </a:p>
        </p:txBody>
      </p:sp>
      <p:sp>
        <p:nvSpPr>
          <p:cNvPr id="10" name="Text Placeholder 4">
            <a:extLst>
              <a:ext uri="{FF2B5EF4-FFF2-40B4-BE49-F238E27FC236}">
                <a16:creationId xmlns:a16="http://schemas.microsoft.com/office/drawing/2014/main" id="{63DA92BA-61CE-4443-9F3F-21C22E266D3A}"/>
              </a:ext>
            </a:extLst>
          </p:cNvPr>
          <p:cNvSpPr>
            <a:spLocks noGrp="1"/>
          </p:cNvSpPr>
          <p:nvPr>
            <p:ph type="body" sz="quarter" idx="12" hasCustomPrompt="1"/>
          </p:nvPr>
        </p:nvSpPr>
        <p:spPr>
          <a:xfrm>
            <a:off x="386121" y="3078730"/>
            <a:ext cx="7650373" cy="510040"/>
          </a:xfrm>
        </p:spPr>
        <p:txBody>
          <a:bodyPr anchor="ctr" anchorCtr="0"/>
          <a:lstStyle>
            <a:lvl1pPr>
              <a:defRPr sz="6000" b="1" spc="-100" baseline="0">
                <a:solidFill>
                  <a:schemeClr val="bg1"/>
                </a:solidFill>
                <a:latin typeface="+mj-lt"/>
              </a:defRPr>
            </a:lvl1pPr>
            <a:lvl2pPr marL="0" indent="0">
              <a:buNone/>
              <a:defRPr/>
            </a:lvl2pPr>
          </a:lstStyle>
          <a:p>
            <a:pPr lvl="0"/>
            <a:r>
              <a:rPr lang="en-US"/>
              <a:t>Insert Section #</a:t>
            </a:r>
          </a:p>
        </p:txBody>
      </p:sp>
      <p:sp>
        <p:nvSpPr>
          <p:cNvPr id="11" name="Title 1">
            <a:extLst>
              <a:ext uri="{FF2B5EF4-FFF2-40B4-BE49-F238E27FC236}">
                <a16:creationId xmlns:a16="http://schemas.microsoft.com/office/drawing/2014/main" id="{A33EBDBD-EE0D-4A4D-9B38-7F857B2C1E66}"/>
              </a:ext>
            </a:extLst>
          </p:cNvPr>
          <p:cNvSpPr>
            <a:spLocks noGrp="1"/>
          </p:cNvSpPr>
          <p:nvPr>
            <p:ph type="ctrTitle" hasCustomPrompt="1"/>
          </p:nvPr>
        </p:nvSpPr>
        <p:spPr>
          <a:xfrm>
            <a:off x="383071" y="880649"/>
            <a:ext cx="7659938" cy="2027651"/>
          </a:xfrm>
        </p:spPr>
        <p:txBody>
          <a:bodyPr lIns="0" tIns="0" rIns="0" bIns="0" anchor="b" anchorCtr="0">
            <a:noAutofit/>
          </a:bodyPr>
          <a:lstStyle>
            <a:lvl1pPr algn="l">
              <a:lnSpc>
                <a:spcPct val="100000"/>
              </a:lnSpc>
              <a:defRPr sz="6000" b="1" i="0" spc="-100">
                <a:solidFill>
                  <a:schemeClr val="bg1"/>
                </a:solidFill>
                <a:latin typeface="Arial"/>
                <a:cs typeface="Arial"/>
              </a:defRPr>
            </a:lvl1pPr>
          </a:lstStyle>
          <a:p>
            <a:r>
              <a:rPr lang="en-US"/>
              <a:t>Click to edit </a:t>
            </a:r>
            <a:br>
              <a:rPr lang="en-US"/>
            </a:br>
            <a:r>
              <a:rPr lang="en-US"/>
              <a:t>Master title style</a:t>
            </a:r>
          </a:p>
        </p:txBody>
      </p:sp>
      <p:grpSp>
        <p:nvGrpSpPr>
          <p:cNvPr id="6" name="Group 5">
            <a:extLst>
              <a:ext uri="{FF2B5EF4-FFF2-40B4-BE49-F238E27FC236}">
                <a16:creationId xmlns:a16="http://schemas.microsoft.com/office/drawing/2014/main" id="{13C630F6-5777-4826-A8BA-A5E5F67ED8DE}"/>
              </a:ext>
            </a:extLst>
          </p:cNvPr>
          <p:cNvGrpSpPr/>
          <p:nvPr userDrawn="1"/>
        </p:nvGrpSpPr>
        <p:grpSpPr>
          <a:xfrm>
            <a:off x="9349008" y="258374"/>
            <a:ext cx="2593394" cy="6341252"/>
            <a:chOff x="9346573" y="258374"/>
            <a:chExt cx="2592719" cy="6341252"/>
          </a:xfrm>
          <a:solidFill>
            <a:schemeClr val="accent4">
              <a:lumMod val="75000"/>
            </a:schemeClr>
          </a:solidFill>
        </p:grpSpPr>
        <p:grpSp>
          <p:nvGrpSpPr>
            <p:cNvPr id="4" name="Group 3">
              <a:extLst>
                <a:ext uri="{FF2B5EF4-FFF2-40B4-BE49-F238E27FC236}">
                  <a16:creationId xmlns:a16="http://schemas.microsoft.com/office/drawing/2014/main" id="{6D23DED4-46CF-4034-A62B-714FB0F82593}"/>
                </a:ext>
              </a:extLst>
            </p:cNvPr>
            <p:cNvGrpSpPr/>
            <p:nvPr userDrawn="1"/>
          </p:nvGrpSpPr>
          <p:grpSpPr>
            <a:xfrm>
              <a:off x="9906425" y="258374"/>
              <a:ext cx="1451546" cy="6341252"/>
              <a:chOff x="10020609" y="242905"/>
              <a:chExt cx="1346145" cy="5880798"/>
            </a:xfrm>
            <a:grpFill/>
          </p:grpSpPr>
          <p:sp>
            <p:nvSpPr>
              <p:cNvPr id="18" name="Freeform: Shape 17">
                <a:extLst>
                  <a:ext uri="{FF2B5EF4-FFF2-40B4-BE49-F238E27FC236}">
                    <a16:creationId xmlns:a16="http://schemas.microsoft.com/office/drawing/2014/main" id="{102FE358-5F18-4618-841E-AC396B767858}"/>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grpFill/>
              <a:ln w="10294" cap="flat">
                <a:noFill/>
                <a:prstDash val="solid"/>
                <a:miter/>
              </a:ln>
            </p:spPr>
            <p:txBody>
              <a:bodyPr wrap="square" rtlCol="0" anchor="ctr">
                <a:noAutofit/>
              </a:bodyPr>
              <a:lstStyle/>
              <a:p>
                <a:endParaRPr lang="en-US" sz="1800"/>
              </a:p>
            </p:txBody>
          </p:sp>
          <p:sp>
            <p:nvSpPr>
              <p:cNvPr id="14" name="Freeform: Shape 13">
                <a:extLst>
                  <a:ext uri="{FF2B5EF4-FFF2-40B4-BE49-F238E27FC236}">
                    <a16:creationId xmlns:a16="http://schemas.microsoft.com/office/drawing/2014/main" id="{933AAC8F-088F-4C17-BF99-81037FD20C59}"/>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grpFill/>
              <a:ln w="10294" cap="flat">
                <a:noFill/>
                <a:prstDash val="solid"/>
                <a:miter/>
              </a:ln>
            </p:spPr>
            <p:txBody>
              <a:bodyPr wrap="square" rtlCol="0" anchor="ctr">
                <a:noAutofit/>
              </a:bodyPr>
              <a:lstStyle/>
              <a:p>
                <a:endParaRPr lang="en-US" sz="1800"/>
              </a:p>
            </p:txBody>
          </p:sp>
        </p:grpSp>
        <p:sp>
          <p:nvSpPr>
            <p:cNvPr id="27" name="Freeform: Shape 26">
              <a:extLst>
                <a:ext uri="{FF2B5EF4-FFF2-40B4-BE49-F238E27FC236}">
                  <a16:creationId xmlns:a16="http://schemas.microsoft.com/office/drawing/2014/main" id="{E617A4DF-071D-428E-8CFC-46648A6F0207}"/>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grpFill/>
            <a:ln w="10294" cap="flat">
              <a:noFill/>
              <a:prstDash val="solid"/>
              <a:miter/>
            </a:ln>
          </p:spPr>
          <p:txBody>
            <a:bodyPr wrap="square" rtlCol="0" anchor="ctr">
              <a:noAutofit/>
            </a:bodyPr>
            <a:lstStyle/>
            <a:p>
              <a:endParaRPr lang="en-US" sz="1800"/>
            </a:p>
          </p:txBody>
        </p:sp>
        <p:sp>
          <p:nvSpPr>
            <p:cNvPr id="30" name="Freeform: Shape 29">
              <a:extLst>
                <a:ext uri="{FF2B5EF4-FFF2-40B4-BE49-F238E27FC236}">
                  <a16:creationId xmlns:a16="http://schemas.microsoft.com/office/drawing/2014/main" id="{01610C87-FCDE-46C3-9E2E-739916D61405}"/>
                </a:ext>
              </a:extLst>
            </p:cNvPr>
            <p:cNvSpPr/>
            <p:nvPr userDrawn="1"/>
          </p:nvSpPr>
          <p:spPr>
            <a:xfrm>
              <a:off x="9346573"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grpFill/>
            <a:ln w="10294" cap="flat">
              <a:noFill/>
              <a:prstDash val="solid"/>
              <a:miter/>
            </a:ln>
          </p:spPr>
          <p:txBody>
            <a:bodyPr wrap="square" rtlCol="0" anchor="ctr">
              <a:noAutofit/>
            </a:bodyPr>
            <a:lstStyle/>
            <a:p>
              <a:endParaRPr lang="en-US" sz="1800"/>
            </a:p>
          </p:txBody>
        </p:sp>
      </p:grpSp>
      <p:sp>
        <p:nvSpPr>
          <p:cNvPr id="31" name="TextBox 30">
            <a:extLst>
              <a:ext uri="{FF2B5EF4-FFF2-40B4-BE49-F238E27FC236}">
                <a16:creationId xmlns:a16="http://schemas.microsoft.com/office/drawing/2014/main" id="{06130633-8398-4340-A091-16D418D4BA0E}"/>
              </a:ext>
            </a:extLst>
          </p:cNvPr>
          <p:cNvSpPr txBox="1">
            <a:spLocks/>
          </p:cNvSpPr>
          <p:nvPr userDrawn="1"/>
        </p:nvSpPr>
        <p:spPr>
          <a:xfrm rot="2700000" flipH="1" flipV="1">
            <a:off x="9047321" y="5894511"/>
            <a:ext cx="1592914" cy="795301"/>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accent4">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19" name="Text Placeholder 83">
            <a:extLst>
              <a:ext uri="{FF2B5EF4-FFF2-40B4-BE49-F238E27FC236}">
                <a16:creationId xmlns:a16="http://schemas.microsoft.com/office/drawing/2014/main" id="{65E572D2-FB5D-4AE4-ADCA-539A3B5D2872}"/>
              </a:ext>
            </a:extLst>
          </p:cNvPr>
          <p:cNvSpPr txBox="1">
            <a:spLocks/>
          </p:cNvSpPr>
          <p:nvPr userDrawn="1"/>
        </p:nvSpPr>
        <p:spPr>
          <a:xfrm rot="16200000" flipV="1">
            <a:off x="10501479" y="1143564"/>
            <a:ext cx="2253832" cy="1127210"/>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accent4">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0" name="Freeform: Shape 83">
            <a:extLst>
              <a:ext uri="{FF2B5EF4-FFF2-40B4-BE49-F238E27FC236}">
                <a16:creationId xmlns:a16="http://schemas.microsoft.com/office/drawing/2014/main" id="{F05596E1-7FE6-4BB0-BB11-FC47E5FF65BF}"/>
              </a:ext>
            </a:extLst>
          </p:cNvPr>
          <p:cNvSpPr txBox="1">
            <a:spLocks/>
          </p:cNvSpPr>
          <p:nvPr userDrawn="1"/>
        </p:nvSpPr>
        <p:spPr>
          <a:xfrm rot="16200000">
            <a:off x="9920577" y="3148267"/>
            <a:ext cx="574904" cy="1706752"/>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accent4">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1" name="Text Placeholder 49">
            <a:extLst>
              <a:ext uri="{FF2B5EF4-FFF2-40B4-BE49-F238E27FC236}">
                <a16:creationId xmlns:a16="http://schemas.microsoft.com/office/drawing/2014/main" id="{A0F317CE-035E-44FD-A5F6-9E40D83A2190}"/>
              </a:ext>
            </a:extLst>
          </p:cNvPr>
          <p:cNvSpPr txBox="1">
            <a:spLocks/>
          </p:cNvSpPr>
          <p:nvPr userDrawn="1"/>
        </p:nvSpPr>
        <p:spPr>
          <a:xfrm>
            <a:off x="9937626" y="2296383"/>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accent4">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ext Placeholder 49">
            <a:extLst>
              <a:ext uri="{FF2B5EF4-FFF2-40B4-BE49-F238E27FC236}">
                <a16:creationId xmlns:a16="http://schemas.microsoft.com/office/drawing/2014/main" id="{C876EBD3-018B-46D6-8C3B-B7B3FA122BE1}"/>
              </a:ext>
            </a:extLst>
          </p:cNvPr>
          <p:cNvSpPr txBox="1">
            <a:spLocks/>
          </p:cNvSpPr>
          <p:nvPr userDrawn="1"/>
        </p:nvSpPr>
        <p:spPr>
          <a:xfrm>
            <a:off x="10881161" y="5270087"/>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accent4">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9" name="Freeform: Shape 83">
            <a:extLst>
              <a:ext uri="{FF2B5EF4-FFF2-40B4-BE49-F238E27FC236}">
                <a16:creationId xmlns:a16="http://schemas.microsoft.com/office/drawing/2014/main" id="{746EFE52-6B31-424B-954D-38ECEE5E8891}"/>
              </a:ext>
            </a:extLst>
          </p:cNvPr>
          <p:cNvSpPr txBox="1">
            <a:spLocks/>
          </p:cNvSpPr>
          <p:nvPr userDrawn="1"/>
        </p:nvSpPr>
        <p:spPr>
          <a:xfrm>
            <a:off x="10201058" y="0"/>
            <a:ext cx="575054" cy="85115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accent4">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Tree>
    <p:custDataLst>
      <p:tags r:id="rId1"/>
    </p:custDataLst>
    <p:extLst>
      <p:ext uri="{BB962C8B-B14F-4D97-AF65-F5344CB8AC3E}">
        <p14:creationId xmlns:p14="http://schemas.microsoft.com/office/powerpoint/2010/main" val="3746017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3_Title – Grid Light">
    <p:bg>
      <p:bgPr>
        <a:solidFill>
          <a:schemeClr val="accent2"/>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rcRect/>
          <a:stretch/>
        </p:blipFill>
        <p:spPr>
          <a:xfrm>
            <a:off x="431990" y="6081016"/>
            <a:ext cx="2445467" cy="560909"/>
          </a:xfrm>
          <a:prstGeom prst="rect">
            <a:avLst/>
          </a:prstGeom>
        </p:spPr>
      </p:pic>
      <p:sp>
        <p:nvSpPr>
          <p:cNvPr id="9" name="Subtitle 2">
            <a:extLst>
              <a:ext uri="{FF2B5EF4-FFF2-40B4-BE49-F238E27FC236}">
                <a16:creationId xmlns:a16="http://schemas.microsoft.com/office/drawing/2014/main" id="{1D10F107-20C2-48E3-8C9A-AB0E6DD442F1}"/>
              </a:ext>
            </a:extLst>
          </p:cNvPr>
          <p:cNvSpPr>
            <a:spLocks noGrp="1"/>
          </p:cNvSpPr>
          <p:nvPr>
            <p:ph type="subTitle" idx="1" hasCustomPrompt="1"/>
          </p:nvPr>
        </p:nvSpPr>
        <p:spPr>
          <a:xfrm>
            <a:off x="383071" y="3759200"/>
            <a:ext cx="7650373" cy="1510886"/>
          </a:xfrm>
        </p:spPr>
        <p:txBody>
          <a:bodyPr lIns="0" tIns="0" rIns="0" bIns="0" anchor="t" anchorCtr="0">
            <a:normAutofit/>
          </a:bodyPr>
          <a:lstStyle>
            <a:lvl1pPr marL="0" indent="0" algn="l">
              <a:lnSpc>
                <a:spcPct val="100000"/>
              </a:lnSpc>
              <a:spcBef>
                <a:spcPts val="0"/>
              </a:spcBef>
              <a:buNone/>
              <a:defRPr sz="6000" b="1" i="0" spc="-1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a:t>
            </a:r>
            <a:br>
              <a:rPr lang="en-US"/>
            </a:br>
            <a:r>
              <a:rPr lang="en-US"/>
              <a:t>subtitle style</a:t>
            </a:r>
          </a:p>
        </p:txBody>
      </p:sp>
      <p:sp>
        <p:nvSpPr>
          <p:cNvPr id="10" name="Text Placeholder 4">
            <a:extLst>
              <a:ext uri="{FF2B5EF4-FFF2-40B4-BE49-F238E27FC236}">
                <a16:creationId xmlns:a16="http://schemas.microsoft.com/office/drawing/2014/main" id="{63DA92BA-61CE-4443-9F3F-21C22E266D3A}"/>
              </a:ext>
            </a:extLst>
          </p:cNvPr>
          <p:cNvSpPr>
            <a:spLocks noGrp="1"/>
          </p:cNvSpPr>
          <p:nvPr>
            <p:ph type="body" sz="quarter" idx="12" hasCustomPrompt="1"/>
          </p:nvPr>
        </p:nvSpPr>
        <p:spPr>
          <a:xfrm>
            <a:off x="386121" y="3078730"/>
            <a:ext cx="7650373" cy="510040"/>
          </a:xfrm>
        </p:spPr>
        <p:txBody>
          <a:bodyPr anchor="ctr" anchorCtr="0"/>
          <a:lstStyle>
            <a:lvl1pPr>
              <a:defRPr sz="6000" b="1" spc="-100" baseline="0">
                <a:solidFill>
                  <a:schemeClr val="bg1"/>
                </a:solidFill>
                <a:latin typeface="+mj-lt"/>
              </a:defRPr>
            </a:lvl1pPr>
            <a:lvl2pPr marL="0" indent="0">
              <a:buNone/>
              <a:defRPr/>
            </a:lvl2pPr>
          </a:lstStyle>
          <a:p>
            <a:pPr lvl="0"/>
            <a:r>
              <a:rPr lang="en-US"/>
              <a:t>Insert Section #</a:t>
            </a:r>
          </a:p>
        </p:txBody>
      </p:sp>
      <p:sp>
        <p:nvSpPr>
          <p:cNvPr id="11" name="Title 1">
            <a:extLst>
              <a:ext uri="{FF2B5EF4-FFF2-40B4-BE49-F238E27FC236}">
                <a16:creationId xmlns:a16="http://schemas.microsoft.com/office/drawing/2014/main" id="{A33EBDBD-EE0D-4A4D-9B38-7F857B2C1E66}"/>
              </a:ext>
            </a:extLst>
          </p:cNvPr>
          <p:cNvSpPr>
            <a:spLocks noGrp="1"/>
          </p:cNvSpPr>
          <p:nvPr>
            <p:ph type="ctrTitle" hasCustomPrompt="1"/>
          </p:nvPr>
        </p:nvSpPr>
        <p:spPr>
          <a:xfrm>
            <a:off x="383071" y="880649"/>
            <a:ext cx="7659938" cy="2027651"/>
          </a:xfrm>
        </p:spPr>
        <p:txBody>
          <a:bodyPr lIns="0" tIns="0" rIns="0" bIns="0" anchor="b" anchorCtr="0">
            <a:noAutofit/>
          </a:bodyPr>
          <a:lstStyle>
            <a:lvl1pPr algn="l">
              <a:lnSpc>
                <a:spcPct val="100000"/>
              </a:lnSpc>
              <a:defRPr sz="6000" b="1" i="0" spc="-100">
                <a:solidFill>
                  <a:schemeClr val="bg1"/>
                </a:solidFill>
                <a:latin typeface="Arial"/>
                <a:cs typeface="Arial"/>
              </a:defRPr>
            </a:lvl1pPr>
          </a:lstStyle>
          <a:p>
            <a:r>
              <a:rPr lang="en-US"/>
              <a:t>Click to edit </a:t>
            </a:r>
            <a:br>
              <a:rPr lang="en-US"/>
            </a:br>
            <a:r>
              <a:rPr lang="en-US"/>
              <a:t>Master title style</a:t>
            </a:r>
          </a:p>
        </p:txBody>
      </p:sp>
      <p:grpSp>
        <p:nvGrpSpPr>
          <p:cNvPr id="6" name="Group 5">
            <a:extLst>
              <a:ext uri="{FF2B5EF4-FFF2-40B4-BE49-F238E27FC236}">
                <a16:creationId xmlns:a16="http://schemas.microsoft.com/office/drawing/2014/main" id="{13C630F6-5777-4826-A8BA-A5E5F67ED8DE}"/>
              </a:ext>
            </a:extLst>
          </p:cNvPr>
          <p:cNvGrpSpPr/>
          <p:nvPr userDrawn="1"/>
        </p:nvGrpSpPr>
        <p:grpSpPr>
          <a:xfrm>
            <a:off x="9349008" y="258374"/>
            <a:ext cx="2593394" cy="6341252"/>
            <a:chOff x="9346573" y="258374"/>
            <a:chExt cx="2592719" cy="6341252"/>
          </a:xfrm>
          <a:solidFill>
            <a:schemeClr val="accent2">
              <a:lumMod val="75000"/>
            </a:schemeClr>
          </a:solidFill>
        </p:grpSpPr>
        <p:grpSp>
          <p:nvGrpSpPr>
            <p:cNvPr id="4" name="Group 3">
              <a:extLst>
                <a:ext uri="{FF2B5EF4-FFF2-40B4-BE49-F238E27FC236}">
                  <a16:creationId xmlns:a16="http://schemas.microsoft.com/office/drawing/2014/main" id="{6D23DED4-46CF-4034-A62B-714FB0F82593}"/>
                </a:ext>
              </a:extLst>
            </p:cNvPr>
            <p:cNvGrpSpPr/>
            <p:nvPr userDrawn="1"/>
          </p:nvGrpSpPr>
          <p:grpSpPr>
            <a:xfrm>
              <a:off x="9906425" y="258374"/>
              <a:ext cx="1451546" cy="6341252"/>
              <a:chOff x="10020609" y="242905"/>
              <a:chExt cx="1346145" cy="5880798"/>
            </a:xfrm>
            <a:grpFill/>
          </p:grpSpPr>
          <p:sp>
            <p:nvSpPr>
              <p:cNvPr id="18" name="Freeform: Shape 17">
                <a:extLst>
                  <a:ext uri="{FF2B5EF4-FFF2-40B4-BE49-F238E27FC236}">
                    <a16:creationId xmlns:a16="http://schemas.microsoft.com/office/drawing/2014/main" id="{102FE358-5F18-4618-841E-AC396B767858}"/>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grpFill/>
              <a:ln w="10294" cap="flat">
                <a:noFill/>
                <a:prstDash val="solid"/>
                <a:miter/>
              </a:ln>
            </p:spPr>
            <p:txBody>
              <a:bodyPr wrap="square" rtlCol="0" anchor="ctr">
                <a:noAutofit/>
              </a:bodyPr>
              <a:lstStyle/>
              <a:p>
                <a:endParaRPr lang="en-US" sz="1800"/>
              </a:p>
            </p:txBody>
          </p:sp>
          <p:sp>
            <p:nvSpPr>
              <p:cNvPr id="14" name="Freeform: Shape 13">
                <a:extLst>
                  <a:ext uri="{FF2B5EF4-FFF2-40B4-BE49-F238E27FC236}">
                    <a16:creationId xmlns:a16="http://schemas.microsoft.com/office/drawing/2014/main" id="{933AAC8F-088F-4C17-BF99-81037FD20C59}"/>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grpFill/>
              <a:ln w="10294" cap="flat">
                <a:noFill/>
                <a:prstDash val="solid"/>
                <a:miter/>
              </a:ln>
            </p:spPr>
            <p:txBody>
              <a:bodyPr wrap="square" rtlCol="0" anchor="ctr">
                <a:noAutofit/>
              </a:bodyPr>
              <a:lstStyle/>
              <a:p>
                <a:endParaRPr lang="en-US" sz="1800"/>
              </a:p>
            </p:txBody>
          </p:sp>
        </p:grpSp>
        <p:sp>
          <p:nvSpPr>
            <p:cNvPr id="27" name="Freeform: Shape 26">
              <a:extLst>
                <a:ext uri="{FF2B5EF4-FFF2-40B4-BE49-F238E27FC236}">
                  <a16:creationId xmlns:a16="http://schemas.microsoft.com/office/drawing/2014/main" id="{E617A4DF-071D-428E-8CFC-46648A6F0207}"/>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grpFill/>
            <a:ln w="10294" cap="flat">
              <a:noFill/>
              <a:prstDash val="solid"/>
              <a:miter/>
            </a:ln>
          </p:spPr>
          <p:txBody>
            <a:bodyPr wrap="square" rtlCol="0" anchor="ctr">
              <a:noAutofit/>
            </a:bodyPr>
            <a:lstStyle/>
            <a:p>
              <a:endParaRPr lang="en-US" sz="1800"/>
            </a:p>
          </p:txBody>
        </p:sp>
        <p:sp>
          <p:nvSpPr>
            <p:cNvPr id="30" name="Freeform: Shape 29">
              <a:extLst>
                <a:ext uri="{FF2B5EF4-FFF2-40B4-BE49-F238E27FC236}">
                  <a16:creationId xmlns:a16="http://schemas.microsoft.com/office/drawing/2014/main" id="{01610C87-FCDE-46C3-9E2E-739916D61405}"/>
                </a:ext>
              </a:extLst>
            </p:cNvPr>
            <p:cNvSpPr/>
            <p:nvPr userDrawn="1"/>
          </p:nvSpPr>
          <p:spPr>
            <a:xfrm>
              <a:off x="9346573"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grpFill/>
            <a:ln w="10294" cap="flat">
              <a:noFill/>
              <a:prstDash val="solid"/>
              <a:miter/>
            </a:ln>
          </p:spPr>
          <p:txBody>
            <a:bodyPr wrap="square" rtlCol="0" anchor="ctr">
              <a:noAutofit/>
            </a:bodyPr>
            <a:lstStyle/>
            <a:p>
              <a:endParaRPr lang="en-US" sz="1800"/>
            </a:p>
          </p:txBody>
        </p:sp>
      </p:grpSp>
      <p:sp>
        <p:nvSpPr>
          <p:cNvPr id="31" name="TextBox 30">
            <a:extLst>
              <a:ext uri="{FF2B5EF4-FFF2-40B4-BE49-F238E27FC236}">
                <a16:creationId xmlns:a16="http://schemas.microsoft.com/office/drawing/2014/main" id="{06130633-8398-4340-A091-16D418D4BA0E}"/>
              </a:ext>
            </a:extLst>
          </p:cNvPr>
          <p:cNvSpPr txBox="1">
            <a:spLocks/>
          </p:cNvSpPr>
          <p:nvPr userDrawn="1"/>
        </p:nvSpPr>
        <p:spPr>
          <a:xfrm rot="2700000" flipH="1" flipV="1">
            <a:off x="9047321" y="5894511"/>
            <a:ext cx="1592914" cy="795301"/>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accent2">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19" name="Text Placeholder 83">
            <a:extLst>
              <a:ext uri="{FF2B5EF4-FFF2-40B4-BE49-F238E27FC236}">
                <a16:creationId xmlns:a16="http://schemas.microsoft.com/office/drawing/2014/main" id="{65E572D2-FB5D-4AE4-ADCA-539A3B5D2872}"/>
              </a:ext>
            </a:extLst>
          </p:cNvPr>
          <p:cNvSpPr txBox="1">
            <a:spLocks/>
          </p:cNvSpPr>
          <p:nvPr userDrawn="1"/>
        </p:nvSpPr>
        <p:spPr>
          <a:xfrm rot="16200000" flipV="1">
            <a:off x="10501479" y="1143564"/>
            <a:ext cx="2253832" cy="1127210"/>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accent2">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0" name="Freeform: Shape 83">
            <a:extLst>
              <a:ext uri="{FF2B5EF4-FFF2-40B4-BE49-F238E27FC236}">
                <a16:creationId xmlns:a16="http://schemas.microsoft.com/office/drawing/2014/main" id="{F05596E1-7FE6-4BB0-BB11-FC47E5FF65BF}"/>
              </a:ext>
            </a:extLst>
          </p:cNvPr>
          <p:cNvSpPr txBox="1">
            <a:spLocks/>
          </p:cNvSpPr>
          <p:nvPr userDrawn="1"/>
        </p:nvSpPr>
        <p:spPr>
          <a:xfrm rot="16200000">
            <a:off x="9920577" y="3148267"/>
            <a:ext cx="574904" cy="1706752"/>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accent2">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1" name="Text Placeholder 49">
            <a:extLst>
              <a:ext uri="{FF2B5EF4-FFF2-40B4-BE49-F238E27FC236}">
                <a16:creationId xmlns:a16="http://schemas.microsoft.com/office/drawing/2014/main" id="{A0F317CE-035E-44FD-A5F6-9E40D83A2190}"/>
              </a:ext>
            </a:extLst>
          </p:cNvPr>
          <p:cNvSpPr txBox="1">
            <a:spLocks/>
          </p:cNvSpPr>
          <p:nvPr userDrawn="1"/>
        </p:nvSpPr>
        <p:spPr>
          <a:xfrm>
            <a:off x="9937626" y="2296383"/>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accent2">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ext Placeholder 49">
            <a:extLst>
              <a:ext uri="{FF2B5EF4-FFF2-40B4-BE49-F238E27FC236}">
                <a16:creationId xmlns:a16="http://schemas.microsoft.com/office/drawing/2014/main" id="{C876EBD3-018B-46D6-8C3B-B7B3FA122BE1}"/>
              </a:ext>
            </a:extLst>
          </p:cNvPr>
          <p:cNvSpPr txBox="1">
            <a:spLocks/>
          </p:cNvSpPr>
          <p:nvPr userDrawn="1"/>
        </p:nvSpPr>
        <p:spPr>
          <a:xfrm>
            <a:off x="10881161" y="5270087"/>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accent2">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9" name="Freeform: Shape 83">
            <a:extLst>
              <a:ext uri="{FF2B5EF4-FFF2-40B4-BE49-F238E27FC236}">
                <a16:creationId xmlns:a16="http://schemas.microsoft.com/office/drawing/2014/main" id="{746EFE52-6B31-424B-954D-38ECEE5E8891}"/>
              </a:ext>
            </a:extLst>
          </p:cNvPr>
          <p:cNvSpPr txBox="1">
            <a:spLocks/>
          </p:cNvSpPr>
          <p:nvPr userDrawn="1"/>
        </p:nvSpPr>
        <p:spPr>
          <a:xfrm>
            <a:off x="10201058" y="0"/>
            <a:ext cx="575054" cy="85115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accent2">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Tree>
    <p:custDataLst>
      <p:tags r:id="rId1"/>
    </p:custDataLst>
    <p:extLst>
      <p:ext uri="{BB962C8B-B14F-4D97-AF65-F5344CB8AC3E}">
        <p14:creationId xmlns:p14="http://schemas.microsoft.com/office/powerpoint/2010/main" val="4022292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1_Title – Grid Light">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3C630F6-5777-4826-A8BA-A5E5F67ED8DE}"/>
              </a:ext>
            </a:extLst>
          </p:cNvPr>
          <p:cNvGrpSpPr/>
          <p:nvPr userDrawn="1"/>
        </p:nvGrpSpPr>
        <p:grpSpPr>
          <a:xfrm rot="5400000">
            <a:off x="7597532" y="1984315"/>
            <a:ext cx="2032867" cy="6342904"/>
            <a:chOff x="9906425" y="258374"/>
            <a:chExt cx="2032867" cy="6341252"/>
          </a:xfrm>
        </p:grpSpPr>
        <p:grpSp>
          <p:nvGrpSpPr>
            <p:cNvPr id="4" name="Group 3">
              <a:extLst>
                <a:ext uri="{FF2B5EF4-FFF2-40B4-BE49-F238E27FC236}">
                  <a16:creationId xmlns:a16="http://schemas.microsoft.com/office/drawing/2014/main" id="{6D23DED4-46CF-4034-A62B-714FB0F82593}"/>
                </a:ext>
              </a:extLst>
            </p:cNvPr>
            <p:cNvGrpSpPr/>
            <p:nvPr userDrawn="1"/>
          </p:nvGrpSpPr>
          <p:grpSpPr>
            <a:xfrm>
              <a:off x="9906425" y="258374"/>
              <a:ext cx="1451546" cy="6341252"/>
              <a:chOff x="10020609" y="242905"/>
              <a:chExt cx="1346145" cy="5880798"/>
            </a:xfrm>
          </p:grpSpPr>
          <p:sp>
            <p:nvSpPr>
              <p:cNvPr id="18" name="Freeform: Shape 17">
                <a:extLst>
                  <a:ext uri="{FF2B5EF4-FFF2-40B4-BE49-F238E27FC236}">
                    <a16:creationId xmlns:a16="http://schemas.microsoft.com/office/drawing/2014/main" id="{102FE358-5F18-4618-841E-AC396B767858}"/>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sp>
            <p:nvSpPr>
              <p:cNvPr id="14" name="Freeform: Shape 13">
                <a:extLst>
                  <a:ext uri="{FF2B5EF4-FFF2-40B4-BE49-F238E27FC236}">
                    <a16:creationId xmlns:a16="http://schemas.microsoft.com/office/drawing/2014/main" id="{933AAC8F-088F-4C17-BF99-81037FD20C59}"/>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grpSp>
        <p:sp>
          <p:nvSpPr>
            <p:cNvPr id="27" name="Freeform: Shape 26">
              <a:extLst>
                <a:ext uri="{FF2B5EF4-FFF2-40B4-BE49-F238E27FC236}">
                  <a16:creationId xmlns:a16="http://schemas.microsoft.com/office/drawing/2014/main" id="{E617A4DF-071D-428E-8CFC-46648A6F0207}"/>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grpSp>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srcRect/>
          <a:stretch/>
        </p:blipFill>
        <p:spPr>
          <a:xfrm>
            <a:off x="431990" y="6081016"/>
            <a:ext cx="2445467" cy="560909"/>
          </a:xfrm>
          <a:prstGeom prst="rect">
            <a:avLst/>
          </a:prstGeom>
        </p:spPr>
      </p:pic>
      <p:sp>
        <p:nvSpPr>
          <p:cNvPr id="9" name="Subtitle 2">
            <a:extLst>
              <a:ext uri="{FF2B5EF4-FFF2-40B4-BE49-F238E27FC236}">
                <a16:creationId xmlns:a16="http://schemas.microsoft.com/office/drawing/2014/main" id="{1D10F107-20C2-48E3-8C9A-AB0E6DD442F1}"/>
              </a:ext>
            </a:extLst>
          </p:cNvPr>
          <p:cNvSpPr>
            <a:spLocks noGrp="1"/>
          </p:cNvSpPr>
          <p:nvPr userDrawn="1">
            <p:ph type="subTitle" idx="1" hasCustomPrompt="1"/>
          </p:nvPr>
        </p:nvSpPr>
        <p:spPr>
          <a:xfrm>
            <a:off x="383071" y="2540122"/>
            <a:ext cx="7650373" cy="1510886"/>
          </a:xfrm>
        </p:spPr>
        <p:txBody>
          <a:bodyPr lIns="0" tIns="0" rIns="0" bIns="0" anchor="t" anchorCtr="0">
            <a:noAutofit/>
          </a:bodyPr>
          <a:lstStyle>
            <a:lvl1pPr marL="0" indent="0" algn="l">
              <a:lnSpc>
                <a:spcPct val="100000"/>
              </a:lnSpc>
              <a:spcBef>
                <a:spcPts val="0"/>
              </a:spcBef>
              <a:buNone/>
              <a:defRPr sz="4400" b="1" i="0" spc="-100">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a:t>
            </a:r>
            <a:br>
              <a:rPr lang="en-US"/>
            </a:br>
            <a:r>
              <a:rPr lang="en-US"/>
              <a:t>subtitle style</a:t>
            </a:r>
          </a:p>
        </p:txBody>
      </p:sp>
      <p:sp>
        <p:nvSpPr>
          <p:cNvPr id="10" name="Text Placeholder 4">
            <a:extLst>
              <a:ext uri="{FF2B5EF4-FFF2-40B4-BE49-F238E27FC236}">
                <a16:creationId xmlns:a16="http://schemas.microsoft.com/office/drawing/2014/main" id="{63DA92BA-61CE-4443-9F3F-21C22E266D3A}"/>
              </a:ext>
            </a:extLst>
          </p:cNvPr>
          <p:cNvSpPr>
            <a:spLocks noGrp="1"/>
          </p:cNvSpPr>
          <p:nvPr userDrawn="1">
            <p:ph type="body" sz="quarter" idx="12" hasCustomPrompt="1"/>
          </p:nvPr>
        </p:nvSpPr>
        <p:spPr>
          <a:xfrm>
            <a:off x="386121" y="1859652"/>
            <a:ext cx="7650373" cy="510040"/>
          </a:xfrm>
        </p:spPr>
        <p:txBody>
          <a:bodyPr anchor="ctr" anchorCtr="0"/>
          <a:lstStyle>
            <a:lvl1pPr>
              <a:defRPr sz="4400" b="1" spc="-100" baseline="0">
                <a:latin typeface="+mj-lt"/>
              </a:defRPr>
            </a:lvl1pPr>
            <a:lvl2pPr marL="0" indent="0">
              <a:buNone/>
              <a:defRPr/>
            </a:lvl2pPr>
          </a:lstStyle>
          <a:p>
            <a:pPr lvl="0"/>
            <a:r>
              <a:rPr lang="en-US"/>
              <a:t>Insert Section #</a:t>
            </a:r>
          </a:p>
        </p:txBody>
      </p:sp>
      <p:sp>
        <p:nvSpPr>
          <p:cNvPr id="11" name="Title 1">
            <a:extLst>
              <a:ext uri="{FF2B5EF4-FFF2-40B4-BE49-F238E27FC236}">
                <a16:creationId xmlns:a16="http://schemas.microsoft.com/office/drawing/2014/main" id="{A33EBDBD-EE0D-4A4D-9B38-7F857B2C1E66}"/>
              </a:ext>
            </a:extLst>
          </p:cNvPr>
          <p:cNvSpPr>
            <a:spLocks noGrp="1"/>
          </p:cNvSpPr>
          <p:nvPr userDrawn="1">
            <p:ph type="ctrTitle" hasCustomPrompt="1"/>
          </p:nvPr>
        </p:nvSpPr>
        <p:spPr>
          <a:xfrm>
            <a:off x="383071" y="359269"/>
            <a:ext cx="7659938" cy="1329953"/>
          </a:xfrm>
        </p:spPr>
        <p:txBody>
          <a:bodyPr lIns="0" tIns="0" rIns="0" bIns="0" anchor="b" anchorCtr="0">
            <a:noAutofit/>
          </a:bodyPr>
          <a:lstStyle>
            <a:lvl1pPr algn="l">
              <a:lnSpc>
                <a:spcPct val="100000"/>
              </a:lnSpc>
              <a:defRPr sz="4400" b="1" i="0" spc="-100">
                <a:solidFill>
                  <a:schemeClr val="tx2"/>
                </a:solidFill>
                <a:latin typeface="Arial"/>
                <a:cs typeface="Arial"/>
              </a:defRPr>
            </a:lvl1pPr>
          </a:lstStyle>
          <a:p>
            <a:r>
              <a:rPr lang="en-US"/>
              <a:t>Click to edit </a:t>
            </a:r>
            <a:br>
              <a:rPr lang="en-US"/>
            </a:br>
            <a:r>
              <a:rPr lang="en-US"/>
              <a:t>Master title style</a:t>
            </a:r>
          </a:p>
        </p:txBody>
      </p:sp>
      <p:sp>
        <p:nvSpPr>
          <p:cNvPr id="20" name="Freeform: Shape 83">
            <a:extLst>
              <a:ext uri="{FF2B5EF4-FFF2-40B4-BE49-F238E27FC236}">
                <a16:creationId xmlns:a16="http://schemas.microsoft.com/office/drawing/2014/main" id="{F05596E1-7FE6-4BB0-BB11-FC47E5FF65BF}"/>
              </a:ext>
            </a:extLst>
          </p:cNvPr>
          <p:cNvSpPr txBox="1">
            <a:spLocks/>
          </p:cNvSpPr>
          <p:nvPr userDrawn="1"/>
        </p:nvSpPr>
        <p:spPr>
          <a:xfrm>
            <a:off x="7751263" y="4156011"/>
            <a:ext cx="575054" cy="1714179"/>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ext Placeholder 49">
            <a:extLst>
              <a:ext uri="{FF2B5EF4-FFF2-40B4-BE49-F238E27FC236}">
                <a16:creationId xmlns:a16="http://schemas.microsoft.com/office/drawing/2014/main" id="{C876EBD3-018B-46D6-8C3B-B7B3FA122BE1}"/>
              </a:ext>
            </a:extLst>
          </p:cNvPr>
          <p:cNvSpPr txBox="1">
            <a:spLocks/>
          </p:cNvSpPr>
          <p:nvPr userDrawn="1"/>
        </p:nvSpPr>
        <p:spPr>
          <a:xfrm rot="5400000">
            <a:off x="6618450" y="5596035"/>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9" name="Freeform: Shape 83">
            <a:extLst>
              <a:ext uri="{FF2B5EF4-FFF2-40B4-BE49-F238E27FC236}">
                <a16:creationId xmlns:a16="http://schemas.microsoft.com/office/drawing/2014/main" id="{746EFE52-6B31-424B-954D-38ECEE5E8891}"/>
              </a:ext>
            </a:extLst>
          </p:cNvPr>
          <p:cNvSpPr txBox="1">
            <a:spLocks/>
          </p:cNvSpPr>
          <p:nvPr userDrawn="1"/>
        </p:nvSpPr>
        <p:spPr>
          <a:xfrm rot="5400000">
            <a:off x="11339899" y="4289398"/>
            <a:ext cx="574904" cy="30025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31" name="TextBox 30">
            <a:extLst>
              <a:ext uri="{FF2B5EF4-FFF2-40B4-BE49-F238E27FC236}">
                <a16:creationId xmlns:a16="http://schemas.microsoft.com/office/drawing/2014/main" id="{06130633-8398-4340-A091-16D418D4BA0E}"/>
              </a:ext>
            </a:extLst>
          </p:cNvPr>
          <p:cNvSpPr txBox="1">
            <a:spLocks/>
          </p:cNvSpPr>
          <p:nvPr userDrawn="1"/>
        </p:nvSpPr>
        <p:spPr>
          <a:xfrm rot="8100000" flipH="1" flipV="1">
            <a:off x="5227149" y="4234665"/>
            <a:ext cx="1593329" cy="795094"/>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1" name="Text Placeholder 49">
            <a:extLst>
              <a:ext uri="{FF2B5EF4-FFF2-40B4-BE49-F238E27FC236}">
                <a16:creationId xmlns:a16="http://schemas.microsoft.com/office/drawing/2014/main" id="{A0F317CE-035E-44FD-A5F6-9E40D83A2190}"/>
              </a:ext>
            </a:extLst>
          </p:cNvPr>
          <p:cNvSpPr txBox="1">
            <a:spLocks/>
          </p:cNvSpPr>
          <p:nvPr userDrawn="1"/>
        </p:nvSpPr>
        <p:spPr>
          <a:xfrm rot="5400000">
            <a:off x="9200169" y="4167879"/>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19" name="Text Placeholder 83">
            <a:extLst>
              <a:ext uri="{FF2B5EF4-FFF2-40B4-BE49-F238E27FC236}">
                <a16:creationId xmlns:a16="http://schemas.microsoft.com/office/drawing/2014/main" id="{65E572D2-FB5D-4AE4-ADCA-539A3B5D2872}"/>
              </a:ext>
            </a:extLst>
          </p:cNvPr>
          <p:cNvSpPr txBox="1">
            <a:spLocks/>
          </p:cNvSpPr>
          <p:nvPr userDrawn="1"/>
        </p:nvSpPr>
        <p:spPr>
          <a:xfrm flipV="1">
            <a:off x="9213798" y="5037808"/>
            <a:ext cx="2254419" cy="1126916"/>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Tree>
    <p:custDataLst>
      <p:tags r:id="rId1"/>
    </p:custDataLst>
    <p:extLst>
      <p:ext uri="{BB962C8B-B14F-4D97-AF65-F5344CB8AC3E}">
        <p14:creationId xmlns:p14="http://schemas.microsoft.com/office/powerpoint/2010/main" val="30856042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6BFDB5A-EF29-4DE8-B046-D2ED5D80D7D4}"/>
              </a:ext>
            </a:extLst>
          </p:cNvPr>
          <p:cNvSpPr>
            <a:spLocks noGrp="1"/>
          </p:cNvSpPr>
          <p:nvPr>
            <p:ph type="body" sz="quarter" idx="14" hasCustomPrompt="1"/>
          </p:nvPr>
        </p:nvSpPr>
        <p:spPr>
          <a:xfrm>
            <a:off x="379512" y="1611085"/>
            <a:ext cx="11432977" cy="3932238"/>
          </a:xfrm>
        </p:spPr>
        <p:txBody>
          <a:bodyPr anchor="ctr" anchorCtr="0"/>
          <a:lstStyle>
            <a:lvl1pPr>
              <a:defRPr sz="3200"/>
            </a:lvl1pPr>
            <a:lvl2pPr marL="0" indent="0" algn="r">
              <a:spcBef>
                <a:spcPts val="1200"/>
              </a:spcBef>
              <a:buNone/>
              <a:defRPr sz="1800"/>
            </a:lvl2pPr>
            <a:lvl3pPr marL="174625" indent="0" algn="r">
              <a:buNone/>
              <a:defRPr sz="1600"/>
            </a:lvl3pPr>
          </a:lstStyle>
          <a:p>
            <a:pPr lvl="0"/>
            <a:r>
              <a:rPr lang="en-US"/>
              <a:t>“Quote text goes here”</a:t>
            </a:r>
          </a:p>
          <a:p>
            <a:pPr lvl="1"/>
            <a:r>
              <a:rPr lang="en-US"/>
              <a:t>Author Name goes here</a:t>
            </a:r>
          </a:p>
          <a:p>
            <a:pPr lvl="2"/>
            <a:r>
              <a:rPr lang="en-US"/>
              <a:t>Author Title goes here</a:t>
            </a:r>
          </a:p>
        </p:txBody>
      </p:sp>
    </p:spTree>
    <p:custDataLst>
      <p:tags r:id="rId1"/>
    </p:custDataLst>
    <p:extLst>
      <p:ext uri="{BB962C8B-B14F-4D97-AF65-F5344CB8AC3E}">
        <p14:creationId xmlns:p14="http://schemas.microsoft.com/office/powerpoint/2010/main" val="25273862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0594DC8-8B61-48F3-8879-1920A62B04E7}"/>
              </a:ext>
            </a:extLst>
          </p:cNvPr>
          <p:cNvSpPr>
            <a:spLocks noGrp="1"/>
          </p:cNvSpPr>
          <p:nvPr>
            <p:ph type="ftr" sz="quarter" idx="10"/>
          </p:nvPr>
        </p:nvSpPr>
        <p:spPr/>
        <p:txBody>
          <a:bodyPr/>
          <a:lstStyle/>
          <a:p>
            <a:r>
              <a:rPr lang="en-US"/>
              <a:t>© 2005–2019 UiPath. All rights reserved.</a:t>
            </a:r>
          </a:p>
        </p:txBody>
      </p:sp>
    </p:spTree>
    <p:extLst>
      <p:ext uri="{BB962C8B-B14F-4D97-AF65-F5344CB8AC3E}">
        <p14:creationId xmlns:p14="http://schemas.microsoft.com/office/powerpoint/2010/main" val="2622134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Quote Testimonial">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6BFDB5A-EF29-4DE8-B046-D2ED5D80D7D4}"/>
              </a:ext>
            </a:extLst>
          </p:cNvPr>
          <p:cNvSpPr>
            <a:spLocks noGrp="1"/>
          </p:cNvSpPr>
          <p:nvPr>
            <p:ph type="body" sz="quarter" idx="14" hasCustomPrompt="1"/>
          </p:nvPr>
        </p:nvSpPr>
        <p:spPr>
          <a:xfrm>
            <a:off x="379512" y="1625600"/>
            <a:ext cx="5378261" cy="3932238"/>
          </a:xfrm>
        </p:spPr>
        <p:txBody>
          <a:bodyPr anchor="ctr" anchorCtr="0"/>
          <a:lstStyle>
            <a:lvl1pPr>
              <a:defRPr sz="3200"/>
            </a:lvl1pPr>
            <a:lvl2pPr marL="0" indent="0" algn="r">
              <a:spcBef>
                <a:spcPts val="1200"/>
              </a:spcBef>
              <a:buNone/>
              <a:defRPr sz="1800"/>
            </a:lvl2pPr>
            <a:lvl3pPr marL="174625" indent="0" algn="r">
              <a:buNone/>
              <a:defRPr sz="1600"/>
            </a:lvl3pPr>
          </a:lstStyle>
          <a:p>
            <a:pPr lvl="0"/>
            <a:r>
              <a:rPr lang="en-US"/>
              <a:t>“Quote text goes here”</a:t>
            </a:r>
          </a:p>
          <a:p>
            <a:pPr lvl="1"/>
            <a:r>
              <a:rPr lang="en-US"/>
              <a:t>Author Name goes here</a:t>
            </a:r>
          </a:p>
          <a:p>
            <a:pPr lvl="2"/>
            <a:r>
              <a:rPr lang="en-US"/>
              <a:t>Author Title goes here</a:t>
            </a:r>
          </a:p>
        </p:txBody>
      </p:sp>
      <p:sp>
        <p:nvSpPr>
          <p:cNvPr id="4" name="Text Placeholder 5">
            <a:extLst>
              <a:ext uri="{FF2B5EF4-FFF2-40B4-BE49-F238E27FC236}">
                <a16:creationId xmlns:a16="http://schemas.microsoft.com/office/drawing/2014/main" id="{B02B4AF2-3D2F-4674-99A2-58ABCF020A77}"/>
              </a:ext>
            </a:extLst>
          </p:cNvPr>
          <p:cNvSpPr>
            <a:spLocks noGrp="1"/>
          </p:cNvSpPr>
          <p:nvPr>
            <p:ph type="body" sz="quarter" idx="15" hasCustomPrompt="1"/>
          </p:nvPr>
        </p:nvSpPr>
        <p:spPr>
          <a:xfrm>
            <a:off x="6434229" y="1625600"/>
            <a:ext cx="5378261" cy="3932238"/>
          </a:xfrm>
        </p:spPr>
        <p:txBody>
          <a:bodyPr anchor="ctr" anchorCtr="0"/>
          <a:lstStyle>
            <a:lvl1pPr>
              <a:defRPr sz="3200"/>
            </a:lvl1pPr>
            <a:lvl2pPr marL="0" indent="0" algn="r">
              <a:spcBef>
                <a:spcPts val="1200"/>
              </a:spcBef>
              <a:buNone/>
              <a:defRPr sz="1800"/>
            </a:lvl2pPr>
            <a:lvl3pPr marL="174625" indent="0" algn="r">
              <a:buNone/>
              <a:defRPr sz="1600"/>
            </a:lvl3pPr>
          </a:lstStyle>
          <a:p>
            <a:pPr lvl="0"/>
            <a:r>
              <a:rPr lang="en-US"/>
              <a:t>“Quote text goes here”</a:t>
            </a:r>
          </a:p>
          <a:p>
            <a:pPr lvl="1"/>
            <a:r>
              <a:rPr lang="en-US"/>
              <a:t>Author Name goes here</a:t>
            </a:r>
          </a:p>
          <a:p>
            <a:pPr lvl="2"/>
            <a:r>
              <a:rPr lang="en-US"/>
              <a:t>Author Title goes here</a:t>
            </a:r>
          </a:p>
        </p:txBody>
      </p:sp>
      <p:cxnSp>
        <p:nvCxnSpPr>
          <p:cNvPr id="3" name="Straight Connector 2">
            <a:extLst>
              <a:ext uri="{FF2B5EF4-FFF2-40B4-BE49-F238E27FC236}">
                <a16:creationId xmlns:a16="http://schemas.microsoft.com/office/drawing/2014/main" id="{D6D1AC86-28F2-46B3-8E9D-1D3BF1F6A8AC}"/>
              </a:ext>
            </a:extLst>
          </p:cNvPr>
          <p:cNvCxnSpPr/>
          <p:nvPr userDrawn="1"/>
        </p:nvCxnSpPr>
        <p:spPr>
          <a:xfrm>
            <a:off x="6096001" y="1625600"/>
            <a:ext cx="0" cy="3932238"/>
          </a:xfrm>
          <a:prstGeom prst="line">
            <a:avLst/>
          </a:prstGeom>
          <a:ln w="9525" cap="flat"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824663830"/>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Statement">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7DB4F7A-04F5-492B-9F9C-9DCDBC31468B}"/>
              </a:ext>
            </a:extLst>
          </p:cNvPr>
          <p:cNvSpPr>
            <a:spLocks noGrp="1"/>
          </p:cNvSpPr>
          <p:nvPr>
            <p:ph type="body" sz="quarter" idx="12"/>
          </p:nvPr>
        </p:nvSpPr>
        <p:spPr>
          <a:xfrm>
            <a:off x="381101" y="2565128"/>
            <a:ext cx="3632851" cy="2201057"/>
          </a:xfrm>
          <a:prstGeom prst="rect">
            <a:avLst/>
          </a:prstGeom>
          <a:solidFill>
            <a:schemeClr val="accent2"/>
          </a:solidFill>
          <a:ln>
            <a:noFill/>
          </a:ln>
          <a:effectLst/>
        </p:spPr>
        <p:txBody>
          <a:bodyPr lIns="182880" tIns="182880" rIns="182880" bIns="182880" anchor="ctr"/>
          <a:lstStyle>
            <a:lvl1pPr marL="0" indent="0" algn="ctr">
              <a:lnSpc>
                <a:spcPct val="100000"/>
              </a:lnSpc>
              <a:spcBef>
                <a:spcPts val="0"/>
              </a:spcBef>
              <a:spcAft>
                <a:spcPts val="0"/>
              </a:spcAft>
              <a:buNone/>
              <a:defRPr sz="2800" b="1">
                <a:solidFill>
                  <a:schemeClr val="bg1"/>
                </a:solidFill>
                <a:latin typeface="+mj-lt"/>
              </a:defRPr>
            </a:lvl1pPr>
          </a:lstStyle>
          <a:p>
            <a:pPr lvl="0"/>
            <a:endParaRPr lang="en-US"/>
          </a:p>
        </p:txBody>
      </p:sp>
      <p:sp>
        <p:nvSpPr>
          <p:cNvPr id="4" name="Text Placeholder 7">
            <a:extLst>
              <a:ext uri="{FF2B5EF4-FFF2-40B4-BE49-F238E27FC236}">
                <a16:creationId xmlns:a16="http://schemas.microsoft.com/office/drawing/2014/main" id="{0904ADFB-3D8E-464B-AEAF-259637858CA6}"/>
              </a:ext>
            </a:extLst>
          </p:cNvPr>
          <p:cNvSpPr>
            <a:spLocks noGrp="1"/>
          </p:cNvSpPr>
          <p:nvPr>
            <p:ph type="body" sz="quarter" idx="14"/>
          </p:nvPr>
        </p:nvSpPr>
        <p:spPr>
          <a:xfrm>
            <a:off x="4281361" y="2565128"/>
            <a:ext cx="3630866" cy="2201057"/>
          </a:xfrm>
          <a:prstGeom prst="rect">
            <a:avLst/>
          </a:prstGeom>
          <a:solidFill>
            <a:schemeClr val="accent1"/>
          </a:solidFill>
          <a:ln>
            <a:noFill/>
          </a:ln>
          <a:effectLst/>
        </p:spPr>
        <p:txBody>
          <a:bodyPr lIns="182880" tIns="182880" rIns="182880" bIns="182880" anchor="ctr"/>
          <a:lstStyle>
            <a:lvl1pPr marL="0" indent="0" algn="ctr">
              <a:lnSpc>
                <a:spcPct val="100000"/>
              </a:lnSpc>
              <a:spcBef>
                <a:spcPts val="0"/>
              </a:spcBef>
              <a:spcAft>
                <a:spcPts val="0"/>
              </a:spcAft>
              <a:buNone/>
              <a:defRPr sz="2800" b="1">
                <a:solidFill>
                  <a:schemeClr val="bg1"/>
                </a:solidFill>
                <a:latin typeface="+mj-lt"/>
              </a:defRPr>
            </a:lvl1pPr>
          </a:lstStyle>
          <a:p>
            <a:pPr lvl="0"/>
            <a:endParaRPr lang="en-US"/>
          </a:p>
        </p:txBody>
      </p:sp>
      <p:sp>
        <p:nvSpPr>
          <p:cNvPr id="5" name="Text Placeholder 7">
            <a:extLst>
              <a:ext uri="{FF2B5EF4-FFF2-40B4-BE49-F238E27FC236}">
                <a16:creationId xmlns:a16="http://schemas.microsoft.com/office/drawing/2014/main" id="{3E25379D-0A79-4138-A194-901F857CFE35}"/>
              </a:ext>
            </a:extLst>
          </p:cNvPr>
          <p:cNvSpPr>
            <a:spLocks noGrp="1"/>
          </p:cNvSpPr>
          <p:nvPr>
            <p:ph type="body" sz="quarter" idx="16"/>
          </p:nvPr>
        </p:nvSpPr>
        <p:spPr>
          <a:xfrm>
            <a:off x="8179638" y="2565128"/>
            <a:ext cx="3632853" cy="2201057"/>
          </a:xfrm>
          <a:prstGeom prst="rect">
            <a:avLst/>
          </a:prstGeom>
          <a:solidFill>
            <a:schemeClr val="accent3"/>
          </a:solidFill>
          <a:ln>
            <a:noFill/>
          </a:ln>
          <a:effectLst/>
        </p:spPr>
        <p:txBody>
          <a:bodyPr lIns="182880" tIns="182880" rIns="182880" bIns="182880" anchor="ctr"/>
          <a:lstStyle>
            <a:lvl1pPr marL="0" indent="0" algn="ctr">
              <a:lnSpc>
                <a:spcPct val="100000"/>
              </a:lnSpc>
              <a:spcBef>
                <a:spcPts val="0"/>
              </a:spcBef>
              <a:spcAft>
                <a:spcPts val="0"/>
              </a:spcAft>
              <a:buNone/>
              <a:defRPr sz="2800" b="1">
                <a:solidFill>
                  <a:schemeClr val="bg1"/>
                </a:solidFill>
                <a:latin typeface="+mj-lt"/>
              </a:defRPr>
            </a:lvl1pPr>
          </a:lstStyle>
          <a:p>
            <a:pPr lvl="0"/>
            <a:endParaRPr lang="en-US"/>
          </a:p>
        </p:txBody>
      </p:sp>
      <p:sp>
        <p:nvSpPr>
          <p:cNvPr id="6" name="Title 5">
            <a:extLst>
              <a:ext uri="{FF2B5EF4-FFF2-40B4-BE49-F238E27FC236}">
                <a16:creationId xmlns:a16="http://schemas.microsoft.com/office/drawing/2014/main" id="{4F1F6B98-0C45-4BAB-86B0-EDAB9CA7B960}"/>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2015692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Statement">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7DB4F7A-04F5-492B-9F9C-9DCDBC31468B}"/>
              </a:ext>
            </a:extLst>
          </p:cNvPr>
          <p:cNvSpPr>
            <a:spLocks noGrp="1"/>
          </p:cNvSpPr>
          <p:nvPr>
            <p:ph type="body" sz="quarter" idx="12"/>
          </p:nvPr>
        </p:nvSpPr>
        <p:spPr>
          <a:xfrm>
            <a:off x="381100" y="2523099"/>
            <a:ext cx="2722089" cy="2322912"/>
          </a:xfrm>
          <a:prstGeom prst="rect">
            <a:avLst/>
          </a:prstGeom>
          <a:solidFill>
            <a:schemeClr val="bg2"/>
          </a:solidFill>
          <a:ln>
            <a:noFill/>
          </a:ln>
          <a:effectLst/>
        </p:spPr>
        <p:txBody>
          <a:bodyPr lIns="182880" tIns="182880" rIns="182880" bIns="182880" anchor="ctr"/>
          <a:lstStyle>
            <a:lvl1pPr marL="0" indent="0" algn="ctr">
              <a:lnSpc>
                <a:spcPct val="100000"/>
              </a:lnSpc>
              <a:spcBef>
                <a:spcPts val="0"/>
              </a:spcBef>
              <a:spcAft>
                <a:spcPts val="0"/>
              </a:spcAft>
              <a:buNone/>
              <a:defRPr sz="2400" b="1">
                <a:solidFill>
                  <a:schemeClr val="tx2"/>
                </a:solidFill>
                <a:latin typeface="+mj-lt"/>
              </a:defRPr>
            </a:lvl1pPr>
          </a:lstStyle>
          <a:p>
            <a:pPr lvl="0"/>
            <a:endParaRPr lang="en-US"/>
          </a:p>
        </p:txBody>
      </p:sp>
      <p:sp>
        <p:nvSpPr>
          <p:cNvPr id="4" name="Text Placeholder 7">
            <a:extLst>
              <a:ext uri="{FF2B5EF4-FFF2-40B4-BE49-F238E27FC236}">
                <a16:creationId xmlns:a16="http://schemas.microsoft.com/office/drawing/2014/main" id="{0904ADFB-3D8E-464B-AEAF-259637858CA6}"/>
              </a:ext>
            </a:extLst>
          </p:cNvPr>
          <p:cNvSpPr>
            <a:spLocks noGrp="1"/>
          </p:cNvSpPr>
          <p:nvPr>
            <p:ph type="body" sz="quarter" idx="14"/>
          </p:nvPr>
        </p:nvSpPr>
        <p:spPr>
          <a:xfrm>
            <a:off x="3284697" y="2523100"/>
            <a:ext cx="2720600" cy="2322913"/>
          </a:xfrm>
          <a:prstGeom prst="rect">
            <a:avLst/>
          </a:prstGeom>
          <a:solidFill>
            <a:schemeClr val="bg2"/>
          </a:solidFill>
          <a:ln>
            <a:noFill/>
          </a:ln>
          <a:effectLst/>
        </p:spPr>
        <p:txBody>
          <a:bodyPr lIns="182880" tIns="182880" rIns="182880" bIns="182880" anchor="ctr"/>
          <a:lstStyle>
            <a:lvl1pPr marL="0" indent="0" algn="ctr">
              <a:lnSpc>
                <a:spcPct val="100000"/>
              </a:lnSpc>
              <a:spcBef>
                <a:spcPts val="0"/>
              </a:spcBef>
              <a:spcAft>
                <a:spcPts val="0"/>
              </a:spcAft>
              <a:buNone/>
              <a:defRPr sz="2400" b="1">
                <a:solidFill>
                  <a:schemeClr val="tx2"/>
                </a:solidFill>
                <a:latin typeface="+mj-lt"/>
              </a:defRPr>
            </a:lvl1pPr>
          </a:lstStyle>
          <a:p>
            <a:pPr lvl="0"/>
            <a:endParaRPr lang="en-US"/>
          </a:p>
        </p:txBody>
      </p:sp>
      <p:sp>
        <p:nvSpPr>
          <p:cNvPr id="5" name="Text Placeholder 7">
            <a:extLst>
              <a:ext uri="{FF2B5EF4-FFF2-40B4-BE49-F238E27FC236}">
                <a16:creationId xmlns:a16="http://schemas.microsoft.com/office/drawing/2014/main" id="{3E25379D-0A79-4138-A194-901F857CFE35}"/>
              </a:ext>
            </a:extLst>
          </p:cNvPr>
          <p:cNvSpPr>
            <a:spLocks noGrp="1"/>
          </p:cNvSpPr>
          <p:nvPr>
            <p:ph type="body" sz="quarter" idx="16"/>
          </p:nvPr>
        </p:nvSpPr>
        <p:spPr>
          <a:xfrm>
            <a:off x="6186805" y="2523099"/>
            <a:ext cx="2722090" cy="2322912"/>
          </a:xfrm>
          <a:prstGeom prst="rect">
            <a:avLst/>
          </a:prstGeom>
          <a:solidFill>
            <a:schemeClr val="bg2"/>
          </a:solidFill>
          <a:ln>
            <a:noFill/>
          </a:ln>
          <a:effectLst/>
        </p:spPr>
        <p:txBody>
          <a:bodyPr lIns="182880" tIns="182880" rIns="182880" bIns="182880" anchor="ctr"/>
          <a:lstStyle>
            <a:lvl1pPr marL="0" indent="0" algn="ctr">
              <a:lnSpc>
                <a:spcPct val="100000"/>
              </a:lnSpc>
              <a:spcBef>
                <a:spcPts val="0"/>
              </a:spcBef>
              <a:spcAft>
                <a:spcPts val="0"/>
              </a:spcAft>
              <a:buNone/>
              <a:defRPr sz="2400" b="1">
                <a:solidFill>
                  <a:schemeClr val="tx2"/>
                </a:solidFill>
                <a:latin typeface="+mj-lt"/>
              </a:defRPr>
            </a:lvl1pPr>
          </a:lstStyle>
          <a:p>
            <a:pPr lvl="0"/>
            <a:endParaRPr lang="en-US"/>
          </a:p>
        </p:txBody>
      </p:sp>
      <p:sp>
        <p:nvSpPr>
          <p:cNvPr id="7" name="Text Placeholder 7">
            <a:extLst>
              <a:ext uri="{FF2B5EF4-FFF2-40B4-BE49-F238E27FC236}">
                <a16:creationId xmlns:a16="http://schemas.microsoft.com/office/drawing/2014/main" id="{289AA023-A46F-450A-80A8-C6F3EBE56BA3}"/>
              </a:ext>
            </a:extLst>
          </p:cNvPr>
          <p:cNvSpPr>
            <a:spLocks noGrp="1"/>
          </p:cNvSpPr>
          <p:nvPr>
            <p:ph type="body" sz="quarter" idx="17"/>
          </p:nvPr>
        </p:nvSpPr>
        <p:spPr>
          <a:xfrm>
            <a:off x="9090401" y="2523099"/>
            <a:ext cx="2722090" cy="2322912"/>
          </a:xfrm>
          <a:prstGeom prst="rect">
            <a:avLst/>
          </a:prstGeom>
          <a:solidFill>
            <a:schemeClr val="bg2"/>
          </a:solidFill>
          <a:ln>
            <a:noFill/>
          </a:ln>
          <a:effectLst/>
        </p:spPr>
        <p:txBody>
          <a:bodyPr lIns="182880" tIns="182880" rIns="182880" bIns="182880" anchor="ctr"/>
          <a:lstStyle>
            <a:lvl1pPr marL="0" indent="0" algn="ctr">
              <a:lnSpc>
                <a:spcPct val="100000"/>
              </a:lnSpc>
              <a:spcBef>
                <a:spcPts val="0"/>
              </a:spcBef>
              <a:spcAft>
                <a:spcPts val="0"/>
              </a:spcAft>
              <a:buNone/>
              <a:defRPr sz="2400" b="1">
                <a:solidFill>
                  <a:schemeClr val="tx2"/>
                </a:solidFill>
                <a:latin typeface="+mj-lt"/>
              </a:defRPr>
            </a:lvl1pPr>
          </a:lstStyle>
          <a:p>
            <a:pPr lvl="0"/>
            <a:endParaRPr lang="en-US"/>
          </a:p>
        </p:txBody>
      </p:sp>
      <p:sp>
        <p:nvSpPr>
          <p:cNvPr id="6" name="Title 5">
            <a:extLst>
              <a:ext uri="{FF2B5EF4-FFF2-40B4-BE49-F238E27FC236}">
                <a16:creationId xmlns:a16="http://schemas.microsoft.com/office/drawing/2014/main" id="{BF5953F7-BCD8-4688-B34C-D81CB08F8266}"/>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7741014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enn Diagram">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27D3642F-C8EF-48BF-929A-740A77E433EC}"/>
              </a:ext>
            </a:extLst>
          </p:cNvPr>
          <p:cNvSpPr>
            <a:spLocks noGrp="1" noChangeAspect="1"/>
          </p:cNvSpPr>
          <p:nvPr>
            <p:ph type="body" sz="quarter" idx="15" hasCustomPrompt="1"/>
          </p:nvPr>
        </p:nvSpPr>
        <p:spPr>
          <a:xfrm>
            <a:off x="7195016" y="1627356"/>
            <a:ext cx="4284824" cy="4283708"/>
          </a:xfrm>
          <a:prstGeom prst="ellipse">
            <a:avLst/>
          </a:prstGeom>
          <a:solidFill>
            <a:schemeClr val="accent3">
              <a:alpha val="75000"/>
            </a:schemeClr>
          </a:solidFill>
        </p:spPr>
        <p:txBody>
          <a:bodyPr wrap="square" lIns="0" tIns="0" rIns="0" bIns="0" anchor="ctr">
            <a:noAutofit/>
          </a:bodyPr>
          <a:lstStyle>
            <a:lvl1pPr marL="0" indent="0" algn="ctr">
              <a:lnSpc>
                <a:spcPct val="100000"/>
              </a:lnSpc>
              <a:spcBef>
                <a:spcPts val="0"/>
              </a:spcBef>
              <a:buNone/>
              <a:defRPr sz="2400" b="1">
                <a:solidFill>
                  <a:schemeClr val="bg1"/>
                </a:solidFill>
              </a:defRPr>
            </a:lvl1pPr>
          </a:lstStyle>
          <a:p>
            <a:pPr lvl="0"/>
            <a:r>
              <a:rPr lang="en-US"/>
              <a:t>Click to </a:t>
            </a:r>
            <a:br>
              <a:rPr lang="en-US"/>
            </a:br>
            <a:r>
              <a:rPr lang="en-US"/>
              <a:t>add text</a:t>
            </a:r>
          </a:p>
        </p:txBody>
      </p:sp>
      <p:sp>
        <p:nvSpPr>
          <p:cNvPr id="21" name="Text Placeholder 20">
            <a:extLst>
              <a:ext uri="{FF2B5EF4-FFF2-40B4-BE49-F238E27FC236}">
                <a16:creationId xmlns:a16="http://schemas.microsoft.com/office/drawing/2014/main" id="{F8E06C46-246C-4AC7-8CAA-09BB96286D58}"/>
              </a:ext>
            </a:extLst>
          </p:cNvPr>
          <p:cNvSpPr>
            <a:spLocks noGrp="1" noChangeAspect="1"/>
          </p:cNvSpPr>
          <p:nvPr>
            <p:ph type="body" sz="quarter" idx="12" hasCustomPrompt="1"/>
          </p:nvPr>
        </p:nvSpPr>
        <p:spPr>
          <a:xfrm>
            <a:off x="3913715" y="1627356"/>
            <a:ext cx="4284824" cy="4283708"/>
          </a:xfrm>
          <a:prstGeom prst="ellipse">
            <a:avLst/>
          </a:prstGeom>
          <a:solidFill>
            <a:schemeClr val="accent1">
              <a:alpha val="75000"/>
            </a:schemeClr>
          </a:solidFill>
        </p:spPr>
        <p:txBody>
          <a:bodyPr wrap="square" lIns="0" tIns="0" rIns="0" bIns="0" anchor="ctr">
            <a:noAutofit/>
          </a:bodyPr>
          <a:lstStyle>
            <a:lvl1pPr marL="0" indent="0" algn="ctr">
              <a:lnSpc>
                <a:spcPct val="100000"/>
              </a:lnSpc>
              <a:spcBef>
                <a:spcPts val="0"/>
              </a:spcBef>
              <a:buNone/>
              <a:defRPr sz="2400" b="1">
                <a:solidFill>
                  <a:schemeClr val="bg1"/>
                </a:solidFill>
              </a:defRPr>
            </a:lvl1pPr>
          </a:lstStyle>
          <a:p>
            <a:pPr lvl="0"/>
            <a:r>
              <a:rPr lang="en-US"/>
              <a:t>Click to </a:t>
            </a:r>
            <a:br>
              <a:rPr lang="en-US"/>
            </a:br>
            <a:r>
              <a:rPr lang="en-US"/>
              <a:t>add text</a:t>
            </a:r>
          </a:p>
        </p:txBody>
      </p:sp>
      <p:sp>
        <p:nvSpPr>
          <p:cNvPr id="22" name="Text Placeholder 21">
            <a:extLst>
              <a:ext uri="{FF2B5EF4-FFF2-40B4-BE49-F238E27FC236}">
                <a16:creationId xmlns:a16="http://schemas.microsoft.com/office/drawing/2014/main" id="{19B353F2-F330-43C5-9393-227A937D64FA}"/>
              </a:ext>
            </a:extLst>
          </p:cNvPr>
          <p:cNvSpPr>
            <a:spLocks noGrp="1" noChangeAspect="1"/>
          </p:cNvSpPr>
          <p:nvPr>
            <p:ph type="body" sz="quarter" idx="14" hasCustomPrompt="1"/>
          </p:nvPr>
        </p:nvSpPr>
        <p:spPr>
          <a:xfrm>
            <a:off x="632415" y="1627356"/>
            <a:ext cx="4284824" cy="4283708"/>
          </a:xfrm>
          <a:prstGeom prst="ellipse">
            <a:avLst/>
          </a:prstGeom>
          <a:solidFill>
            <a:schemeClr val="accent2">
              <a:alpha val="75000"/>
            </a:schemeClr>
          </a:solidFill>
        </p:spPr>
        <p:txBody>
          <a:bodyPr wrap="square" lIns="0" tIns="0" rIns="0" bIns="0" anchor="ctr">
            <a:noAutofit/>
          </a:bodyPr>
          <a:lstStyle>
            <a:lvl1pPr marL="0" indent="0" algn="ctr">
              <a:lnSpc>
                <a:spcPct val="100000"/>
              </a:lnSpc>
              <a:spcBef>
                <a:spcPts val="0"/>
              </a:spcBef>
              <a:buNone/>
              <a:defRPr sz="2400" b="1">
                <a:solidFill>
                  <a:schemeClr val="bg1"/>
                </a:solidFill>
              </a:defRPr>
            </a:lvl1pPr>
          </a:lstStyle>
          <a:p>
            <a:pPr lvl="0"/>
            <a:r>
              <a:rPr lang="en-US"/>
              <a:t>Click to </a:t>
            </a:r>
            <a:br>
              <a:rPr lang="en-US"/>
            </a:br>
            <a:r>
              <a:rPr lang="en-US"/>
              <a:t>add text</a:t>
            </a:r>
          </a:p>
        </p:txBody>
      </p:sp>
      <p:sp>
        <p:nvSpPr>
          <p:cNvPr id="2" name="Title 1">
            <a:extLst>
              <a:ext uri="{FF2B5EF4-FFF2-40B4-BE49-F238E27FC236}">
                <a16:creationId xmlns:a16="http://schemas.microsoft.com/office/drawing/2014/main" id="{064CB85A-A53D-46E7-AA71-5EF760D39CC9}"/>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616240032"/>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hotos">
    <p:spTree>
      <p:nvGrpSpPr>
        <p:cNvPr id="1" name=""/>
        <p:cNvGrpSpPr/>
        <p:nvPr/>
      </p:nvGrpSpPr>
      <p:grpSpPr>
        <a:xfrm>
          <a:off x="0" y="0"/>
          <a:ext cx="0" cy="0"/>
          <a:chOff x="0" y="0"/>
          <a:chExt cx="0" cy="0"/>
        </a:xfrm>
      </p:grpSpPr>
      <p:sp>
        <p:nvSpPr>
          <p:cNvPr id="18" name="Picture Placeholder 5">
            <a:extLst>
              <a:ext uri="{FF2B5EF4-FFF2-40B4-BE49-F238E27FC236}">
                <a16:creationId xmlns:a16="http://schemas.microsoft.com/office/drawing/2014/main" id="{E1B3FAEE-4E78-46C7-9DB6-5C22BB3E16FE}"/>
              </a:ext>
            </a:extLst>
          </p:cNvPr>
          <p:cNvSpPr>
            <a:spLocks noGrp="1"/>
          </p:cNvSpPr>
          <p:nvPr>
            <p:ph type="pic" sz="quarter" idx="28"/>
          </p:nvPr>
        </p:nvSpPr>
        <p:spPr>
          <a:xfrm>
            <a:off x="381100" y="1171575"/>
            <a:ext cx="3643287" cy="2407920"/>
          </a:xfrm>
        </p:spPr>
        <p:txBody>
          <a:bodyPr anchor="ctr"/>
          <a:lstStyle>
            <a:lvl1pPr algn="ctr">
              <a:defRPr/>
            </a:lvl1pPr>
          </a:lstStyle>
          <a:p>
            <a:endParaRPr lang="en-US"/>
          </a:p>
        </p:txBody>
      </p:sp>
      <p:sp>
        <p:nvSpPr>
          <p:cNvPr id="19" name="Picture Placeholder 5">
            <a:extLst>
              <a:ext uri="{FF2B5EF4-FFF2-40B4-BE49-F238E27FC236}">
                <a16:creationId xmlns:a16="http://schemas.microsoft.com/office/drawing/2014/main" id="{539C5952-9101-40EA-8EFD-F1D60A1A9A08}"/>
              </a:ext>
            </a:extLst>
          </p:cNvPr>
          <p:cNvSpPr>
            <a:spLocks noGrp="1"/>
          </p:cNvSpPr>
          <p:nvPr>
            <p:ph type="pic" sz="quarter" idx="29"/>
          </p:nvPr>
        </p:nvSpPr>
        <p:spPr>
          <a:xfrm>
            <a:off x="4273564" y="1171575"/>
            <a:ext cx="3643287" cy="2407920"/>
          </a:xfrm>
        </p:spPr>
        <p:txBody>
          <a:bodyPr anchor="ctr"/>
          <a:lstStyle>
            <a:lvl1pPr algn="ctr">
              <a:defRPr/>
            </a:lvl1pPr>
          </a:lstStyle>
          <a:p>
            <a:endParaRPr lang="en-US"/>
          </a:p>
        </p:txBody>
      </p:sp>
      <p:sp>
        <p:nvSpPr>
          <p:cNvPr id="20" name="Picture Placeholder 5">
            <a:extLst>
              <a:ext uri="{FF2B5EF4-FFF2-40B4-BE49-F238E27FC236}">
                <a16:creationId xmlns:a16="http://schemas.microsoft.com/office/drawing/2014/main" id="{6493EF8F-CCE9-4B2B-A7E6-77DBCC02838A}"/>
              </a:ext>
            </a:extLst>
          </p:cNvPr>
          <p:cNvSpPr>
            <a:spLocks noGrp="1"/>
          </p:cNvSpPr>
          <p:nvPr>
            <p:ph type="pic" sz="quarter" idx="30"/>
          </p:nvPr>
        </p:nvSpPr>
        <p:spPr>
          <a:xfrm>
            <a:off x="8166027" y="1171575"/>
            <a:ext cx="3643287" cy="2407920"/>
          </a:xfrm>
        </p:spPr>
        <p:txBody>
          <a:bodyPr anchor="ctr"/>
          <a:lstStyle>
            <a:lvl1pPr algn="ctr">
              <a:defRPr/>
            </a:lvl1pPr>
          </a:lstStyle>
          <a:p>
            <a:endParaRPr lang="en-US"/>
          </a:p>
        </p:txBody>
      </p:sp>
      <p:sp>
        <p:nvSpPr>
          <p:cNvPr id="27" name="Picture Placeholder 5">
            <a:extLst>
              <a:ext uri="{FF2B5EF4-FFF2-40B4-BE49-F238E27FC236}">
                <a16:creationId xmlns:a16="http://schemas.microsoft.com/office/drawing/2014/main" id="{4D42B27E-18C9-491F-981A-22AFA3A63254}"/>
              </a:ext>
            </a:extLst>
          </p:cNvPr>
          <p:cNvSpPr>
            <a:spLocks noGrp="1"/>
          </p:cNvSpPr>
          <p:nvPr>
            <p:ph type="pic" sz="quarter" idx="31"/>
          </p:nvPr>
        </p:nvSpPr>
        <p:spPr>
          <a:xfrm>
            <a:off x="381100" y="3803650"/>
            <a:ext cx="3643287" cy="2407920"/>
          </a:xfrm>
        </p:spPr>
        <p:txBody>
          <a:bodyPr anchor="ctr"/>
          <a:lstStyle>
            <a:lvl1pPr algn="ctr">
              <a:defRPr/>
            </a:lvl1pPr>
          </a:lstStyle>
          <a:p>
            <a:endParaRPr lang="en-US"/>
          </a:p>
        </p:txBody>
      </p:sp>
      <p:sp>
        <p:nvSpPr>
          <p:cNvPr id="28" name="Picture Placeholder 5">
            <a:extLst>
              <a:ext uri="{FF2B5EF4-FFF2-40B4-BE49-F238E27FC236}">
                <a16:creationId xmlns:a16="http://schemas.microsoft.com/office/drawing/2014/main" id="{1BCAF74B-6018-4C57-A90E-AB54A58B1470}"/>
              </a:ext>
            </a:extLst>
          </p:cNvPr>
          <p:cNvSpPr>
            <a:spLocks noGrp="1"/>
          </p:cNvSpPr>
          <p:nvPr>
            <p:ph type="pic" sz="quarter" idx="32"/>
          </p:nvPr>
        </p:nvSpPr>
        <p:spPr>
          <a:xfrm>
            <a:off x="4273564" y="3803650"/>
            <a:ext cx="3643287" cy="2407920"/>
          </a:xfrm>
        </p:spPr>
        <p:txBody>
          <a:bodyPr anchor="ctr"/>
          <a:lstStyle>
            <a:lvl1pPr algn="ctr">
              <a:defRPr/>
            </a:lvl1pPr>
          </a:lstStyle>
          <a:p>
            <a:endParaRPr lang="en-US"/>
          </a:p>
        </p:txBody>
      </p:sp>
      <p:sp>
        <p:nvSpPr>
          <p:cNvPr id="29" name="Picture Placeholder 5">
            <a:extLst>
              <a:ext uri="{FF2B5EF4-FFF2-40B4-BE49-F238E27FC236}">
                <a16:creationId xmlns:a16="http://schemas.microsoft.com/office/drawing/2014/main" id="{61217ED4-3DF8-4495-9467-ABDA716D4CF1}"/>
              </a:ext>
            </a:extLst>
          </p:cNvPr>
          <p:cNvSpPr>
            <a:spLocks noGrp="1"/>
          </p:cNvSpPr>
          <p:nvPr>
            <p:ph type="pic" sz="quarter" idx="33"/>
          </p:nvPr>
        </p:nvSpPr>
        <p:spPr>
          <a:xfrm>
            <a:off x="8166027" y="3803650"/>
            <a:ext cx="3643287" cy="2407920"/>
          </a:xfrm>
        </p:spPr>
        <p:txBody>
          <a:bodyPr anchor="ctr"/>
          <a:lstStyle>
            <a:lvl1pPr algn="ctr">
              <a:defRPr/>
            </a:lvl1pPr>
          </a:lstStyle>
          <a:p>
            <a:endParaRPr lang="en-US"/>
          </a:p>
        </p:txBody>
      </p:sp>
      <p:sp>
        <p:nvSpPr>
          <p:cNvPr id="2" name="Title 1">
            <a:extLst>
              <a:ext uri="{FF2B5EF4-FFF2-40B4-BE49-F238E27FC236}">
                <a16:creationId xmlns:a16="http://schemas.microsoft.com/office/drawing/2014/main" id="{6144A2ED-0415-4F97-8542-3AEA9009038F}"/>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7214903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05CE8878-73D0-49A2-BE7D-7B98477652C3}"/>
              </a:ext>
            </a:extLst>
          </p:cNvPr>
          <p:cNvSpPr>
            <a:spLocks noGrp="1"/>
          </p:cNvSpPr>
          <p:nvPr>
            <p:ph type="tbl" sz="quarter" idx="14"/>
          </p:nvPr>
        </p:nvSpPr>
        <p:spPr>
          <a:xfrm>
            <a:off x="381101" y="1322388"/>
            <a:ext cx="11429800" cy="4887912"/>
          </a:xfrm>
        </p:spPr>
        <p:txBody>
          <a:bodyPr anchor="ctr"/>
          <a:lstStyle>
            <a:lvl1pPr algn="ctr">
              <a:defRPr/>
            </a:lvl1pPr>
          </a:lstStyle>
          <a:p>
            <a:endParaRPr lang="en-US"/>
          </a:p>
        </p:txBody>
      </p:sp>
      <p:sp>
        <p:nvSpPr>
          <p:cNvPr id="7" name="Title 6">
            <a:extLst>
              <a:ext uri="{FF2B5EF4-FFF2-40B4-BE49-F238E27FC236}">
                <a16:creationId xmlns:a16="http://schemas.microsoft.com/office/drawing/2014/main" id="{D06F8458-66E1-4B4A-BC40-DD2CDA42EB1C}"/>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9951327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Icon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6F8458-66E1-4B4A-BC40-DD2CDA42EB1C}"/>
              </a:ext>
            </a:extLst>
          </p:cNvPr>
          <p:cNvSpPr>
            <a:spLocks noGrp="1"/>
          </p:cNvSpPr>
          <p:nvPr>
            <p:ph type="title"/>
          </p:nvPr>
        </p:nvSpPr>
        <p:spPr/>
        <p:txBody>
          <a:bodyPr/>
          <a:lstStyle/>
          <a:p>
            <a:r>
              <a:rPr lang="en-US"/>
              <a:t>Click to edit Master title style</a:t>
            </a:r>
          </a:p>
        </p:txBody>
      </p:sp>
      <p:sp>
        <p:nvSpPr>
          <p:cNvPr id="9" name="Left Bracket 8">
            <a:extLst>
              <a:ext uri="{FF2B5EF4-FFF2-40B4-BE49-F238E27FC236}">
                <a16:creationId xmlns:a16="http://schemas.microsoft.com/office/drawing/2014/main" id="{9DB06F89-EAA2-4FFE-B137-881E21A8ABBB}"/>
              </a:ext>
            </a:extLst>
          </p:cNvPr>
          <p:cNvSpPr/>
          <p:nvPr userDrawn="1"/>
        </p:nvSpPr>
        <p:spPr>
          <a:xfrm flipH="1">
            <a:off x="-6" y="1276794"/>
            <a:ext cx="3713000" cy="1619825"/>
          </a:xfrm>
          <a:prstGeom prst="leftBracket">
            <a:avLst>
              <a:gd name="adj" fmla="val 0"/>
            </a:avLst>
          </a:prstGeom>
          <a:solidFill>
            <a:schemeClr val="bg2"/>
          </a:solidFill>
          <a:ln w="12700" cap="rnd" cmpd="sng" algn="ctr">
            <a:no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4" name="TextBox 3">
            <a:extLst>
              <a:ext uri="{FF2B5EF4-FFF2-40B4-BE49-F238E27FC236}">
                <a16:creationId xmlns:a16="http://schemas.microsoft.com/office/drawing/2014/main" id="{F5F4BF08-37C9-4A82-8CD9-F9E8C1101BAA}"/>
              </a:ext>
            </a:extLst>
          </p:cNvPr>
          <p:cNvSpPr txBox="1"/>
          <p:nvPr userDrawn="1"/>
        </p:nvSpPr>
        <p:spPr>
          <a:xfrm>
            <a:off x="2068933" y="2580873"/>
            <a:ext cx="1143190" cy="215444"/>
          </a:xfrm>
          <a:prstGeom prst="rect">
            <a:avLst/>
          </a:prstGeom>
          <a:noFill/>
        </p:spPr>
        <p:txBody>
          <a:bodyPr wrap="square" lIns="0" rIns="0" anchor="ctr">
            <a:spAutoFit/>
          </a:bodyPr>
          <a:lstStyle/>
          <a:p>
            <a:pPr algn="ctr"/>
            <a:r>
              <a:rPr lang="en-US" sz="800">
                <a:solidFill>
                  <a:schemeClr val="tx1"/>
                </a:solidFill>
              </a:rPr>
              <a:t>Robot Attended</a:t>
            </a:r>
          </a:p>
        </p:txBody>
      </p:sp>
      <p:sp>
        <p:nvSpPr>
          <p:cNvPr id="6" name="TextBox 5">
            <a:extLst>
              <a:ext uri="{FF2B5EF4-FFF2-40B4-BE49-F238E27FC236}">
                <a16:creationId xmlns:a16="http://schemas.microsoft.com/office/drawing/2014/main" id="{6397B60F-1078-4BE3-9CAB-8304FE309F6E}"/>
              </a:ext>
            </a:extLst>
          </p:cNvPr>
          <p:cNvSpPr txBox="1"/>
          <p:nvPr userDrawn="1"/>
        </p:nvSpPr>
        <p:spPr>
          <a:xfrm>
            <a:off x="696868" y="2580873"/>
            <a:ext cx="961402" cy="215444"/>
          </a:xfrm>
          <a:prstGeom prst="rect">
            <a:avLst/>
          </a:prstGeom>
          <a:noFill/>
        </p:spPr>
        <p:txBody>
          <a:bodyPr wrap="square" lIns="0" rIns="0" anchor="ctr">
            <a:spAutoFit/>
          </a:bodyPr>
          <a:lstStyle/>
          <a:p>
            <a:pPr algn="ctr"/>
            <a:r>
              <a:rPr lang="en-US" sz="800">
                <a:solidFill>
                  <a:schemeClr val="tx1"/>
                </a:solidFill>
              </a:rPr>
              <a:t>Robot Unattended</a:t>
            </a:r>
          </a:p>
        </p:txBody>
      </p:sp>
      <p:sp>
        <p:nvSpPr>
          <p:cNvPr id="8" name="TextBox 7">
            <a:extLst>
              <a:ext uri="{FF2B5EF4-FFF2-40B4-BE49-F238E27FC236}">
                <a16:creationId xmlns:a16="http://schemas.microsoft.com/office/drawing/2014/main" id="{1985CDC6-930D-434F-ABE4-523C106B2E88}"/>
              </a:ext>
            </a:extLst>
          </p:cNvPr>
          <p:cNvSpPr txBox="1"/>
          <p:nvPr userDrawn="1"/>
        </p:nvSpPr>
        <p:spPr>
          <a:xfrm>
            <a:off x="822658" y="1756657"/>
            <a:ext cx="709821" cy="215444"/>
          </a:xfrm>
          <a:prstGeom prst="rect">
            <a:avLst/>
          </a:prstGeom>
          <a:noFill/>
        </p:spPr>
        <p:txBody>
          <a:bodyPr wrap="square" lIns="0" rIns="0" anchor="ctr">
            <a:spAutoFit/>
          </a:bodyPr>
          <a:lstStyle/>
          <a:p>
            <a:pPr algn="ctr"/>
            <a:r>
              <a:rPr lang="en-US" sz="800">
                <a:solidFill>
                  <a:schemeClr val="tx1"/>
                </a:solidFill>
              </a:rPr>
              <a:t>Orchestrator</a:t>
            </a:r>
          </a:p>
        </p:txBody>
      </p:sp>
      <p:sp>
        <p:nvSpPr>
          <p:cNvPr id="10" name="TextBox 9">
            <a:extLst>
              <a:ext uri="{FF2B5EF4-FFF2-40B4-BE49-F238E27FC236}">
                <a16:creationId xmlns:a16="http://schemas.microsoft.com/office/drawing/2014/main" id="{E00D0A21-97F1-4BD7-B182-DCD48BBE1F84}"/>
              </a:ext>
            </a:extLst>
          </p:cNvPr>
          <p:cNvSpPr txBox="1"/>
          <p:nvPr userDrawn="1"/>
        </p:nvSpPr>
        <p:spPr>
          <a:xfrm>
            <a:off x="2478824" y="1756657"/>
            <a:ext cx="304879" cy="215444"/>
          </a:xfrm>
          <a:prstGeom prst="rect">
            <a:avLst/>
          </a:prstGeom>
          <a:noFill/>
        </p:spPr>
        <p:txBody>
          <a:bodyPr wrap="square" lIns="0" rIns="0" anchor="ctr">
            <a:spAutoFit/>
          </a:bodyPr>
          <a:lstStyle/>
          <a:p>
            <a:pPr algn="ctr"/>
            <a:r>
              <a:rPr lang="en-US" sz="800">
                <a:solidFill>
                  <a:schemeClr val="tx1"/>
                </a:solidFill>
              </a:rPr>
              <a:t>Studio</a:t>
            </a:r>
          </a:p>
        </p:txBody>
      </p:sp>
      <p:sp>
        <p:nvSpPr>
          <p:cNvPr id="12" name="TextBox 11">
            <a:extLst>
              <a:ext uri="{FF2B5EF4-FFF2-40B4-BE49-F238E27FC236}">
                <a16:creationId xmlns:a16="http://schemas.microsoft.com/office/drawing/2014/main" id="{2BC5ACA1-85CB-4766-9421-AA20E838C068}"/>
              </a:ext>
            </a:extLst>
          </p:cNvPr>
          <p:cNvSpPr txBox="1"/>
          <p:nvPr userDrawn="1"/>
        </p:nvSpPr>
        <p:spPr>
          <a:xfrm>
            <a:off x="381100" y="3405089"/>
            <a:ext cx="709821" cy="215444"/>
          </a:xfrm>
          <a:prstGeom prst="rect">
            <a:avLst/>
          </a:prstGeom>
          <a:noFill/>
        </p:spPr>
        <p:txBody>
          <a:bodyPr wrap="square" lIns="0" rIns="0">
            <a:noAutofit/>
          </a:bodyPr>
          <a:lstStyle/>
          <a:p>
            <a:pPr algn="ctr"/>
            <a:r>
              <a:rPr lang="en-US" sz="800">
                <a:solidFill>
                  <a:schemeClr val="tx1"/>
                </a:solidFill>
              </a:rPr>
              <a:t>Calendar</a:t>
            </a:r>
          </a:p>
        </p:txBody>
      </p:sp>
      <p:sp>
        <p:nvSpPr>
          <p:cNvPr id="14" name="TextBox 13">
            <a:extLst>
              <a:ext uri="{FF2B5EF4-FFF2-40B4-BE49-F238E27FC236}">
                <a16:creationId xmlns:a16="http://schemas.microsoft.com/office/drawing/2014/main" id="{0E357ABD-BDFE-43B6-9B70-42F54AF2329C}"/>
              </a:ext>
            </a:extLst>
          </p:cNvPr>
          <p:cNvSpPr txBox="1"/>
          <p:nvPr userDrawn="1"/>
        </p:nvSpPr>
        <p:spPr>
          <a:xfrm>
            <a:off x="381100" y="4229305"/>
            <a:ext cx="709821" cy="338554"/>
          </a:xfrm>
          <a:prstGeom prst="rect">
            <a:avLst/>
          </a:prstGeom>
          <a:noFill/>
        </p:spPr>
        <p:txBody>
          <a:bodyPr wrap="square" lIns="0" rIns="0">
            <a:noAutofit/>
          </a:bodyPr>
          <a:lstStyle/>
          <a:p>
            <a:pPr algn="ctr"/>
            <a:r>
              <a:rPr lang="en-US" sz="800">
                <a:solidFill>
                  <a:schemeClr val="tx1"/>
                </a:solidFill>
              </a:rPr>
              <a:t>Course foundation</a:t>
            </a:r>
          </a:p>
        </p:txBody>
      </p:sp>
      <p:sp>
        <p:nvSpPr>
          <p:cNvPr id="16" name="TextBox 15">
            <a:extLst>
              <a:ext uri="{FF2B5EF4-FFF2-40B4-BE49-F238E27FC236}">
                <a16:creationId xmlns:a16="http://schemas.microsoft.com/office/drawing/2014/main" id="{744D8E62-1929-4FFF-BB15-019EB5FC2C28}"/>
              </a:ext>
            </a:extLst>
          </p:cNvPr>
          <p:cNvSpPr txBox="1"/>
          <p:nvPr userDrawn="1"/>
        </p:nvSpPr>
        <p:spPr>
          <a:xfrm>
            <a:off x="381100" y="5053521"/>
            <a:ext cx="709821" cy="338554"/>
          </a:xfrm>
          <a:prstGeom prst="rect">
            <a:avLst/>
          </a:prstGeom>
          <a:noFill/>
        </p:spPr>
        <p:txBody>
          <a:bodyPr wrap="square" lIns="0" rIns="0">
            <a:noAutofit/>
          </a:bodyPr>
          <a:lstStyle/>
          <a:p>
            <a:pPr algn="ctr"/>
            <a:r>
              <a:rPr lang="en-US" sz="800">
                <a:solidFill>
                  <a:schemeClr val="tx1"/>
                </a:solidFill>
              </a:rPr>
              <a:t>Enterprise-competency alt</a:t>
            </a:r>
          </a:p>
        </p:txBody>
      </p:sp>
      <p:sp>
        <p:nvSpPr>
          <p:cNvPr id="18" name="TextBox 17">
            <a:extLst>
              <a:ext uri="{FF2B5EF4-FFF2-40B4-BE49-F238E27FC236}">
                <a16:creationId xmlns:a16="http://schemas.microsoft.com/office/drawing/2014/main" id="{D3984A45-E83A-41BA-BCAB-578902BA60E6}"/>
              </a:ext>
            </a:extLst>
          </p:cNvPr>
          <p:cNvSpPr txBox="1"/>
          <p:nvPr userDrawn="1"/>
        </p:nvSpPr>
        <p:spPr>
          <a:xfrm>
            <a:off x="381100" y="5877738"/>
            <a:ext cx="709821" cy="215444"/>
          </a:xfrm>
          <a:prstGeom prst="rect">
            <a:avLst/>
          </a:prstGeom>
          <a:noFill/>
        </p:spPr>
        <p:txBody>
          <a:bodyPr wrap="square" lIns="0" rIns="0">
            <a:noAutofit/>
          </a:bodyPr>
          <a:lstStyle/>
          <a:p>
            <a:pPr algn="ctr"/>
            <a:r>
              <a:rPr lang="en-US" sz="800">
                <a:solidFill>
                  <a:schemeClr val="tx1"/>
                </a:solidFill>
              </a:rPr>
              <a:t>Growth</a:t>
            </a:r>
          </a:p>
        </p:txBody>
      </p:sp>
      <p:sp>
        <p:nvSpPr>
          <p:cNvPr id="20" name="TextBox 19">
            <a:extLst>
              <a:ext uri="{FF2B5EF4-FFF2-40B4-BE49-F238E27FC236}">
                <a16:creationId xmlns:a16="http://schemas.microsoft.com/office/drawing/2014/main" id="{820A11A9-CC57-4BB8-89E1-E6E01DBEFBE7}"/>
              </a:ext>
            </a:extLst>
          </p:cNvPr>
          <p:cNvSpPr txBox="1"/>
          <p:nvPr userDrawn="1"/>
        </p:nvSpPr>
        <p:spPr>
          <a:xfrm>
            <a:off x="1095871" y="3405089"/>
            <a:ext cx="709821" cy="215444"/>
          </a:xfrm>
          <a:prstGeom prst="rect">
            <a:avLst/>
          </a:prstGeom>
          <a:noFill/>
        </p:spPr>
        <p:txBody>
          <a:bodyPr wrap="square" lIns="0" rIns="0">
            <a:noAutofit/>
          </a:bodyPr>
          <a:lstStyle/>
          <a:p>
            <a:pPr algn="ctr"/>
            <a:r>
              <a:rPr lang="en-US" sz="800">
                <a:solidFill>
                  <a:schemeClr val="tx1"/>
                </a:solidFill>
              </a:rPr>
              <a:t>Certification</a:t>
            </a:r>
          </a:p>
        </p:txBody>
      </p:sp>
      <p:sp>
        <p:nvSpPr>
          <p:cNvPr id="22" name="TextBox 21">
            <a:extLst>
              <a:ext uri="{FF2B5EF4-FFF2-40B4-BE49-F238E27FC236}">
                <a16:creationId xmlns:a16="http://schemas.microsoft.com/office/drawing/2014/main" id="{067AE3A5-23C6-4E16-93B7-EABD67CD7A27}"/>
              </a:ext>
            </a:extLst>
          </p:cNvPr>
          <p:cNvSpPr txBox="1"/>
          <p:nvPr userDrawn="1"/>
        </p:nvSpPr>
        <p:spPr>
          <a:xfrm>
            <a:off x="1095871" y="4229305"/>
            <a:ext cx="709821" cy="338554"/>
          </a:xfrm>
          <a:prstGeom prst="rect">
            <a:avLst/>
          </a:prstGeom>
          <a:noFill/>
        </p:spPr>
        <p:txBody>
          <a:bodyPr wrap="square" lIns="0" rIns="0">
            <a:noAutofit/>
          </a:bodyPr>
          <a:lstStyle/>
          <a:p>
            <a:pPr algn="ctr"/>
            <a:r>
              <a:rPr lang="en-US" sz="800">
                <a:solidFill>
                  <a:schemeClr val="tx1"/>
                </a:solidFill>
              </a:rPr>
              <a:t>Course foundation 2</a:t>
            </a:r>
          </a:p>
        </p:txBody>
      </p:sp>
      <p:sp>
        <p:nvSpPr>
          <p:cNvPr id="24" name="TextBox 23">
            <a:extLst>
              <a:ext uri="{FF2B5EF4-FFF2-40B4-BE49-F238E27FC236}">
                <a16:creationId xmlns:a16="http://schemas.microsoft.com/office/drawing/2014/main" id="{DBEC31DA-BB4F-4719-8E81-C706EC4BF705}"/>
              </a:ext>
            </a:extLst>
          </p:cNvPr>
          <p:cNvSpPr txBox="1"/>
          <p:nvPr userDrawn="1"/>
        </p:nvSpPr>
        <p:spPr>
          <a:xfrm>
            <a:off x="1095871" y="5053521"/>
            <a:ext cx="709821" cy="215444"/>
          </a:xfrm>
          <a:prstGeom prst="rect">
            <a:avLst/>
          </a:prstGeom>
          <a:noFill/>
        </p:spPr>
        <p:txBody>
          <a:bodyPr wrap="square" lIns="0" rIns="0">
            <a:noAutofit/>
          </a:bodyPr>
          <a:lstStyle/>
          <a:p>
            <a:pPr algn="ctr"/>
            <a:r>
              <a:rPr lang="en-US" sz="800">
                <a:solidFill>
                  <a:schemeClr val="tx1"/>
                </a:solidFill>
              </a:rPr>
              <a:t>Equal</a:t>
            </a:r>
          </a:p>
        </p:txBody>
      </p:sp>
      <p:sp>
        <p:nvSpPr>
          <p:cNvPr id="26" name="TextBox 25">
            <a:extLst>
              <a:ext uri="{FF2B5EF4-FFF2-40B4-BE49-F238E27FC236}">
                <a16:creationId xmlns:a16="http://schemas.microsoft.com/office/drawing/2014/main" id="{4D7FAF32-C656-490B-861F-744C1885F0FF}"/>
              </a:ext>
            </a:extLst>
          </p:cNvPr>
          <p:cNvSpPr txBox="1"/>
          <p:nvPr userDrawn="1"/>
        </p:nvSpPr>
        <p:spPr>
          <a:xfrm>
            <a:off x="1095871" y="5877738"/>
            <a:ext cx="709821" cy="215444"/>
          </a:xfrm>
          <a:prstGeom prst="rect">
            <a:avLst/>
          </a:prstGeom>
          <a:noFill/>
        </p:spPr>
        <p:txBody>
          <a:bodyPr wrap="square" lIns="0" rIns="0">
            <a:noAutofit/>
          </a:bodyPr>
          <a:lstStyle/>
          <a:p>
            <a:pPr algn="ctr"/>
            <a:r>
              <a:rPr lang="en-US" sz="800">
                <a:solidFill>
                  <a:schemeClr val="tx1"/>
                </a:solidFill>
              </a:rPr>
              <a:t>Health</a:t>
            </a:r>
          </a:p>
        </p:txBody>
      </p:sp>
      <p:sp>
        <p:nvSpPr>
          <p:cNvPr id="28" name="TextBox 27">
            <a:extLst>
              <a:ext uri="{FF2B5EF4-FFF2-40B4-BE49-F238E27FC236}">
                <a16:creationId xmlns:a16="http://schemas.microsoft.com/office/drawing/2014/main" id="{4F95A3F8-68C9-4D7E-B264-C8D119DED17E}"/>
              </a:ext>
            </a:extLst>
          </p:cNvPr>
          <p:cNvSpPr txBox="1"/>
          <p:nvPr userDrawn="1"/>
        </p:nvSpPr>
        <p:spPr>
          <a:xfrm>
            <a:off x="1810642" y="3405089"/>
            <a:ext cx="709821" cy="215444"/>
          </a:xfrm>
          <a:prstGeom prst="rect">
            <a:avLst/>
          </a:prstGeom>
          <a:noFill/>
        </p:spPr>
        <p:txBody>
          <a:bodyPr wrap="square" lIns="0" rIns="0">
            <a:noAutofit/>
          </a:bodyPr>
          <a:lstStyle/>
          <a:p>
            <a:pPr algn="ctr"/>
            <a:r>
              <a:rPr lang="en-US" sz="800">
                <a:solidFill>
                  <a:schemeClr val="tx1"/>
                </a:solidFill>
              </a:rPr>
              <a:t>Chart</a:t>
            </a:r>
          </a:p>
        </p:txBody>
      </p:sp>
      <p:sp>
        <p:nvSpPr>
          <p:cNvPr id="30" name="TextBox 29">
            <a:extLst>
              <a:ext uri="{FF2B5EF4-FFF2-40B4-BE49-F238E27FC236}">
                <a16:creationId xmlns:a16="http://schemas.microsoft.com/office/drawing/2014/main" id="{C4A0B45D-E7D2-4205-948B-40F2D2C84361}"/>
              </a:ext>
            </a:extLst>
          </p:cNvPr>
          <p:cNvSpPr txBox="1"/>
          <p:nvPr userDrawn="1"/>
        </p:nvSpPr>
        <p:spPr>
          <a:xfrm>
            <a:off x="1810642" y="4229305"/>
            <a:ext cx="709821" cy="338554"/>
          </a:xfrm>
          <a:prstGeom prst="rect">
            <a:avLst/>
          </a:prstGeom>
          <a:noFill/>
        </p:spPr>
        <p:txBody>
          <a:bodyPr wrap="square" lIns="0" rIns="0">
            <a:noAutofit/>
          </a:bodyPr>
          <a:lstStyle/>
          <a:p>
            <a:pPr algn="ctr"/>
            <a:r>
              <a:rPr lang="en-US" sz="800">
                <a:solidFill>
                  <a:schemeClr val="tx1"/>
                </a:solidFill>
              </a:rPr>
              <a:t>Course foundation 3</a:t>
            </a:r>
          </a:p>
        </p:txBody>
      </p:sp>
      <p:sp>
        <p:nvSpPr>
          <p:cNvPr id="32" name="TextBox 31">
            <a:extLst>
              <a:ext uri="{FF2B5EF4-FFF2-40B4-BE49-F238E27FC236}">
                <a16:creationId xmlns:a16="http://schemas.microsoft.com/office/drawing/2014/main" id="{584E4E6B-8C58-4A87-811D-632BC3AF8E69}"/>
              </a:ext>
            </a:extLst>
          </p:cNvPr>
          <p:cNvSpPr txBox="1"/>
          <p:nvPr userDrawn="1"/>
        </p:nvSpPr>
        <p:spPr>
          <a:xfrm>
            <a:off x="1810642" y="5053521"/>
            <a:ext cx="709821" cy="215444"/>
          </a:xfrm>
          <a:prstGeom prst="rect">
            <a:avLst/>
          </a:prstGeom>
          <a:noFill/>
        </p:spPr>
        <p:txBody>
          <a:bodyPr wrap="square" lIns="0" rIns="0">
            <a:noAutofit/>
          </a:bodyPr>
          <a:lstStyle/>
          <a:p>
            <a:pPr algn="ctr"/>
            <a:r>
              <a:rPr lang="en-US" sz="800">
                <a:solidFill>
                  <a:schemeClr val="tx1"/>
                </a:solidFill>
              </a:rPr>
              <a:t>Error</a:t>
            </a:r>
          </a:p>
        </p:txBody>
      </p:sp>
      <p:sp>
        <p:nvSpPr>
          <p:cNvPr id="34" name="TextBox 33">
            <a:extLst>
              <a:ext uri="{FF2B5EF4-FFF2-40B4-BE49-F238E27FC236}">
                <a16:creationId xmlns:a16="http://schemas.microsoft.com/office/drawing/2014/main" id="{C590042C-17A5-4933-8C2F-049C18E5A584}"/>
              </a:ext>
            </a:extLst>
          </p:cNvPr>
          <p:cNvSpPr txBox="1"/>
          <p:nvPr userDrawn="1"/>
        </p:nvSpPr>
        <p:spPr>
          <a:xfrm>
            <a:off x="1810642" y="5877738"/>
            <a:ext cx="709821" cy="215444"/>
          </a:xfrm>
          <a:prstGeom prst="rect">
            <a:avLst/>
          </a:prstGeom>
          <a:noFill/>
        </p:spPr>
        <p:txBody>
          <a:bodyPr wrap="square" lIns="0" rIns="0">
            <a:noAutofit/>
          </a:bodyPr>
          <a:lstStyle/>
          <a:p>
            <a:pPr algn="ctr"/>
            <a:r>
              <a:rPr lang="en-US" sz="800">
                <a:solidFill>
                  <a:schemeClr val="tx1"/>
                </a:solidFill>
              </a:rPr>
              <a:t>Heart</a:t>
            </a:r>
          </a:p>
        </p:txBody>
      </p:sp>
      <p:sp>
        <p:nvSpPr>
          <p:cNvPr id="36" name="TextBox 35">
            <a:extLst>
              <a:ext uri="{FF2B5EF4-FFF2-40B4-BE49-F238E27FC236}">
                <a16:creationId xmlns:a16="http://schemas.microsoft.com/office/drawing/2014/main" id="{EEFC24A7-722C-4876-81E9-5552BE92F0F9}"/>
              </a:ext>
            </a:extLst>
          </p:cNvPr>
          <p:cNvSpPr txBox="1"/>
          <p:nvPr userDrawn="1"/>
        </p:nvSpPr>
        <p:spPr>
          <a:xfrm>
            <a:off x="2525414" y="3405089"/>
            <a:ext cx="709821" cy="215444"/>
          </a:xfrm>
          <a:prstGeom prst="rect">
            <a:avLst/>
          </a:prstGeom>
          <a:noFill/>
        </p:spPr>
        <p:txBody>
          <a:bodyPr wrap="square" lIns="0" rIns="0">
            <a:noAutofit/>
          </a:bodyPr>
          <a:lstStyle/>
          <a:p>
            <a:pPr algn="ctr"/>
            <a:r>
              <a:rPr lang="en-US" sz="800">
                <a:solidFill>
                  <a:schemeClr val="tx1"/>
                </a:solidFill>
              </a:rPr>
              <a:t>Clock</a:t>
            </a:r>
          </a:p>
        </p:txBody>
      </p:sp>
      <p:sp>
        <p:nvSpPr>
          <p:cNvPr id="38" name="TextBox 37">
            <a:extLst>
              <a:ext uri="{FF2B5EF4-FFF2-40B4-BE49-F238E27FC236}">
                <a16:creationId xmlns:a16="http://schemas.microsoft.com/office/drawing/2014/main" id="{5DB9E5FB-8496-4F67-9246-4D3CF2F152F7}"/>
              </a:ext>
            </a:extLst>
          </p:cNvPr>
          <p:cNvSpPr txBox="1"/>
          <p:nvPr userDrawn="1"/>
        </p:nvSpPr>
        <p:spPr>
          <a:xfrm>
            <a:off x="2525414" y="4229305"/>
            <a:ext cx="709821" cy="338554"/>
          </a:xfrm>
          <a:prstGeom prst="rect">
            <a:avLst/>
          </a:prstGeom>
          <a:noFill/>
        </p:spPr>
        <p:txBody>
          <a:bodyPr wrap="square" lIns="0" rIns="0">
            <a:noAutofit/>
          </a:bodyPr>
          <a:lstStyle/>
          <a:p>
            <a:pPr algn="ctr"/>
            <a:r>
              <a:rPr lang="en-US" sz="800">
                <a:solidFill>
                  <a:schemeClr val="tx1"/>
                </a:solidFill>
              </a:rPr>
              <a:t>Course-orchestrator</a:t>
            </a:r>
          </a:p>
        </p:txBody>
      </p:sp>
      <p:sp>
        <p:nvSpPr>
          <p:cNvPr id="40" name="TextBox 39">
            <a:extLst>
              <a:ext uri="{FF2B5EF4-FFF2-40B4-BE49-F238E27FC236}">
                <a16:creationId xmlns:a16="http://schemas.microsoft.com/office/drawing/2014/main" id="{D982E093-A924-4BC2-9033-B0724C502141}"/>
              </a:ext>
            </a:extLst>
          </p:cNvPr>
          <p:cNvSpPr txBox="1"/>
          <p:nvPr userDrawn="1"/>
        </p:nvSpPr>
        <p:spPr>
          <a:xfrm>
            <a:off x="2525414" y="5053521"/>
            <a:ext cx="709821" cy="338554"/>
          </a:xfrm>
          <a:prstGeom prst="rect">
            <a:avLst/>
          </a:prstGeom>
          <a:noFill/>
        </p:spPr>
        <p:txBody>
          <a:bodyPr wrap="square" lIns="0" rIns="0">
            <a:noAutofit/>
          </a:bodyPr>
          <a:lstStyle/>
          <a:p>
            <a:pPr algn="ctr"/>
            <a:r>
              <a:rPr lang="en-US" sz="800">
                <a:solidFill>
                  <a:schemeClr val="tx1"/>
                </a:solidFill>
              </a:rPr>
              <a:t>Exception handling</a:t>
            </a:r>
          </a:p>
        </p:txBody>
      </p:sp>
      <p:sp>
        <p:nvSpPr>
          <p:cNvPr id="42" name="TextBox 41">
            <a:extLst>
              <a:ext uri="{FF2B5EF4-FFF2-40B4-BE49-F238E27FC236}">
                <a16:creationId xmlns:a16="http://schemas.microsoft.com/office/drawing/2014/main" id="{192F9DD0-3AAD-4DF6-8FD9-49F5B75A74C9}"/>
              </a:ext>
            </a:extLst>
          </p:cNvPr>
          <p:cNvSpPr txBox="1"/>
          <p:nvPr userDrawn="1"/>
        </p:nvSpPr>
        <p:spPr>
          <a:xfrm>
            <a:off x="2525414" y="5877738"/>
            <a:ext cx="709821" cy="215444"/>
          </a:xfrm>
          <a:prstGeom prst="rect">
            <a:avLst/>
          </a:prstGeom>
          <a:noFill/>
        </p:spPr>
        <p:txBody>
          <a:bodyPr wrap="square" lIns="0" rIns="0">
            <a:noAutofit/>
          </a:bodyPr>
          <a:lstStyle/>
          <a:p>
            <a:pPr algn="ctr"/>
            <a:r>
              <a:rPr lang="en-US" sz="800">
                <a:solidFill>
                  <a:schemeClr val="tx1"/>
                </a:solidFill>
              </a:rPr>
              <a:t>Home</a:t>
            </a:r>
          </a:p>
        </p:txBody>
      </p:sp>
      <p:sp>
        <p:nvSpPr>
          <p:cNvPr id="44" name="TextBox 43">
            <a:extLst>
              <a:ext uri="{FF2B5EF4-FFF2-40B4-BE49-F238E27FC236}">
                <a16:creationId xmlns:a16="http://schemas.microsoft.com/office/drawing/2014/main" id="{5F9BD512-2053-4FBA-B3CF-04340B99A94F}"/>
              </a:ext>
            </a:extLst>
          </p:cNvPr>
          <p:cNvSpPr txBox="1"/>
          <p:nvPr userDrawn="1"/>
        </p:nvSpPr>
        <p:spPr>
          <a:xfrm>
            <a:off x="3240185" y="3405089"/>
            <a:ext cx="709821" cy="338554"/>
          </a:xfrm>
          <a:prstGeom prst="rect">
            <a:avLst/>
          </a:prstGeom>
          <a:noFill/>
        </p:spPr>
        <p:txBody>
          <a:bodyPr wrap="square" lIns="0" rIns="0">
            <a:noAutofit/>
          </a:bodyPr>
          <a:lstStyle/>
          <a:p>
            <a:pPr algn="ctr"/>
            <a:r>
              <a:rPr lang="en-US" sz="800">
                <a:solidFill>
                  <a:schemeClr val="tx1"/>
                </a:solidFill>
              </a:rPr>
              <a:t>Cloud </a:t>
            </a:r>
          </a:p>
          <a:p>
            <a:pPr algn="ctr"/>
            <a:r>
              <a:rPr lang="en-US" sz="800">
                <a:solidFill>
                  <a:schemeClr val="tx1"/>
                </a:solidFill>
              </a:rPr>
              <a:t>app</a:t>
            </a:r>
          </a:p>
        </p:txBody>
      </p:sp>
      <p:sp>
        <p:nvSpPr>
          <p:cNvPr id="54" name="TextBox 53">
            <a:extLst>
              <a:ext uri="{FF2B5EF4-FFF2-40B4-BE49-F238E27FC236}">
                <a16:creationId xmlns:a16="http://schemas.microsoft.com/office/drawing/2014/main" id="{6B7C9C30-B068-4C5F-8A0C-B42845C388F0}"/>
              </a:ext>
            </a:extLst>
          </p:cNvPr>
          <p:cNvSpPr txBox="1"/>
          <p:nvPr userDrawn="1"/>
        </p:nvSpPr>
        <p:spPr>
          <a:xfrm>
            <a:off x="3240185" y="4229305"/>
            <a:ext cx="709821" cy="215444"/>
          </a:xfrm>
          <a:prstGeom prst="rect">
            <a:avLst/>
          </a:prstGeom>
          <a:noFill/>
        </p:spPr>
        <p:txBody>
          <a:bodyPr wrap="square" lIns="0" rIns="0">
            <a:noAutofit/>
          </a:bodyPr>
          <a:lstStyle/>
          <a:p>
            <a:pPr algn="ctr"/>
            <a:r>
              <a:rPr lang="en-US" sz="800">
                <a:solidFill>
                  <a:schemeClr val="tx1"/>
                </a:solidFill>
              </a:rPr>
              <a:t>CRM</a:t>
            </a:r>
          </a:p>
        </p:txBody>
      </p:sp>
      <p:sp>
        <p:nvSpPr>
          <p:cNvPr id="56" name="TextBox 55">
            <a:extLst>
              <a:ext uri="{FF2B5EF4-FFF2-40B4-BE49-F238E27FC236}">
                <a16:creationId xmlns:a16="http://schemas.microsoft.com/office/drawing/2014/main" id="{1062010E-3466-4D90-852C-06F41099ADD6}"/>
              </a:ext>
            </a:extLst>
          </p:cNvPr>
          <p:cNvSpPr txBox="1"/>
          <p:nvPr userDrawn="1"/>
        </p:nvSpPr>
        <p:spPr>
          <a:xfrm>
            <a:off x="3240185" y="5053521"/>
            <a:ext cx="709821" cy="215444"/>
          </a:xfrm>
          <a:prstGeom prst="rect">
            <a:avLst/>
          </a:prstGeom>
          <a:noFill/>
        </p:spPr>
        <p:txBody>
          <a:bodyPr wrap="square" lIns="0" rIns="0">
            <a:noAutofit/>
          </a:bodyPr>
          <a:lstStyle/>
          <a:p>
            <a:pPr algn="ctr"/>
            <a:r>
              <a:rPr lang="en-US" sz="800">
                <a:solidFill>
                  <a:schemeClr val="tx1"/>
                </a:solidFill>
              </a:rPr>
              <a:t>Fast ROI</a:t>
            </a:r>
          </a:p>
        </p:txBody>
      </p:sp>
      <p:sp>
        <p:nvSpPr>
          <p:cNvPr id="58" name="TextBox 57">
            <a:extLst>
              <a:ext uri="{FF2B5EF4-FFF2-40B4-BE49-F238E27FC236}">
                <a16:creationId xmlns:a16="http://schemas.microsoft.com/office/drawing/2014/main" id="{537844AA-A71F-4B8C-87CF-C5F3E6A4077B}"/>
              </a:ext>
            </a:extLst>
          </p:cNvPr>
          <p:cNvSpPr txBox="1"/>
          <p:nvPr userDrawn="1"/>
        </p:nvSpPr>
        <p:spPr>
          <a:xfrm>
            <a:off x="3240185" y="5877738"/>
            <a:ext cx="709821" cy="215444"/>
          </a:xfrm>
          <a:prstGeom prst="rect">
            <a:avLst/>
          </a:prstGeom>
          <a:noFill/>
        </p:spPr>
        <p:txBody>
          <a:bodyPr wrap="square" lIns="0" rIns="0">
            <a:noAutofit/>
          </a:bodyPr>
          <a:lstStyle/>
          <a:p>
            <a:pPr algn="ctr"/>
            <a:r>
              <a:rPr lang="en-US" sz="800">
                <a:solidFill>
                  <a:schemeClr val="tx1"/>
                </a:solidFill>
              </a:rPr>
              <a:t>Hourglass</a:t>
            </a:r>
          </a:p>
        </p:txBody>
      </p:sp>
      <p:sp>
        <p:nvSpPr>
          <p:cNvPr id="60" name="TextBox 59">
            <a:extLst>
              <a:ext uri="{FF2B5EF4-FFF2-40B4-BE49-F238E27FC236}">
                <a16:creationId xmlns:a16="http://schemas.microsoft.com/office/drawing/2014/main" id="{716AC10E-9432-4465-85A9-18EA52B6AF93}"/>
              </a:ext>
            </a:extLst>
          </p:cNvPr>
          <p:cNvSpPr txBox="1"/>
          <p:nvPr userDrawn="1"/>
        </p:nvSpPr>
        <p:spPr>
          <a:xfrm>
            <a:off x="6099269" y="3405089"/>
            <a:ext cx="709821" cy="215444"/>
          </a:xfrm>
          <a:prstGeom prst="rect">
            <a:avLst/>
          </a:prstGeom>
          <a:noFill/>
        </p:spPr>
        <p:txBody>
          <a:bodyPr wrap="square" lIns="0" rIns="0">
            <a:noAutofit/>
          </a:bodyPr>
          <a:lstStyle/>
          <a:p>
            <a:pPr algn="ctr"/>
            <a:r>
              <a:rPr lang="en-US" sz="800">
                <a:solidFill>
                  <a:schemeClr val="tx1"/>
                </a:solidFill>
              </a:rPr>
              <a:t>Code</a:t>
            </a:r>
          </a:p>
        </p:txBody>
      </p:sp>
      <p:sp>
        <p:nvSpPr>
          <p:cNvPr id="62" name="TextBox 61">
            <a:extLst>
              <a:ext uri="{FF2B5EF4-FFF2-40B4-BE49-F238E27FC236}">
                <a16:creationId xmlns:a16="http://schemas.microsoft.com/office/drawing/2014/main" id="{5DDF5416-163E-4A6E-A248-8E337597EA4D}"/>
              </a:ext>
            </a:extLst>
          </p:cNvPr>
          <p:cNvSpPr txBox="1"/>
          <p:nvPr userDrawn="1"/>
        </p:nvSpPr>
        <p:spPr>
          <a:xfrm>
            <a:off x="6099269" y="4229305"/>
            <a:ext cx="709821" cy="338554"/>
          </a:xfrm>
          <a:prstGeom prst="rect">
            <a:avLst/>
          </a:prstGeom>
          <a:noFill/>
        </p:spPr>
        <p:txBody>
          <a:bodyPr wrap="square" lIns="0" rIns="0">
            <a:noAutofit/>
          </a:bodyPr>
          <a:lstStyle/>
          <a:p>
            <a:pPr algn="ctr"/>
            <a:r>
              <a:rPr lang="en-US" sz="800">
                <a:solidFill>
                  <a:schemeClr val="tx1"/>
                </a:solidFill>
              </a:rPr>
              <a:t>Desktop program</a:t>
            </a:r>
          </a:p>
        </p:txBody>
      </p:sp>
      <p:sp>
        <p:nvSpPr>
          <p:cNvPr id="64" name="TextBox 63">
            <a:extLst>
              <a:ext uri="{FF2B5EF4-FFF2-40B4-BE49-F238E27FC236}">
                <a16:creationId xmlns:a16="http://schemas.microsoft.com/office/drawing/2014/main" id="{55B92149-B45A-4FC5-968C-B986E0C4700F}"/>
              </a:ext>
            </a:extLst>
          </p:cNvPr>
          <p:cNvSpPr txBox="1"/>
          <p:nvPr userDrawn="1"/>
        </p:nvSpPr>
        <p:spPr>
          <a:xfrm>
            <a:off x="6099269" y="5053521"/>
            <a:ext cx="709821" cy="215444"/>
          </a:xfrm>
          <a:prstGeom prst="rect">
            <a:avLst/>
          </a:prstGeom>
          <a:noFill/>
        </p:spPr>
        <p:txBody>
          <a:bodyPr wrap="square" lIns="0" rIns="0">
            <a:noAutofit/>
          </a:bodyPr>
          <a:lstStyle/>
          <a:p>
            <a:pPr algn="ctr"/>
            <a:r>
              <a:rPr lang="en-US" sz="800">
                <a:solidFill>
                  <a:schemeClr val="tx1"/>
                </a:solidFill>
              </a:rPr>
              <a:t>First-link</a:t>
            </a:r>
          </a:p>
        </p:txBody>
      </p:sp>
      <p:sp>
        <p:nvSpPr>
          <p:cNvPr id="66" name="TextBox 65">
            <a:extLst>
              <a:ext uri="{FF2B5EF4-FFF2-40B4-BE49-F238E27FC236}">
                <a16:creationId xmlns:a16="http://schemas.microsoft.com/office/drawing/2014/main" id="{39F5A768-E7DC-4D96-AAF3-21FBBF300C0C}"/>
              </a:ext>
            </a:extLst>
          </p:cNvPr>
          <p:cNvSpPr txBox="1"/>
          <p:nvPr userDrawn="1"/>
        </p:nvSpPr>
        <p:spPr>
          <a:xfrm>
            <a:off x="6099269" y="2580873"/>
            <a:ext cx="709821" cy="338554"/>
          </a:xfrm>
          <a:prstGeom prst="rect">
            <a:avLst/>
          </a:prstGeom>
          <a:noFill/>
        </p:spPr>
        <p:txBody>
          <a:bodyPr wrap="square" lIns="0" rIns="0">
            <a:noAutofit/>
          </a:bodyPr>
          <a:lstStyle/>
          <a:p>
            <a:pPr algn="ctr"/>
            <a:r>
              <a:rPr lang="en-US" sz="800">
                <a:solidFill>
                  <a:schemeClr val="tx1"/>
                </a:solidFill>
              </a:rPr>
              <a:t>Automated data entry</a:t>
            </a:r>
          </a:p>
        </p:txBody>
      </p:sp>
      <p:sp>
        <p:nvSpPr>
          <p:cNvPr id="68" name="TextBox 67">
            <a:extLst>
              <a:ext uri="{FF2B5EF4-FFF2-40B4-BE49-F238E27FC236}">
                <a16:creationId xmlns:a16="http://schemas.microsoft.com/office/drawing/2014/main" id="{F4F1FFB2-B0BC-446B-9B34-4288C9E9AFC9}"/>
              </a:ext>
            </a:extLst>
          </p:cNvPr>
          <p:cNvSpPr txBox="1"/>
          <p:nvPr userDrawn="1"/>
        </p:nvSpPr>
        <p:spPr>
          <a:xfrm>
            <a:off x="6099269" y="1756657"/>
            <a:ext cx="709821" cy="215444"/>
          </a:xfrm>
          <a:prstGeom prst="rect">
            <a:avLst/>
          </a:prstGeom>
          <a:noFill/>
        </p:spPr>
        <p:txBody>
          <a:bodyPr wrap="square" lIns="0" rIns="0">
            <a:noAutofit/>
          </a:bodyPr>
          <a:lstStyle/>
          <a:p>
            <a:pPr algn="ctr"/>
            <a:r>
              <a:rPr lang="en-US" sz="800">
                <a:solidFill>
                  <a:schemeClr val="tx1"/>
                </a:solidFill>
              </a:rPr>
              <a:t>AI </a:t>
            </a:r>
          </a:p>
        </p:txBody>
      </p:sp>
      <p:sp>
        <p:nvSpPr>
          <p:cNvPr id="70" name="TextBox 69">
            <a:extLst>
              <a:ext uri="{FF2B5EF4-FFF2-40B4-BE49-F238E27FC236}">
                <a16:creationId xmlns:a16="http://schemas.microsoft.com/office/drawing/2014/main" id="{5F7AAD6C-5663-4415-95C8-95A418271499}"/>
              </a:ext>
            </a:extLst>
          </p:cNvPr>
          <p:cNvSpPr txBox="1"/>
          <p:nvPr userDrawn="1"/>
        </p:nvSpPr>
        <p:spPr>
          <a:xfrm>
            <a:off x="6099269" y="5877738"/>
            <a:ext cx="709821" cy="215444"/>
          </a:xfrm>
          <a:prstGeom prst="rect">
            <a:avLst/>
          </a:prstGeom>
          <a:noFill/>
        </p:spPr>
        <p:txBody>
          <a:bodyPr wrap="square" lIns="0" rIns="0">
            <a:noAutofit/>
          </a:bodyPr>
          <a:lstStyle/>
          <a:p>
            <a:pPr algn="ctr"/>
            <a:r>
              <a:rPr lang="en-US" sz="800">
                <a:solidFill>
                  <a:schemeClr val="tx1"/>
                </a:solidFill>
              </a:rPr>
              <a:t>Keyboard</a:t>
            </a:r>
          </a:p>
        </p:txBody>
      </p:sp>
      <p:sp>
        <p:nvSpPr>
          <p:cNvPr id="72" name="TextBox 71">
            <a:extLst>
              <a:ext uri="{FF2B5EF4-FFF2-40B4-BE49-F238E27FC236}">
                <a16:creationId xmlns:a16="http://schemas.microsoft.com/office/drawing/2014/main" id="{A7202B93-89D8-4FDD-8D9A-0C21EF535DD5}"/>
              </a:ext>
            </a:extLst>
          </p:cNvPr>
          <p:cNvSpPr txBox="1"/>
          <p:nvPr userDrawn="1"/>
        </p:nvSpPr>
        <p:spPr>
          <a:xfrm>
            <a:off x="6814040" y="3405089"/>
            <a:ext cx="709821" cy="338554"/>
          </a:xfrm>
          <a:prstGeom prst="rect">
            <a:avLst/>
          </a:prstGeom>
          <a:noFill/>
        </p:spPr>
        <p:txBody>
          <a:bodyPr wrap="square" lIns="0" rIns="0">
            <a:noAutofit/>
          </a:bodyPr>
          <a:lstStyle/>
          <a:p>
            <a:pPr algn="ctr"/>
            <a:r>
              <a:rPr lang="en-US" sz="800">
                <a:solidFill>
                  <a:schemeClr val="tx1"/>
                </a:solidFill>
              </a:rPr>
              <a:t>Complete </a:t>
            </a:r>
          </a:p>
          <a:p>
            <a:pPr algn="ctr"/>
            <a:r>
              <a:rPr lang="en-US" sz="800">
                <a:solidFill>
                  <a:schemeClr val="tx1"/>
                </a:solidFill>
              </a:rPr>
              <a:t>audit</a:t>
            </a:r>
          </a:p>
        </p:txBody>
      </p:sp>
      <p:sp>
        <p:nvSpPr>
          <p:cNvPr id="74" name="TextBox 73">
            <a:extLst>
              <a:ext uri="{FF2B5EF4-FFF2-40B4-BE49-F238E27FC236}">
                <a16:creationId xmlns:a16="http://schemas.microsoft.com/office/drawing/2014/main" id="{90F4B8E3-F91B-4E96-93C4-2D4AE885E78B}"/>
              </a:ext>
            </a:extLst>
          </p:cNvPr>
          <p:cNvSpPr txBox="1"/>
          <p:nvPr userDrawn="1"/>
        </p:nvSpPr>
        <p:spPr>
          <a:xfrm>
            <a:off x="6814040" y="4229305"/>
            <a:ext cx="709821" cy="338554"/>
          </a:xfrm>
          <a:prstGeom prst="rect">
            <a:avLst/>
          </a:prstGeom>
          <a:noFill/>
        </p:spPr>
        <p:txBody>
          <a:bodyPr wrap="square" lIns="0" rIns="0">
            <a:noAutofit/>
          </a:bodyPr>
          <a:lstStyle/>
          <a:p>
            <a:pPr algn="ctr"/>
            <a:r>
              <a:rPr lang="en-US" sz="800">
                <a:solidFill>
                  <a:schemeClr val="tx1"/>
                </a:solidFill>
              </a:rPr>
              <a:t>Document </a:t>
            </a:r>
            <a:br>
              <a:rPr lang="en-US" sz="800">
                <a:solidFill>
                  <a:schemeClr val="tx1"/>
                </a:solidFill>
              </a:rPr>
            </a:br>
            <a:endParaRPr lang="en-US" sz="800">
              <a:solidFill>
                <a:schemeClr val="tx1"/>
              </a:solidFill>
            </a:endParaRPr>
          </a:p>
        </p:txBody>
      </p:sp>
      <p:sp>
        <p:nvSpPr>
          <p:cNvPr id="76" name="TextBox 75">
            <a:extLst>
              <a:ext uri="{FF2B5EF4-FFF2-40B4-BE49-F238E27FC236}">
                <a16:creationId xmlns:a16="http://schemas.microsoft.com/office/drawing/2014/main" id="{2B5058D7-7643-429A-89EC-F353837EA808}"/>
              </a:ext>
            </a:extLst>
          </p:cNvPr>
          <p:cNvSpPr txBox="1"/>
          <p:nvPr userDrawn="1"/>
        </p:nvSpPr>
        <p:spPr>
          <a:xfrm>
            <a:off x="6814040" y="5053521"/>
            <a:ext cx="709821" cy="215444"/>
          </a:xfrm>
          <a:prstGeom prst="rect">
            <a:avLst/>
          </a:prstGeom>
          <a:noFill/>
        </p:spPr>
        <p:txBody>
          <a:bodyPr wrap="square" lIns="0" rIns="0">
            <a:noAutofit/>
          </a:bodyPr>
          <a:lstStyle/>
          <a:p>
            <a:pPr algn="ctr"/>
            <a:r>
              <a:rPr lang="en-US" sz="800">
                <a:solidFill>
                  <a:schemeClr val="tx1"/>
                </a:solidFill>
              </a:rPr>
              <a:t>First-mention</a:t>
            </a:r>
          </a:p>
        </p:txBody>
      </p:sp>
      <p:sp>
        <p:nvSpPr>
          <p:cNvPr id="78" name="TextBox 77">
            <a:extLst>
              <a:ext uri="{FF2B5EF4-FFF2-40B4-BE49-F238E27FC236}">
                <a16:creationId xmlns:a16="http://schemas.microsoft.com/office/drawing/2014/main" id="{78070FC8-666B-4E4E-9D25-C3E250A33377}"/>
              </a:ext>
            </a:extLst>
          </p:cNvPr>
          <p:cNvSpPr txBox="1"/>
          <p:nvPr userDrawn="1"/>
        </p:nvSpPr>
        <p:spPr>
          <a:xfrm>
            <a:off x="6814040" y="2580873"/>
            <a:ext cx="709821" cy="215444"/>
          </a:xfrm>
          <a:prstGeom prst="rect">
            <a:avLst/>
          </a:prstGeom>
          <a:noFill/>
        </p:spPr>
        <p:txBody>
          <a:bodyPr wrap="square" lIns="0" rIns="0">
            <a:noAutofit/>
          </a:bodyPr>
          <a:lstStyle/>
          <a:p>
            <a:pPr algn="ctr"/>
            <a:r>
              <a:rPr lang="en-US" sz="800">
                <a:solidFill>
                  <a:schemeClr val="tx1"/>
                </a:solidFill>
              </a:rPr>
              <a:t>Automation</a:t>
            </a:r>
          </a:p>
        </p:txBody>
      </p:sp>
      <p:sp>
        <p:nvSpPr>
          <p:cNvPr id="80" name="TextBox 79">
            <a:extLst>
              <a:ext uri="{FF2B5EF4-FFF2-40B4-BE49-F238E27FC236}">
                <a16:creationId xmlns:a16="http://schemas.microsoft.com/office/drawing/2014/main" id="{2E145C96-DBDE-46E2-9171-37C44FC392A8}"/>
              </a:ext>
            </a:extLst>
          </p:cNvPr>
          <p:cNvSpPr txBox="1"/>
          <p:nvPr userDrawn="1"/>
        </p:nvSpPr>
        <p:spPr>
          <a:xfrm>
            <a:off x="6814040" y="1756657"/>
            <a:ext cx="709821" cy="215444"/>
          </a:xfrm>
          <a:prstGeom prst="rect">
            <a:avLst/>
          </a:prstGeom>
          <a:noFill/>
        </p:spPr>
        <p:txBody>
          <a:bodyPr wrap="square" lIns="0" rIns="0">
            <a:noAutofit/>
          </a:bodyPr>
          <a:lstStyle/>
          <a:p>
            <a:pPr algn="ctr"/>
            <a:r>
              <a:rPr lang="en-US" sz="800">
                <a:solidFill>
                  <a:schemeClr val="tx1"/>
                </a:solidFill>
              </a:rPr>
              <a:t>AI Alt</a:t>
            </a:r>
          </a:p>
        </p:txBody>
      </p:sp>
      <p:sp>
        <p:nvSpPr>
          <p:cNvPr id="82" name="TextBox 81">
            <a:extLst>
              <a:ext uri="{FF2B5EF4-FFF2-40B4-BE49-F238E27FC236}">
                <a16:creationId xmlns:a16="http://schemas.microsoft.com/office/drawing/2014/main" id="{5EF2FF4D-B1BD-4666-8C9D-753E6C0E2A6E}"/>
              </a:ext>
            </a:extLst>
          </p:cNvPr>
          <p:cNvSpPr txBox="1"/>
          <p:nvPr userDrawn="1"/>
        </p:nvSpPr>
        <p:spPr>
          <a:xfrm>
            <a:off x="6814040" y="5877738"/>
            <a:ext cx="709821" cy="215444"/>
          </a:xfrm>
          <a:prstGeom prst="rect">
            <a:avLst/>
          </a:prstGeom>
          <a:noFill/>
        </p:spPr>
        <p:txBody>
          <a:bodyPr wrap="square" lIns="0" rIns="0">
            <a:noAutofit/>
          </a:bodyPr>
          <a:lstStyle/>
          <a:p>
            <a:pPr algn="ctr"/>
            <a:r>
              <a:rPr lang="en-US" sz="800">
                <a:solidFill>
                  <a:schemeClr val="tx1"/>
                </a:solidFill>
              </a:rPr>
              <a:t>Label</a:t>
            </a:r>
          </a:p>
        </p:txBody>
      </p:sp>
      <p:sp>
        <p:nvSpPr>
          <p:cNvPr id="83" name="TextBox 82">
            <a:extLst>
              <a:ext uri="{FF2B5EF4-FFF2-40B4-BE49-F238E27FC236}">
                <a16:creationId xmlns:a16="http://schemas.microsoft.com/office/drawing/2014/main" id="{A4C49745-860B-4CA3-9551-970E17443DF5}"/>
              </a:ext>
            </a:extLst>
          </p:cNvPr>
          <p:cNvSpPr txBox="1"/>
          <p:nvPr userDrawn="1"/>
        </p:nvSpPr>
        <p:spPr>
          <a:xfrm>
            <a:off x="7528812" y="3405089"/>
            <a:ext cx="709821" cy="338554"/>
          </a:xfrm>
          <a:prstGeom prst="rect">
            <a:avLst/>
          </a:prstGeom>
          <a:noFill/>
        </p:spPr>
        <p:txBody>
          <a:bodyPr wrap="square" lIns="0" rIns="0">
            <a:noAutofit/>
          </a:bodyPr>
          <a:lstStyle/>
          <a:p>
            <a:pPr algn="ctr"/>
            <a:r>
              <a:rPr lang="en-US" sz="800">
                <a:solidFill>
                  <a:schemeClr val="tx1"/>
                </a:solidFill>
              </a:rPr>
              <a:t>Contact</a:t>
            </a:r>
          </a:p>
          <a:p>
            <a:pPr algn="ctr"/>
            <a:r>
              <a:rPr lang="en-US" sz="800">
                <a:solidFill>
                  <a:schemeClr val="tx1"/>
                </a:solidFill>
              </a:rPr>
              <a:t>email</a:t>
            </a:r>
          </a:p>
        </p:txBody>
      </p:sp>
      <p:sp>
        <p:nvSpPr>
          <p:cNvPr id="84" name="TextBox 83">
            <a:extLst>
              <a:ext uri="{FF2B5EF4-FFF2-40B4-BE49-F238E27FC236}">
                <a16:creationId xmlns:a16="http://schemas.microsoft.com/office/drawing/2014/main" id="{4252A578-B230-4B6B-AAAA-19F05A989A4C}"/>
              </a:ext>
            </a:extLst>
          </p:cNvPr>
          <p:cNvSpPr txBox="1"/>
          <p:nvPr userDrawn="1"/>
        </p:nvSpPr>
        <p:spPr>
          <a:xfrm>
            <a:off x="7528812" y="4229305"/>
            <a:ext cx="709821" cy="215444"/>
          </a:xfrm>
          <a:prstGeom prst="rect">
            <a:avLst/>
          </a:prstGeom>
          <a:noFill/>
        </p:spPr>
        <p:txBody>
          <a:bodyPr wrap="square" lIns="0" rIns="0">
            <a:noAutofit/>
          </a:bodyPr>
          <a:lstStyle/>
          <a:p>
            <a:pPr algn="ctr"/>
            <a:r>
              <a:rPr lang="en-US" sz="800">
                <a:solidFill>
                  <a:schemeClr val="tx1"/>
                </a:solidFill>
              </a:rPr>
              <a:t>Done</a:t>
            </a:r>
          </a:p>
        </p:txBody>
      </p:sp>
      <p:sp>
        <p:nvSpPr>
          <p:cNvPr id="86" name="TextBox 85">
            <a:extLst>
              <a:ext uri="{FF2B5EF4-FFF2-40B4-BE49-F238E27FC236}">
                <a16:creationId xmlns:a16="http://schemas.microsoft.com/office/drawing/2014/main" id="{FE902129-2039-4AC5-9EBC-415B09B01A10}"/>
              </a:ext>
            </a:extLst>
          </p:cNvPr>
          <p:cNvSpPr txBox="1"/>
          <p:nvPr userDrawn="1"/>
        </p:nvSpPr>
        <p:spPr>
          <a:xfrm>
            <a:off x="7528812" y="5053521"/>
            <a:ext cx="709821" cy="215444"/>
          </a:xfrm>
          <a:prstGeom prst="rect">
            <a:avLst/>
          </a:prstGeom>
          <a:noFill/>
        </p:spPr>
        <p:txBody>
          <a:bodyPr wrap="square" lIns="0" rIns="0">
            <a:noAutofit/>
          </a:bodyPr>
          <a:lstStyle/>
          <a:p>
            <a:pPr algn="ctr"/>
            <a:r>
              <a:rPr lang="en-US" sz="800">
                <a:solidFill>
                  <a:schemeClr val="tx1"/>
                </a:solidFill>
              </a:rPr>
              <a:t>First-</a:t>
            </a:r>
            <a:r>
              <a:rPr lang="en-US" sz="800" err="1">
                <a:solidFill>
                  <a:schemeClr val="tx1"/>
                </a:solidFill>
              </a:rPr>
              <a:t>onebox</a:t>
            </a:r>
            <a:endParaRPr lang="en-US" sz="800">
              <a:solidFill>
                <a:schemeClr val="tx1"/>
              </a:solidFill>
            </a:endParaRPr>
          </a:p>
        </p:txBody>
      </p:sp>
      <p:sp>
        <p:nvSpPr>
          <p:cNvPr id="88" name="TextBox 87">
            <a:extLst>
              <a:ext uri="{FF2B5EF4-FFF2-40B4-BE49-F238E27FC236}">
                <a16:creationId xmlns:a16="http://schemas.microsoft.com/office/drawing/2014/main" id="{C1D5AB5D-E898-4CE8-88C3-3E21999E6C50}"/>
              </a:ext>
            </a:extLst>
          </p:cNvPr>
          <p:cNvSpPr txBox="1"/>
          <p:nvPr userDrawn="1"/>
        </p:nvSpPr>
        <p:spPr>
          <a:xfrm>
            <a:off x="7528812" y="2580873"/>
            <a:ext cx="709821" cy="338554"/>
          </a:xfrm>
          <a:prstGeom prst="rect">
            <a:avLst/>
          </a:prstGeom>
          <a:noFill/>
        </p:spPr>
        <p:txBody>
          <a:bodyPr wrap="square" lIns="0" rIns="0">
            <a:noAutofit/>
          </a:bodyPr>
          <a:lstStyle/>
          <a:p>
            <a:pPr algn="ctr"/>
            <a:r>
              <a:rPr lang="en-US" sz="800">
                <a:solidFill>
                  <a:schemeClr val="tx1"/>
                </a:solidFill>
              </a:rPr>
              <a:t>Background automation</a:t>
            </a:r>
          </a:p>
        </p:txBody>
      </p:sp>
      <p:sp>
        <p:nvSpPr>
          <p:cNvPr id="89" name="TextBox 88">
            <a:extLst>
              <a:ext uri="{FF2B5EF4-FFF2-40B4-BE49-F238E27FC236}">
                <a16:creationId xmlns:a16="http://schemas.microsoft.com/office/drawing/2014/main" id="{78021956-D404-44CD-8BDA-4678E175BE1E}"/>
              </a:ext>
            </a:extLst>
          </p:cNvPr>
          <p:cNvSpPr txBox="1"/>
          <p:nvPr userDrawn="1"/>
        </p:nvSpPr>
        <p:spPr>
          <a:xfrm>
            <a:off x="7528812" y="1756657"/>
            <a:ext cx="709821" cy="215444"/>
          </a:xfrm>
          <a:prstGeom prst="rect">
            <a:avLst/>
          </a:prstGeom>
          <a:noFill/>
        </p:spPr>
        <p:txBody>
          <a:bodyPr wrap="square" lIns="0" rIns="0">
            <a:noAutofit/>
          </a:bodyPr>
          <a:lstStyle/>
          <a:p>
            <a:pPr algn="ctr"/>
            <a:r>
              <a:rPr lang="en-US" sz="800">
                <a:solidFill>
                  <a:schemeClr val="tx1"/>
                </a:solidFill>
              </a:rPr>
              <a:t>AI Enabled</a:t>
            </a:r>
          </a:p>
        </p:txBody>
      </p:sp>
      <p:sp>
        <p:nvSpPr>
          <p:cNvPr id="90" name="TextBox 89">
            <a:extLst>
              <a:ext uri="{FF2B5EF4-FFF2-40B4-BE49-F238E27FC236}">
                <a16:creationId xmlns:a16="http://schemas.microsoft.com/office/drawing/2014/main" id="{59BA3CC2-4687-4D55-A9A9-C1937314AF35}"/>
              </a:ext>
            </a:extLst>
          </p:cNvPr>
          <p:cNvSpPr txBox="1"/>
          <p:nvPr userDrawn="1"/>
        </p:nvSpPr>
        <p:spPr>
          <a:xfrm>
            <a:off x="7528812" y="5877738"/>
            <a:ext cx="709821" cy="215444"/>
          </a:xfrm>
          <a:prstGeom prst="rect">
            <a:avLst/>
          </a:prstGeom>
          <a:noFill/>
        </p:spPr>
        <p:txBody>
          <a:bodyPr wrap="square" lIns="0" rIns="0">
            <a:noAutofit/>
          </a:bodyPr>
          <a:lstStyle/>
          <a:p>
            <a:pPr algn="ctr"/>
            <a:r>
              <a:rPr lang="en-US" sz="800">
                <a:solidFill>
                  <a:schemeClr val="tx1"/>
                </a:solidFill>
              </a:rPr>
              <a:t>Label alt</a:t>
            </a:r>
          </a:p>
        </p:txBody>
      </p:sp>
      <p:sp>
        <p:nvSpPr>
          <p:cNvPr id="92" name="TextBox 91">
            <a:extLst>
              <a:ext uri="{FF2B5EF4-FFF2-40B4-BE49-F238E27FC236}">
                <a16:creationId xmlns:a16="http://schemas.microsoft.com/office/drawing/2014/main" id="{65C6136B-4DC2-4E31-AF26-A93DBD24CA8F}"/>
              </a:ext>
            </a:extLst>
          </p:cNvPr>
          <p:cNvSpPr txBox="1"/>
          <p:nvPr userDrawn="1"/>
        </p:nvSpPr>
        <p:spPr>
          <a:xfrm>
            <a:off x="10387896" y="3405089"/>
            <a:ext cx="709821" cy="215444"/>
          </a:xfrm>
          <a:prstGeom prst="rect">
            <a:avLst/>
          </a:prstGeom>
          <a:noFill/>
        </p:spPr>
        <p:txBody>
          <a:bodyPr wrap="square" lIns="0" rIns="0">
            <a:noAutofit/>
          </a:bodyPr>
          <a:lstStyle/>
          <a:p>
            <a:pPr algn="ctr"/>
            <a:r>
              <a:rPr lang="en-US" sz="800">
                <a:solidFill>
                  <a:schemeClr val="tx1"/>
                </a:solidFill>
              </a:rPr>
              <a:t>Cost low</a:t>
            </a:r>
          </a:p>
        </p:txBody>
      </p:sp>
      <p:sp>
        <p:nvSpPr>
          <p:cNvPr id="181" name="TextBox 180">
            <a:extLst>
              <a:ext uri="{FF2B5EF4-FFF2-40B4-BE49-F238E27FC236}">
                <a16:creationId xmlns:a16="http://schemas.microsoft.com/office/drawing/2014/main" id="{C44B68C6-DDF9-4772-BACB-2418FAC2EB35}"/>
              </a:ext>
            </a:extLst>
          </p:cNvPr>
          <p:cNvSpPr txBox="1"/>
          <p:nvPr userDrawn="1"/>
        </p:nvSpPr>
        <p:spPr>
          <a:xfrm>
            <a:off x="10387896" y="4229305"/>
            <a:ext cx="709821" cy="215444"/>
          </a:xfrm>
          <a:prstGeom prst="rect">
            <a:avLst/>
          </a:prstGeom>
          <a:noFill/>
        </p:spPr>
        <p:txBody>
          <a:bodyPr wrap="square" lIns="0" rIns="0">
            <a:noAutofit/>
          </a:bodyPr>
          <a:lstStyle/>
          <a:p>
            <a:pPr algn="ctr"/>
            <a:r>
              <a:rPr lang="en-US" sz="800">
                <a:solidFill>
                  <a:schemeClr val="tx1"/>
                </a:solidFill>
              </a:rPr>
              <a:t>Editor</a:t>
            </a:r>
          </a:p>
        </p:txBody>
      </p:sp>
      <p:sp>
        <p:nvSpPr>
          <p:cNvPr id="183" name="TextBox 182">
            <a:extLst>
              <a:ext uri="{FF2B5EF4-FFF2-40B4-BE49-F238E27FC236}">
                <a16:creationId xmlns:a16="http://schemas.microsoft.com/office/drawing/2014/main" id="{AE3E25C0-0159-47D0-8404-B2FD99482D3C}"/>
              </a:ext>
            </a:extLst>
          </p:cNvPr>
          <p:cNvSpPr txBox="1"/>
          <p:nvPr userDrawn="1"/>
        </p:nvSpPr>
        <p:spPr>
          <a:xfrm>
            <a:off x="10387896" y="5053521"/>
            <a:ext cx="709821" cy="215444"/>
          </a:xfrm>
          <a:prstGeom prst="rect">
            <a:avLst/>
          </a:prstGeom>
          <a:noFill/>
        </p:spPr>
        <p:txBody>
          <a:bodyPr wrap="square" lIns="0" rIns="0">
            <a:noAutofit/>
          </a:bodyPr>
          <a:lstStyle/>
          <a:p>
            <a:pPr algn="ctr"/>
            <a:r>
              <a:rPr lang="en-US" sz="800">
                <a:solidFill>
                  <a:schemeClr val="tx1"/>
                </a:solidFill>
              </a:rPr>
              <a:t>Goals</a:t>
            </a:r>
          </a:p>
        </p:txBody>
      </p:sp>
      <p:sp>
        <p:nvSpPr>
          <p:cNvPr id="185" name="TextBox 184">
            <a:extLst>
              <a:ext uri="{FF2B5EF4-FFF2-40B4-BE49-F238E27FC236}">
                <a16:creationId xmlns:a16="http://schemas.microsoft.com/office/drawing/2014/main" id="{12B148EE-860B-42DE-AA87-19FA87556A69}"/>
              </a:ext>
            </a:extLst>
          </p:cNvPr>
          <p:cNvSpPr txBox="1"/>
          <p:nvPr userDrawn="1"/>
        </p:nvSpPr>
        <p:spPr>
          <a:xfrm>
            <a:off x="10387896" y="2580873"/>
            <a:ext cx="709821" cy="338554"/>
          </a:xfrm>
          <a:prstGeom prst="rect">
            <a:avLst/>
          </a:prstGeom>
          <a:noFill/>
        </p:spPr>
        <p:txBody>
          <a:bodyPr wrap="square" lIns="0" rIns="0">
            <a:noAutofit/>
          </a:bodyPr>
          <a:lstStyle/>
          <a:p>
            <a:pPr algn="ctr"/>
            <a:r>
              <a:rPr lang="en-US" sz="800">
                <a:solidFill>
                  <a:schemeClr val="tx1"/>
                </a:solidFill>
              </a:rPr>
              <a:t>Business partner-up alt</a:t>
            </a:r>
          </a:p>
        </p:txBody>
      </p:sp>
      <p:sp>
        <p:nvSpPr>
          <p:cNvPr id="187" name="TextBox 186">
            <a:extLst>
              <a:ext uri="{FF2B5EF4-FFF2-40B4-BE49-F238E27FC236}">
                <a16:creationId xmlns:a16="http://schemas.microsoft.com/office/drawing/2014/main" id="{42684DB5-07E2-4F18-B4CE-CB234FC03788}"/>
              </a:ext>
            </a:extLst>
          </p:cNvPr>
          <p:cNvSpPr txBox="1"/>
          <p:nvPr userDrawn="1"/>
        </p:nvSpPr>
        <p:spPr>
          <a:xfrm>
            <a:off x="10387896" y="1756657"/>
            <a:ext cx="709821" cy="338554"/>
          </a:xfrm>
          <a:prstGeom prst="rect">
            <a:avLst/>
          </a:prstGeom>
          <a:noFill/>
        </p:spPr>
        <p:txBody>
          <a:bodyPr wrap="square" lIns="0" rIns="0">
            <a:noAutofit/>
          </a:bodyPr>
          <a:lstStyle/>
          <a:p>
            <a:pPr algn="ctr"/>
            <a:r>
              <a:rPr lang="en-US" sz="800">
                <a:solidFill>
                  <a:schemeClr val="tx1"/>
                </a:solidFill>
              </a:rPr>
              <a:t>App-3rd-party  2</a:t>
            </a:r>
          </a:p>
        </p:txBody>
      </p:sp>
      <p:sp>
        <p:nvSpPr>
          <p:cNvPr id="189" name="TextBox 188">
            <a:extLst>
              <a:ext uri="{FF2B5EF4-FFF2-40B4-BE49-F238E27FC236}">
                <a16:creationId xmlns:a16="http://schemas.microsoft.com/office/drawing/2014/main" id="{29761184-BF59-4B13-A148-A1A500BA9BEB}"/>
              </a:ext>
            </a:extLst>
          </p:cNvPr>
          <p:cNvSpPr txBox="1"/>
          <p:nvPr userDrawn="1"/>
        </p:nvSpPr>
        <p:spPr>
          <a:xfrm>
            <a:off x="11102668" y="5877738"/>
            <a:ext cx="709821" cy="338554"/>
          </a:xfrm>
          <a:prstGeom prst="rect">
            <a:avLst/>
          </a:prstGeom>
          <a:noFill/>
        </p:spPr>
        <p:txBody>
          <a:bodyPr wrap="square" lIns="0" rIns="0">
            <a:noAutofit/>
          </a:bodyPr>
          <a:lstStyle/>
          <a:p>
            <a:pPr algn="ctr"/>
            <a:r>
              <a:rPr lang="en-US" sz="800">
                <a:solidFill>
                  <a:schemeClr val="tx1"/>
                </a:solidFill>
              </a:rPr>
              <a:t>Link </a:t>
            </a:r>
          </a:p>
          <a:p>
            <a:pPr algn="ctr"/>
            <a:r>
              <a:rPr lang="en-US" sz="800">
                <a:solidFill>
                  <a:schemeClr val="tx1"/>
                </a:solidFill>
              </a:rPr>
              <a:t>special</a:t>
            </a:r>
          </a:p>
        </p:txBody>
      </p:sp>
      <p:sp>
        <p:nvSpPr>
          <p:cNvPr id="191" name="TextBox 190">
            <a:extLst>
              <a:ext uri="{FF2B5EF4-FFF2-40B4-BE49-F238E27FC236}">
                <a16:creationId xmlns:a16="http://schemas.microsoft.com/office/drawing/2014/main" id="{9C181999-EBCB-4B10-8CC1-A8EDD2AA8AB7}"/>
              </a:ext>
            </a:extLst>
          </p:cNvPr>
          <p:cNvSpPr txBox="1"/>
          <p:nvPr userDrawn="1"/>
        </p:nvSpPr>
        <p:spPr>
          <a:xfrm>
            <a:off x="3954956" y="3405089"/>
            <a:ext cx="709821" cy="338554"/>
          </a:xfrm>
          <a:prstGeom prst="rect">
            <a:avLst/>
          </a:prstGeom>
          <a:noFill/>
        </p:spPr>
        <p:txBody>
          <a:bodyPr wrap="square" lIns="0" rIns="0">
            <a:noAutofit/>
          </a:bodyPr>
          <a:lstStyle/>
          <a:p>
            <a:pPr algn="ctr"/>
            <a:r>
              <a:rPr lang="en-US" sz="800">
                <a:solidFill>
                  <a:schemeClr val="tx1"/>
                </a:solidFill>
              </a:rPr>
              <a:t>Cloud download</a:t>
            </a:r>
          </a:p>
        </p:txBody>
      </p:sp>
      <p:sp>
        <p:nvSpPr>
          <p:cNvPr id="193" name="TextBox 192">
            <a:extLst>
              <a:ext uri="{FF2B5EF4-FFF2-40B4-BE49-F238E27FC236}">
                <a16:creationId xmlns:a16="http://schemas.microsoft.com/office/drawing/2014/main" id="{D42A1ADC-4E65-45D8-9FF2-DAF8DF6DBFDB}"/>
              </a:ext>
            </a:extLst>
          </p:cNvPr>
          <p:cNvSpPr txBox="1"/>
          <p:nvPr userDrawn="1"/>
        </p:nvSpPr>
        <p:spPr>
          <a:xfrm>
            <a:off x="3954956" y="4229305"/>
            <a:ext cx="709821" cy="215444"/>
          </a:xfrm>
          <a:prstGeom prst="rect">
            <a:avLst/>
          </a:prstGeom>
          <a:noFill/>
        </p:spPr>
        <p:txBody>
          <a:bodyPr wrap="square" lIns="0" rIns="0">
            <a:noAutofit/>
          </a:bodyPr>
          <a:lstStyle/>
          <a:p>
            <a:pPr algn="ctr"/>
            <a:r>
              <a:rPr lang="en-US" sz="800">
                <a:solidFill>
                  <a:schemeClr val="tx1"/>
                </a:solidFill>
              </a:rPr>
              <a:t>Crown</a:t>
            </a:r>
          </a:p>
        </p:txBody>
      </p:sp>
      <p:sp>
        <p:nvSpPr>
          <p:cNvPr id="195" name="TextBox 194">
            <a:extLst>
              <a:ext uri="{FF2B5EF4-FFF2-40B4-BE49-F238E27FC236}">
                <a16:creationId xmlns:a16="http://schemas.microsoft.com/office/drawing/2014/main" id="{CBD0D93A-0A4E-4141-B475-A7A7949E5E19}"/>
              </a:ext>
            </a:extLst>
          </p:cNvPr>
          <p:cNvSpPr txBox="1"/>
          <p:nvPr userDrawn="1"/>
        </p:nvSpPr>
        <p:spPr>
          <a:xfrm>
            <a:off x="3954956" y="5053521"/>
            <a:ext cx="709821" cy="215444"/>
          </a:xfrm>
          <a:prstGeom prst="rect">
            <a:avLst/>
          </a:prstGeom>
          <a:noFill/>
        </p:spPr>
        <p:txBody>
          <a:bodyPr wrap="square" lIns="0" rIns="0">
            <a:noAutofit/>
          </a:bodyPr>
          <a:lstStyle/>
          <a:p>
            <a:pPr algn="ctr"/>
            <a:r>
              <a:rPr lang="en-US" sz="800">
                <a:solidFill>
                  <a:schemeClr val="tx1"/>
                </a:solidFill>
              </a:rPr>
              <a:t>First Emoji</a:t>
            </a:r>
          </a:p>
        </p:txBody>
      </p:sp>
      <p:sp>
        <p:nvSpPr>
          <p:cNvPr id="197" name="TextBox 196">
            <a:extLst>
              <a:ext uri="{FF2B5EF4-FFF2-40B4-BE49-F238E27FC236}">
                <a16:creationId xmlns:a16="http://schemas.microsoft.com/office/drawing/2014/main" id="{DBF395BA-B452-4237-A96E-6132CA84743F}"/>
              </a:ext>
            </a:extLst>
          </p:cNvPr>
          <p:cNvSpPr txBox="1"/>
          <p:nvPr userDrawn="1"/>
        </p:nvSpPr>
        <p:spPr>
          <a:xfrm>
            <a:off x="3954956" y="2580873"/>
            <a:ext cx="709821" cy="215444"/>
          </a:xfrm>
          <a:prstGeom prst="rect">
            <a:avLst/>
          </a:prstGeom>
          <a:noFill/>
        </p:spPr>
        <p:txBody>
          <a:bodyPr wrap="square" lIns="0" rIns="0">
            <a:noAutofit/>
          </a:bodyPr>
          <a:lstStyle/>
          <a:p>
            <a:pPr algn="ctr"/>
            <a:r>
              <a:rPr lang="en-US" sz="800">
                <a:solidFill>
                  <a:schemeClr val="tx1"/>
                </a:solidFill>
              </a:rPr>
              <a:t>Assessment</a:t>
            </a:r>
          </a:p>
        </p:txBody>
      </p:sp>
      <p:sp>
        <p:nvSpPr>
          <p:cNvPr id="199" name="TextBox 198">
            <a:extLst>
              <a:ext uri="{FF2B5EF4-FFF2-40B4-BE49-F238E27FC236}">
                <a16:creationId xmlns:a16="http://schemas.microsoft.com/office/drawing/2014/main" id="{71FC3985-50EB-4C6E-8D13-22CC4D33A8D4}"/>
              </a:ext>
            </a:extLst>
          </p:cNvPr>
          <p:cNvSpPr txBox="1"/>
          <p:nvPr userDrawn="1"/>
        </p:nvSpPr>
        <p:spPr>
          <a:xfrm>
            <a:off x="3954956" y="1756657"/>
            <a:ext cx="709821" cy="215444"/>
          </a:xfrm>
          <a:prstGeom prst="rect">
            <a:avLst/>
          </a:prstGeom>
          <a:noFill/>
        </p:spPr>
        <p:txBody>
          <a:bodyPr wrap="square" lIns="0" rIns="0">
            <a:noAutofit/>
          </a:bodyPr>
          <a:lstStyle/>
          <a:p>
            <a:pPr algn="ctr"/>
            <a:r>
              <a:rPr lang="en-US" sz="800">
                <a:solidFill>
                  <a:schemeClr val="tx1"/>
                </a:solidFill>
              </a:rPr>
              <a:t>Abstract</a:t>
            </a:r>
          </a:p>
        </p:txBody>
      </p:sp>
      <p:sp>
        <p:nvSpPr>
          <p:cNvPr id="201" name="TextBox 200">
            <a:extLst>
              <a:ext uri="{FF2B5EF4-FFF2-40B4-BE49-F238E27FC236}">
                <a16:creationId xmlns:a16="http://schemas.microsoft.com/office/drawing/2014/main" id="{7BFD4676-4AB4-4045-B6A7-BD0E3B58EDCD}"/>
              </a:ext>
            </a:extLst>
          </p:cNvPr>
          <p:cNvSpPr txBox="1"/>
          <p:nvPr userDrawn="1"/>
        </p:nvSpPr>
        <p:spPr>
          <a:xfrm>
            <a:off x="3954956" y="5877738"/>
            <a:ext cx="709821" cy="215444"/>
          </a:xfrm>
          <a:prstGeom prst="rect">
            <a:avLst/>
          </a:prstGeom>
          <a:noFill/>
        </p:spPr>
        <p:txBody>
          <a:bodyPr wrap="square" lIns="0" rIns="0">
            <a:noAutofit/>
          </a:bodyPr>
          <a:lstStyle/>
          <a:p>
            <a:pPr algn="ctr"/>
            <a:r>
              <a:rPr lang="en-US" sz="800">
                <a:solidFill>
                  <a:schemeClr val="tx1"/>
                </a:solidFill>
              </a:rPr>
              <a:t>Information</a:t>
            </a:r>
          </a:p>
        </p:txBody>
      </p:sp>
      <p:sp>
        <p:nvSpPr>
          <p:cNvPr id="203" name="TextBox 202">
            <a:extLst>
              <a:ext uri="{FF2B5EF4-FFF2-40B4-BE49-F238E27FC236}">
                <a16:creationId xmlns:a16="http://schemas.microsoft.com/office/drawing/2014/main" id="{6B512916-1354-402C-AB26-7E879440F016}"/>
              </a:ext>
            </a:extLst>
          </p:cNvPr>
          <p:cNvSpPr txBox="1"/>
          <p:nvPr userDrawn="1"/>
        </p:nvSpPr>
        <p:spPr>
          <a:xfrm>
            <a:off x="5384498" y="3405089"/>
            <a:ext cx="709821" cy="338554"/>
          </a:xfrm>
          <a:prstGeom prst="rect">
            <a:avLst/>
          </a:prstGeom>
          <a:noFill/>
        </p:spPr>
        <p:txBody>
          <a:bodyPr wrap="square" lIns="0" rIns="0">
            <a:noAutofit/>
          </a:bodyPr>
          <a:lstStyle/>
          <a:p>
            <a:pPr algn="ctr"/>
            <a:r>
              <a:rPr lang="en-US" sz="800">
                <a:solidFill>
                  <a:schemeClr val="tx1"/>
                </a:solidFill>
              </a:rPr>
              <a:t>Cloud </a:t>
            </a:r>
          </a:p>
          <a:p>
            <a:pPr algn="ctr"/>
            <a:r>
              <a:rPr lang="en-US" sz="800">
                <a:solidFill>
                  <a:schemeClr val="tx1"/>
                </a:solidFill>
              </a:rPr>
              <a:t>upload</a:t>
            </a:r>
          </a:p>
        </p:txBody>
      </p:sp>
      <p:sp>
        <p:nvSpPr>
          <p:cNvPr id="205" name="TextBox 204">
            <a:extLst>
              <a:ext uri="{FF2B5EF4-FFF2-40B4-BE49-F238E27FC236}">
                <a16:creationId xmlns:a16="http://schemas.microsoft.com/office/drawing/2014/main" id="{DE45D832-8D81-4441-8923-732A16BCBF20}"/>
              </a:ext>
            </a:extLst>
          </p:cNvPr>
          <p:cNvSpPr txBox="1"/>
          <p:nvPr userDrawn="1"/>
        </p:nvSpPr>
        <p:spPr>
          <a:xfrm>
            <a:off x="5384498" y="4229305"/>
            <a:ext cx="709821" cy="215444"/>
          </a:xfrm>
          <a:prstGeom prst="rect">
            <a:avLst/>
          </a:prstGeom>
          <a:noFill/>
        </p:spPr>
        <p:txBody>
          <a:bodyPr wrap="square" lIns="0" rIns="0">
            <a:noAutofit/>
          </a:bodyPr>
          <a:lstStyle/>
          <a:p>
            <a:pPr algn="ctr"/>
            <a:r>
              <a:rPr lang="en-US" sz="800">
                <a:solidFill>
                  <a:schemeClr val="tx1"/>
                </a:solidFill>
              </a:rPr>
              <a:t>Decrease</a:t>
            </a:r>
          </a:p>
        </p:txBody>
      </p:sp>
      <p:sp>
        <p:nvSpPr>
          <p:cNvPr id="207" name="TextBox 206">
            <a:extLst>
              <a:ext uri="{FF2B5EF4-FFF2-40B4-BE49-F238E27FC236}">
                <a16:creationId xmlns:a16="http://schemas.microsoft.com/office/drawing/2014/main" id="{ACCD6C7D-8D4F-471F-BF6A-3DA2E570A11A}"/>
              </a:ext>
            </a:extLst>
          </p:cNvPr>
          <p:cNvSpPr txBox="1"/>
          <p:nvPr userDrawn="1"/>
        </p:nvSpPr>
        <p:spPr>
          <a:xfrm>
            <a:off x="5384498" y="5053521"/>
            <a:ext cx="709821" cy="215444"/>
          </a:xfrm>
          <a:prstGeom prst="rect">
            <a:avLst/>
          </a:prstGeom>
          <a:noFill/>
        </p:spPr>
        <p:txBody>
          <a:bodyPr wrap="square" lIns="0" rIns="0">
            <a:noAutofit/>
          </a:bodyPr>
          <a:lstStyle/>
          <a:p>
            <a:pPr algn="ctr"/>
            <a:r>
              <a:rPr lang="en-US" sz="800">
                <a:solidFill>
                  <a:schemeClr val="tx1"/>
                </a:solidFill>
              </a:rPr>
              <a:t>First-like</a:t>
            </a:r>
          </a:p>
        </p:txBody>
      </p:sp>
      <p:sp>
        <p:nvSpPr>
          <p:cNvPr id="209" name="TextBox 208">
            <a:extLst>
              <a:ext uri="{FF2B5EF4-FFF2-40B4-BE49-F238E27FC236}">
                <a16:creationId xmlns:a16="http://schemas.microsoft.com/office/drawing/2014/main" id="{32DF3D9B-AEFD-4913-9091-1766F686CC24}"/>
              </a:ext>
            </a:extLst>
          </p:cNvPr>
          <p:cNvSpPr txBox="1"/>
          <p:nvPr userDrawn="1"/>
        </p:nvSpPr>
        <p:spPr>
          <a:xfrm>
            <a:off x="5384498" y="2580873"/>
            <a:ext cx="709821" cy="215444"/>
          </a:xfrm>
          <a:prstGeom prst="rect">
            <a:avLst/>
          </a:prstGeom>
          <a:noFill/>
        </p:spPr>
        <p:txBody>
          <a:bodyPr wrap="square" lIns="0" rIns="0">
            <a:noAutofit/>
          </a:bodyPr>
          <a:lstStyle/>
          <a:p>
            <a:pPr algn="ctr"/>
            <a:r>
              <a:rPr lang="en-US" sz="800">
                <a:solidFill>
                  <a:schemeClr val="tx1"/>
                </a:solidFill>
              </a:rPr>
              <a:t>Autobiographer</a:t>
            </a:r>
          </a:p>
        </p:txBody>
      </p:sp>
      <p:sp>
        <p:nvSpPr>
          <p:cNvPr id="211" name="TextBox 210">
            <a:extLst>
              <a:ext uri="{FF2B5EF4-FFF2-40B4-BE49-F238E27FC236}">
                <a16:creationId xmlns:a16="http://schemas.microsoft.com/office/drawing/2014/main" id="{3CA99349-7E4F-42A8-B135-0254590B3A20}"/>
              </a:ext>
            </a:extLst>
          </p:cNvPr>
          <p:cNvSpPr txBox="1"/>
          <p:nvPr userDrawn="1"/>
        </p:nvSpPr>
        <p:spPr>
          <a:xfrm>
            <a:off x="5384498" y="1756657"/>
            <a:ext cx="709821" cy="338554"/>
          </a:xfrm>
          <a:prstGeom prst="rect">
            <a:avLst/>
          </a:prstGeom>
          <a:noFill/>
        </p:spPr>
        <p:txBody>
          <a:bodyPr wrap="square" lIns="0" rIns="0">
            <a:noAutofit/>
          </a:bodyPr>
          <a:lstStyle/>
          <a:p>
            <a:pPr algn="ctr"/>
            <a:r>
              <a:rPr lang="en-US" sz="800">
                <a:solidFill>
                  <a:schemeClr val="tx1"/>
                </a:solidFill>
              </a:rPr>
              <a:t>Advanced </a:t>
            </a:r>
          </a:p>
          <a:p>
            <a:pPr algn="ctr"/>
            <a:r>
              <a:rPr lang="en-US" sz="800">
                <a:solidFill>
                  <a:schemeClr val="tx1"/>
                </a:solidFill>
              </a:rPr>
              <a:t>OCR</a:t>
            </a:r>
          </a:p>
        </p:txBody>
      </p:sp>
      <p:sp>
        <p:nvSpPr>
          <p:cNvPr id="213" name="TextBox 212">
            <a:extLst>
              <a:ext uri="{FF2B5EF4-FFF2-40B4-BE49-F238E27FC236}">
                <a16:creationId xmlns:a16="http://schemas.microsoft.com/office/drawing/2014/main" id="{7E2829F3-9FE5-421B-A781-8133376E77C9}"/>
              </a:ext>
            </a:extLst>
          </p:cNvPr>
          <p:cNvSpPr txBox="1"/>
          <p:nvPr userDrawn="1"/>
        </p:nvSpPr>
        <p:spPr>
          <a:xfrm>
            <a:off x="5384498" y="5877738"/>
            <a:ext cx="709821" cy="215444"/>
          </a:xfrm>
          <a:prstGeom prst="rect">
            <a:avLst/>
          </a:prstGeom>
          <a:noFill/>
        </p:spPr>
        <p:txBody>
          <a:bodyPr wrap="square" lIns="0" rIns="0">
            <a:noAutofit/>
          </a:bodyPr>
          <a:lstStyle/>
          <a:p>
            <a:pPr algn="ctr"/>
            <a:r>
              <a:rPr lang="en-US" sz="800">
                <a:solidFill>
                  <a:schemeClr val="tx1"/>
                </a:solidFill>
              </a:rPr>
              <a:t>Institutionalize</a:t>
            </a:r>
          </a:p>
        </p:txBody>
      </p:sp>
      <p:sp>
        <p:nvSpPr>
          <p:cNvPr id="215" name="TextBox 214">
            <a:extLst>
              <a:ext uri="{FF2B5EF4-FFF2-40B4-BE49-F238E27FC236}">
                <a16:creationId xmlns:a16="http://schemas.microsoft.com/office/drawing/2014/main" id="{4277E678-95C6-4042-906A-9B98BDABD780}"/>
              </a:ext>
            </a:extLst>
          </p:cNvPr>
          <p:cNvSpPr txBox="1"/>
          <p:nvPr userDrawn="1"/>
        </p:nvSpPr>
        <p:spPr>
          <a:xfrm>
            <a:off x="4669727" y="3405089"/>
            <a:ext cx="709821" cy="338554"/>
          </a:xfrm>
          <a:prstGeom prst="rect">
            <a:avLst/>
          </a:prstGeom>
          <a:noFill/>
        </p:spPr>
        <p:txBody>
          <a:bodyPr wrap="square" lIns="0" rIns="0">
            <a:noAutofit/>
          </a:bodyPr>
          <a:lstStyle/>
          <a:p>
            <a:pPr algn="ctr"/>
            <a:r>
              <a:rPr lang="en-US" sz="800">
                <a:solidFill>
                  <a:schemeClr val="tx1"/>
                </a:solidFill>
              </a:rPr>
              <a:t>Cloud </a:t>
            </a:r>
          </a:p>
          <a:p>
            <a:pPr algn="ctr"/>
            <a:r>
              <a:rPr lang="en-US" sz="800">
                <a:solidFill>
                  <a:schemeClr val="tx1"/>
                </a:solidFill>
              </a:rPr>
              <a:t>secure</a:t>
            </a:r>
          </a:p>
        </p:txBody>
      </p:sp>
      <p:sp>
        <p:nvSpPr>
          <p:cNvPr id="217" name="TextBox 216">
            <a:extLst>
              <a:ext uri="{FF2B5EF4-FFF2-40B4-BE49-F238E27FC236}">
                <a16:creationId xmlns:a16="http://schemas.microsoft.com/office/drawing/2014/main" id="{9D653F88-C5C2-4DA1-9FD2-F1148CC933FA}"/>
              </a:ext>
            </a:extLst>
          </p:cNvPr>
          <p:cNvSpPr txBox="1"/>
          <p:nvPr userDrawn="1"/>
        </p:nvSpPr>
        <p:spPr>
          <a:xfrm>
            <a:off x="4669727" y="4229305"/>
            <a:ext cx="709821" cy="338554"/>
          </a:xfrm>
          <a:prstGeom prst="rect">
            <a:avLst/>
          </a:prstGeom>
          <a:noFill/>
        </p:spPr>
        <p:txBody>
          <a:bodyPr wrap="square" lIns="0" rIns="0">
            <a:noAutofit/>
          </a:bodyPr>
          <a:lstStyle/>
          <a:p>
            <a:pPr algn="ctr"/>
            <a:r>
              <a:rPr lang="en-US" sz="800">
                <a:solidFill>
                  <a:schemeClr val="tx1"/>
                </a:solidFill>
              </a:rPr>
              <a:t>Cultural acceptance</a:t>
            </a:r>
          </a:p>
        </p:txBody>
      </p:sp>
      <p:sp>
        <p:nvSpPr>
          <p:cNvPr id="219" name="TextBox 218">
            <a:extLst>
              <a:ext uri="{FF2B5EF4-FFF2-40B4-BE49-F238E27FC236}">
                <a16:creationId xmlns:a16="http://schemas.microsoft.com/office/drawing/2014/main" id="{FD2CDFC3-B977-465E-A8FC-581C80106056}"/>
              </a:ext>
            </a:extLst>
          </p:cNvPr>
          <p:cNvSpPr txBox="1"/>
          <p:nvPr userDrawn="1"/>
        </p:nvSpPr>
        <p:spPr>
          <a:xfrm>
            <a:off x="4669727" y="5053521"/>
            <a:ext cx="709821" cy="215444"/>
          </a:xfrm>
          <a:prstGeom prst="rect">
            <a:avLst/>
          </a:prstGeom>
          <a:noFill/>
        </p:spPr>
        <p:txBody>
          <a:bodyPr wrap="square" lIns="0" rIns="0">
            <a:noAutofit/>
          </a:bodyPr>
          <a:lstStyle/>
          <a:p>
            <a:pPr algn="ctr"/>
            <a:r>
              <a:rPr lang="en-US" sz="800">
                <a:solidFill>
                  <a:schemeClr val="tx1"/>
                </a:solidFill>
              </a:rPr>
              <a:t>First Flag</a:t>
            </a:r>
          </a:p>
        </p:txBody>
      </p:sp>
      <p:sp>
        <p:nvSpPr>
          <p:cNvPr id="221" name="TextBox 220">
            <a:extLst>
              <a:ext uri="{FF2B5EF4-FFF2-40B4-BE49-F238E27FC236}">
                <a16:creationId xmlns:a16="http://schemas.microsoft.com/office/drawing/2014/main" id="{017BB878-8640-4043-B10E-730925B9B418}"/>
              </a:ext>
            </a:extLst>
          </p:cNvPr>
          <p:cNvSpPr txBox="1"/>
          <p:nvPr userDrawn="1"/>
        </p:nvSpPr>
        <p:spPr>
          <a:xfrm>
            <a:off x="4669727" y="2580873"/>
            <a:ext cx="709821" cy="215444"/>
          </a:xfrm>
          <a:prstGeom prst="rect">
            <a:avLst/>
          </a:prstGeom>
          <a:noFill/>
        </p:spPr>
        <p:txBody>
          <a:bodyPr wrap="square" lIns="0" rIns="0">
            <a:noAutofit/>
          </a:bodyPr>
          <a:lstStyle/>
          <a:p>
            <a:pPr algn="ctr"/>
            <a:r>
              <a:rPr lang="en-US" sz="800">
                <a:solidFill>
                  <a:schemeClr val="tx1"/>
                </a:solidFill>
              </a:rPr>
              <a:t>Atom</a:t>
            </a:r>
          </a:p>
        </p:txBody>
      </p:sp>
      <p:sp>
        <p:nvSpPr>
          <p:cNvPr id="223" name="TextBox 222">
            <a:extLst>
              <a:ext uri="{FF2B5EF4-FFF2-40B4-BE49-F238E27FC236}">
                <a16:creationId xmlns:a16="http://schemas.microsoft.com/office/drawing/2014/main" id="{3BD1719A-8A2E-4BE8-AE36-F41AC5723B2E}"/>
              </a:ext>
            </a:extLst>
          </p:cNvPr>
          <p:cNvSpPr txBox="1"/>
          <p:nvPr userDrawn="1"/>
        </p:nvSpPr>
        <p:spPr>
          <a:xfrm>
            <a:off x="4669727" y="1756657"/>
            <a:ext cx="709821" cy="215444"/>
          </a:xfrm>
          <a:prstGeom prst="rect">
            <a:avLst/>
          </a:prstGeom>
          <a:noFill/>
        </p:spPr>
        <p:txBody>
          <a:bodyPr wrap="square" lIns="0" rIns="0">
            <a:noAutofit/>
          </a:bodyPr>
          <a:lstStyle/>
          <a:p>
            <a:pPr algn="ctr"/>
            <a:r>
              <a:rPr lang="en-US" sz="800">
                <a:solidFill>
                  <a:schemeClr val="tx1"/>
                </a:solidFill>
              </a:rPr>
              <a:t>Add</a:t>
            </a:r>
          </a:p>
        </p:txBody>
      </p:sp>
      <p:sp>
        <p:nvSpPr>
          <p:cNvPr id="225" name="TextBox 224">
            <a:extLst>
              <a:ext uri="{FF2B5EF4-FFF2-40B4-BE49-F238E27FC236}">
                <a16:creationId xmlns:a16="http://schemas.microsoft.com/office/drawing/2014/main" id="{70ADFD1E-2D8B-44B9-B547-A54094EF1EB4}"/>
              </a:ext>
            </a:extLst>
          </p:cNvPr>
          <p:cNvSpPr txBox="1"/>
          <p:nvPr userDrawn="1"/>
        </p:nvSpPr>
        <p:spPr>
          <a:xfrm>
            <a:off x="4669727" y="5877738"/>
            <a:ext cx="709821" cy="215444"/>
          </a:xfrm>
          <a:prstGeom prst="rect">
            <a:avLst/>
          </a:prstGeom>
          <a:noFill/>
        </p:spPr>
        <p:txBody>
          <a:bodyPr wrap="square" lIns="0" rIns="0">
            <a:noAutofit/>
          </a:bodyPr>
          <a:lstStyle/>
          <a:p>
            <a:pPr algn="ctr"/>
            <a:r>
              <a:rPr lang="en-US" sz="800">
                <a:solidFill>
                  <a:schemeClr val="tx1"/>
                </a:solidFill>
              </a:rPr>
              <a:t>Input</a:t>
            </a:r>
          </a:p>
        </p:txBody>
      </p:sp>
      <p:sp>
        <p:nvSpPr>
          <p:cNvPr id="227" name="TextBox 226">
            <a:extLst>
              <a:ext uri="{FF2B5EF4-FFF2-40B4-BE49-F238E27FC236}">
                <a16:creationId xmlns:a16="http://schemas.microsoft.com/office/drawing/2014/main" id="{3E604084-A22E-4804-9DD7-818B5B77E8B0}"/>
              </a:ext>
            </a:extLst>
          </p:cNvPr>
          <p:cNvSpPr txBox="1"/>
          <p:nvPr userDrawn="1"/>
        </p:nvSpPr>
        <p:spPr>
          <a:xfrm>
            <a:off x="8243583" y="3405089"/>
            <a:ext cx="709821" cy="338554"/>
          </a:xfrm>
          <a:prstGeom prst="rect">
            <a:avLst/>
          </a:prstGeom>
          <a:noFill/>
        </p:spPr>
        <p:txBody>
          <a:bodyPr wrap="square" lIns="0" rIns="0">
            <a:noAutofit/>
          </a:bodyPr>
          <a:lstStyle/>
          <a:p>
            <a:pPr algn="ctr"/>
            <a:r>
              <a:rPr lang="en-US" sz="800">
                <a:solidFill>
                  <a:schemeClr val="tx1"/>
                </a:solidFill>
              </a:rPr>
              <a:t>Contact </a:t>
            </a:r>
          </a:p>
          <a:p>
            <a:pPr algn="ctr"/>
            <a:r>
              <a:rPr lang="en-US" sz="800">
                <a:solidFill>
                  <a:schemeClr val="tx1"/>
                </a:solidFill>
              </a:rPr>
              <a:t>email alt</a:t>
            </a:r>
          </a:p>
        </p:txBody>
      </p:sp>
      <p:sp>
        <p:nvSpPr>
          <p:cNvPr id="229" name="TextBox 228">
            <a:extLst>
              <a:ext uri="{FF2B5EF4-FFF2-40B4-BE49-F238E27FC236}">
                <a16:creationId xmlns:a16="http://schemas.microsoft.com/office/drawing/2014/main" id="{06EFCF0E-5483-4412-948C-D62CB2FCDF4C}"/>
              </a:ext>
            </a:extLst>
          </p:cNvPr>
          <p:cNvSpPr txBox="1"/>
          <p:nvPr userDrawn="1"/>
        </p:nvSpPr>
        <p:spPr>
          <a:xfrm>
            <a:off x="8243583" y="4229305"/>
            <a:ext cx="709821" cy="338554"/>
          </a:xfrm>
          <a:prstGeom prst="rect">
            <a:avLst/>
          </a:prstGeom>
          <a:noFill/>
        </p:spPr>
        <p:txBody>
          <a:bodyPr wrap="square" lIns="0" rIns="0">
            <a:noAutofit/>
          </a:bodyPr>
          <a:lstStyle/>
          <a:p>
            <a:pPr algn="ctr"/>
            <a:r>
              <a:rPr lang="en-US" sz="800">
                <a:solidFill>
                  <a:schemeClr val="tx1"/>
                </a:solidFill>
              </a:rPr>
              <a:t>Ease </a:t>
            </a:r>
          </a:p>
          <a:p>
            <a:pPr algn="ctr"/>
            <a:r>
              <a:rPr lang="en-US" sz="800">
                <a:solidFill>
                  <a:schemeClr val="tx1"/>
                </a:solidFill>
              </a:rPr>
              <a:t>of use</a:t>
            </a:r>
          </a:p>
        </p:txBody>
      </p:sp>
      <p:sp>
        <p:nvSpPr>
          <p:cNvPr id="231" name="TextBox 230">
            <a:extLst>
              <a:ext uri="{FF2B5EF4-FFF2-40B4-BE49-F238E27FC236}">
                <a16:creationId xmlns:a16="http://schemas.microsoft.com/office/drawing/2014/main" id="{D89995A6-FEE0-4A1F-A817-D11AF7B5C394}"/>
              </a:ext>
            </a:extLst>
          </p:cNvPr>
          <p:cNvSpPr txBox="1"/>
          <p:nvPr userDrawn="1"/>
        </p:nvSpPr>
        <p:spPr>
          <a:xfrm>
            <a:off x="8243583" y="5053521"/>
            <a:ext cx="709821" cy="215444"/>
          </a:xfrm>
          <a:prstGeom prst="rect">
            <a:avLst/>
          </a:prstGeom>
          <a:noFill/>
        </p:spPr>
        <p:txBody>
          <a:bodyPr wrap="square" lIns="0" rIns="0">
            <a:noAutofit/>
          </a:bodyPr>
          <a:lstStyle/>
          <a:p>
            <a:pPr algn="ctr"/>
            <a:r>
              <a:rPr lang="en-US" sz="800">
                <a:solidFill>
                  <a:schemeClr val="tx1"/>
                </a:solidFill>
              </a:rPr>
              <a:t>First-quote</a:t>
            </a:r>
          </a:p>
        </p:txBody>
      </p:sp>
      <p:sp>
        <p:nvSpPr>
          <p:cNvPr id="233" name="TextBox 232">
            <a:extLst>
              <a:ext uri="{FF2B5EF4-FFF2-40B4-BE49-F238E27FC236}">
                <a16:creationId xmlns:a16="http://schemas.microsoft.com/office/drawing/2014/main" id="{7F3FE832-7D1D-4660-BA4A-0AA427F63DAF}"/>
              </a:ext>
            </a:extLst>
          </p:cNvPr>
          <p:cNvSpPr txBox="1"/>
          <p:nvPr userDrawn="1"/>
        </p:nvSpPr>
        <p:spPr>
          <a:xfrm>
            <a:off x="8243583" y="2580873"/>
            <a:ext cx="709821" cy="215444"/>
          </a:xfrm>
          <a:prstGeom prst="rect">
            <a:avLst/>
          </a:prstGeom>
          <a:noFill/>
        </p:spPr>
        <p:txBody>
          <a:bodyPr wrap="square" lIns="0" rIns="0">
            <a:noAutofit/>
          </a:bodyPr>
          <a:lstStyle/>
          <a:p>
            <a:pPr algn="ctr"/>
            <a:r>
              <a:rPr lang="en-US" sz="800">
                <a:solidFill>
                  <a:schemeClr val="tx1"/>
                </a:solidFill>
              </a:rPr>
              <a:t>Big scale</a:t>
            </a:r>
          </a:p>
        </p:txBody>
      </p:sp>
      <p:sp>
        <p:nvSpPr>
          <p:cNvPr id="235" name="TextBox 234">
            <a:extLst>
              <a:ext uri="{FF2B5EF4-FFF2-40B4-BE49-F238E27FC236}">
                <a16:creationId xmlns:a16="http://schemas.microsoft.com/office/drawing/2014/main" id="{FD7E7F3D-3B87-48E6-B768-EC0F773CA9D0}"/>
              </a:ext>
            </a:extLst>
          </p:cNvPr>
          <p:cNvSpPr txBox="1"/>
          <p:nvPr userDrawn="1"/>
        </p:nvSpPr>
        <p:spPr>
          <a:xfrm>
            <a:off x="8243583" y="1756657"/>
            <a:ext cx="709821" cy="338554"/>
          </a:xfrm>
          <a:prstGeom prst="rect">
            <a:avLst/>
          </a:prstGeom>
          <a:noFill/>
        </p:spPr>
        <p:txBody>
          <a:bodyPr wrap="square" lIns="0" rIns="0">
            <a:noAutofit/>
          </a:bodyPr>
          <a:lstStyle/>
          <a:p>
            <a:pPr algn="ctr"/>
            <a:r>
              <a:rPr lang="en-US" sz="800">
                <a:solidFill>
                  <a:schemeClr val="tx1"/>
                </a:solidFill>
              </a:rPr>
              <a:t>Alert </a:t>
            </a:r>
          </a:p>
          <a:p>
            <a:pPr algn="ctr"/>
            <a:r>
              <a:rPr lang="en-US" sz="800">
                <a:solidFill>
                  <a:schemeClr val="tx1"/>
                </a:solidFill>
              </a:rPr>
              <a:t>Alarm</a:t>
            </a:r>
          </a:p>
        </p:txBody>
      </p:sp>
      <p:sp>
        <p:nvSpPr>
          <p:cNvPr id="237" name="TextBox 236">
            <a:extLst>
              <a:ext uri="{FF2B5EF4-FFF2-40B4-BE49-F238E27FC236}">
                <a16:creationId xmlns:a16="http://schemas.microsoft.com/office/drawing/2014/main" id="{CC1477E2-5C20-48CE-81AC-B5C1BC359C10}"/>
              </a:ext>
            </a:extLst>
          </p:cNvPr>
          <p:cNvSpPr txBox="1"/>
          <p:nvPr userDrawn="1"/>
        </p:nvSpPr>
        <p:spPr>
          <a:xfrm>
            <a:off x="8243583" y="5877738"/>
            <a:ext cx="709821" cy="215444"/>
          </a:xfrm>
          <a:prstGeom prst="rect">
            <a:avLst/>
          </a:prstGeom>
          <a:noFill/>
        </p:spPr>
        <p:txBody>
          <a:bodyPr wrap="square" lIns="0" rIns="0">
            <a:noAutofit/>
          </a:bodyPr>
          <a:lstStyle/>
          <a:p>
            <a:pPr algn="ctr"/>
            <a:r>
              <a:rPr lang="en-US" sz="800">
                <a:solidFill>
                  <a:schemeClr val="tx1"/>
                </a:solidFill>
              </a:rPr>
              <a:t>Leader</a:t>
            </a:r>
          </a:p>
        </p:txBody>
      </p:sp>
      <p:sp>
        <p:nvSpPr>
          <p:cNvPr id="239" name="TextBox 238">
            <a:extLst>
              <a:ext uri="{FF2B5EF4-FFF2-40B4-BE49-F238E27FC236}">
                <a16:creationId xmlns:a16="http://schemas.microsoft.com/office/drawing/2014/main" id="{A8C920E2-9B75-45B2-9E36-9A3CBC54541B}"/>
              </a:ext>
            </a:extLst>
          </p:cNvPr>
          <p:cNvSpPr txBox="1"/>
          <p:nvPr userDrawn="1"/>
        </p:nvSpPr>
        <p:spPr>
          <a:xfrm>
            <a:off x="9673125" y="3405089"/>
            <a:ext cx="709821" cy="215444"/>
          </a:xfrm>
          <a:prstGeom prst="rect">
            <a:avLst/>
          </a:prstGeom>
          <a:noFill/>
        </p:spPr>
        <p:txBody>
          <a:bodyPr wrap="square" lIns="0" rIns="0">
            <a:noAutofit/>
          </a:bodyPr>
          <a:lstStyle/>
          <a:p>
            <a:pPr algn="ctr"/>
            <a:r>
              <a:rPr lang="en-US" sz="800">
                <a:solidFill>
                  <a:schemeClr val="tx1"/>
                </a:solidFill>
              </a:rPr>
              <a:t>Cost high</a:t>
            </a:r>
          </a:p>
        </p:txBody>
      </p:sp>
      <p:sp>
        <p:nvSpPr>
          <p:cNvPr id="241" name="TextBox 240">
            <a:extLst>
              <a:ext uri="{FF2B5EF4-FFF2-40B4-BE49-F238E27FC236}">
                <a16:creationId xmlns:a16="http://schemas.microsoft.com/office/drawing/2014/main" id="{AD4BD7B8-E404-439C-83BD-A1F5831F639F}"/>
              </a:ext>
            </a:extLst>
          </p:cNvPr>
          <p:cNvSpPr txBox="1"/>
          <p:nvPr userDrawn="1"/>
        </p:nvSpPr>
        <p:spPr>
          <a:xfrm>
            <a:off x="9673125" y="4229305"/>
            <a:ext cx="709821" cy="215444"/>
          </a:xfrm>
          <a:prstGeom prst="rect">
            <a:avLst/>
          </a:prstGeom>
          <a:noFill/>
        </p:spPr>
        <p:txBody>
          <a:bodyPr wrap="square" lIns="0" rIns="0">
            <a:noAutofit/>
          </a:bodyPr>
          <a:lstStyle/>
          <a:p>
            <a:pPr algn="ctr"/>
            <a:r>
              <a:rPr lang="en-US" sz="800">
                <a:solidFill>
                  <a:schemeClr val="tx1"/>
                </a:solidFill>
              </a:rPr>
              <a:t>Edit</a:t>
            </a:r>
          </a:p>
        </p:txBody>
      </p:sp>
      <p:sp>
        <p:nvSpPr>
          <p:cNvPr id="243" name="TextBox 242">
            <a:extLst>
              <a:ext uri="{FF2B5EF4-FFF2-40B4-BE49-F238E27FC236}">
                <a16:creationId xmlns:a16="http://schemas.microsoft.com/office/drawing/2014/main" id="{FF201862-38EB-4F50-82FB-601D7C08C594}"/>
              </a:ext>
            </a:extLst>
          </p:cNvPr>
          <p:cNvSpPr txBox="1"/>
          <p:nvPr userDrawn="1"/>
        </p:nvSpPr>
        <p:spPr>
          <a:xfrm>
            <a:off x="9673125" y="5053521"/>
            <a:ext cx="709821" cy="215444"/>
          </a:xfrm>
          <a:prstGeom prst="rect">
            <a:avLst/>
          </a:prstGeom>
          <a:noFill/>
        </p:spPr>
        <p:txBody>
          <a:bodyPr wrap="square" lIns="0" rIns="0">
            <a:noAutofit/>
          </a:bodyPr>
          <a:lstStyle/>
          <a:p>
            <a:pPr algn="ctr"/>
            <a:r>
              <a:rPr lang="en-US" sz="800">
                <a:solidFill>
                  <a:schemeClr val="tx1"/>
                </a:solidFill>
              </a:rPr>
              <a:t>Flexibility</a:t>
            </a:r>
          </a:p>
        </p:txBody>
      </p:sp>
      <p:sp>
        <p:nvSpPr>
          <p:cNvPr id="245" name="TextBox 244">
            <a:extLst>
              <a:ext uri="{FF2B5EF4-FFF2-40B4-BE49-F238E27FC236}">
                <a16:creationId xmlns:a16="http://schemas.microsoft.com/office/drawing/2014/main" id="{B51FBA84-2827-43BD-9732-BD2E19A56FFC}"/>
              </a:ext>
            </a:extLst>
          </p:cNvPr>
          <p:cNvSpPr txBox="1"/>
          <p:nvPr userDrawn="1"/>
        </p:nvSpPr>
        <p:spPr>
          <a:xfrm>
            <a:off x="9673125" y="2580873"/>
            <a:ext cx="709821" cy="338554"/>
          </a:xfrm>
          <a:prstGeom prst="rect">
            <a:avLst/>
          </a:prstGeom>
          <a:noFill/>
        </p:spPr>
        <p:txBody>
          <a:bodyPr wrap="square" lIns="0" rIns="0">
            <a:noAutofit/>
          </a:bodyPr>
          <a:lstStyle/>
          <a:p>
            <a:pPr algn="ctr"/>
            <a:r>
              <a:rPr lang="en-US" sz="800">
                <a:solidFill>
                  <a:schemeClr val="tx1"/>
                </a:solidFill>
              </a:rPr>
              <a:t>Business partner-up</a:t>
            </a:r>
          </a:p>
        </p:txBody>
      </p:sp>
      <p:sp>
        <p:nvSpPr>
          <p:cNvPr id="247" name="TextBox 246">
            <a:extLst>
              <a:ext uri="{FF2B5EF4-FFF2-40B4-BE49-F238E27FC236}">
                <a16:creationId xmlns:a16="http://schemas.microsoft.com/office/drawing/2014/main" id="{6FE07581-9009-489F-8848-EBCBFA1D5B39}"/>
              </a:ext>
            </a:extLst>
          </p:cNvPr>
          <p:cNvSpPr txBox="1"/>
          <p:nvPr userDrawn="1"/>
        </p:nvSpPr>
        <p:spPr>
          <a:xfrm>
            <a:off x="9673125" y="1756657"/>
            <a:ext cx="709821" cy="215444"/>
          </a:xfrm>
          <a:prstGeom prst="rect">
            <a:avLst/>
          </a:prstGeom>
          <a:noFill/>
        </p:spPr>
        <p:txBody>
          <a:bodyPr wrap="square" lIns="0" rIns="0">
            <a:noAutofit/>
          </a:bodyPr>
          <a:lstStyle/>
          <a:p>
            <a:pPr algn="ctr"/>
            <a:r>
              <a:rPr lang="en-US" sz="800">
                <a:solidFill>
                  <a:schemeClr val="tx1"/>
                </a:solidFill>
              </a:rPr>
              <a:t>App-3rd-party</a:t>
            </a:r>
          </a:p>
        </p:txBody>
      </p:sp>
      <p:sp>
        <p:nvSpPr>
          <p:cNvPr id="249" name="TextBox 248">
            <a:extLst>
              <a:ext uri="{FF2B5EF4-FFF2-40B4-BE49-F238E27FC236}">
                <a16:creationId xmlns:a16="http://schemas.microsoft.com/office/drawing/2014/main" id="{D0478EB8-2C8F-48EE-AC90-39D5D4B92B0C}"/>
              </a:ext>
            </a:extLst>
          </p:cNvPr>
          <p:cNvSpPr txBox="1"/>
          <p:nvPr userDrawn="1"/>
        </p:nvSpPr>
        <p:spPr>
          <a:xfrm>
            <a:off x="10387896" y="5877738"/>
            <a:ext cx="709821" cy="215444"/>
          </a:xfrm>
          <a:prstGeom prst="rect">
            <a:avLst/>
          </a:prstGeom>
          <a:noFill/>
        </p:spPr>
        <p:txBody>
          <a:bodyPr wrap="square" lIns="0" rIns="0">
            <a:noAutofit/>
          </a:bodyPr>
          <a:lstStyle/>
          <a:p>
            <a:pPr algn="ctr"/>
            <a:r>
              <a:rPr lang="en-US" sz="800">
                <a:solidFill>
                  <a:schemeClr val="tx1"/>
                </a:solidFill>
              </a:rPr>
              <a:t>Link alt</a:t>
            </a:r>
          </a:p>
        </p:txBody>
      </p:sp>
      <p:sp>
        <p:nvSpPr>
          <p:cNvPr id="251" name="TextBox 250">
            <a:extLst>
              <a:ext uri="{FF2B5EF4-FFF2-40B4-BE49-F238E27FC236}">
                <a16:creationId xmlns:a16="http://schemas.microsoft.com/office/drawing/2014/main" id="{60A713AF-0941-4574-96FE-A1FC816DEDFB}"/>
              </a:ext>
            </a:extLst>
          </p:cNvPr>
          <p:cNvSpPr txBox="1"/>
          <p:nvPr userDrawn="1"/>
        </p:nvSpPr>
        <p:spPr>
          <a:xfrm>
            <a:off x="8958354" y="3405089"/>
            <a:ext cx="709821" cy="215444"/>
          </a:xfrm>
          <a:prstGeom prst="rect">
            <a:avLst/>
          </a:prstGeom>
          <a:noFill/>
        </p:spPr>
        <p:txBody>
          <a:bodyPr wrap="square" lIns="0" rIns="0">
            <a:noAutofit/>
          </a:bodyPr>
          <a:lstStyle/>
          <a:p>
            <a:pPr algn="ctr"/>
            <a:r>
              <a:rPr lang="en-US" sz="800">
                <a:solidFill>
                  <a:schemeClr val="tx1"/>
                </a:solidFill>
              </a:rPr>
              <a:t>Corporation</a:t>
            </a:r>
          </a:p>
        </p:txBody>
      </p:sp>
      <p:sp>
        <p:nvSpPr>
          <p:cNvPr id="253" name="TextBox 252">
            <a:extLst>
              <a:ext uri="{FF2B5EF4-FFF2-40B4-BE49-F238E27FC236}">
                <a16:creationId xmlns:a16="http://schemas.microsoft.com/office/drawing/2014/main" id="{9A4B19B8-E672-4D38-9CB3-0D8AC7998B08}"/>
              </a:ext>
            </a:extLst>
          </p:cNvPr>
          <p:cNvSpPr txBox="1"/>
          <p:nvPr userDrawn="1"/>
        </p:nvSpPr>
        <p:spPr>
          <a:xfrm>
            <a:off x="8958354" y="4229305"/>
            <a:ext cx="709821" cy="215444"/>
          </a:xfrm>
          <a:prstGeom prst="rect">
            <a:avLst/>
          </a:prstGeom>
          <a:noFill/>
        </p:spPr>
        <p:txBody>
          <a:bodyPr wrap="square" lIns="0" rIns="0">
            <a:noAutofit/>
          </a:bodyPr>
          <a:lstStyle/>
          <a:p>
            <a:pPr algn="ctr"/>
            <a:r>
              <a:rPr lang="en-US" sz="800">
                <a:solidFill>
                  <a:schemeClr val="tx1"/>
                </a:solidFill>
              </a:rPr>
              <a:t>Ecosystem</a:t>
            </a:r>
          </a:p>
        </p:txBody>
      </p:sp>
      <p:sp>
        <p:nvSpPr>
          <p:cNvPr id="255" name="TextBox 254">
            <a:extLst>
              <a:ext uri="{FF2B5EF4-FFF2-40B4-BE49-F238E27FC236}">
                <a16:creationId xmlns:a16="http://schemas.microsoft.com/office/drawing/2014/main" id="{162502A6-009E-4640-BF0B-03B421A81EF9}"/>
              </a:ext>
            </a:extLst>
          </p:cNvPr>
          <p:cNvSpPr txBox="1"/>
          <p:nvPr userDrawn="1"/>
        </p:nvSpPr>
        <p:spPr>
          <a:xfrm>
            <a:off x="8958354" y="5053521"/>
            <a:ext cx="709821" cy="338554"/>
          </a:xfrm>
          <a:prstGeom prst="rect">
            <a:avLst/>
          </a:prstGeom>
          <a:noFill/>
        </p:spPr>
        <p:txBody>
          <a:bodyPr wrap="square" lIns="0" rIns="0">
            <a:noAutofit/>
          </a:bodyPr>
          <a:lstStyle/>
          <a:p>
            <a:pPr algn="ctr"/>
            <a:r>
              <a:rPr lang="en-US" sz="800">
                <a:solidFill>
                  <a:schemeClr val="tx1"/>
                </a:solidFill>
              </a:rPr>
              <a:t>First-reply-</a:t>
            </a:r>
          </a:p>
          <a:p>
            <a:pPr algn="ctr"/>
            <a:r>
              <a:rPr lang="en-US" sz="800">
                <a:solidFill>
                  <a:schemeClr val="tx1"/>
                </a:solidFill>
              </a:rPr>
              <a:t>by-email</a:t>
            </a:r>
          </a:p>
        </p:txBody>
      </p:sp>
      <p:sp>
        <p:nvSpPr>
          <p:cNvPr id="257" name="TextBox 256">
            <a:extLst>
              <a:ext uri="{FF2B5EF4-FFF2-40B4-BE49-F238E27FC236}">
                <a16:creationId xmlns:a16="http://schemas.microsoft.com/office/drawing/2014/main" id="{4519ACAC-486E-4160-8399-2F9B6D9251A0}"/>
              </a:ext>
            </a:extLst>
          </p:cNvPr>
          <p:cNvSpPr txBox="1"/>
          <p:nvPr userDrawn="1"/>
        </p:nvSpPr>
        <p:spPr>
          <a:xfrm>
            <a:off x="8958354" y="2580873"/>
            <a:ext cx="709821" cy="215444"/>
          </a:xfrm>
          <a:prstGeom prst="rect">
            <a:avLst/>
          </a:prstGeom>
          <a:noFill/>
        </p:spPr>
        <p:txBody>
          <a:bodyPr wrap="square" lIns="0" rIns="0">
            <a:noAutofit/>
          </a:bodyPr>
          <a:lstStyle/>
          <a:p>
            <a:pPr algn="ctr"/>
            <a:r>
              <a:rPr lang="en-US" sz="800">
                <a:solidFill>
                  <a:schemeClr val="tx1"/>
                </a:solidFill>
              </a:rPr>
              <a:t>Bookmark</a:t>
            </a:r>
          </a:p>
        </p:txBody>
      </p:sp>
      <p:sp>
        <p:nvSpPr>
          <p:cNvPr id="259" name="TextBox 258">
            <a:extLst>
              <a:ext uri="{FF2B5EF4-FFF2-40B4-BE49-F238E27FC236}">
                <a16:creationId xmlns:a16="http://schemas.microsoft.com/office/drawing/2014/main" id="{151B56ED-1ECF-41B5-8585-30BF106079DA}"/>
              </a:ext>
            </a:extLst>
          </p:cNvPr>
          <p:cNvSpPr txBox="1"/>
          <p:nvPr userDrawn="1"/>
        </p:nvSpPr>
        <p:spPr>
          <a:xfrm>
            <a:off x="8958354" y="1756657"/>
            <a:ext cx="709821" cy="215444"/>
          </a:xfrm>
          <a:prstGeom prst="rect">
            <a:avLst/>
          </a:prstGeom>
          <a:noFill/>
        </p:spPr>
        <p:txBody>
          <a:bodyPr wrap="square" lIns="0" rIns="0">
            <a:noAutofit/>
          </a:bodyPr>
          <a:lstStyle/>
          <a:p>
            <a:pPr algn="ctr"/>
            <a:r>
              <a:rPr lang="en-US" sz="800">
                <a:solidFill>
                  <a:schemeClr val="tx1"/>
                </a:solidFill>
              </a:rPr>
              <a:t>Anniversary</a:t>
            </a:r>
          </a:p>
        </p:txBody>
      </p:sp>
      <p:sp>
        <p:nvSpPr>
          <p:cNvPr id="261" name="TextBox 260">
            <a:extLst>
              <a:ext uri="{FF2B5EF4-FFF2-40B4-BE49-F238E27FC236}">
                <a16:creationId xmlns:a16="http://schemas.microsoft.com/office/drawing/2014/main" id="{E912F070-E60E-494A-8207-605F79AF303C}"/>
              </a:ext>
            </a:extLst>
          </p:cNvPr>
          <p:cNvSpPr txBox="1"/>
          <p:nvPr userDrawn="1"/>
        </p:nvSpPr>
        <p:spPr>
          <a:xfrm>
            <a:off x="9673125" y="5877738"/>
            <a:ext cx="709821" cy="215444"/>
          </a:xfrm>
          <a:prstGeom prst="rect">
            <a:avLst/>
          </a:prstGeom>
          <a:noFill/>
        </p:spPr>
        <p:txBody>
          <a:bodyPr wrap="square" lIns="0" rIns="0">
            <a:noAutofit/>
          </a:bodyPr>
          <a:lstStyle/>
          <a:p>
            <a:pPr algn="ctr"/>
            <a:r>
              <a:rPr lang="en-US" sz="800">
                <a:solidFill>
                  <a:schemeClr val="tx1"/>
                </a:solidFill>
              </a:rPr>
              <a:t>Link</a:t>
            </a:r>
          </a:p>
        </p:txBody>
      </p:sp>
      <p:sp>
        <p:nvSpPr>
          <p:cNvPr id="263" name="TextBox 262">
            <a:extLst>
              <a:ext uri="{FF2B5EF4-FFF2-40B4-BE49-F238E27FC236}">
                <a16:creationId xmlns:a16="http://schemas.microsoft.com/office/drawing/2014/main" id="{8697B180-FE94-4F45-B97D-9C2F9A1781C2}"/>
              </a:ext>
            </a:extLst>
          </p:cNvPr>
          <p:cNvSpPr txBox="1"/>
          <p:nvPr userDrawn="1"/>
        </p:nvSpPr>
        <p:spPr>
          <a:xfrm>
            <a:off x="11102668" y="3405089"/>
            <a:ext cx="709821" cy="338554"/>
          </a:xfrm>
          <a:prstGeom prst="rect">
            <a:avLst/>
          </a:prstGeom>
          <a:noFill/>
        </p:spPr>
        <p:txBody>
          <a:bodyPr wrap="square" lIns="0" rIns="0">
            <a:noAutofit/>
          </a:bodyPr>
          <a:lstStyle/>
          <a:p>
            <a:pPr algn="ctr"/>
            <a:r>
              <a:rPr lang="en-US" sz="800">
                <a:solidFill>
                  <a:schemeClr val="tx1"/>
                </a:solidFill>
              </a:rPr>
              <a:t>Course-advanced</a:t>
            </a:r>
          </a:p>
        </p:txBody>
      </p:sp>
      <p:sp>
        <p:nvSpPr>
          <p:cNvPr id="265" name="TextBox 264">
            <a:extLst>
              <a:ext uri="{FF2B5EF4-FFF2-40B4-BE49-F238E27FC236}">
                <a16:creationId xmlns:a16="http://schemas.microsoft.com/office/drawing/2014/main" id="{C1CA4086-EA73-495E-BE34-DD8203A7E949}"/>
              </a:ext>
            </a:extLst>
          </p:cNvPr>
          <p:cNvSpPr txBox="1"/>
          <p:nvPr userDrawn="1"/>
        </p:nvSpPr>
        <p:spPr>
          <a:xfrm>
            <a:off x="11102668" y="4229305"/>
            <a:ext cx="709821" cy="338554"/>
          </a:xfrm>
          <a:prstGeom prst="rect">
            <a:avLst/>
          </a:prstGeom>
          <a:noFill/>
        </p:spPr>
        <p:txBody>
          <a:bodyPr wrap="square" lIns="0" rIns="0">
            <a:noAutofit/>
          </a:bodyPr>
          <a:lstStyle/>
          <a:p>
            <a:pPr algn="ctr"/>
            <a:r>
              <a:rPr lang="en-US" sz="800">
                <a:solidFill>
                  <a:schemeClr val="tx1"/>
                </a:solidFill>
              </a:rPr>
              <a:t>Enterprise competency</a:t>
            </a:r>
          </a:p>
        </p:txBody>
      </p:sp>
      <p:sp>
        <p:nvSpPr>
          <p:cNvPr id="267" name="TextBox 266">
            <a:extLst>
              <a:ext uri="{FF2B5EF4-FFF2-40B4-BE49-F238E27FC236}">
                <a16:creationId xmlns:a16="http://schemas.microsoft.com/office/drawing/2014/main" id="{4F21E85F-840B-4159-B44C-2390AF380EBC}"/>
              </a:ext>
            </a:extLst>
          </p:cNvPr>
          <p:cNvSpPr txBox="1"/>
          <p:nvPr userDrawn="1"/>
        </p:nvSpPr>
        <p:spPr>
          <a:xfrm>
            <a:off x="11102668" y="5053521"/>
            <a:ext cx="709821" cy="338554"/>
          </a:xfrm>
          <a:prstGeom prst="rect">
            <a:avLst/>
          </a:prstGeom>
          <a:noFill/>
        </p:spPr>
        <p:txBody>
          <a:bodyPr wrap="square" lIns="0" rIns="0">
            <a:noAutofit/>
          </a:bodyPr>
          <a:lstStyle/>
          <a:p>
            <a:pPr algn="ctr"/>
            <a:r>
              <a:rPr lang="en-US" sz="800">
                <a:solidFill>
                  <a:schemeClr val="tx1"/>
                </a:solidFill>
              </a:rPr>
              <a:t>Group </a:t>
            </a:r>
          </a:p>
          <a:p>
            <a:pPr algn="ctr"/>
            <a:r>
              <a:rPr lang="en-US" sz="800">
                <a:solidFill>
                  <a:schemeClr val="tx1"/>
                </a:solidFill>
              </a:rPr>
              <a:t>of users</a:t>
            </a:r>
          </a:p>
        </p:txBody>
      </p:sp>
      <p:sp>
        <p:nvSpPr>
          <p:cNvPr id="269" name="TextBox 268">
            <a:extLst>
              <a:ext uri="{FF2B5EF4-FFF2-40B4-BE49-F238E27FC236}">
                <a16:creationId xmlns:a16="http://schemas.microsoft.com/office/drawing/2014/main" id="{25EF34C6-5A41-409E-9D55-A037DA071D04}"/>
              </a:ext>
            </a:extLst>
          </p:cNvPr>
          <p:cNvSpPr txBox="1"/>
          <p:nvPr userDrawn="1"/>
        </p:nvSpPr>
        <p:spPr>
          <a:xfrm>
            <a:off x="11102668" y="2580873"/>
            <a:ext cx="709821" cy="338554"/>
          </a:xfrm>
          <a:prstGeom prst="rect">
            <a:avLst/>
          </a:prstGeom>
          <a:noFill/>
        </p:spPr>
        <p:txBody>
          <a:bodyPr wrap="square" lIns="0" rIns="0">
            <a:noAutofit/>
          </a:bodyPr>
          <a:lstStyle/>
          <a:p>
            <a:pPr algn="ctr"/>
            <a:r>
              <a:rPr lang="en-US" sz="800">
                <a:solidFill>
                  <a:schemeClr val="tx1"/>
                </a:solidFill>
              </a:rPr>
              <a:t>Business partner alt 2</a:t>
            </a:r>
          </a:p>
        </p:txBody>
      </p:sp>
      <p:sp>
        <p:nvSpPr>
          <p:cNvPr id="271" name="TextBox 270">
            <a:extLst>
              <a:ext uri="{FF2B5EF4-FFF2-40B4-BE49-F238E27FC236}">
                <a16:creationId xmlns:a16="http://schemas.microsoft.com/office/drawing/2014/main" id="{68F42763-C69F-4D2A-971C-9A2AE0C3D097}"/>
              </a:ext>
            </a:extLst>
          </p:cNvPr>
          <p:cNvSpPr txBox="1"/>
          <p:nvPr userDrawn="1"/>
        </p:nvSpPr>
        <p:spPr>
          <a:xfrm>
            <a:off x="11102668" y="1756657"/>
            <a:ext cx="709821" cy="338554"/>
          </a:xfrm>
          <a:prstGeom prst="rect">
            <a:avLst/>
          </a:prstGeom>
          <a:noFill/>
        </p:spPr>
        <p:txBody>
          <a:bodyPr wrap="square" lIns="0" rIns="0">
            <a:noAutofit/>
          </a:bodyPr>
          <a:lstStyle/>
          <a:p>
            <a:pPr algn="ctr"/>
            <a:r>
              <a:rPr lang="en-US" sz="800">
                <a:solidFill>
                  <a:schemeClr val="tx1"/>
                </a:solidFill>
              </a:rPr>
              <a:t>App-3rd-party  3</a:t>
            </a:r>
          </a:p>
        </p:txBody>
      </p:sp>
      <p:sp>
        <p:nvSpPr>
          <p:cNvPr id="273" name="TextBox 272">
            <a:extLst>
              <a:ext uri="{FF2B5EF4-FFF2-40B4-BE49-F238E27FC236}">
                <a16:creationId xmlns:a16="http://schemas.microsoft.com/office/drawing/2014/main" id="{6508B084-8FC4-4867-9543-FB1C3A14170E}"/>
              </a:ext>
            </a:extLst>
          </p:cNvPr>
          <p:cNvSpPr txBox="1"/>
          <p:nvPr userDrawn="1"/>
        </p:nvSpPr>
        <p:spPr>
          <a:xfrm>
            <a:off x="8958354" y="5871746"/>
            <a:ext cx="709821" cy="338554"/>
          </a:xfrm>
          <a:prstGeom prst="rect">
            <a:avLst/>
          </a:prstGeom>
          <a:noFill/>
        </p:spPr>
        <p:txBody>
          <a:bodyPr wrap="square" lIns="0" rIns="0">
            <a:noAutofit/>
          </a:bodyPr>
          <a:lstStyle/>
          <a:p>
            <a:pPr algn="ctr"/>
            <a:r>
              <a:rPr lang="en-US" sz="800">
                <a:solidFill>
                  <a:schemeClr val="tx1"/>
                </a:solidFill>
              </a:rPr>
              <a:t>Light bulb</a:t>
            </a:r>
          </a:p>
        </p:txBody>
      </p:sp>
    </p:spTree>
    <p:custDataLst>
      <p:tags r:id="rId1"/>
    </p:custDataLst>
    <p:extLst>
      <p:ext uri="{BB962C8B-B14F-4D97-AF65-F5344CB8AC3E}">
        <p14:creationId xmlns:p14="http://schemas.microsoft.com/office/powerpoint/2010/main" val="26280046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Icon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6F8458-66E1-4B4A-BC40-DD2CDA42EB1C}"/>
              </a:ext>
            </a:extLst>
          </p:cNvPr>
          <p:cNvSpPr>
            <a:spLocks noGrp="1"/>
          </p:cNvSpPr>
          <p:nvPr>
            <p:ph type="title"/>
          </p:nvPr>
        </p:nvSpPr>
        <p:spPr/>
        <p:txBody>
          <a:bodyPr/>
          <a:lstStyle/>
          <a:p>
            <a:r>
              <a:rPr lang="en-US"/>
              <a:t>Click to edit Master title style</a:t>
            </a:r>
          </a:p>
        </p:txBody>
      </p:sp>
      <p:sp>
        <p:nvSpPr>
          <p:cNvPr id="9" name="Left Bracket 8">
            <a:extLst>
              <a:ext uri="{FF2B5EF4-FFF2-40B4-BE49-F238E27FC236}">
                <a16:creationId xmlns:a16="http://schemas.microsoft.com/office/drawing/2014/main" id="{9DB06F89-EAA2-4FFE-B137-881E21A8ABBB}"/>
              </a:ext>
            </a:extLst>
          </p:cNvPr>
          <p:cNvSpPr/>
          <p:nvPr userDrawn="1"/>
        </p:nvSpPr>
        <p:spPr>
          <a:xfrm flipH="1">
            <a:off x="-7" y="1276794"/>
            <a:ext cx="3240191" cy="1619825"/>
          </a:xfrm>
          <a:prstGeom prst="leftBracket">
            <a:avLst>
              <a:gd name="adj" fmla="val 0"/>
            </a:avLst>
          </a:prstGeom>
          <a:solidFill>
            <a:schemeClr val="bg2"/>
          </a:solidFill>
          <a:ln w="12700" cap="rnd" cmpd="sng" algn="ctr">
            <a:no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4" name="TextBox 3">
            <a:extLst>
              <a:ext uri="{FF2B5EF4-FFF2-40B4-BE49-F238E27FC236}">
                <a16:creationId xmlns:a16="http://schemas.microsoft.com/office/drawing/2014/main" id="{F5F4BF08-37C9-4A82-8CD9-F9E8C1101BAA}"/>
              </a:ext>
            </a:extLst>
          </p:cNvPr>
          <p:cNvSpPr txBox="1"/>
          <p:nvPr userDrawn="1"/>
        </p:nvSpPr>
        <p:spPr>
          <a:xfrm>
            <a:off x="1911524" y="2580873"/>
            <a:ext cx="1143190" cy="215444"/>
          </a:xfrm>
          <a:prstGeom prst="rect">
            <a:avLst/>
          </a:prstGeom>
          <a:noFill/>
        </p:spPr>
        <p:txBody>
          <a:bodyPr wrap="square" lIns="0" rIns="0" anchor="ctr">
            <a:spAutoFit/>
          </a:bodyPr>
          <a:lstStyle/>
          <a:p>
            <a:pPr algn="ctr"/>
            <a:r>
              <a:rPr lang="en-US" sz="800">
                <a:solidFill>
                  <a:schemeClr val="tx1"/>
                </a:solidFill>
              </a:rPr>
              <a:t>Robot Attended</a:t>
            </a:r>
          </a:p>
        </p:txBody>
      </p:sp>
      <p:sp>
        <p:nvSpPr>
          <p:cNvPr id="6" name="TextBox 5">
            <a:extLst>
              <a:ext uri="{FF2B5EF4-FFF2-40B4-BE49-F238E27FC236}">
                <a16:creationId xmlns:a16="http://schemas.microsoft.com/office/drawing/2014/main" id="{6397B60F-1078-4BE3-9CAB-8304FE309F6E}"/>
              </a:ext>
            </a:extLst>
          </p:cNvPr>
          <p:cNvSpPr txBox="1"/>
          <p:nvPr userDrawn="1"/>
        </p:nvSpPr>
        <p:spPr>
          <a:xfrm>
            <a:off x="539459" y="2580873"/>
            <a:ext cx="961402" cy="215444"/>
          </a:xfrm>
          <a:prstGeom prst="rect">
            <a:avLst/>
          </a:prstGeom>
          <a:noFill/>
        </p:spPr>
        <p:txBody>
          <a:bodyPr wrap="square" lIns="0" rIns="0" anchor="ctr">
            <a:spAutoFit/>
          </a:bodyPr>
          <a:lstStyle/>
          <a:p>
            <a:pPr algn="ctr"/>
            <a:r>
              <a:rPr lang="en-US" sz="800">
                <a:solidFill>
                  <a:schemeClr val="tx1"/>
                </a:solidFill>
              </a:rPr>
              <a:t>Robot Unattended</a:t>
            </a:r>
          </a:p>
        </p:txBody>
      </p:sp>
      <p:sp>
        <p:nvSpPr>
          <p:cNvPr id="8" name="TextBox 7">
            <a:extLst>
              <a:ext uri="{FF2B5EF4-FFF2-40B4-BE49-F238E27FC236}">
                <a16:creationId xmlns:a16="http://schemas.microsoft.com/office/drawing/2014/main" id="{1985CDC6-930D-434F-ABE4-523C106B2E88}"/>
              </a:ext>
            </a:extLst>
          </p:cNvPr>
          <p:cNvSpPr txBox="1"/>
          <p:nvPr userDrawn="1"/>
        </p:nvSpPr>
        <p:spPr>
          <a:xfrm>
            <a:off x="665249" y="1756657"/>
            <a:ext cx="709821" cy="215444"/>
          </a:xfrm>
          <a:prstGeom prst="rect">
            <a:avLst/>
          </a:prstGeom>
          <a:noFill/>
        </p:spPr>
        <p:txBody>
          <a:bodyPr wrap="square" lIns="0" rIns="0" anchor="ctr">
            <a:spAutoFit/>
          </a:bodyPr>
          <a:lstStyle/>
          <a:p>
            <a:pPr algn="ctr"/>
            <a:r>
              <a:rPr lang="en-US" sz="800">
                <a:solidFill>
                  <a:schemeClr val="tx1"/>
                </a:solidFill>
              </a:rPr>
              <a:t>Orchestrator</a:t>
            </a:r>
          </a:p>
        </p:txBody>
      </p:sp>
      <p:sp>
        <p:nvSpPr>
          <p:cNvPr id="10" name="TextBox 9">
            <a:extLst>
              <a:ext uri="{FF2B5EF4-FFF2-40B4-BE49-F238E27FC236}">
                <a16:creationId xmlns:a16="http://schemas.microsoft.com/office/drawing/2014/main" id="{E00D0A21-97F1-4BD7-B182-DCD48BBE1F84}"/>
              </a:ext>
            </a:extLst>
          </p:cNvPr>
          <p:cNvSpPr txBox="1"/>
          <p:nvPr userDrawn="1"/>
        </p:nvSpPr>
        <p:spPr>
          <a:xfrm>
            <a:off x="2321415" y="1756657"/>
            <a:ext cx="304879" cy="215444"/>
          </a:xfrm>
          <a:prstGeom prst="rect">
            <a:avLst/>
          </a:prstGeom>
          <a:noFill/>
        </p:spPr>
        <p:txBody>
          <a:bodyPr wrap="square" lIns="0" rIns="0" anchor="ctr">
            <a:spAutoFit/>
          </a:bodyPr>
          <a:lstStyle/>
          <a:p>
            <a:pPr algn="ctr"/>
            <a:r>
              <a:rPr lang="en-US" sz="800">
                <a:solidFill>
                  <a:schemeClr val="tx1"/>
                </a:solidFill>
              </a:rPr>
              <a:t>Studio</a:t>
            </a:r>
          </a:p>
        </p:txBody>
      </p:sp>
      <p:sp>
        <p:nvSpPr>
          <p:cNvPr id="12" name="TextBox 11">
            <a:extLst>
              <a:ext uri="{FF2B5EF4-FFF2-40B4-BE49-F238E27FC236}">
                <a16:creationId xmlns:a16="http://schemas.microsoft.com/office/drawing/2014/main" id="{2BC5ACA1-85CB-4766-9421-AA20E838C068}"/>
              </a:ext>
            </a:extLst>
          </p:cNvPr>
          <p:cNvSpPr txBox="1"/>
          <p:nvPr userDrawn="1"/>
        </p:nvSpPr>
        <p:spPr>
          <a:xfrm>
            <a:off x="10390297" y="2580873"/>
            <a:ext cx="709821" cy="215444"/>
          </a:xfrm>
          <a:prstGeom prst="rect">
            <a:avLst/>
          </a:prstGeom>
          <a:noFill/>
        </p:spPr>
        <p:txBody>
          <a:bodyPr wrap="square" lIns="0" rIns="0">
            <a:noAutofit/>
          </a:bodyPr>
          <a:lstStyle/>
          <a:p>
            <a:pPr algn="ctr"/>
            <a:r>
              <a:rPr lang="en-US" sz="800">
                <a:solidFill>
                  <a:schemeClr val="tx1"/>
                </a:solidFill>
              </a:rPr>
              <a:t>Calendar</a:t>
            </a:r>
          </a:p>
        </p:txBody>
      </p:sp>
      <p:sp>
        <p:nvSpPr>
          <p:cNvPr id="14" name="TextBox 13">
            <a:extLst>
              <a:ext uri="{FF2B5EF4-FFF2-40B4-BE49-F238E27FC236}">
                <a16:creationId xmlns:a16="http://schemas.microsoft.com/office/drawing/2014/main" id="{0E357ABD-BDFE-43B6-9B70-42F54AF2329C}"/>
              </a:ext>
            </a:extLst>
          </p:cNvPr>
          <p:cNvSpPr txBox="1"/>
          <p:nvPr userDrawn="1"/>
        </p:nvSpPr>
        <p:spPr>
          <a:xfrm>
            <a:off x="10390297" y="3367961"/>
            <a:ext cx="709821" cy="338554"/>
          </a:xfrm>
          <a:prstGeom prst="rect">
            <a:avLst/>
          </a:prstGeom>
          <a:noFill/>
        </p:spPr>
        <p:txBody>
          <a:bodyPr wrap="square" lIns="0" rIns="0">
            <a:noAutofit/>
          </a:bodyPr>
          <a:lstStyle/>
          <a:p>
            <a:pPr algn="ctr"/>
            <a:r>
              <a:rPr lang="en-US" sz="800">
                <a:solidFill>
                  <a:schemeClr val="tx1"/>
                </a:solidFill>
              </a:rPr>
              <a:t>Course foundation</a:t>
            </a:r>
          </a:p>
        </p:txBody>
      </p:sp>
      <p:sp>
        <p:nvSpPr>
          <p:cNvPr id="16" name="TextBox 15">
            <a:extLst>
              <a:ext uri="{FF2B5EF4-FFF2-40B4-BE49-F238E27FC236}">
                <a16:creationId xmlns:a16="http://schemas.microsoft.com/office/drawing/2014/main" id="{744D8E62-1929-4FFF-BB15-019EB5FC2C28}"/>
              </a:ext>
            </a:extLst>
          </p:cNvPr>
          <p:cNvSpPr txBox="1"/>
          <p:nvPr userDrawn="1"/>
        </p:nvSpPr>
        <p:spPr>
          <a:xfrm>
            <a:off x="11102668" y="4216498"/>
            <a:ext cx="709821" cy="338554"/>
          </a:xfrm>
          <a:prstGeom prst="rect">
            <a:avLst/>
          </a:prstGeom>
          <a:noFill/>
        </p:spPr>
        <p:txBody>
          <a:bodyPr wrap="square" lIns="0" rIns="0">
            <a:noAutofit/>
          </a:bodyPr>
          <a:lstStyle/>
          <a:p>
            <a:pPr algn="ctr"/>
            <a:r>
              <a:rPr lang="en-US" sz="800">
                <a:solidFill>
                  <a:schemeClr val="tx1"/>
                </a:solidFill>
              </a:rPr>
              <a:t>Enterprise-competency alt</a:t>
            </a:r>
          </a:p>
        </p:txBody>
      </p:sp>
      <p:sp>
        <p:nvSpPr>
          <p:cNvPr id="18" name="TextBox 17">
            <a:extLst>
              <a:ext uri="{FF2B5EF4-FFF2-40B4-BE49-F238E27FC236}">
                <a16:creationId xmlns:a16="http://schemas.microsoft.com/office/drawing/2014/main" id="{D3984A45-E83A-41BA-BCAB-578902BA60E6}"/>
              </a:ext>
            </a:extLst>
          </p:cNvPr>
          <p:cNvSpPr txBox="1"/>
          <p:nvPr userDrawn="1"/>
        </p:nvSpPr>
        <p:spPr>
          <a:xfrm>
            <a:off x="11102668" y="5053521"/>
            <a:ext cx="709821" cy="215444"/>
          </a:xfrm>
          <a:prstGeom prst="rect">
            <a:avLst/>
          </a:prstGeom>
          <a:noFill/>
        </p:spPr>
        <p:txBody>
          <a:bodyPr wrap="square" lIns="0" rIns="0">
            <a:noAutofit/>
          </a:bodyPr>
          <a:lstStyle/>
          <a:p>
            <a:pPr algn="ctr"/>
            <a:r>
              <a:rPr lang="en-US" sz="800">
                <a:solidFill>
                  <a:schemeClr val="tx1"/>
                </a:solidFill>
              </a:rPr>
              <a:t>Growth</a:t>
            </a:r>
          </a:p>
        </p:txBody>
      </p:sp>
      <p:sp>
        <p:nvSpPr>
          <p:cNvPr id="20" name="TextBox 19">
            <a:extLst>
              <a:ext uri="{FF2B5EF4-FFF2-40B4-BE49-F238E27FC236}">
                <a16:creationId xmlns:a16="http://schemas.microsoft.com/office/drawing/2014/main" id="{820A11A9-CC57-4BB8-89E1-E6E01DBEFBE7}"/>
              </a:ext>
            </a:extLst>
          </p:cNvPr>
          <p:cNvSpPr txBox="1"/>
          <p:nvPr userDrawn="1"/>
        </p:nvSpPr>
        <p:spPr>
          <a:xfrm>
            <a:off x="11102668" y="2580873"/>
            <a:ext cx="709821" cy="215444"/>
          </a:xfrm>
          <a:prstGeom prst="rect">
            <a:avLst/>
          </a:prstGeom>
          <a:noFill/>
        </p:spPr>
        <p:txBody>
          <a:bodyPr wrap="square" lIns="0" rIns="0">
            <a:noAutofit/>
          </a:bodyPr>
          <a:lstStyle/>
          <a:p>
            <a:pPr algn="ctr"/>
            <a:r>
              <a:rPr lang="en-US" sz="800">
                <a:solidFill>
                  <a:schemeClr val="tx1"/>
                </a:solidFill>
              </a:rPr>
              <a:t>Certification</a:t>
            </a:r>
          </a:p>
        </p:txBody>
      </p:sp>
      <p:sp>
        <p:nvSpPr>
          <p:cNvPr id="22" name="TextBox 21">
            <a:extLst>
              <a:ext uri="{FF2B5EF4-FFF2-40B4-BE49-F238E27FC236}">
                <a16:creationId xmlns:a16="http://schemas.microsoft.com/office/drawing/2014/main" id="{067AE3A5-23C6-4E16-93B7-EABD67CD7A27}"/>
              </a:ext>
            </a:extLst>
          </p:cNvPr>
          <p:cNvSpPr txBox="1"/>
          <p:nvPr userDrawn="1"/>
        </p:nvSpPr>
        <p:spPr>
          <a:xfrm>
            <a:off x="11102668" y="3367961"/>
            <a:ext cx="709821" cy="338554"/>
          </a:xfrm>
          <a:prstGeom prst="rect">
            <a:avLst/>
          </a:prstGeom>
          <a:noFill/>
        </p:spPr>
        <p:txBody>
          <a:bodyPr wrap="square" lIns="0" rIns="0">
            <a:noAutofit/>
          </a:bodyPr>
          <a:lstStyle/>
          <a:p>
            <a:pPr algn="ctr"/>
            <a:r>
              <a:rPr lang="en-US" sz="800">
                <a:solidFill>
                  <a:schemeClr val="tx1"/>
                </a:solidFill>
              </a:rPr>
              <a:t>Course foundation 2</a:t>
            </a:r>
          </a:p>
        </p:txBody>
      </p:sp>
      <p:sp>
        <p:nvSpPr>
          <p:cNvPr id="24" name="TextBox 23">
            <a:extLst>
              <a:ext uri="{FF2B5EF4-FFF2-40B4-BE49-F238E27FC236}">
                <a16:creationId xmlns:a16="http://schemas.microsoft.com/office/drawing/2014/main" id="{DBEC31DA-BB4F-4719-8E81-C706EC4BF705}"/>
              </a:ext>
            </a:extLst>
          </p:cNvPr>
          <p:cNvSpPr txBox="1"/>
          <p:nvPr userDrawn="1"/>
        </p:nvSpPr>
        <p:spPr>
          <a:xfrm>
            <a:off x="386333" y="5053521"/>
            <a:ext cx="709821" cy="215444"/>
          </a:xfrm>
          <a:prstGeom prst="rect">
            <a:avLst/>
          </a:prstGeom>
          <a:noFill/>
        </p:spPr>
        <p:txBody>
          <a:bodyPr wrap="square" lIns="0" rIns="0">
            <a:noAutofit/>
          </a:bodyPr>
          <a:lstStyle/>
          <a:p>
            <a:pPr algn="ctr"/>
            <a:r>
              <a:rPr lang="en-US" sz="800">
                <a:solidFill>
                  <a:schemeClr val="tx1"/>
                </a:solidFill>
              </a:rPr>
              <a:t>Equal</a:t>
            </a:r>
          </a:p>
        </p:txBody>
      </p:sp>
      <p:sp>
        <p:nvSpPr>
          <p:cNvPr id="26" name="TextBox 25">
            <a:extLst>
              <a:ext uri="{FF2B5EF4-FFF2-40B4-BE49-F238E27FC236}">
                <a16:creationId xmlns:a16="http://schemas.microsoft.com/office/drawing/2014/main" id="{4D7FAF32-C656-490B-861F-744C1885F0FF}"/>
              </a:ext>
            </a:extLst>
          </p:cNvPr>
          <p:cNvSpPr txBox="1"/>
          <p:nvPr userDrawn="1"/>
        </p:nvSpPr>
        <p:spPr>
          <a:xfrm>
            <a:off x="386333" y="5877738"/>
            <a:ext cx="709821" cy="215444"/>
          </a:xfrm>
          <a:prstGeom prst="rect">
            <a:avLst/>
          </a:prstGeom>
          <a:noFill/>
        </p:spPr>
        <p:txBody>
          <a:bodyPr wrap="square" lIns="0" rIns="0">
            <a:noAutofit/>
          </a:bodyPr>
          <a:lstStyle/>
          <a:p>
            <a:pPr algn="ctr"/>
            <a:r>
              <a:rPr lang="en-US" sz="800">
                <a:solidFill>
                  <a:schemeClr val="tx1"/>
                </a:solidFill>
              </a:rPr>
              <a:t>Health</a:t>
            </a:r>
          </a:p>
        </p:txBody>
      </p:sp>
      <p:sp>
        <p:nvSpPr>
          <p:cNvPr id="28" name="TextBox 27">
            <a:extLst>
              <a:ext uri="{FF2B5EF4-FFF2-40B4-BE49-F238E27FC236}">
                <a16:creationId xmlns:a16="http://schemas.microsoft.com/office/drawing/2014/main" id="{4F95A3F8-68C9-4D7E-B264-C8D119DED17E}"/>
              </a:ext>
            </a:extLst>
          </p:cNvPr>
          <p:cNvSpPr txBox="1"/>
          <p:nvPr userDrawn="1"/>
        </p:nvSpPr>
        <p:spPr>
          <a:xfrm>
            <a:off x="386333" y="3367961"/>
            <a:ext cx="709821" cy="215444"/>
          </a:xfrm>
          <a:prstGeom prst="rect">
            <a:avLst/>
          </a:prstGeom>
          <a:noFill/>
        </p:spPr>
        <p:txBody>
          <a:bodyPr wrap="square" lIns="0" rIns="0">
            <a:noAutofit/>
          </a:bodyPr>
          <a:lstStyle/>
          <a:p>
            <a:pPr algn="ctr"/>
            <a:r>
              <a:rPr lang="en-US" sz="800">
                <a:solidFill>
                  <a:schemeClr val="tx1"/>
                </a:solidFill>
              </a:rPr>
              <a:t>Chart</a:t>
            </a:r>
          </a:p>
        </p:txBody>
      </p:sp>
      <p:sp>
        <p:nvSpPr>
          <p:cNvPr id="30" name="TextBox 29">
            <a:extLst>
              <a:ext uri="{FF2B5EF4-FFF2-40B4-BE49-F238E27FC236}">
                <a16:creationId xmlns:a16="http://schemas.microsoft.com/office/drawing/2014/main" id="{C4A0B45D-E7D2-4205-948B-40F2D2C84361}"/>
              </a:ext>
            </a:extLst>
          </p:cNvPr>
          <p:cNvSpPr txBox="1"/>
          <p:nvPr userDrawn="1"/>
        </p:nvSpPr>
        <p:spPr>
          <a:xfrm>
            <a:off x="386333" y="4216498"/>
            <a:ext cx="709821" cy="338554"/>
          </a:xfrm>
          <a:prstGeom prst="rect">
            <a:avLst/>
          </a:prstGeom>
          <a:noFill/>
        </p:spPr>
        <p:txBody>
          <a:bodyPr wrap="square" lIns="0" rIns="0">
            <a:noAutofit/>
          </a:bodyPr>
          <a:lstStyle/>
          <a:p>
            <a:pPr algn="ctr"/>
            <a:r>
              <a:rPr lang="en-US" sz="800">
                <a:solidFill>
                  <a:schemeClr val="tx1"/>
                </a:solidFill>
              </a:rPr>
              <a:t>Course foundation 3</a:t>
            </a:r>
          </a:p>
        </p:txBody>
      </p:sp>
      <p:sp>
        <p:nvSpPr>
          <p:cNvPr id="32" name="TextBox 31">
            <a:extLst>
              <a:ext uri="{FF2B5EF4-FFF2-40B4-BE49-F238E27FC236}">
                <a16:creationId xmlns:a16="http://schemas.microsoft.com/office/drawing/2014/main" id="{584E4E6B-8C58-4A87-811D-632BC3AF8E69}"/>
              </a:ext>
            </a:extLst>
          </p:cNvPr>
          <p:cNvSpPr txBox="1"/>
          <p:nvPr userDrawn="1"/>
        </p:nvSpPr>
        <p:spPr>
          <a:xfrm>
            <a:off x="1094484" y="5053521"/>
            <a:ext cx="709821" cy="215444"/>
          </a:xfrm>
          <a:prstGeom prst="rect">
            <a:avLst/>
          </a:prstGeom>
          <a:noFill/>
        </p:spPr>
        <p:txBody>
          <a:bodyPr wrap="square" lIns="0" rIns="0">
            <a:noAutofit/>
          </a:bodyPr>
          <a:lstStyle/>
          <a:p>
            <a:pPr algn="ctr"/>
            <a:r>
              <a:rPr lang="en-US" sz="800">
                <a:solidFill>
                  <a:schemeClr val="tx1"/>
                </a:solidFill>
              </a:rPr>
              <a:t>Error</a:t>
            </a:r>
          </a:p>
        </p:txBody>
      </p:sp>
      <p:sp>
        <p:nvSpPr>
          <p:cNvPr id="34" name="TextBox 33">
            <a:extLst>
              <a:ext uri="{FF2B5EF4-FFF2-40B4-BE49-F238E27FC236}">
                <a16:creationId xmlns:a16="http://schemas.microsoft.com/office/drawing/2014/main" id="{C590042C-17A5-4933-8C2F-049C18E5A584}"/>
              </a:ext>
            </a:extLst>
          </p:cNvPr>
          <p:cNvSpPr txBox="1"/>
          <p:nvPr userDrawn="1"/>
        </p:nvSpPr>
        <p:spPr>
          <a:xfrm>
            <a:off x="1094484" y="5877738"/>
            <a:ext cx="709821" cy="215444"/>
          </a:xfrm>
          <a:prstGeom prst="rect">
            <a:avLst/>
          </a:prstGeom>
          <a:noFill/>
        </p:spPr>
        <p:txBody>
          <a:bodyPr wrap="square" lIns="0" rIns="0">
            <a:noAutofit/>
          </a:bodyPr>
          <a:lstStyle/>
          <a:p>
            <a:pPr algn="ctr"/>
            <a:r>
              <a:rPr lang="en-US" sz="800">
                <a:solidFill>
                  <a:schemeClr val="tx1"/>
                </a:solidFill>
              </a:rPr>
              <a:t>Heart</a:t>
            </a:r>
          </a:p>
        </p:txBody>
      </p:sp>
      <p:sp>
        <p:nvSpPr>
          <p:cNvPr id="36" name="TextBox 35">
            <a:extLst>
              <a:ext uri="{FF2B5EF4-FFF2-40B4-BE49-F238E27FC236}">
                <a16:creationId xmlns:a16="http://schemas.microsoft.com/office/drawing/2014/main" id="{EEFC24A7-722C-4876-81E9-5552BE92F0F9}"/>
              </a:ext>
            </a:extLst>
          </p:cNvPr>
          <p:cNvSpPr txBox="1"/>
          <p:nvPr userDrawn="1"/>
        </p:nvSpPr>
        <p:spPr>
          <a:xfrm>
            <a:off x="1094484" y="3367961"/>
            <a:ext cx="709821" cy="215444"/>
          </a:xfrm>
          <a:prstGeom prst="rect">
            <a:avLst/>
          </a:prstGeom>
          <a:noFill/>
        </p:spPr>
        <p:txBody>
          <a:bodyPr wrap="square" lIns="0" rIns="0">
            <a:noAutofit/>
          </a:bodyPr>
          <a:lstStyle/>
          <a:p>
            <a:pPr algn="ctr"/>
            <a:r>
              <a:rPr lang="en-US" sz="800">
                <a:solidFill>
                  <a:schemeClr val="tx1"/>
                </a:solidFill>
              </a:rPr>
              <a:t>Clock</a:t>
            </a:r>
          </a:p>
        </p:txBody>
      </p:sp>
      <p:sp>
        <p:nvSpPr>
          <p:cNvPr id="38" name="TextBox 37">
            <a:extLst>
              <a:ext uri="{FF2B5EF4-FFF2-40B4-BE49-F238E27FC236}">
                <a16:creationId xmlns:a16="http://schemas.microsoft.com/office/drawing/2014/main" id="{5DB9E5FB-8496-4F67-9246-4D3CF2F152F7}"/>
              </a:ext>
            </a:extLst>
          </p:cNvPr>
          <p:cNvSpPr txBox="1"/>
          <p:nvPr userDrawn="1"/>
        </p:nvSpPr>
        <p:spPr>
          <a:xfrm>
            <a:off x="1094484" y="4216498"/>
            <a:ext cx="709821" cy="338554"/>
          </a:xfrm>
          <a:prstGeom prst="rect">
            <a:avLst/>
          </a:prstGeom>
          <a:noFill/>
        </p:spPr>
        <p:txBody>
          <a:bodyPr wrap="square" lIns="0" rIns="0">
            <a:noAutofit/>
          </a:bodyPr>
          <a:lstStyle/>
          <a:p>
            <a:pPr algn="ctr"/>
            <a:r>
              <a:rPr lang="en-US" sz="800">
                <a:solidFill>
                  <a:schemeClr val="tx1"/>
                </a:solidFill>
              </a:rPr>
              <a:t>Course-orchestrator</a:t>
            </a:r>
          </a:p>
        </p:txBody>
      </p:sp>
      <p:sp>
        <p:nvSpPr>
          <p:cNvPr id="40" name="TextBox 39">
            <a:extLst>
              <a:ext uri="{FF2B5EF4-FFF2-40B4-BE49-F238E27FC236}">
                <a16:creationId xmlns:a16="http://schemas.microsoft.com/office/drawing/2014/main" id="{D982E093-A924-4BC2-9033-B0724C502141}"/>
              </a:ext>
            </a:extLst>
          </p:cNvPr>
          <p:cNvSpPr txBox="1"/>
          <p:nvPr userDrawn="1"/>
        </p:nvSpPr>
        <p:spPr>
          <a:xfrm>
            <a:off x="1809080" y="5053521"/>
            <a:ext cx="709821" cy="338554"/>
          </a:xfrm>
          <a:prstGeom prst="rect">
            <a:avLst/>
          </a:prstGeom>
          <a:noFill/>
        </p:spPr>
        <p:txBody>
          <a:bodyPr wrap="square" lIns="0" rIns="0">
            <a:noAutofit/>
          </a:bodyPr>
          <a:lstStyle/>
          <a:p>
            <a:pPr algn="ctr"/>
            <a:r>
              <a:rPr lang="en-US" sz="800">
                <a:solidFill>
                  <a:schemeClr val="tx1"/>
                </a:solidFill>
              </a:rPr>
              <a:t>Exception handling</a:t>
            </a:r>
          </a:p>
        </p:txBody>
      </p:sp>
      <p:sp>
        <p:nvSpPr>
          <p:cNvPr id="42" name="TextBox 41">
            <a:extLst>
              <a:ext uri="{FF2B5EF4-FFF2-40B4-BE49-F238E27FC236}">
                <a16:creationId xmlns:a16="http://schemas.microsoft.com/office/drawing/2014/main" id="{192F9DD0-3AAD-4DF6-8FD9-49F5B75A74C9}"/>
              </a:ext>
            </a:extLst>
          </p:cNvPr>
          <p:cNvSpPr txBox="1"/>
          <p:nvPr userDrawn="1"/>
        </p:nvSpPr>
        <p:spPr>
          <a:xfrm>
            <a:off x="1809080" y="5877738"/>
            <a:ext cx="709821" cy="215444"/>
          </a:xfrm>
          <a:prstGeom prst="rect">
            <a:avLst/>
          </a:prstGeom>
          <a:noFill/>
        </p:spPr>
        <p:txBody>
          <a:bodyPr wrap="square" lIns="0" rIns="0">
            <a:noAutofit/>
          </a:bodyPr>
          <a:lstStyle/>
          <a:p>
            <a:pPr algn="ctr"/>
            <a:r>
              <a:rPr lang="en-US" sz="800">
                <a:solidFill>
                  <a:schemeClr val="tx1"/>
                </a:solidFill>
              </a:rPr>
              <a:t>Home</a:t>
            </a:r>
          </a:p>
        </p:txBody>
      </p:sp>
      <p:sp>
        <p:nvSpPr>
          <p:cNvPr id="44" name="TextBox 43">
            <a:extLst>
              <a:ext uri="{FF2B5EF4-FFF2-40B4-BE49-F238E27FC236}">
                <a16:creationId xmlns:a16="http://schemas.microsoft.com/office/drawing/2014/main" id="{5F9BD512-2053-4FBA-B3CF-04340B99A94F}"/>
              </a:ext>
            </a:extLst>
          </p:cNvPr>
          <p:cNvSpPr txBox="1"/>
          <p:nvPr userDrawn="1"/>
        </p:nvSpPr>
        <p:spPr>
          <a:xfrm>
            <a:off x="1809080" y="3367961"/>
            <a:ext cx="709821" cy="338554"/>
          </a:xfrm>
          <a:prstGeom prst="rect">
            <a:avLst/>
          </a:prstGeom>
          <a:noFill/>
        </p:spPr>
        <p:txBody>
          <a:bodyPr wrap="square" lIns="0" rIns="0">
            <a:noAutofit/>
          </a:bodyPr>
          <a:lstStyle/>
          <a:p>
            <a:pPr algn="ctr"/>
            <a:r>
              <a:rPr lang="en-US" sz="800">
                <a:solidFill>
                  <a:schemeClr val="tx1"/>
                </a:solidFill>
              </a:rPr>
              <a:t>Cloud </a:t>
            </a:r>
          </a:p>
          <a:p>
            <a:pPr algn="ctr"/>
            <a:r>
              <a:rPr lang="en-US" sz="800">
                <a:solidFill>
                  <a:schemeClr val="tx1"/>
                </a:solidFill>
              </a:rPr>
              <a:t>app</a:t>
            </a:r>
          </a:p>
        </p:txBody>
      </p:sp>
      <p:sp>
        <p:nvSpPr>
          <p:cNvPr id="54" name="TextBox 53">
            <a:extLst>
              <a:ext uri="{FF2B5EF4-FFF2-40B4-BE49-F238E27FC236}">
                <a16:creationId xmlns:a16="http://schemas.microsoft.com/office/drawing/2014/main" id="{6B7C9C30-B068-4C5F-8A0C-B42845C388F0}"/>
              </a:ext>
            </a:extLst>
          </p:cNvPr>
          <p:cNvSpPr txBox="1"/>
          <p:nvPr userDrawn="1"/>
        </p:nvSpPr>
        <p:spPr>
          <a:xfrm>
            <a:off x="1809080" y="4216498"/>
            <a:ext cx="709821" cy="215444"/>
          </a:xfrm>
          <a:prstGeom prst="rect">
            <a:avLst/>
          </a:prstGeom>
          <a:noFill/>
        </p:spPr>
        <p:txBody>
          <a:bodyPr wrap="square" lIns="0" rIns="0">
            <a:noAutofit/>
          </a:bodyPr>
          <a:lstStyle/>
          <a:p>
            <a:pPr algn="ctr"/>
            <a:r>
              <a:rPr lang="en-US" sz="800">
                <a:solidFill>
                  <a:schemeClr val="tx1"/>
                </a:solidFill>
              </a:rPr>
              <a:t>CRM</a:t>
            </a:r>
          </a:p>
        </p:txBody>
      </p:sp>
      <p:sp>
        <p:nvSpPr>
          <p:cNvPr id="56" name="TextBox 55">
            <a:extLst>
              <a:ext uri="{FF2B5EF4-FFF2-40B4-BE49-F238E27FC236}">
                <a16:creationId xmlns:a16="http://schemas.microsoft.com/office/drawing/2014/main" id="{1062010E-3466-4D90-852C-06F41099ADD6}"/>
              </a:ext>
            </a:extLst>
          </p:cNvPr>
          <p:cNvSpPr txBox="1"/>
          <p:nvPr userDrawn="1"/>
        </p:nvSpPr>
        <p:spPr>
          <a:xfrm>
            <a:off x="2524914" y="5053521"/>
            <a:ext cx="709821" cy="215444"/>
          </a:xfrm>
          <a:prstGeom prst="rect">
            <a:avLst/>
          </a:prstGeom>
          <a:noFill/>
        </p:spPr>
        <p:txBody>
          <a:bodyPr wrap="square" lIns="0" rIns="0">
            <a:noAutofit/>
          </a:bodyPr>
          <a:lstStyle/>
          <a:p>
            <a:pPr algn="ctr"/>
            <a:r>
              <a:rPr lang="en-US" sz="800">
                <a:solidFill>
                  <a:schemeClr val="tx1"/>
                </a:solidFill>
              </a:rPr>
              <a:t>Fast ROI</a:t>
            </a:r>
          </a:p>
        </p:txBody>
      </p:sp>
      <p:sp>
        <p:nvSpPr>
          <p:cNvPr id="58" name="TextBox 57">
            <a:extLst>
              <a:ext uri="{FF2B5EF4-FFF2-40B4-BE49-F238E27FC236}">
                <a16:creationId xmlns:a16="http://schemas.microsoft.com/office/drawing/2014/main" id="{537844AA-A71F-4B8C-87CF-C5F3E6A4077B}"/>
              </a:ext>
            </a:extLst>
          </p:cNvPr>
          <p:cNvSpPr txBox="1"/>
          <p:nvPr userDrawn="1"/>
        </p:nvSpPr>
        <p:spPr>
          <a:xfrm>
            <a:off x="2524914" y="5877738"/>
            <a:ext cx="709821" cy="215444"/>
          </a:xfrm>
          <a:prstGeom prst="rect">
            <a:avLst/>
          </a:prstGeom>
          <a:noFill/>
        </p:spPr>
        <p:txBody>
          <a:bodyPr wrap="square" lIns="0" rIns="0">
            <a:noAutofit/>
          </a:bodyPr>
          <a:lstStyle/>
          <a:p>
            <a:pPr algn="ctr"/>
            <a:r>
              <a:rPr lang="en-US" sz="800">
                <a:solidFill>
                  <a:schemeClr val="tx1"/>
                </a:solidFill>
              </a:rPr>
              <a:t>Hourglass</a:t>
            </a:r>
          </a:p>
        </p:txBody>
      </p:sp>
      <p:sp>
        <p:nvSpPr>
          <p:cNvPr id="60" name="TextBox 59">
            <a:extLst>
              <a:ext uri="{FF2B5EF4-FFF2-40B4-BE49-F238E27FC236}">
                <a16:creationId xmlns:a16="http://schemas.microsoft.com/office/drawing/2014/main" id="{716AC10E-9432-4465-85A9-18EA52B6AF93}"/>
              </a:ext>
            </a:extLst>
          </p:cNvPr>
          <p:cNvSpPr txBox="1"/>
          <p:nvPr userDrawn="1"/>
        </p:nvSpPr>
        <p:spPr>
          <a:xfrm>
            <a:off x="4668704" y="3367961"/>
            <a:ext cx="709821" cy="215444"/>
          </a:xfrm>
          <a:prstGeom prst="rect">
            <a:avLst/>
          </a:prstGeom>
          <a:noFill/>
        </p:spPr>
        <p:txBody>
          <a:bodyPr wrap="square" lIns="0" rIns="0">
            <a:noAutofit/>
          </a:bodyPr>
          <a:lstStyle/>
          <a:p>
            <a:pPr algn="ctr"/>
            <a:r>
              <a:rPr lang="en-US" sz="800">
                <a:solidFill>
                  <a:schemeClr val="tx1"/>
                </a:solidFill>
              </a:rPr>
              <a:t>Code</a:t>
            </a:r>
          </a:p>
        </p:txBody>
      </p:sp>
      <p:sp>
        <p:nvSpPr>
          <p:cNvPr id="62" name="TextBox 61">
            <a:extLst>
              <a:ext uri="{FF2B5EF4-FFF2-40B4-BE49-F238E27FC236}">
                <a16:creationId xmlns:a16="http://schemas.microsoft.com/office/drawing/2014/main" id="{5DDF5416-163E-4A6E-A248-8E337597EA4D}"/>
              </a:ext>
            </a:extLst>
          </p:cNvPr>
          <p:cNvSpPr txBox="1"/>
          <p:nvPr userDrawn="1"/>
        </p:nvSpPr>
        <p:spPr>
          <a:xfrm>
            <a:off x="4668704" y="4216498"/>
            <a:ext cx="709821" cy="338554"/>
          </a:xfrm>
          <a:prstGeom prst="rect">
            <a:avLst/>
          </a:prstGeom>
          <a:noFill/>
        </p:spPr>
        <p:txBody>
          <a:bodyPr wrap="square" lIns="0" rIns="0">
            <a:noAutofit/>
          </a:bodyPr>
          <a:lstStyle/>
          <a:p>
            <a:pPr algn="ctr"/>
            <a:r>
              <a:rPr lang="en-US" sz="800">
                <a:solidFill>
                  <a:schemeClr val="tx1"/>
                </a:solidFill>
              </a:rPr>
              <a:t>Desktop program</a:t>
            </a:r>
          </a:p>
        </p:txBody>
      </p:sp>
      <p:sp>
        <p:nvSpPr>
          <p:cNvPr id="64" name="TextBox 63">
            <a:extLst>
              <a:ext uri="{FF2B5EF4-FFF2-40B4-BE49-F238E27FC236}">
                <a16:creationId xmlns:a16="http://schemas.microsoft.com/office/drawing/2014/main" id="{55B92149-B45A-4FC5-968C-B986E0C4700F}"/>
              </a:ext>
            </a:extLst>
          </p:cNvPr>
          <p:cNvSpPr txBox="1"/>
          <p:nvPr userDrawn="1"/>
        </p:nvSpPr>
        <p:spPr>
          <a:xfrm>
            <a:off x="5383301" y="5053521"/>
            <a:ext cx="709821" cy="215444"/>
          </a:xfrm>
          <a:prstGeom prst="rect">
            <a:avLst/>
          </a:prstGeom>
          <a:noFill/>
        </p:spPr>
        <p:txBody>
          <a:bodyPr wrap="square" lIns="0" rIns="0">
            <a:noAutofit/>
          </a:bodyPr>
          <a:lstStyle/>
          <a:p>
            <a:pPr algn="ctr"/>
            <a:r>
              <a:rPr lang="en-US" sz="800">
                <a:solidFill>
                  <a:schemeClr val="tx1"/>
                </a:solidFill>
              </a:rPr>
              <a:t>First-link</a:t>
            </a:r>
          </a:p>
        </p:txBody>
      </p:sp>
      <p:sp>
        <p:nvSpPr>
          <p:cNvPr id="66" name="TextBox 65">
            <a:extLst>
              <a:ext uri="{FF2B5EF4-FFF2-40B4-BE49-F238E27FC236}">
                <a16:creationId xmlns:a16="http://schemas.microsoft.com/office/drawing/2014/main" id="{39F5A768-E7DC-4D96-AAF3-21FBBF300C0C}"/>
              </a:ext>
            </a:extLst>
          </p:cNvPr>
          <p:cNvSpPr txBox="1"/>
          <p:nvPr userDrawn="1"/>
        </p:nvSpPr>
        <p:spPr>
          <a:xfrm>
            <a:off x="4668704" y="2580873"/>
            <a:ext cx="709821" cy="338554"/>
          </a:xfrm>
          <a:prstGeom prst="rect">
            <a:avLst/>
          </a:prstGeom>
          <a:noFill/>
        </p:spPr>
        <p:txBody>
          <a:bodyPr wrap="square" lIns="0" rIns="0">
            <a:noAutofit/>
          </a:bodyPr>
          <a:lstStyle/>
          <a:p>
            <a:pPr algn="ctr"/>
            <a:r>
              <a:rPr lang="en-US" sz="800">
                <a:solidFill>
                  <a:schemeClr val="tx1"/>
                </a:solidFill>
              </a:rPr>
              <a:t>Automated data entry</a:t>
            </a:r>
          </a:p>
        </p:txBody>
      </p:sp>
      <p:sp>
        <p:nvSpPr>
          <p:cNvPr id="68" name="TextBox 67">
            <a:extLst>
              <a:ext uri="{FF2B5EF4-FFF2-40B4-BE49-F238E27FC236}">
                <a16:creationId xmlns:a16="http://schemas.microsoft.com/office/drawing/2014/main" id="{F4F1FFB2-B0BC-446B-9B34-4288C9E9AFC9}"/>
              </a:ext>
            </a:extLst>
          </p:cNvPr>
          <p:cNvSpPr txBox="1"/>
          <p:nvPr userDrawn="1"/>
        </p:nvSpPr>
        <p:spPr>
          <a:xfrm>
            <a:off x="5383301" y="1753079"/>
            <a:ext cx="709821" cy="215444"/>
          </a:xfrm>
          <a:prstGeom prst="rect">
            <a:avLst/>
          </a:prstGeom>
          <a:noFill/>
        </p:spPr>
        <p:txBody>
          <a:bodyPr wrap="square" lIns="0" rIns="0">
            <a:noAutofit/>
          </a:bodyPr>
          <a:lstStyle/>
          <a:p>
            <a:pPr algn="ctr"/>
            <a:r>
              <a:rPr lang="en-US" sz="800">
                <a:solidFill>
                  <a:schemeClr val="tx1"/>
                </a:solidFill>
              </a:rPr>
              <a:t>AI </a:t>
            </a:r>
          </a:p>
        </p:txBody>
      </p:sp>
      <p:sp>
        <p:nvSpPr>
          <p:cNvPr id="70" name="TextBox 69">
            <a:extLst>
              <a:ext uri="{FF2B5EF4-FFF2-40B4-BE49-F238E27FC236}">
                <a16:creationId xmlns:a16="http://schemas.microsoft.com/office/drawing/2014/main" id="{5F7AAD6C-5663-4415-95C8-95A418271499}"/>
              </a:ext>
            </a:extLst>
          </p:cNvPr>
          <p:cNvSpPr txBox="1"/>
          <p:nvPr userDrawn="1"/>
        </p:nvSpPr>
        <p:spPr>
          <a:xfrm>
            <a:off x="5383301" y="5877738"/>
            <a:ext cx="709821" cy="215444"/>
          </a:xfrm>
          <a:prstGeom prst="rect">
            <a:avLst/>
          </a:prstGeom>
          <a:noFill/>
        </p:spPr>
        <p:txBody>
          <a:bodyPr wrap="square" lIns="0" rIns="0">
            <a:noAutofit/>
          </a:bodyPr>
          <a:lstStyle/>
          <a:p>
            <a:pPr algn="ctr"/>
            <a:r>
              <a:rPr lang="en-US" sz="800">
                <a:solidFill>
                  <a:schemeClr val="tx1"/>
                </a:solidFill>
              </a:rPr>
              <a:t>Keyboard</a:t>
            </a:r>
          </a:p>
        </p:txBody>
      </p:sp>
      <p:sp>
        <p:nvSpPr>
          <p:cNvPr id="72" name="TextBox 71">
            <a:extLst>
              <a:ext uri="{FF2B5EF4-FFF2-40B4-BE49-F238E27FC236}">
                <a16:creationId xmlns:a16="http://schemas.microsoft.com/office/drawing/2014/main" id="{A7202B93-89D8-4FDD-8D9A-0C21EF535DD5}"/>
              </a:ext>
            </a:extLst>
          </p:cNvPr>
          <p:cNvSpPr txBox="1"/>
          <p:nvPr userDrawn="1"/>
        </p:nvSpPr>
        <p:spPr>
          <a:xfrm>
            <a:off x="5383301" y="3367961"/>
            <a:ext cx="709821" cy="338554"/>
          </a:xfrm>
          <a:prstGeom prst="rect">
            <a:avLst/>
          </a:prstGeom>
          <a:noFill/>
        </p:spPr>
        <p:txBody>
          <a:bodyPr wrap="square" lIns="0" rIns="0">
            <a:noAutofit/>
          </a:bodyPr>
          <a:lstStyle/>
          <a:p>
            <a:pPr algn="ctr"/>
            <a:r>
              <a:rPr lang="en-US" sz="800">
                <a:solidFill>
                  <a:schemeClr val="tx1"/>
                </a:solidFill>
              </a:rPr>
              <a:t>Complete </a:t>
            </a:r>
          </a:p>
          <a:p>
            <a:pPr algn="ctr"/>
            <a:r>
              <a:rPr lang="en-US" sz="800">
                <a:solidFill>
                  <a:schemeClr val="tx1"/>
                </a:solidFill>
              </a:rPr>
              <a:t>audit</a:t>
            </a:r>
          </a:p>
        </p:txBody>
      </p:sp>
      <p:sp>
        <p:nvSpPr>
          <p:cNvPr id="74" name="TextBox 73">
            <a:extLst>
              <a:ext uri="{FF2B5EF4-FFF2-40B4-BE49-F238E27FC236}">
                <a16:creationId xmlns:a16="http://schemas.microsoft.com/office/drawing/2014/main" id="{90F4B8E3-F91B-4E96-93C4-2D4AE885E78B}"/>
              </a:ext>
            </a:extLst>
          </p:cNvPr>
          <p:cNvSpPr txBox="1"/>
          <p:nvPr userDrawn="1"/>
        </p:nvSpPr>
        <p:spPr>
          <a:xfrm>
            <a:off x="5383301" y="4216498"/>
            <a:ext cx="709821" cy="338554"/>
          </a:xfrm>
          <a:prstGeom prst="rect">
            <a:avLst/>
          </a:prstGeom>
          <a:noFill/>
        </p:spPr>
        <p:txBody>
          <a:bodyPr wrap="square" lIns="0" rIns="0">
            <a:noAutofit/>
          </a:bodyPr>
          <a:lstStyle/>
          <a:p>
            <a:pPr algn="ctr"/>
            <a:r>
              <a:rPr lang="en-US" sz="800">
                <a:solidFill>
                  <a:schemeClr val="tx1"/>
                </a:solidFill>
              </a:rPr>
              <a:t>Document </a:t>
            </a:r>
            <a:br>
              <a:rPr lang="en-US" sz="800">
                <a:solidFill>
                  <a:schemeClr val="tx1"/>
                </a:solidFill>
              </a:rPr>
            </a:br>
            <a:endParaRPr lang="en-US" sz="800">
              <a:solidFill>
                <a:schemeClr val="tx1"/>
              </a:solidFill>
            </a:endParaRPr>
          </a:p>
        </p:txBody>
      </p:sp>
      <p:sp>
        <p:nvSpPr>
          <p:cNvPr id="76" name="TextBox 75">
            <a:extLst>
              <a:ext uri="{FF2B5EF4-FFF2-40B4-BE49-F238E27FC236}">
                <a16:creationId xmlns:a16="http://schemas.microsoft.com/office/drawing/2014/main" id="{2B5058D7-7643-429A-89EC-F353837EA808}"/>
              </a:ext>
            </a:extLst>
          </p:cNvPr>
          <p:cNvSpPr txBox="1"/>
          <p:nvPr userDrawn="1"/>
        </p:nvSpPr>
        <p:spPr>
          <a:xfrm>
            <a:off x="6097897" y="5053521"/>
            <a:ext cx="709821" cy="215444"/>
          </a:xfrm>
          <a:prstGeom prst="rect">
            <a:avLst/>
          </a:prstGeom>
          <a:noFill/>
        </p:spPr>
        <p:txBody>
          <a:bodyPr wrap="square" lIns="0" rIns="0">
            <a:noAutofit/>
          </a:bodyPr>
          <a:lstStyle/>
          <a:p>
            <a:pPr algn="ctr"/>
            <a:r>
              <a:rPr lang="en-US" sz="800">
                <a:solidFill>
                  <a:schemeClr val="tx1"/>
                </a:solidFill>
              </a:rPr>
              <a:t>First-mention</a:t>
            </a:r>
          </a:p>
        </p:txBody>
      </p:sp>
      <p:sp>
        <p:nvSpPr>
          <p:cNvPr id="78" name="TextBox 77">
            <a:extLst>
              <a:ext uri="{FF2B5EF4-FFF2-40B4-BE49-F238E27FC236}">
                <a16:creationId xmlns:a16="http://schemas.microsoft.com/office/drawing/2014/main" id="{78070FC8-666B-4E4E-9D25-C3E250A33377}"/>
              </a:ext>
            </a:extLst>
          </p:cNvPr>
          <p:cNvSpPr txBox="1"/>
          <p:nvPr userDrawn="1"/>
        </p:nvSpPr>
        <p:spPr>
          <a:xfrm>
            <a:off x="5383301" y="2580873"/>
            <a:ext cx="709821" cy="215444"/>
          </a:xfrm>
          <a:prstGeom prst="rect">
            <a:avLst/>
          </a:prstGeom>
          <a:noFill/>
        </p:spPr>
        <p:txBody>
          <a:bodyPr wrap="square" lIns="0" rIns="0">
            <a:noAutofit/>
          </a:bodyPr>
          <a:lstStyle/>
          <a:p>
            <a:pPr algn="ctr"/>
            <a:r>
              <a:rPr lang="en-US" sz="800">
                <a:solidFill>
                  <a:schemeClr val="tx1"/>
                </a:solidFill>
              </a:rPr>
              <a:t>Automation</a:t>
            </a:r>
          </a:p>
        </p:txBody>
      </p:sp>
      <p:sp>
        <p:nvSpPr>
          <p:cNvPr id="80" name="TextBox 79">
            <a:extLst>
              <a:ext uri="{FF2B5EF4-FFF2-40B4-BE49-F238E27FC236}">
                <a16:creationId xmlns:a16="http://schemas.microsoft.com/office/drawing/2014/main" id="{2E145C96-DBDE-46E2-9171-37C44FC392A8}"/>
              </a:ext>
            </a:extLst>
          </p:cNvPr>
          <p:cNvSpPr txBox="1"/>
          <p:nvPr userDrawn="1"/>
        </p:nvSpPr>
        <p:spPr>
          <a:xfrm>
            <a:off x="6097897" y="1753079"/>
            <a:ext cx="709821" cy="215444"/>
          </a:xfrm>
          <a:prstGeom prst="rect">
            <a:avLst/>
          </a:prstGeom>
          <a:noFill/>
        </p:spPr>
        <p:txBody>
          <a:bodyPr wrap="square" lIns="0" rIns="0">
            <a:noAutofit/>
          </a:bodyPr>
          <a:lstStyle/>
          <a:p>
            <a:pPr algn="ctr"/>
            <a:r>
              <a:rPr lang="en-US" sz="800">
                <a:solidFill>
                  <a:schemeClr val="tx1"/>
                </a:solidFill>
              </a:rPr>
              <a:t>AI Alt</a:t>
            </a:r>
          </a:p>
        </p:txBody>
      </p:sp>
      <p:sp>
        <p:nvSpPr>
          <p:cNvPr id="82" name="TextBox 81">
            <a:extLst>
              <a:ext uri="{FF2B5EF4-FFF2-40B4-BE49-F238E27FC236}">
                <a16:creationId xmlns:a16="http://schemas.microsoft.com/office/drawing/2014/main" id="{5EF2FF4D-B1BD-4666-8C9D-753E6C0E2A6E}"/>
              </a:ext>
            </a:extLst>
          </p:cNvPr>
          <p:cNvSpPr txBox="1"/>
          <p:nvPr userDrawn="1"/>
        </p:nvSpPr>
        <p:spPr>
          <a:xfrm>
            <a:off x="6097897" y="5877738"/>
            <a:ext cx="709821" cy="215444"/>
          </a:xfrm>
          <a:prstGeom prst="rect">
            <a:avLst/>
          </a:prstGeom>
          <a:noFill/>
        </p:spPr>
        <p:txBody>
          <a:bodyPr wrap="square" lIns="0" rIns="0">
            <a:noAutofit/>
          </a:bodyPr>
          <a:lstStyle/>
          <a:p>
            <a:pPr algn="ctr"/>
            <a:r>
              <a:rPr lang="en-US" sz="800">
                <a:solidFill>
                  <a:schemeClr val="tx1"/>
                </a:solidFill>
              </a:rPr>
              <a:t>Label</a:t>
            </a:r>
          </a:p>
        </p:txBody>
      </p:sp>
      <p:sp>
        <p:nvSpPr>
          <p:cNvPr id="83" name="TextBox 82">
            <a:extLst>
              <a:ext uri="{FF2B5EF4-FFF2-40B4-BE49-F238E27FC236}">
                <a16:creationId xmlns:a16="http://schemas.microsoft.com/office/drawing/2014/main" id="{A4C49745-860B-4CA3-9551-970E17443DF5}"/>
              </a:ext>
            </a:extLst>
          </p:cNvPr>
          <p:cNvSpPr txBox="1"/>
          <p:nvPr userDrawn="1"/>
        </p:nvSpPr>
        <p:spPr>
          <a:xfrm>
            <a:off x="6097897" y="3367961"/>
            <a:ext cx="709821" cy="338554"/>
          </a:xfrm>
          <a:prstGeom prst="rect">
            <a:avLst/>
          </a:prstGeom>
          <a:noFill/>
        </p:spPr>
        <p:txBody>
          <a:bodyPr wrap="square" lIns="0" rIns="0">
            <a:noAutofit/>
          </a:bodyPr>
          <a:lstStyle/>
          <a:p>
            <a:pPr algn="ctr"/>
            <a:r>
              <a:rPr lang="en-US" sz="800">
                <a:solidFill>
                  <a:schemeClr val="tx1"/>
                </a:solidFill>
              </a:rPr>
              <a:t>Contact</a:t>
            </a:r>
          </a:p>
          <a:p>
            <a:pPr algn="ctr"/>
            <a:r>
              <a:rPr lang="en-US" sz="800">
                <a:solidFill>
                  <a:schemeClr val="tx1"/>
                </a:solidFill>
              </a:rPr>
              <a:t>email</a:t>
            </a:r>
          </a:p>
        </p:txBody>
      </p:sp>
      <p:sp>
        <p:nvSpPr>
          <p:cNvPr id="84" name="TextBox 83">
            <a:extLst>
              <a:ext uri="{FF2B5EF4-FFF2-40B4-BE49-F238E27FC236}">
                <a16:creationId xmlns:a16="http://schemas.microsoft.com/office/drawing/2014/main" id="{4252A578-B230-4B6B-AAAA-19F05A989A4C}"/>
              </a:ext>
            </a:extLst>
          </p:cNvPr>
          <p:cNvSpPr txBox="1"/>
          <p:nvPr userDrawn="1"/>
        </p:nvSpPr>
        <p:spPr>
          <a:xfrm>
            <a:off x="6097897" y="4216498"/>
            <a:ext cx="709821" cy="215444"/>
          </a:xfrm>
          <a:prstGeom prst="rect">
            <a:avLst/>
          </a:prstGeom>
          <a:noFill/>
        </p:spPr>
        <p:txBody>
          <a:bodyPr wrap="square" lIns="0" rIns="0">
            <a:noAutofit/>
          </a:bodyPr>
          <a:lstStyle/>
          <a:p>
            <a:pPr algn="ctr"/>
            <a:r>
              <a:rPr lang="en-US" sz="800">
                <a:solidFill>
                  <a:schemeClr val="tx1"/>
                </a:solidFill>
              </a:rPr>
              <a:t>Done</a:t>
            </a:r>
          </a:p>
        </p:txBody>
      </p:sp>
      <p:sp>
        <p:nvSpPr>
          <p:cNvPr id="86" name="TextBox 85">
            <a:extLst>
              <a:ext uri="{FF2B5EF4-FFF2-40B4-BE49-F238E27FC236}">
                <a16:creationId xmlns:a16="http://schemas.microsoft.com/office/drawing/2014/main" id="{FE902129-2039-4AC5-9EBC-415B09B01A10}"/>
              </a:ext>
            </a:extLst>
          </p:cNvPr>
          <p:cNvSpPr txBox="1"/>
          <p:nvPr userDrawn="1"/>
        </p:nvSpPr>
        <p:spPr>
          <a:xfrm>
            <a:off x="6812494" y="5053521"/>
            <a:ext cx="709821" cy="215444"/>
          </a:xfrm>
          <a:prstGeom prst="rect">
            <a:avLst/>
          </a:prstGeom>
          <a:noFill/>
        </p:spPr>
        <p:txBody>
          <a:bodyPr wrap="square" lIns="0" rIns="0">
            <a:noAutofit/>
          </a:bodyPr>
          <a:lstStyle/>
          <a:p>
            <a:pPr algn="ctr"/>
            <a:r>
              <a:rPr lang="en-US" sz="800">
                <a:solidFill>
                  <a:schemeClr val="tx1"/>
                </a:solidFill>
              </a:rPr>
              <a:t>First-</a:t>
            </a:r>
            <a:r>
              <a:rPr lang="en-US" sz="800" err="1">
                <a:solidFill>
                  <a:schemeClr val="tx1"/>
                </a:solidFill>
              </a:rPr>
              <a:t>onebox</a:t>
            </a:r>
            <a:endParaRPr lang="en-US" sz="800">
              <a:solidFill>
                <a:schemeClr val="tx1"/>
              </a:solidFill>
            </a:endParaRPr>
          </a:p>
        </p:txBody>
      </p:sp>
      <p:sp>
        <p:nvSpPr>
          <p:cNvPr id="88" name="TextBox 87">
            <a:extLst>
              <a:ext uri="{FF2B5EF4-FFF2-40B4-BE49-F238E27FC236}">
                <a16:creationId xmlns:a16="http://schemas.microsoft.com/office/drawing/2014/main" id="{C1D5AB5D-E898-4CE8-88C3-3E21999E6C50}"/>
              </a:ext>
            </a:extLst>
          </p:cNvPr>
          <p:cNvSpPr txBox="1"/>
          <p:nvPr userDrawn="1"/>
        </p:nvSpPr>
        <p:spPr>
          <a:xfrm>
            <a:off x="6097897" y="2580873"/>
            <a:ext cx="709821" cy="338554"/>
          </a:xfrm>
          <a:prstGeom prst="rect">
            <a:avLst/>
          </a:prstGeom>
          <a:noFill/>
        </p:spPr>
        <p:txBody>
          <a:bodyPr wrap="square" lIns="0" rIns="0">
            <a:noAutofit/>
          </a:bodyPr>
          <a:lstStyle/>
          <a:p>
            <a:pPr algn="ctr"/>
            <a:r>
              <a:rPr lang="en-US" sz="800">
                <a:solidFill>
                  <a:schemeClr val="tx1"/>
                </a:solidFill>
              </a:rPr>
              <a:t>Background automation</a:t>
            </a:r>
          </a:p>
        </p:txBody>
      </p:sp>
      <p:sp>
        <p:nvSpPr>
          <p:cNvPr id="89" name="TextBox 88">
            <a:extLst>
              <a:ext uri="{FF2B5EF4-FFF2-40B4-BE49-F238E27FC236}">
                <a16:creationId xmlns:a16="http://schemas.microsoft.com/office/drawing/2014/main" id="{78021956-D404-44CD-8BDA-4678E175BE1E}"/>
              </a:ext>
            </a:extLst>
          </p:cNvPr>
          <p:cNvSpPr txBox="1"/>
          <p:nvPr userDrawn="1"/>
        </p:nvSpPr>
        <p:spPr>
          <a:xfrm>
            <a:off x="6812494" y="1753079"/>
            <a:ext cx="709821" cy="215444"/>
          </a:xfrm>
          <a:prstGeom prst="rect">
            <a:avLst/>
          </a:prstGeom>
          <a:noFill/>
        </p:spPr>
        <p:txBody>
          <a:bodyPr wrap="square" lIns="0" rIns="0">
            <a:noAutofit/>
          </a:bodyPr>
          <a:lstStyle/>
          <a:p>
            <a:pPr algn="ctr"/>
            <a:r>
              <a:rPr lang="en-US" sz="800">
                <a:solidFill>
                  <a:schemeClr val="tx1"/>
                </a:solidFill>
              </a:rPr>
              <a:t>AI Enabled</a:t>
            </a:r>
          </a:p>
        </p:txBody>
      </p:sp>
      <p:sp>
        <p:nvSpPr>
          <p:cNvPr id="90" name="TextBox 89">
            <a:extLst>
              <a:ext uri="{FF2B5EF4-FFF2-40B4-BE49-F238E27FC236}">
                <a16:creationId xmlns:a16="http://schemas.microsoft.com/office/drawing/2014/main" id="{59BA3CC2-4687-4D55-A9A9-C1937314AF35}"/>
              </a:ext>
            </a:extLst>
          </p:cNvPr>
          <p:cNvSpPr txBox="1"/>
          <p:nvPr userDrawn="1"/>
        </p:nvSpPr>
        <p:spPr>
          <a:xfrm>
            <a:off x="6812494" y="5877738"/>
            <a:ext cx="709821" cy="215444"/>
          </a:xfrm>
          <a:prstGeom prst="rect">
            <a:avLst/>
          </a:prstGeom>
          <a:noFill/>
        </p:spPr>
        <p:txBody>
          <a:bodyPr wrap="square" lIns="0" rIns="0">
            <a:noAutofit/>
          </a:bodyPr>
          <a:lstStyle/>
          <a:p>
            <a:pPr algn="ctr"/>
            <a:r>
              <a:rPr lang="en-US" sz="800">
                <a:solidFill>
                  <a:schemeClr val="tx1"/>
                </a:solidFill>
              </a:rPr>
              <a:t>Label alt</a:t>
            </a:r>
          </a:p>
        </p:txBody>
      </p:sp>
      <p:sp>
        <p:nvSpPr>
          <p:cNvPr id="92" name="TextBox 91">
            <a:extLst>
              <a:ext uri="{FF2B5EF4-FFF2-40B4-BE49-F238E27FC236}">
                <a16:creationId xmlns:a16="http://schemas.microsoft.com/office/drawing/2014/main" id="{65C6136B-4DC2-4E31-AF26-A93DBD24CA8F}"/>
              </a:ext>
            </a:extLst>
          </p:cNvPr>
          <p:cNvSpPr txBox="1"/>
          <p:nvPr userDrawn="1"/>
        </p:nvSpPr>
        <p:spPr>
          <a:xfrm>
            <a:off x="8961986" y="3367961"/>
            <a:ext cx="709821" cy="215444"/>
          </a:xfrm>
          <a:prstGeom prst="rect">
            <a:avLst/>
          </a:prstGeom>
          <a:noFill/>
        </p:spPr>
        <p:txBody>
          <a:bodyPr wrap="square" lIns="0" rIns="0">
            <a:noAutofit/>
          </a:bodyPr>
          <a:lstStyle/>
          <a:p>
            <a:pPr algn="ctr"/>
            <a:r>
              <a:rPr lang="en-US" sz="800">
                <a:solidFill>
                  <a:schemeClr val="tx1"/>
                </a:solidFill>
              </a:rPr>
              <a:t>Cost low</a:t>
            </a:r>
          </a:p>
        </p:txBody>
      </p:sp>
      <p:sp>
        <p:nvSpPr>
          <p:cNvPr id="181" name="TextBox 180">
            <a:extLst>
              <a:ext uri="{FF2B5EF4-FFF2-40B4-BE49-F238E27FC236}">
                <a16:creationId xmlns:a16="http://schemas.microsoft.com/office/drawing/2014/main" id="{C44B68C6-DDF9-4772-BACB-2418FAC2EB35}"/>
              </a:ext>
            </a:extLst>
          </p:cNvPr>
          <p:cNvSpPr txBox="1"/>
          <p:nvPr userDrawn="1"/>
        </p:nvSpPr>
        <p:spPr>
          <a:xfrm>
            <a:off x="8961986" y="4216498"/>
            <a:ext cx="709821" cy="215444"/>
          </a:xfrm>
          <a:prstGeom prst="rect">
            <a:avLst/>
          </a:prstGeom>
          <a:noFill/>
        </p:spPr>
        <p:txBody>
          <a:bodyPr wrap="square" lIns="0" rIns="0">
            <a:noAutofit/>
          </a:bodyPr>
          <a:lstStyle/>
          <a:p>
            <a:pPr algn="ctr"/>
            <a:r>
              <a:rPr lang="en-US" sz="800">
                <a:solidFill>
                  <a:schemeClr val="tx1"/>
                </a:solidFill>
              </a:rPr>
              <a:t>Editor</a:t>
            </a:r>
          </a:p>
        </p:txBody>
      </p:sp>
      <p:sp>
        <p:nvSpPr>
          <p:cNvPr id="183" name="TextBox 182">
            <a:extLst>
              <a:ext uri="{FF2B5EF4-FFF2-40B4-BE49-F238E27FC236}">
                <a16:creationId xmlns:a16="http://schemas.microsoft.com/office/drawing/2014/main" id="{AE3E25C0-0159-47D0-8404-B2FD99482D3C}"/>
              </a:ext>
            </a:extLst>
          </p:cNvPr>
          <p:cNvSpPr txBox="1"/>
          <p:nvPr userDrawn="1"/>
        </p:nvSpPr>
        <p:spPr>
          <a:xfrm>
            <a:off x="9675196" y="5053521"/>
            <a:ext cx="709821" cy="215444"/>
          </a:xfrm>
          <a:prstGeom prst="rect">
            <a:avLst/>
          </a:prstGeom>
          <a:noFill/>
        </p:spPr>
        <p:txBody>
          <a:bodyPr wrap="square" lIns="0" rIns="0">
            <a:noAutofit/>
          </a:bodyPr>
          <a:lstStyle/>
          <a:p>
            <a:pPr algn="ctr"/>
            <a:r>
              <a:rPr lang="en-US" sz="800">
                <a:solidFill>
                  <a:schemeClr val="tx1"/>
                </a:solidFill>
              </a:rPr>
              <a:t>Goals</a:t>
            </a:r>
          </a:p>
        </p:txBody>
      </p:sp>
      <p:sp>
        <p:nvSpPr>
          <p:cNvPr id="185" name="TextBox 184">
            <a:extLst>
              <a:ext uri="{FF2B5EF4-FFF2-40B4-BE49-F238E27FC236}">
                <a16:creationId xmlns:a16="http://schemas.microsoft.com/office/drawing/2014/main" id="{12B148EE-860B-42DE-AA87-19FA87556A69}"/>
              </a:ext>
            </a:extLst>
          </p:cNvPr>
          <p:cNvSpPr txBox="1"/>
          <p:nvPr userDrawn="1"/>
        </p:nvSpPr>
        <p:spPr>
          <a:xfrm>
            <a:off x="8961986" y="2580873"/>
            <a:ext cx="709821" cy="338554"/>
          </a:xfrm>
          <a:prstGeom prst="rect">
            <a:avLst/>
          </a:prstGeom>
          <a:noFill/>
        </p:spPr>
        <p:txBody>
          <a:bodyPr wrap="square" lIns="0" rIns="0">
            <a:noAutofit/>
          </a:bodyPr>
          <a:lstStyle/>
          <a:p>
            <a:pPr algn="ctr"/>
            <a:r>
              <a:rPr lang="en-US" sz="800">
                <a:solidFill>
                  <a:schemeClr val="tx1"/>
                </a:solidFill>
              </a:rPr>
              <a:t>Business partner-up alt</a:t>
            </a:r>
          </a:p>
        </p:txBody>
      </p:sp>
      <p:sp>
        <p:nvSpPr>
          <p:cNvPr id="187" name="TextBox 186">
            <a:extLst>
              <a:ext uri="{FF2B5EF4-FFF2-40B4-BE49-F238E27FC236}">
                <a16:creationId xmlns:a16="http://schemas.microsoft.com/office/drawing/2014/main" id="{42684DB5-07E2-4F18-B4CE-CB234FC03788}"/>
              </a:ext>
            </a:extLst>
          </p:cNvPr>
          <p:cNvSpPr txBox="1"/>
          <p:nvPr userDrawn="1"/>
        </p:nvSpPr>
        <p:spPr>
          <a:xfrm>
            <a:off x="9675196" y="1753079"/>
            <a:ext cx="709821" cy="338554"/>
          </a:xfrm>
          <a:prstGeom prst="rect">
            <a:avLst/>
          </a:prstGeom>
          <a:noFill/>
        </p:spPr>
        <p:txBody>
          <a:bodyPr wrap="square" lIns="0" rIns="0">
            <a:noAutofit/>
          </a:bodyPr>
          <a:lstStyle/>
          <a:p>
            <a:pPr algn="ctr"/>
            <a:r>
              <a:rPr lang="en-US" sz="800">
                <a:solidFill>
                  <a:schemeClr val="tx1"/>
                </a:solidFill>
              </a:rPr>
              <a:t>App-3rd-party  2</a:t>
            </a:r>
          </a:p>
        </p:txBody>
      </p:sp>
      <p:sp>
        <p:nvSpPr>
          <p:cNvPr id="189" name="TextBox 188">
            <a:extLst>
              <a:ext uri="{FF2B5EF4-FFF2-40B4-BE49-F238E27FC236}">
                <a16:creationId xmlns:a16="http://schemas.microsoft.com/office/drawing/2014/main" id="{29761184-BF59-4B13-A148-A1A500BA9BEB}"/>
              </a:ext>
            </a:extLst>
          </p:cNvPr>
          <p:cNvSpPr txBox="1"/>
          <p:nvPr userDrawn="1"/>
        </p:nvSpPr>
        <p:spPr>
          <a:xfrm>
            <a:off x="10390297" y="5877738"/>
            <a:ext cx="709821" cy="338554"/>
          </a:xfrm>
          <a:prstGeom prst="rect">
            <a:avLst/>
          </a:prstGeom>
          <a:noFill/>
        </p:spPr>
        <p:txBody>
          <a:bodyPr wrap="square" lIns="0" rIns="0">
            <a:noAutofit/>
          </a:bodyPr>
          <a:lstStyle/>
          <a:p>
            <a:pPr algn="ctr"/>
            <a:r>
              <a:rPr lang="en-US" sz="800">
                <a:solidFill>
                  <a:schemeClr val="tx1"/>
                </a:solidFill>
              </a:rPr>
              <a:t>Link </a:t>
            </a:r>
          </a:p>
          <a:p>
            <a:pPr algn="ctr"/>
            <a:r>
              <a:rPr lang="en-US" sz="800">
                <a:solidFill>
                  <a:schemeClr val="tx1"/>
                </a:solidFill>
              </a:rPr>
              <a:t>special</a:t>
            </a:r>
          </a:p>
        </p:txBody>
      </p:sp>
      <p:sp>
        <p:nvSpPr>
          <p:cNvPr id="191" name="TextBox 190">
            <a:extLst>
              <a:ext uri="{FF2B5EF4-FFF2-40B4-BE49-F238E27FC236}">
                <a16:creationId xmlns:a16="http://schemas.microsoft.com/office/drawing/2014/main" id="{9C181999-EBCB-4B10-8CC1-A8EDD2AA8AB7}"/>
              </a:ext>
            </a:extLst>
          </p:cNvPr>
          <p:cNvSpPr txBox="1"/>
          <p:nvPr userDrawn="1"/>
        </p:nvSpPr>
        <p:spPr>
          <a:xfrm>
            <a:off x="2524914" y="3367961"/>
            <a:ext cx="709821" cy="338554"/>
          </a:xfrm>
          <a:prstGeom prst="rect">
            <a:avLst/>
          </a:prstGeom>
          <a:noFill/>
        </p:spPr>
        <p:txBody>
          <a:bodyPr wrap="square" lIns="0" rIns="0">
            <a:noAutofit/>
          </a:bodyPr>
          <a:lstStyle/>
          <a:p>
            <a:pPr algn="ctr"/>
            <a:r>
              <a:rPr lang="en-US" sz="800">
                <a:solidFill>
                  <a:schemeClr val="tx1"/>
                </a:solidFill>
              </a:rPr>
              <a:t>Cloud download</a:t>
            </a:r>
          </a:p>
        </p:txBody>
      </p:sp>
      <p:sp>
        <p:nvSpPr>
          <p:cNvPr id="193" name="TextBox 192">
            <a:extLst>
              <a:ext uri="{FF2B5EF4-FFF2-40B4-BE49-F238E27FC236}">
                <a16:creationId xmlns:a16="http://schemas.microsoft.com/office/drawing/2014/main" id="{D42A1ADC-4E65-45D8-9FF2-DAF8DF6DBFDB}"/>
              </a:ext>
            </a:extLst>
          </p:cNvPr>
          <p:cNvSpPr txBox="1"/>
          <p:nvPr userDrawn="1"/>
        </p:nvSpPr>
        <p:spPr>
          <a:xfrm>
            <a:off x="2524914" y="4216498"/>
            <a:ext cx="709821" cy="215444"/>
          </a:xfrm>
          <a:prstGeom prst="rect">
            <a:avLst/>
          </a:prstGeom>
          <a:noFill/>
        </p:spPr>
        <p:txBody>
          <a:bodyPr wrap="square" lIns="0" rIns="0">
            <a:noAutofit/>
          </a:bodyPr>
          <a:lstStyle/>
          <a:p>
            <a:pPr algn="ctr"/>
            <a:r>
              <a:rPr lang="en-US" sz="800">
                <a:solidFill>
                  <a:schemeClr val="tx1"/>
                </a:solidFill>
              </a:rPr>
              <a:t>Crown</a:t>
            </a:r>
          </a:p>
        </p:txBody>
      </p:sp>
      <p:sp>
        <p:nvSpPr>
          <p:cNvPr id="195" name="TextBox 194">
            <a:extLst>
              <a:ext uri="{FF2B5EF4-FFF2-40B4-BE49-F238E27FC236}">
                <a16:creationId xmlns:a16="http://schemas.microsoft.com/office/drawing/2014/main" id="{CBD0D93A-0A4E-4141-B475-A7A7949E5E19}"/>
              </a:ext>
            </a:extLst>
          </p:cNvPr>
          <p:cNvSpPr txBox="1"/>
          <p:nvPr userDrawn="1"/>
        </p:nvSpPr>
        <p:spPr>
          <a:xfrm>
            <a:off x="3242083" y="5053521"/>
            <a:ext cx="709821" cy="215444"/>
          </a:xfrm>
          <a:prstGeom prst="rect">
            <a:avLst/>
          </a:prstGeom>
          <a:noFill/>
        </p:spPr>
        <p:txBody>
          <a:bodyPr wrap="square" lIns="0" rIns="0">
            <a:noAutofit/>
          </a:bodyPr>
          <a:lstStyle/>
          <a:p>
            <a:pPr algn="ctr"/>
            <a:r>
              <a:rPr lang="en-US" sz="800">
                <a:solidFill>
                  <a:schemeClr val="tx1"/>
                </a:solidFill>
              </a:rPr>
              <a:t>First Emoji</a:t>
            </a:r>
          </a:p>
        </p:txBody>
      </p:sp>
      <p:sp>
        <p:nvSpPr>
          <p:cNvPr id="197" name="TextBox 196">
            <a:extLst>
              <a:ext uri="{FF2B5EF4-FFF2-40B4-BE49-F238E27FC236}">
                <a16:creationId xmlns:a16="http://schemas.microsoft.com/office/drawing/2014/main" id="{DBF395BA-B452-4237-A96E-6132CA84743F}"/>
              </a:ext>
            </a:extLst>
          </p:cNvPr>
          <p:cNvSpPr txBox="1"/>
          <p:nvPr userDrawn="1"/>
        </p:nvSpPr>
        <p:spPr>
          <a:xfrm>
            <a:off x="11102668" y="1753079"/>
            <a:ext cx="709821" cy="215444"/>
          </a:xfrm>
          <a:prstGeom prst="rect">
            <a:avLst/>
          </a:prstGeom>
          <a:noFill/>
        </p:spPr>
        <p:txBody>
          <a:bodyPr wrap="square" lIns="0" rIns="0">
            <a:noAutofit/>
          </a:bodyPr>
          <a:lstStyle/>
          <a:p>
            <a:pPr algn="ctr"/>
            <a:r>
              <a:rPr lang="en-US" sz="800">
                <a:solidFill>
                  <a:schemeClr val="tx1"/>
                </a:solidFill>
              </a:rPr>
              <a:t>Assessment</a:t>
            </a:r>
          </a:p>
        </p:txBody>
      </p:sp>
      <p:sp>
        <p:nvSpPr>
          <p:cNvPr id="199" name="TextBox 198">
            <a:extLst>
              <a:ext uri="{FF2B5EF4-FFF2-40B4-BE49-F238E27FC236}">
                <a16:creationId xmlns:a16="http://schemas.microsoft.com/office/drawing/2014/main" id="{71FC3985-50EB-4C6E-8D13-22CC4D33A8D4}"/>
              </a:ext>
            </a:extLst>
          </p:cNvPr>
          <p:cNvSpPr txBox="1"/>
          <p:nvPr userDrawn="1"/>
        </p:nvSpPr>
        <p:spPr>
          <a:xfrm>
            <a:off x="3242083" y="1753079"/>
            <a:ext cx="709821" cy="215444"/>
          </a:xfrm>
          <a:prstGeom prst="rect">
            <a:avLst/>
          </a:prstGeom>
          <a:noFill/>
        </p:spPr>
        <p:txBody>
          <a:bodyPr wrap="square" lIns="0" rIns="0">
            <a:noAutofit/>
          </a:bodyPr>
          <a:lstStyle/>
          <a:p>
            <a:pPr algn="ctr"/>
            <a:r>
              <a:rPr lang="en-US" sz="800">
                <a:solidFill>
                  <a:schemeClr val="tx1"/>
                </a:solidFill>
              </a:rPr>
              <a:t>Abstract</a:t>
            </a:r>
          </a:p>
        </p:txBody>
      </p:sp>
      <p:sp>
        <p:nvSpPr>
          <p:cNvPr id="201" name="TextBox 200">
            <a:extLst>
              <a:ext uri="{FF2B5EF4-FFF2-40B4-BE49-F238E27FC236}">
                <a16:creationId xmlns:a16="http://schemas.microsoft.com/office/drawing/2014/main" id="{7BFD4676-4AB4-4045-B6A7-BD0E3B58EDCD}"/>
              </a:ext>
            </a:extLst>
          </p:cNvPr>
          <p:cNvSpPr txBox="1"/>
          <p:nvPr userDrawn="1"/>
        </p:nvSpPr>
        <p:spPr>
          <a:xfrm>
            <a:off x="3242083" y="5877738"/>
            <a:ext cx="709821" cy="215444"/>
          </a:xfrm>
          <a:prstGeom prst="rect">
            <a:avLst/>
          </a:prstGeom>
          <a:noFill/>
        </p:spPr>
        <p:txBody>
          <a:bodyPr wrap="square" lIns="0" rIns="0">
            <a:noAutofit/>
          </a:bodyPr>
          <a:lstStyle/>
          <a:p>
            <a:pPr algn="ctr"/>
            <a:r>
              <a:rPr lang="en-US" sz="800">
                <a:solidFill>
                  <a:schemeClr val="tx1"/>
                </a:solidFill>
              </a:rPr>
              <a:t>Information</a:t>
            </a:r>
          </a:p>
        </p:txBody>
      </p:sp>
      <p:sp>
        <p:nvSpPr>
          <p:cNvPr id="203" name="TextBox 202">
            <a:extLst>
              <a:ext uri="{FF2B5EF4-FFF2-40B4-BE49-F238E27FC236}">
                <a16:creationId xmlns:a16="http://schemas.microsoft.com/office/drawing/2014/main" id="{6B512916-1354-402C-AB26-7E879440F016}"/>
              </a:ext>
            </a:extLst>
          </p:cNvPr>
          <p:cNvSpPr txBox="1"/>
          <p:nvPr userDrawn="1"/>
        </p:nvSpPr>
        <p:spPr>
          <a:xfrm>
            <a:off x="3933096" y="3367961"/>
            <a:ext cx="709821" cy="338554"/>
          </a:xfrm>
          <a:prstGeom prst="rect">
            <a:avLst/>
          </a:prstGeom>
          <a:noFill/>
        </p:spPr>
        <p:txBody>
          <a:bodyPr wrap="square" lIns="0" rIns="0">
            <a:noAutofit/>
          </a:bodyPr>
          <a:lstStyle/>
          <a:p>
            <a:pPr algn="ctr"/>
            <a:r>
              <a:rPr lang="en-US" sz="800">
                <a:solidFill>
                  <a:schemeClr val="tx1"/>
                </a:solidFill>
              </a:rPr>
              <a:t>Cloud </a:t>
            </a:r>
          </a:p>
          <a:p>
            <a:pPr algn="ctr"/>
            <a:r>
              <a:rPr lang="en-US" sz="800">
                <a:solidFill>
                  <a:schemeClr val="tx1"/>
                </a:solidFill>
              </a:rPr>
              <a:t>upload</a:t>
            </a:r>
          </a:p>
        </p:txBody>
      </p:sp>
      <p:sp>
        <p:nvSpPr>
          <p:cNvPr id="205" name="TextBox 204">
            <a:extLst>
              <a:ext uri="{FF2B5EF4-FFF2-40B4-BE49-F238E27FC236}">
                <a16:creationId xmlns:a16="http://schemas.microsoft.com/office/drawing/2014/main" id="{DE45D832-8D81-4441-8923-732A16BCBF20}"/>
              </a:ext>
            </a:extLst>
          </p:cNvPr>
          <p:cNvSpPr txBox="1"/>
          <p:nvPr userDrawn="1"/>
        </p:nvSpPr>
        <p:spPr>
          <a:xfrm>
            <a:off x="3933096" y="4216498"/>
            <a:ext cx="709821" cy="215444"/>
          </a:xfrm>
          <a:prstGeom prst="rect">
            <a:avLst/>
          </a:prstGeom>
          <a:noFill/>
        </p:spPr>
        <p:txBody>
          <a:bodyPr wrap="square" lIns="0" rIns="0">
            <a:noAutofit/>
          </a:bodyPr>
          <a:lstStyle/>
          <a:p>
            <a:pPr algn="ctr"/>
            <a:r>
              <a:rPr lang="en-US" sz="800">
                <a:solidFill>
                  <a:schemeClr val="tx1"/>
                </a:solidFill>
              </a:rPr>
              <a:t>Decrease</a:t>
            </a:r>
          </a:p>
        </p:txBody>
      </p:sp>
      <p:sp>
        <p:nvSpPr>
          <p:cNvPr id="207" name="TextBox 206">
            <a:extLst>
              <a:ext uri="{FF2B5EF4-FFF2-40B4-BE49-F238E27FC236}">
                <a16:creationId xmlns:a16="http://schemas.microsoft.com/office/drawing/2014/main" id="{ACCD6C7D-8D4F-471F-BF6A-3DA2E570A11A}"/>
              </a:ext>
            </a:extLst>
          </p:cNvPr>
          <p:cNvSpPr txBox="1"/>
          <p:nvPr userDrawn="1"/>
        </p:nvSpPr>
        <p:spPr>
          <a:xfrm>
            <a:off x="4668704" y="5053521"/>
            <a:ext cx="709821" cy="215444"/>
          </a:xfrm>
          <a:prstGeom prst="rect">
            <a:avLst/>
          </a:prstGeom>
          <a:noFill/>
        </p:spPr>
        <p:txBody>
          <a:bodyPr wrap="square" lIns="0" rIns="0">
            <a:noAutofit/>
          </a:bodyPr>
          <a:lstStyle/>
          <a:p>
            <a:pPr algn="ctr"/>
            <a:r>
              <a:rPr lang="en-US" sz="800">
                <a:solidFill>
                  <a:schemeClr val="tx1"/>
                </a:solidFill>
              </a:rPr>
              <a:t>First-like</a:t>
            </a:r>
          </a:p>
        </p:txBody>
      </p:sp>
      <p:sp>
        <p:nvSpPr>
          <p:cNvPr id="209" name="TextBox 208">
            <a:extLst>
              <a:ext uri="{FF2B5EF4-FFF2-40B4-BE49-F238E27FC236}">
                <a16:creationId xmlns:a16="http://schemas.microsoft.com/office/drawing/2014/main" id="{32DF3D9B-AEFD-4913-9091-1766F686CC24}"/>
              </a:ext>
            </a:extLst>
          </p:cNvPr>
          <p:cNvSpPr txBox="1"/>
          <p:nvPr userDrawn="1"/>
        </p:nvSpPr>
        <p:spPr>
          <a:xfrm>
            <a:off x="3933096" y="2580873"/>
            <a:ext cx="709821" cy="215444"/>
          </a:xfrm>
          <a:prstGeom prst="rect">
            <a:avLst/>
          </a:prstGeom>
          <a:noFill/>
        </p:spPr>
        <p:txBody>
          <a:bodyPr wrap="square" lIns="0" rIns="0">
            <a:noAutofit/>
          </a:bodyPr>
          <a:lstStyle/>
          <a:p>
            <a:pPr algn="ctr"/>
            <a:r>
              <a:rPr lang="en-US" sz="800">
                <a:solidFill>
                  <a:schemeClr val="tx1"/>
                </a:solidFill>
              </a:rPr>
              <a:t>Autobiographer</a:t>
            </a:r>
          </a:p>
        </p:txBody>
      </p:sp>
      <p:sp>
        <p:nvSpPr>
          <p:cNvPr id="211" name="TextBox 210">
            <a:extLst>
              <a:ext uri="{FF2B5EF4-FFF2-40B4-BE49-F238E27FC236}">
                <a16:creationId xmlns:a16="http://schemas.microsoft.com/office/drawing/2014/main" id="{3CA99349-7E4F-42A8-B135-0254590B3A20}"/>
              </a:ext>
            </a:extLst>
          </p:cNvPr>
          <p:cNvSpPr txBox="1"/>
          <p:nvPr userDrawn="1"/>
        </p:nvSpPr>
        <p:spPr>
          <a:xfrm>
            <a:off x="4668704" y="1753079"/>
            <a:ext cx="709821" cy="338554"/>
          </a:xfrm>
          <a:prstGeom prst="rect">
            <a:avLst/>
          </a:prstGeom>
          <a:noFill/>
        </p:spPr>
        <p:txBody>
          <a:bodyPr wrap="square" lIns="0" rIns="0">
            <a:noAutofit/>
          </a:bodyPr>
          <a:lstStyle/>
          <a:p>
            <a:pPr algn="ctr"/>
            <a:r>
              <a:rPr lang="en-US" sz="800">
                <a:solidFill>
                  <a:schemeClr val="tx1"/>
                </a:solidFill>
              </a:rPr>
              <a:t>Advanced </a:t>
            </a:r>
          </a:p>
          <a:p>
            <a:pPr algn="ctr"/>
            <a:r>
              <a:rPr lang="en-US" sz="800">
                <a:solidFill>
                  <a:schemeClr val="tx1"/>
                </a:solidFill>
              </a:rPr>
              <a:t>OCR</a:t>
            </a:r>
          </a:p>
        </p:txBody>
      </p:sp>
      <p:sp>
        <p:nvSpPr>
          <p:cNvPr id="213" name="TextBox 212">
            <a:extLst>
              <a:ext uri="{FF2B5EF4-FFF2-40B4-BE49-F238E27FC236}">
                <a16:creationId xmlns:a16="http://schemas.microsoft.com/office/drawing/2014/main" id="{7E2829F3-9FE5-421B-A781-8133376E77C9}"/>
              </a:ext>
            </a:extLst>
          </p:cNvPr>
          <p:cNvSpPr txBox="1"/>
          <p:nvPr userDrawn="1"/>
        </p:nvSpPr>
        <p:spPr>
          <a:xfrm>
            <a:off x="4668704" y="5877738"/>
            <a:ext cx="709821" cy="215444"/>
          </a:xfrm>
          <a:prstGeom prst="rect">
            <a:avLst/>
          </a:prstGeom>
          <a:noFill/>
        </p:spPr>
        <p:txBody>
          <a:bodyPr wrap="square" lIns="0" rIns="0">
            <a:noAutofit/>
          </a:bodyPr>
          <a:lstStyle/>
          <a:p>
            <a:pPr algn="ctr"/>
            <a:r>
              <a:rPr lang="en-US" sz="800">
                <a:solidFill>
                  <a:schemeClr val="tx1"/>
                </a:solidFill>
              </a:rPr>
              <a:t>Institutionalize</a:t>
            </a:r>
          </a:p>
        </p:txBody>
      </p:sp>
      <p:sp>
        <p:nvSpPr>
          <p:cNvPr id="215" name="TextBox 214">
            <a:extLst>
              <a:ext uri="{FF2B5EF4-FFF2-40B4-BE49-F238E27FC236}">
                <a16:creationId xmlns:a16="http://schemas.microsoft.com/office/drawing/2014/main" id="{4277E678-95C6-4042-906A-9B98BDABD780}"/>
              </a:ext>
            </a:extLst>
          </p:cNvPr>
          <p:cNvSpPr txBox="1"/>
          <p:nvPr userDrawn="1"/>
        </p:nvSpPr>
        <p:spPr>
          <a:xfrm>
            <a:off x="3242083" y="3367961"/>
            <a:ext cx="709821" cy="338554"/>
          </a:xfrm>
          <a:prstGeom prst="rect">
            <a:avLst/>
          </a:prstGeom>
          <a:noFill/>
        </p:spPr>
        <p:txBody>
          <a:bodyPr wrap="square" lIns="0" rIns="0">
            <a:noAutofit/>
          </a:bodyPr>
          <a:lstStyle/>
          <a:p>
            <a:pPr algn="ctr"/>
            <a:r>
              <a:rPr lang="en-US" sz="800">
                <a:solidFill>
                  <a:schemeClr val="tx1"/>
                </a:solidFill>
              </a:rPr>
              <a:t>Cloud </a:t>
            </a:r>
          </a:p>
          <a:p>
            <a:pPr algn="ctr"/>
            <a:r>
              <a:rPr lang="en-US" sz="800">
                <a:solidFill>
                  <a:schemeClr val="tx1"/>
                </a:solidFill>
              </a:rPr>
              <a:t>secure</a:t>
            </a:r>
          </a:p>
        </p:txBody>
      </p:sp>
      <p:sp>
        <p:nvSpPr>
          <p:cNvPr id="217" name="TextBox 216">
            <a:extLst>
              <a:ext uri="{FF2B5EF4-FFF2-40B4-BE49-F238E27FC236}">
                <a16:creationId xmlns:a16="http://schemas.microsoft.com/office/drawing/2014/main" id="{9D653F88-C5C2-4DA1-9FD2-F1148CC933FA}"/>
              </a:ext>
            </a:extLst>
          </p:cNvPr>
          <p:cNvSpPr txBox="1"/>
          <p:nvPr userDrawn="1"/>
        </p:nvSpPr>
        <p:spPr>
          <a:xfrm>
            <a:off x="3242083" y="4216498"/>
            <a:ext cx="709821" cy="338554"/>
          </a:xfrm>
          <a:prstGeom prst="rect">
            <a:avLst/>
          </a:prstGeom>
          <a:noFill/>
        </p:spPr>
        <p:txBody>
          <a:bodyPr wrap="square" lIns="0" rIns="0">
            <a:noAutofit/>
          </a:bodyPr>
          <a:lstStyle/>
          <a:p>
            <a:pPr algn="ctr"/>
            <a:r>
              <a:rPr lang="en-US" sz="800">
                <a:solidFill>
                  <a:schemeClr val="tx1"/>
                </a:solidFill>
              </a:rPr>
              <a:t>Cultural acceptance</a:t>
            </a:r>
          </a:p>
        </p:txBody>
      </p:sp>
      <p:sp>
        <p:nvSpPr>
          <p:cNvPr id="219" name="TextBox 218">
            <a:extLst>
              <a:ext uri="{FF2B5EF4-FFF2-40B4-BE49-F238E27FC236}">
                <a16:creationId xmlns:a16="http://schemas.microsoft.com/office/drawing/2014/main" id="{FD2CDFC3-B977-465E-A8FC-581C80106056}"/>
              </a:ext>
            </a:extLst>
          </p:cNvPr>
          <p:cNvSpPr txBox="1"/>
          <p:nvPr userDrawn="1"/>
        </p:nvSpPr>
        <p:spPr>
          <a:xfrm>
            <a:off x="3933096" y="5053521"/>
            <a:ext cx="709821" cy="215444"/>
          </a:xfrm>
          <a:prstGeom prst="rect">
            <a:avLst/>
          </a:prstGeom>
          <a:noFill/>
        </p:spPr>
        <p:txBody>
          <a:bodyPr wrap="square" lIns="0" rIns="0">
            <a:noAutofit/>
          </a:bodyPr>
          <a:lstStyle/>
          <a:p>
            <a:pPr algn="ctr"/>
            <a:r>
              <a:rPr lang="en-US" sz="800">
                <a:solidFill>
                  <a:schemeClr val="tx1"/>
                </a:solidFill>
              </a:rPr>
              <a:t>First Flag</a:t>
            </a:r>
          </a:p>
        </p:txBody>
      </p:sp>
      <p:sp>
        <p:nvSpPr>
          <p:cNvPr id="221" name="TextBox 220">
            <a:extLst>
              <a:ext uri="{FF2B5EF4-FFF2-40B4-BE49-F238E27FC236}">
                <a16:creationId xmlns:a16="http://schemas.microsoft.com/office/drawing/2014/main" id="{017BB878-8640-4043-B10E-730925B9B418}"/>
              </a:ext>
            </a:extLst>
          </p:cNvPr>
          <p:cNvSpPr txBox="1"/>
          <p:nvPr userDrawn="1"/>
        </p:nvSpPr>
        <p:spPr>
          <a:xfrm>
            <a:off x="3242083" y="2580873"/>
            <a:ext cx="709821" cy="215444"/>
          </a:xfrm>
          <a:prstGeom prst="rect">
            <a:avLst/>
          </a:prstGeom>
          <a:noFill/>
        </p:spPr>
        <p:txBody>
          <a:bodyPr wrap="square" lIns="0" rIns="0">
            <a:noAutofit/>
          </a:bodyPr>
          <a:lstStyle/>
          <a:p>
            <a:pPr algn="ctr"/>
            <a:r>
              <a:rPr lang="en-US" sz="800">
                <a:solidFill>
                  <a:schemeClr val="tx1"/>
                </a:solidFill>
              </a:rPr>
              <a:t>Atom</a:t>
            </a:r>
          </a:p>
        </p:txBody>
      </p:sp>
      <p:sp>
        <p:nvSpPr>
          <p:cNvPr id="223" name="TextBox 222">
            <a:extLst>
              <a:ext uri="{FF2B5EF4-FFF2-40B4-BE49-F238E27FC236}">
                <a16:creationId xmlns:a16="http://schemas.microsoft.com/office/drawing/2014/main" id="{3BD1719A-8A2E-4BE8-AE36-F41AC5723B2E}"/>
              </a:ext>
            </a:extLst>
          </p:cNvPr>
          <p:cNvSpPr txBox="1"/>
          <p:nvPr userDrawn="1"/>
        </p:nvSpPr>
        <p:spPr>
          <a:xfrm>
            <a:off x="3933096" y="1753079"/>
            <a:ext cx="709821" cy="215444"/>
          </a:xfrm>
          <a:prstGeom prst="rect">
            <a:avLst/>
          </a:prstGeom>
          <a:noFill/>
        </p:spPr>
        <p:txBody>
          <a:bodyPr wrap="square" lIns="0" rIns="0">
            <a:noAutofit/>
          </a:bodyPr>
          <a:lstStyle/>
          <a:p>
            <a:pPr algn="ctr"/>
            <a:r>
              <a:rPr lang="en-US" sz="800">
                <a:solidFill>
                  <a:schemeClr val="tx1"/>
                </a:solidFill>
              </a:rPr>
              <a:t>Add</a:t>
            </a:r>
          </a:p>
        </p:txBody>
      </p:sp>
      <p:sp>
        <p:nvSpPr>
          <p:cNvPr id="225" name="TextBox 224">
            <a:extLst>
              <a:ext uri="{FF2B5EF4-FFF2-40B4-BE49-F238E27FC236}">
                <a16:creationId xmlns:a16="http://schemas.microsoft.com/office/drawing/2014/main" id="{70ADFD1E-2D8B-44B9-B547-A54094EF1EB4}"/>
              </a:ext>
            </a:extLst>
          </p:cNvPr>
          <p:cNvSpPr txBox="1"/>
          <p:nvPr userDrawn="1"/>
        </p:nvSpPr>
        <p:spPr>
          <a:xfrm>
            <a:off x="3933096" y="5877738"/>
            <a:ext cx="709821" cy="215444"/>
          </a:xfrm>
          <a:prstGeom prst="rect">
            <a:avLst/>
          </a:prstGeom>
          <a:noFill/>
        </p:spPr>
        <p:txBody>
          <a:bodyPr wrap="square" lIns="0" rIns="0">
            <a:noAutofit/>
          </a:bodyPr>
          <a:lstStyle/>
          <a:p>
            <a:pPr algn="ctr"/>
            <a:r>
              <a:rPr lang="en-US" sz="800">
                <a:solidFill>
                  <a:schemeClr val="tx1"/>
                </a:solidFill>
              </a:rPr>
              <a:t>Input</a:t>
            </a:r>
          </a:p>
        </p:txBody>
      </p:sp>
      <p:sp>
        <p:nvSpPr>
          <p:cNvPr id="227" name="TextBox 226">
            <a:extLst>
              <a:ext uri="{FF2B5EF4-FFF2-40B4-BE49-F238E27FC236}">
                <a16:creationId xmlns:a16="http://schemas.microsoft.com/office/drawing/2014/main" id="{3E604084-A22E-4804-9DD7-818B5B77E8B0}"/>
              </a:ext>
            </a:extLst>
          </p:cNvPr>
          <p:cNvSpPr txBox="1"/>
          <p:nvPr userDrawn="1"/>
        </p:nvSpPr>
        <p:spPr>
          <a:xfrm>
            <a:off x="6812494" y="3367961"/>
            <a:ext cx="709821" cy="338554"/>
          </a:xfrm>
          <a:prstGeom prst="rect">
            <a:avLst/>
          </a:prstGeom>
          <a:noFill/>
        </p:spPr>
        <p:txBody>
          <a:bodyPr wrap="square" lIns="0" rIns="0">
            <a:noAutofit/>
          </a:bodyPr>
          <a:lstStyle/>
          <a:p>
            <a:pPr algn="ctr"/>
            <a:r>
              <a:rPr lang="en-US" sz="800">
                <a:solidFill>
                  <a:schemeClr val="tx1"/>
                </a:solidFill>
              </a:rPr>
              <a:t>Contact </a:t>
            </a:r>
          </a:p>
          <a:p>
            <a:pPr algn="ctr"/>
            <a:r>
              <a:rPr lang="en-US" sz="800">
                <a:solidFill>
                  <a:schemeClr val="tx1"/>
                </a:solidFill>
              </a:rPr>
              <a:t>email alt</a:t>
            </a:r>
          </a:p>
        </p:txBody>
      </p:sp>
      <p:sp>
        <p:nvSpPr>
          <p:cNvPr id="229" name="TextBox 228">
            <a:extLst>
              <a:ext uri="{FF2B5EF4-FFF2-40B4-BE49-F238E27FC236}">
                <a16:creationId xmlns:a16="http://schemas.microsoft.com/office/drawing/2014/main" id="{06EFCF0E-5483-4412-948C-D62CB2FCDF4C}"/>
              </a:ext>
            </a:extLst>
          </p:cNvPr>
          <p:cNvSpPr txBox="1"/>
          <p:nvPr userDrawn="1"/>
        </p:nvSpPr>
        <p:spPr>
          <a:xfrm>
            <a:off x="6812494" y="4216498"/>
            <a:ext cx="709821" cy="338554"/>
          </a:xfrm>
          <a:prstGeom prst="rect">
            <a:avLst/>
          </a:prstGeom>
          <a:noFill/>
        </p:spPr>
        <p:txBody>
          <a:bodyPr wrap="square" lIns="0" rIns="0">
            <a:noAutofit/>
          </a:bodyPr>
          <a:lstStyle/>
          <a:p>
            <a:pPr algn="ctr"/>
            <a:r>
              <a:rPr lang="en-US" sz="800">
                <a:solidFill>
                  <a:schemeClr val="tx1"/>
                </a:solidFill>
              </a:rPr>
              <a:t>Ease </a:t>
            </a:r>
          </a:p>
          <a:p>
            <a:pPr algn="ctr"/>
            <a:r>
              <a:rPr lang="en-US" sz="800">
                <a:solidFill>
                  <a:schemeClr val="tx1"/>
                </a:solidFill>
              </a:rPr>
              <a:t>of use</a:t>
            </a:r>
          </a:p>
        </p:txBody>
      </p:sp>
      <p:sp>
        <p:nvSpPr>
          <p:cNvPr id="231" name="TextBox 230">
            <a:extLst>
              <a:ext uri="{FF2B5EF4-FFF2-40B4-BE49-F238E27FC236}">
                <a16:creationId xmlns:a16="http://schemas.microsoft.com/office/drawing/2014/main" id="{D89995A6-FEE0-4A1F-A817-D11AF7B5C394}"/>
              </a:ext>
            </a:extLst>
          </p:cNvPr>
          <p:cNvSpPr txBox="1"/>
          <p:nvPr userDrawn="1"/>
        </p:nvSpPr>
        <p:spPr>
          <a:xfrm>
            <a:off x="7527090" y="5053521"/>
            <a:ext cx="709821" cy="215444"/>
          </a:xfrm>
          <a:prstGeom prst="rect">
            <a:avLst/>
          </a:prstGeom>
          <a:noFill/>
        </p:spPr>
        <p:txBody>
          <a:bodyPr wrap="square" lIns="0" rIns="0">
            <a:noAutofit/>
          </a:bodyPr>
          <a:lstStyle/>
          <a:p>
            <a:pPr algn="ctr"/>
            <a:r>
              <a:rPr lang="en-US" sz="800">
                <a:solidFill>
                  <a:schemeClr val="tx1"/>
                </a:solidFill>
              </a:rPr>
              <a:t>First-quote</a:t>
            </a:r>
          </a:p>
        </p:txBody>
      </p:sp>
      <p:sp>
        <p:nvSpPr>
          <p:cNvPr id="233" name="TextBox 232">
            <a:extLst>
              <a:ext uri="{FF2B5EF4-FFF2-40B4-BE49-F238E27FC236}">
                <a16:creationId xmlns:a16="http://schemas.microsoft.com/office/drawing/2014/main" id="{7F3FE832-7D1D-4660-BA4A-0AA427F63DAF}"/>
              </a:ext>
            </a:extLst>
          </p:cNvPr>
          <p:cNvSpPr txBox="1"/>
          <p:nvPr userDrawn="1"/>
        </p:nvSpPr>
        <p:spPr>
          <a:xfrm>
            <a:off x="6812494" y="2580873"/>
            <a:ext cx="709821" cy="215444"/>
          </a:xfrm>
          <a:prstGeom prst="rect">
            <a:avLst/>
          </a:prstGeom>
          <a:noFill/>
        </p:spPr>
        <p:txBody>
          <a:bodyPr wrap="square" lIns="0" rIns="0">
            <a:noAutofit/>
          </a:bodyPr>
          <a:lstStyle/>
          <a:p>
            <a:pPr algn="ctr"/>
            <a:r>
              <a:rPr lang="en-US" sz="800">
                <a:solidFill>
                  <a:schemeClr val="tx1"/>
                </a:solidFill>
              </a:rPr>
              <a:t>Big scale</a:t>
            </a:r>
          </a:p>
        </p:txBody>
      </p:sp>
      <p:sp>
        <p:nvSpPr>
          <p:cNvPr id="235" name="TextBox 234">
            <a:extLst>
              <a:ext uri="{FF2B5EF4-FFF2-40B4-BE49-F238E27FC236}">
                <a16:creationId xmlns:a16="http://schemas.microsoft.com/office/drawing/2014/main" id="{FD7E7F3D-3B87-48E6-B768-EC0F773CA9D0}"/>
              </a:ext>
            </a:extLst>
          </p:cNvPr>
          <p:cNvSpPr txBox="1"/>
          <p:nvPr userDrawn="1"/>
        </p:nvSpPr>
        <p:spPr>
          <a:xfrm>
            <a:off x="7527090" y="1753079"/>
            <a:ext cx="709821" cy="338554"/>
          </a:xfrm>
          <a:prstGeom prst="rect">
            <a:avLst/>
          </a:prstGeom>
          <a:noFill/>
        </p:spPr>
        <p:txBody>
          <a:bodyPr wrap="square" lIns="0" rIns="0">
            <a:noAutofit/>
          </a:bodyPr>
          <a:lstStyle/>
          <a:p>
            <a:pPr algn="ctr"/>
            <a:r>
              <a:rPr lang="en-US" sz="800">
                <a:solidFill>
                  <a:schemeClr val="tx1"/>
                </a:solidFill>
              </a:rPr>
              <a:t>Alert </a:t>
            </a:r>
          </a:p>
          <a:p>
            <a:pPr algn="ctr"/>
            <a:r>
              <a:rPr lang="en-US" sz="800">
                <a:solidFill>
                  <a:schemeClr val="tx1"/>
                </a:solidFill>
              </a:rPr>
              <a:t>Alarm</a:t>
            </a:r>
          </a:p>
        </p:txBody>
      </p:sp>
      <p:sp>
        <p:nvSpPr>
          <p:cNvPr id="237" name="TextBox 236">
            <a:extLst>
              <a:ext uri="{FF2B5EF4-FFF2-40B4-BE49-F238E27FC236}">
                <a16:creationId xmlns:a16="http://schemas.microsoft.com/office/drawing/2014/main" id="{CC1477E2-5C20-48CE-81AC-B5C1BC359C10}"/>
              </a:ext>
            </a:extLst>
          </p:cNvPr>
          <p:cNvSpPr txBox="1"/>
          <p:nvPr userDrawn="1"/>
        </p:nvSpPr>
        <p:spPr>
          <a:xfrm>
            <a:off x="7527090" y="5877738"/>
            <a:ext cx="709821" cy="215444"/>
          </a:xfrm>
          <a:prstGeom prst="rect">
            <a:avLst/>
          </a:prstGeom>
          <a:noFill/>
        </p:spPr>
        <p:txBody>
          <a:bodyPr wrap="square" lIns="0" rIns="0">
            <a:noAutofit/>
          </a:bodyPr>
          <a:lstStyle/>
          <a:p>
            <a:pPr algn="ctr"/>
            <a:r>
              <a:rPr lang="en-US" sz="800">
                <a:solidFill>
                  <a:schemeClr val="tx1"/>
                </a:solidFill>
              </a:rPr>
              <a:t>Leader</a:t>
            </a:r>
          </a:p>
        </p:txBody>
      </p:sp>
      <p:sp>
        <p:nvSpPr>
          <p:cNvPr id="239" name="TextBox 238">
            <a:extLst>
              <a:ext uri="{FF2B5EF4-FFF2-40B4-BE49-F238E27FC236}">
                <a16:creationId xmlns:a16="http://schemas.microsoft.com/office/drawing/2014/main" id="{A8C920E2-9B75-45B2-9E36-9A3CBC54541B}"/>
              </a:ext>
            </a:extLst>
          </p:cNvPr>
          <p:cNvSpPr txBox="1"/>
          <p:nvPr userDrawn="1"/>
        </p:nvSpPr>
        <p:spPr>
          <a:xfrm>
            <a:off x="8241687" y="3367961"/>
            <a:ext cx="709821" cy="215444"/>
          </a:xfrm>
          <a:prstGeom prst="rect">
            <a:avLst/>
          </a:prstGeom>
          <a:noFill/>
        </p:spPr>
        <p:txBody>
          <a:bodyPr wrap="square" lIns="0" rIns="0">
            <a:noAutofit/>
          </a:bodyPr>
          <a:lstStyle/>
          <a:p>
            <a:pPr algn="ctr"/>
            <a:r>
              <a:rPr lang="en-US" sz="800">
                <a:solidFill>
                  <a:schemeClr val="tx1"/>
                </a:solidFill>
              </a:rPr>
              <a:t>Cost high</a:t>
            </a:r>
          </a:p>
        </p:txBody>
      </p:sp>
      <p:sp>
        <p:nvSpPr>
          <p:cNvPr id="241" name="TextBox 240">
            <a:extLst>
              <a:ext uri="{FF2B5EF4-FFF2-40B4-BE49-F238E27FC236}">
                <a16:creationId xmlns:a16="http://schemas.microsoft.com/office/drawing/2014/main" id="{AD4BD7B8-E404-439C-83BD-A1F5831F639F}"/>
              </a:ext>
            </a:extLst>
          </p:cNvPr>
          <p:cNvSpPr txBox="1"/>
          <p:nvPr userDrawn="1"/>
        </p:nvSpPr>
        <p:spPr>
          <a:xfrm>
            <a:off x="8241687" y="4216498"/>
            <a:ext cx="709821" cy="215444"/>
          </a:xfrm>
          <a:prstGeom prst="rect">
            <a:avLst/>
          </a:prstGeom>
          <a:noFill/>
        </p:spPr>
        <p:txBody>
          <a:bodyPr wrap="square" lIns="0" rIns="0">
            <a:noAutofit/>
          </a:bodyPr>
          <a:lstStyle/>
          <a:p>
            <a:pPr algn="ctr"/>
            <a:r>
              <a:rPr lang="en-US" sz="800">
                <a:solidFill>
                  <a:schemeClr val="tx1"/>
                </a:solidFill>
              </a:rPr>
              <a:t>Edit</a:t>
            </a:r>
          </a:p>
        </p:txBody>
      </p:sp>
      <p:sp>
        <p:nvSpPr>
          <p:cNvPr id="243" name="TextBox 242">
            <a:extLst>
              <a:ext uri="{FF2B5EF4-FFF2-40B4-BE49-F238E27FC236}">
                <a16:creationId xmlns:a16="http://schemas.microsoft.com/office/drawing/2014/main" id="{FF201862-38EB-4F50-82FB-601D7C08C594}"/>
              </a:ext>
            </a:extLst>
          </p:cNvPr>
          <p:cNvSpPr txBox="1"/>
          <p:nvPr userDrawn="1"/>
        </p:nvSpPr>
        <p:spPr>
          <a:xfrm>
            <a:off x="8961986" y="5053521"/>
            <a:ext cx="709821" cy="215444"/>
          </a:xfrm>
          <a:prstGeom prst="rect">
            <a:avLst/>
          </a:prstGeom>
          <a:noFill/>
        </p:spPr>
        <p:txBody>
          <a:bodyPr wrap="square" lIns="0" rIns="0">
            <a:noAutofit/>
          </a:bodyPr>
          <a:lstStyle/>
          <a:p>
            <a:pPr algn="ctr"/>
            <a:r>
              <a:rPr lang="en-US" sz="800">
                <a:solidFill>
                  <a:schemeClr val="tx1"/>
                </a:solidFill>
              </a:rPr>
              <a:t>Flexibility</a:t>
            </a:r>
          </a:p>
        </p:txBody>
      </p:sp>
      <p:sp>
        <p:nvSpPr>
          <p:cNvPr id="245" name="TextBox 244">
            <a:extLst>
              <a:ext uri="{FF2B5EF4-FFF2-40B4-BE49-F238E27FC236}">
                <a16:creationId xmlns:a16="http://schemas.microsoft.com/office/drawing/2014/main" id="{B51FBA84-2827-43BD-9732-BD2E19A56FFC}"/>
              </a:ext>
            </a:extLst>
          </p:cNvPr>
          <p:cNvSpPr txBox="1"/>
          <p:nvPr userDrawn="1"/>
        </p:nvSpPr>
        <p:spPr>
          <a:xfrm>
            <a:off x="8241687" y="2580873"/>
            <a:ext cx="709821" cy="338554"/>
          </a:xfrm>
          <a:prstGeom prst="rect">
            <a:avLst/>
          </a:prstGeom>
          <a:noFill/>
        </p:spPr>
        <p:txBody>
          <a:bodyPr wrap="square" lIns="0" rIns="0">
            <a:noAutofit/>
          </a:bodyPr>
          <a:lstStyle/>
          <a:p>
            <a:pPr algn="ctr"/>
            <a:r>
              <a:rPr lang="en-US" sz="800">
                <a:solidFill>
                  <a:schemeClr val="tx1"/>
                </a:solidFill>
              </a:rPr>
              <a:t>Business partner-up</a:t>
            </a:r>
          </a:p>
        </p:txBody>
      </p:sp>
      <p:sp>
        <p:nvSpPr>
          <p:cNvPr id="247" name="TextBox 246">
            <a:extLst>
              <a:ext uri="{FF2B5EF4-FFF2-40B4-BE49-F238E27FC236}">
                <a16:creationId xmlns:a16="http://schemas.microsoft.com/office/drawing/2014/main" id="{6FE07581-9009-489F-8848-EBCBFA1D5B39}"/>
              </a:ext>
            </a:extLst>
          </p:cNvPr>
          <p:cNvSpPr txBox="1"/>
          <p:nvPr userDrawn="1"/>
        </p:nvSpPr>
        <p:spPr>
          <a:xfrm>
            <a:off x="8961986" y="1753079"/>
            <a:ext cx="709821" cy="215444"/>
          </a:xfrm>
          <a:prstGeom prst="rect">
            <a:avLst/>
          </a:prstGeom>
          <a:noFill/>
        </p:spPr>
        <p:txBody>
          <a:bodyPr wrap="square" lIns="0" rIns="0">
            <a:noAutofit/>
          </a:bodyPr>
          <a:lstStyle/>
          <a:p>
            <a:pPr algn="ctr"/>
            <a:r>
              <a:rPr lang="en-US" sz="800">
                <a:solidFill>
                  <a:schemeClr val="tx1"/>
                </a:solidFill>
              </a:rPr>
              <a:t>App-3rd-party</a:t>
            </a:r>
          </a:p>
        </p:txBody>
      </p:sp>
      <p:sp>
        <p:nvSpPr>
          <p:cNvPr id="249" name="TextBox 248">
            <a:extLst>
              <a:ext uri="{FF2B5EF4-FFF2-40B4-BE49-F238E27FC236}">
                <a16:creationId xmlns:a16="http://schemas.microsoft.com/office/drawing/2014/main" id="{D0478EB8-2C8F-48EE-AC90-39D5D4B92B0C}"/>
              </a:ext>
            </a:extLst>
          </p:cNvPr>
          <p:cNvSpPr txBox="1"/>
          <p:nvPr userDrawn="1"/>
        </p:nvSpPr>
        <p:spPr>
          <a:xfrm>
            <a:off x="9675196" y="5877738"/>
            <a:ext cx="709821" cy="215444"/>
          </a:xfrm>
          <a:prstGeom prst="rect">
            <a:avLst/>
          </a:prstGeom>
          <a:noFill/>
        </p:spPr>
        <p:txBody>
          <a:bodyPr wrap="square" lIns="0" rIns="0">
            <a:noAutofit/>
          </a:bodyPr>
          <a:lstStyle/>
          <a:p>
            <a:pPr algn="ctr"/>
            <a:r>
              <a:rPr lang="en-US" sz="800">
                <a:solidFill>
                  <a:schemeClr val="tx1"/>
                </a:solidFill>
              </a:rPr>
              <a:t>Link alt</a:t>
            </a:r>
          </a:p>
        </p:txBody>
      </p:sp>
      <p:sp>
        <p:nvSpPr>
          <p:cNvPr id="251" name="TextBox 250">
            <a:extLst>
              <a:ext uri="{FF2B5EF4-FFF2-40B4-BE49-F238E27FC236}">
                <a16:creationId xmlns:a16="http://schemas.microsoft.com/office/drawing/2014/main" id="{60A713AF-0941-4574-96FE-A1FC816DEDFB}"/>
              </a:ext>
            </a:extLst>
          </p:cNvPr>
          <p:cNvSpPr txBox="1"/>
          <p:nvPr userDrawn="1"/>
        </p:nvSpPr>
        <p:spPr>
          <a:xfrm>
            <a:off x="7527090" y="3367961"/>
            <a:ext cx="709821" cy="215444"/>
          </a:xfrm>
          <a:prstGeom prst="rect">
            <a:avLst/>
          </a:prstGeom>
          <a:noFill/>
        </p:spPr>
        <p:txBody>
          <a:bodyPr wrap="square" lIns="0" rIns="0">
            <a:noAutofit/>
          </a:bodyPr>
          <a:lstStyle/>
          <a:p>
            <a:pPr algn="ctr"/>
            <a:r>
              <a:rPr lang="en-US" sz="800">
                <a:solidFill>
                  <a:schemeClr val="tx1"/>
                </a:solidFill>
              </a:rPr>
              <a:t>Corporation</a:t>
            </a:r>
          </a:p>
        </p:txBody>
      </p:sp>
      <p:sp>
        <p:nvSpPr>
          <p:cNvPr id="253" name="TextBox 252">
            <a:extLst>
              <a:ext uri="{FF2B5EF4-FFF2-40B4-BE49-F238E27FC236}">
                <a16:creationId xmlns:a16="http://schemas.microsoft.com/office/drawing/2014/main" id="{9A4B19B8-E672-4D38-9CB3-0D8AC7998B08}"/>
              </a:ext>
            </a:extLst>
          </p:cNvPr>
          <p:cNvSpPr txBox="1"/>
          <p:nvPr userDrawn="1"/>
        </p:nvSpPr>
        <p:spPr>
          <a:xfrm>
            <a:off x="7527090" y="4216498"/>
            <a:ext cx="709821" cy="215444"/>
          </a:xfrm>
          <a:prstGeom prst="rect">
            <a:avLst/>
          </a:prstGeom>
          <a:noFill/>
        </p:spPr>
        <p:txBody>
          <a:bodyPr wrap="square" lIns="0" rIns="0">
            <a:noAutofit/>
          </a:bodyPr>
          <a:lstStyle/>
          <a:p>
            <a:pPr algn="ctr"/>
            <a:r>
              <a:rPr lang="en-US" sz="800">
                <a:solidFill>
                  <a:schemeClr val="tx1"/>
                </a:solidFill>
              </a:rPr>
              <a:t>Ecosystem</a:t>
            </a:r>
          </a:p>
        </p:txBody>
      </p:sp>
      <p:sp>
        <p:nvSpPr>
          <p:cNvPr id="255" name="TextBox 254">
            <a:extLst>
              <a:ext uri="{FF2B5EF4-FFF2-40B4-BE49-F238E27FC236}">
                <a16:creationId xmlns:a16="http://schemas.microsoft.com/office/drawing/2014/main" id="{162502A6-009E-4640-BF0B-03B421A81EF9}"/>
              </a:ext>
            </a:extLst>
          </p:cNvPr>
          <p:cNvSpPr txBox="1"/>
          <p:nvPr userDrawn="1"/>
        </p:nvSpPr>
        <p:spPr>
          <a:xfrm>
            <a:off x="8241687" y="5053521"/>
            <a:ext cx="709821" cy="338554"/>
          </a:xfrm>
          <a:prstGeom prst="rect">
            <a:avLst/>
          </a:prstGeom>
          <a:noFill/>
        </p:spPr>
        <p:txBody>
          <a:bodyPr wrap="square" lIns="0" rIns="0">
            <a:noAutofit/>
          </a:bodyPr>
          <a:lstStyle/>
          <a:p>
            <a:pPr algn="ctr"/>
            <a:r>
              <a:rPr lang="en-US" sz="800">
                <a:solidFill>
                  <a:schemeClr val="tx1"/>
                </a:solidFill>
              </a:rPr>
              <a:t>First-reply-</a:t>
            </a:r>
          </a:p>
          <a:p>
            <a:pPr algn="ctr"/>
            <a:r>
              <a:rPr lang="en-US" sz="800">
                <a:solidFill>
                  <a:schemeClr val="tx1"/>
                </a:solidFill>
              </a:rPr>
              <a:t>by-email</a:t>
            </a:r>
          </a:p>
        </p:txBody>
      </p:sp>
      <p:sp>
        <p:nvSpPr>
          <p:cNvPr id="257" name="TextBox 256">
            <a:extLst>
              <a:ext uri="{FF2B5EF4-FFF2-40B4-BE49-F238E27FC236}">
                <a16:creationId xmlns:a16="http://schemas.microsoft.com/office/drawing/2014/main" id="{4519ACAC-486E-4160-8399-2F9B6D9251A0}"/>
              </a:ext>
            </a:extLst>
          </p:cNvPr>
          <p:cNvSpPr txBox="1"/>
          <p:nvPr userDrawn="1"/>
        </p:nvSpPr>
        <p:spPr>
          <a:xfrm>
            <a:off x="7527090" y="2580873"/>
            <a:ext cx="709821" cy="215444"/>
          </a:xfrm>
          <a:prstGeom prst="rect">
            <a:avLst/>
          </a:prstGeom>
          <a:noFill/>
        </p:spPr>
        <p:txBody>
          <a:bodyPr wrap="square" lIns="0" rIns="0">
            <a:noAutofit/>
          </a:bodyPr>
          <a:lstStyle/>
          <a:p>
            <a:pPr algn="ctr"/>
            <a:r>
              <a:rPr lang="en-US" sz="800">
                <a:solidFill>
                  <a:schemeClr val="tx1"/>
                </a:solidFill>
              </a:rPr>
              <a:t>Bookmark</a:t>
            </a:r>
          </a:p>
        </p:txBody>
      </p:sp>
      <p:sp>
        <p:nvSpPr>
          <p:cNvPr id="259" name="TextBox 258">
            <a:extLst>
              <a:ext uri="{FF2B5EF4-FFF2-40B4-BE49-F238E27FC236}">
                <a16:creationId xmlns:a16="http://schemas.microsoft.com/office/drawing/2014/main" id="{151B56ED-1ECF-41B5-8585-30BF106079DA}"/>
              </a:ext>
            </a:extLst>
          </p:cNvPr>
          <p:cNvSpPr txBox="1"/>
          <p:nvPr userDrawn="1"/>
        </p:nvSpPr>
        <p:spPr>
          <a:xfrm>
            <a:off x="8241687" y="1753079"/>
            <a:ext cx="709821" cy="215444"/>
          </a:xfrm>
          <a:prstGeom prst="rect">
            <a:avLst/>
          </a:prstGeom>
          <a:noFill/>
        </p:spPr>
        <p:txBody>
          <a:bodyPr wrap="square" lIns="0" rIns="0">
            <a:noAutofit/>
          </a:bodyPr>
          <a:lstStyle/>
          <a:p>
            <a:pPr algn="ctr"/>
            <a:r>
              <a:rPr lang="en-US" sz="800">
                <a:solidFill>
                  <a:schemeClr val="tx1"/>
                </a:solidFill>
              </a:rPr>
              <a:t>Anniversary</a:t>
            </a:r>
          </a:p>
        </p:txBody>
      </p:sp>
      <p:sp>
        <p:nvSpPr>
          <p:cNvPr id="261" name="TextBox 260">
            <a:extLst>
              <a:ext uri="{FF2B5EF4-FFF2-40B4-BE49-F238E27FC236}">
                <a16:creationId xmlns:a16="http://schemas.microsoft.com/office/drawing/2014/main" id="{E912F070-E60E-494A-8207-605F79AF303C}"/>
              </a:ext>
            </a:extLst>
          </p:cNvPr>
          <p:cNvSpPr txBox="1"/>
          <p:nvPr userDrawn="1"/>
        </p:nvSpPr>
        <p:spPr>
          <a:xfrm>
            <a:off x="8961986" y="5877738"/>
            <a:ext cx="709821" cy="215444"/>
          </a:xfrm>
          <a:prstGeom prst="rect">
            <a:avLst/>
          </a:prstGeom>
          <a:noFill/>
        </p:spPr>
        <p:txBody>
          <a:bodyPr wrap="square" lIns="0" rIns="0">
            <a:noAutofit/>
          </a:bodyPr>
          <a:lstStyle/>
          <a:p>
            <a:pPr algn="ctr"/>
            <a:r>
              <a:rPr lang="en-US" sz="800">
                <a:solidFill>
                  <a:schemeClr val="tx1"/>
                </a:solidFill>
              </a:rPr>
              <a:t>Link</a:t>
            </a:r>
          </a:p>
        </p:txBody>
      </p:sp>
      <p:sp>
        <p:nvSpPr>
          <p:cNvPr id="263" name="TextBox 262">
            <a:extLst>
              <a:ext uri="{FF2B5EF4-FFF2-40B4-BE49-F238E27FC236}">
                <a16:creationId xmlns:a16="http://schemas.microsoft.com/office/drawing/2014/main" id="{8697B180-FE94-4F45-B97D-9C2F9A1781C2}"/>
              </a:ext>
            </a:extLst>
          </p:cNvPr>
          <p:cNvSpPr txBox="1"/>
          <p:nvPr userDrawn="1"/>
        </p:nvSpPr>
        <p:spPr>
          <a:xfrm>
            <a:off x="9675196" y="3367961"/>
            <a:ext cx="709821" cy="338554"/>
          </a:xfrm>
          <a:prstGeom prst="rect">
            <a:avLst/>
          </a:prstGeom>
          <a:noFill/>
        </p:spPr>
        <p:txBody>
          <a:bodyPr wrap="square" lIns="0" rIns="0">
            <a:noAutofit/>
          </a:bodyPr>
          <a:lstStyle/>
          <a:p>
            <a:pPr algn="ctr"/>
            <a:r>
              <a:rPr lang="en-US" sz="800">
                <a:solidFill>
                  <a:schemeClr val="tx1"/>
                </a:solidFill>
              </a:rPr>
              <a:t>Course-advanced</a:t>
            </a:r>
          </a:p>
        </p:txBody>
      </p:sp>
      <p:sp>
        <p:nvSpPr>
          <p:cNvPr id="265" name="TextBox 264">
            <a:extLst>
              <a:ext uri="{FF2B5EF4-FFF2-40B4-BE49-F238E27FC236}">
                <a16:creationId xmlns:a16="http://schemas.microsoft.com/office/drawing/2014/main" id="{C1CA4086-EA73-495E-BE34-DD8203A7E949}"/>
              </a:ext>
            </a:extLst>
          </p:cNvPr>
          <p:cNvSpPr txBox="1"/>
          <p:nvPr userDrawn="1"/>
        </p:nvSpPr>
        <p:spPr>
          <a:xfrm>
            <a:off x="10390297" y="4216498"/>
            <a:ext cx="709821" cy="338554"/>
          </a:xfrm>
          <a:prstGeom prst="rect">
            <a:avLst/>
          </a:prstGeom>
          <a:noFill/>
        </p:spPr>
        <p:txBody>
          <a:bodyPr wrap="square" lIns="0" rIns="0">
            <a:noAutofit/>
          </a:bodyPr>
          <a:lstStyle/>
          <a:p>
            <a:pPr algn="ctr"/>
            <a:r>
              <a:rPr lang="en-US" sz="800">
                <a:solidFill>
                  <a:schemeClr val="tx1"/>
                </a:solidFill>
              </a:rPr>
              <a:t>Enterprise competency</a:t>
            </a:r>
          </a:p>
        </p:txBody>
      </p:sp>
      <p:sp>
        <p:nvSpPr>
          <p:cNvPr id="267" name="TextBox 266">
            <a:extLst>
              <a:ext uri="{FF2B5EF4-FFF2-40B4-BE49-F238E27FC236}">
                <a16:creationId xmlns:a16="http://schemas.microsoft.com/office/drawing/2014/main" id="{4F21E85F-840B-4159-B44C-2390AF380EBC}"/>
              </a:ext>
            </a:extLst>
          </p:cNvPr>
          <p:cNvSpPr txBox="1"/>
          <p:nvPr userDrawn="1"/>
        </p:nvSpPr>
        <p:spPr>
          <a:xfrm>
            <a:off x="10390297" y="5053521"/>
            <a:ext cx="709821" cy="338554"/>
          </a:xfrm>
          <a:prstGeom prst="rect">
            <a:avLst/>
          </a:prstGeom>
          <a:noFill/>
        </p:spPr>
        <p:txBody>
          <a:bodyPr wrap="square" lIns="0" rIns="0">
            <a:noAutofit/>
          </a:bodyPr>
          <a:lstStyle/>
          <a:p>
            <a:pPr algn="ctr"/>
            <a:r>
              <a:rPr lang="en-US" sz="800">
                <a:solidFill>
                  <a:schemeClr val="tx1"/>
                </a:solidFill>
              </a:rPr>
              <a:t>Group </a:t>
            </a:r>
          </a:p>
          <a:p>
            <a:pPr algn="ctr"/>
            <a:r>
              <a:rPr lang="en-US" sz="800">
                <a:solidFill>
                  <a:schemeClr val="tx1"/>
                </a:solidFill>
              </a:rPr>
              <a:t>of users</a:t>
            </a:r>
          </a:p>
        </p:txBody>
      </p:sp>
      <p:sp>
        <p:nvSpPr>
          <p:cNvPr id="269" name="TextBox 268">
            <a:extLst>
              <a:ext uri="{FF2B5EF4-FFF2-40B4-BE49-F238E27FC236}">
                <a16:creationId xmlns:a16="http://schemas.microsoft.com/office/drawing/2014/main" id="{25EF34C6-5A41-409E-9D55-A037DA071D04}"/>
              </a:ext>
            </a:extLst>
          </p:cNvPr>
          <p:cNvSpPr txBox="1"/>
          <p:nvPr userDrawn="1"/>
        </p:nvSpPr>
        <p:spPr>
          <a:xfrm>
            <a:off x="9675196" y="2580873"/>
            <a:ext cx="709821" cy="338554"/>
          </a:xfrm>
          <a:prstGeom prst="rect">
            <a:avLst/>
          </a:prstGeom>
          <a:noFill/>
        </p:spPr>
        <p:txBody>
          <a:bodyPr wrap="square" lIns="0" rIns="0">
            <a:noAutofit/>
          </a:bodyPr>
          <a:lstStyle/>
          <a:p>
            <a:pPr algn="ctr"/>
            <a:r>
              <a:rPr lang="en-US" sz="800">
                <a:solidFill>
                  <a:schemeClr val="tx1"/>
                </a:solidFill>
              </a:rPr>
              <a:t>Business partner alt 2</a:t>
            </a:r>
          </a:p>
        </p:txBody>
      </p:sp>
      <p:sp>
        <p:nvSpPr>
          <p:cNvPr id="271" name="TextBox 270">
            <a:extLst>
              <a:ext uri="{FF2B5EF4-FFF2-40B4-BE49-F238E27FC236}">
                <a16:creationId xmlns:a16="http://schemas.microsoft.com/office/drawing/2014/main" id="{68F42763-C69F-4D2A-971C-9A2AE0C3D097}"/>
              </a:ext>
            </a:extLst>
          </p:cNvPr>
          <p:cNvSpPr txBox="1"/>
          <p:nvPr userDrawn="1"/>
        </p:nvSpPr>
        <p:spPr>
          <a:xfrm>
            <a:off x="10390297" y="1753079"/>
            <a:ext cx="709821" cy="338554"/>
          </a:xfrm>
          <a:prstGeom prst="rect">
            <a:avLst/>
          </a:prstGeom>
          <a:noFill/>
        </p:spPr>
        <p:txBody>
          <a:bodyPr wrap="square" lIns="0" rIns="0">
            <a:noAutofit/>
          </a:bodyPr>
          <a:lstStyle/>
          <a:p>
            <a:pPr algn="ctr"/>
            <a:r>
              <a:rPr lang="en-US" sz="800">
                <a:solidFill>
                  <a:schemeClr val="tx1"/>
                </a:solidFill>
              </a:rPr>
              <a:t>App-3rd-party  3</a:t>
            </a:r>
          </a:p>
        </p:txBody>
      </p:sp>
      <p:sp>
        <p:nvSpPr>
          <p:cNvPr id="273" name="TextBox 272">
            <a:extLst>
              <a:ext uri="{FF2B5EF4-FFF2-40B4-BE49-F238E27FC236}">
                <a16:creationId xmlns:a16="http://schemas.microsoft.com/office/drawing/2014/main" id="{6508B084-8FC4-4867-9543-FB1C3A14170E}"/>
              </a:ext>
            </a:extLst>
          </p:cNvPr>
          <p:cNvSpPr txBox="1"/>
          <p:nvPr userDrawn="1"/>
        </p:nvSpPr>
        <p:spPr>
          <a:xfrm>
            <a:off x="8241687" y="5871746"/>
            <a:ext cx="709821" cy="338554"/>
          </a:xfrm>
          <a:prstGeom prst="rect">
            <a:avLst/>
          </a:prstGeom>
          <a:noFill/>
        </p:spPr>
        <p:txBody>
          <a:bodyPr wrap="square" lIns="0" rIns="0">
            <a:noAutofit/>
          </a:bodyPr>
          <a:lstStyle/>
          <a:p>
            <a:pPr algn="ctr"/>
            <a:r>
              <a:rPr lang="en-US" sz="800">
                <a:solidFill>
                  <a:schemeClr val="tx1"/>
                </a:solidFill>
              </a:rPr>
              <a:t>Light bulb</a:t>
            </a:r>
          </a:p>
        </p:txBody>
      </p:sp>
      <p:sp>
        <p:nvSpPr>
          <p:cNvPr id="94" name="TextBox 93">
            <a:extLst>
              <a:ext uri="{FF2B5EF4-FFF2-40B4-BE49-F238E27FC236}">
                <a16:creationId xmlns:a16="http://schemas.microsoft.com/office/drawing/2014/main" id="{E6A5FF4F-117C-46A1-8F8D-38F0364B849F}"/>
              </a:ext>
            </a:extLst>
          </p:cNvPr>
          <p:cNvSpPr txBox="1"/>
          <p:nvPr userDrawn="1"/>
        </p:nvSpPr>
        <p:spPr>
          <a:xfrm>
            <a:off x="9675196" y="4216498"/>
            <a:ext cx="709821" cy="215444"/>
          </a:xfrm>
          <a:prstGeom prst="rect">
            <a:avLst/>
          </a:prstGeom>
          <a:noFill/>
        </p:spPr>
        <p:txBody>
          <a:bodyPr wrap="square" lIns="0" rIns="0">
            <a:noAutofit/>
          </a:bodyPr>
          <a:lstStyle/>
          <a:p>
            <a:pPr algn="ctr"/>
            <a:r>
              <a:rPr lang="en-US" sz="800">
                <a:solidFill>
                  <a:schemeClr val="tx1"/>
                </a:solidFill>
              </a:rPr>
              <a:t>Emoji</a:t>
            </a:r>
          </a:p>
        </p:txBody>
      </p:sp>
      <p:sp>
        <p:nvSpPr>
          <p:cNvPr id="2" name="TextBox 1">
            <a:extLst>
              <a:ext uri="{FF2B5EF4-FFF2-40B4-BE49-F238E27FC236}">
                <a16:creationId xmlns:a16="http://schemas.microsoft.com/office/drawing/2014/main" id="{899EF2EE-05B7-42BC-AF7B-39AE6F11FCD0}"/>
              </a:ext>
            </a:extLst>
          </p:cNvPr>
          <p:cNvSpPr txBox="1"/>
          <p:nvPr userDrawn="1"/>
        </p:nvSpPr>
        <p:spPr>
          <a:xfrm>
            <a:off x="11102668" y="5871457"/>
            <a:ext cx="709821" cy="338328"/>
          </a:xfrm>
          <a:prstGeom prst="rect">
            <a:avLst/>
          </a:prstGeom>
          <a:noFill/>
        </p:spPr>
        <p:txBody>
          <a:bodyPr wrap="square" lIns="0" rIns="0">
            <a:noAutofit/>
          </a:bodyPr>
          <a:lstStyle/>
          <a:p>
            <a:pPr algn="ctr"/>
            <a:r>
              <a:rPr lang="en-US" sz="800">
                <a:solidFill>
                  <a:schemeClr val="tx1"/>
                </a:solidFill>
              </a:rPr>
              <a:t>Link </a:t>
            </a:r>
          </a:p>
          <a:p>
            <a:pPr algn="ctr"/>
            <a:r>
              <a:rPr lang="en-US" sz="800">
                <a:solidFill>
                  <a:schemeClr val="tx1"/>
                </a:solidFill>
              </a:rPr>
              <a:t>special alt</a:t>
            </a:r>
          </a:p>
        </p:txBody>
      </p:sp>
    </p:spTree>
    <p:custDataLst>
      <p:tags r:id="rId1"/>
    </p:custDataLst>
    <p:extLst>
      <p:ext uri="{BB962C8B-B14F-4D97-AF65-F5344CB8AC3E}">
        <p14:creationId xmlns:p14="http://schemas.microsoft.com/office/powerpoint/2010/main" val="31103315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cons 2">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6F8458-66E1-4B4A-BC40-DD2CDA42EB1C}"/>
              </a:ext>
            </a:extLst>
          </p:cNvPr>
          <p:cNvSpPr>
            <a:spLocks noGrp="1"/>
          </p:cNvSpPr>
          <p:nvPr>
            <p:ph type="title"/>
          </p:nvPr>
        </p:nvSpPr>
        <p:spPr/>
        <p:txBody>
          <a:bodyPr/>
          <a:lstStyle/>
          <a:p>
            <a:r>
              <a:rPr lang="en-US"/>
              <a:t>Click to edit Master title style</a:t>
            </a:r>
          </a:p>
        </p:txBody>
      </p:sp>
      <p:sp>
        <p:nvSpPr>
          <p:cNvPr id="481" name="TextBox 480">
            <a:extLst>
              <a:ext uri="{FF2B5EF4-FFF2-40B4-BE49-F238E27FC236}">
                <a16:creationId xmlns:a16="http://schemas.microsoft.com/office/drawing/2014/main" id="{AC615E34-413E-4787-A19A-23E64973C9DA}"/>
              </a:ext>
            </a:extLst>
          </p:cNvPr>
          <p:cNvSpPr txBox="1"/>
          <p:nvPr userDrawn="1"/>
        </p:nvSpPr>
        <p:spPr>
          <a:xfrm>
            <a:off x="11102668" y="3402693"/>
            <a:ext cx="713418" cy="338328"/>
          </a:xfrm>
          <a:prstGeom prst="rect">
            <a:avLst/>
          </a:prstGeom>
          <a:noFill/>
        </p:spPr>
        <p:txBody>
          <a:bodyPr wrap="square" lIns="0" rIns="0">
            <a:noAutofit/>
          </a:bodyPr>
          <a:lstStyle/>
          <a:p>
            <a:pPr algn="ctr"/>
            <a:r>
              <a:rPr lang="en-US" sz="800"/>
              <a:t>RPA </a:t>
            </a:r>
          </a:p>
          <a:p>
            <a:pPr algn="ctr"/>
            <a:r>
              <a:rPr lang="en-US" sz="800"/>
              <a:t>champion</a:t>
            </a:r>
          </a:p>
        </p:txBody>
      </p:sp>
      <p:sp>
        <p:nvSpPr>
          <p:cNvPr id="483" name="TextBox 482">
            <a:extLst>
              <a:ext uri="{FF2B5EF4-FFF2-40B4-BE49-F238E27FC236}">
                <a16:creationId xmlns:a16="http://schemas.microsoft.com/office/drawing/2014/main" id="{43695054-C61D-4048-97DD-B4874916B2D7}"/>
              </a:ext>
            </a:extLst>
          </p:cNvPr>
          <p:cNvSpPr txBox="1"/>
          <p:nvPr userDrawn="1"/>
        </p:nvSpPr>
        <p:spPr>
          <a:xfrm>
            <a:off x="388013" y="3402693"/>
            <a:ext cx="713418" cy="338328"/>
          </a:xfrm>
          <a:prstGeom prst="rect">
            <a:avLst/>
          </a:prstGeom>
          <a:noFill/>
        </p:spPr>
        <p:txBody>
          <a:bodyPr wrap="square" lIns="0" rIns="0">
            <a:noAutofit/>
          </a:bodyPr>
          <a:lstStyle/>
          <a:p>
            <a:pPr algn="ctr"/>
            <a:r>
              <a:rPr lang="en-US" sz="800"/>
              <a:t>Question and answer</a:t>
            </a:r>
          </a:p>
        </p:txBody>
      </p:sp>
      <p:sp>
        <p:nvSpPr>
          <p:cNvPr id="485" name="TextBox 484">
            <a:extLst>
              <a:ext uri="{FF2B5EF4-FFF2-40B4-BE49-F238E27FC236}">
                <a16:creationId xmlns:a16="http://schemas.microsoft.com/office/drawing/2014/main" id="{A6C906EC-3BF3-41F8-AD3E-DB9F94B5786C}"/>
              </a:ext>
            </a:extLst>
          </p:cNvPr>
          <p:cNvSpPr txBox="1"/>
          <p:nvPr userDrawn="1"/>
        </p:nvSpPr>
        <p:spPr>
          <a:xfrm>
            <a:off x="1102323" y="3402693"/>
            <a:ext cx="713418" cy="338328"/>
          </a:xfrm>
          <a:prstGeom prst="rect">
            <a:avLst/>
          </a:prstGeom>
          <a:noFill/>
        </p:spPr>
        <p:txBody>
          <a:bodyPr wrap="square" lIns="0" rIns="0">
            <a:noAutofit/>
          </a:bodyPr>
          <a:lstStyle/>
          <a:p>
            <a:pPr algn="ctr"/>
            <a:r>
              <a:rPr lang="en-US" sz="800"/>
              <a:t>Question and answer 2</a:t>
            </a:r>
          </a:p>
        </p:txBody>
      </p:sp>
      <p:sp>
        <p:nvSpPr>
          <p:cNvPr id="487" name="TextBox 486">
            <a:extLst>
              <a:ext uri="{FF2B5EF4-FFF2-40B4-BE49-F238E27FC236}">
                <a16:creationId xmlns:a16="http://schemas.microsoft.com/office/drawing/2014/main" id="{3739D30C-787B-4908-A5B6-482630A007D6}"/>
              </a:ext>
            </a:extLst>
          </p:cNvPr>
          <p:cNvSpPr txBox="1"/>
          <p:nvPr userDrawn="1"/>
        </p:nvSpPr>
        <p:spPr>
          <a:xfrm>
            <a:off x="1816633" y="3402693"/>
            <a:ext cx="713418" cy="338328"/>
          </a:xfrm>
          <a:prstGeom prst="rect">
            <a:avLst/>
          </a:prstGeom>
          <a:noFill/>
        </p:spPr>
        <p:txBody>
          <a:bodyPr wrap="square" lIns="0" rIns="0">
            <a:noAutofit/>
          </a:bodyPr>
          <a:lstStyle/>
          <a:p>
            <a:pPr algn="ctr"/>
            <a:r>
              <a:rPr lang="en-US" sz="800"/>
              <a:t>Ramp up</a:t>
            </a:r>
          </a:p>
        </p:txBody>
      </p:sp>
      <p:sp>
        <p:nvSpPr>
          <p:cNvPr id="489" name="TextBox 488">
            <a:extLst>
              <a:ext uri="{FF2B5EF4-FFF2-40B4-BE49-F238E27FC236}">
                <a16:creationId xmlns:a16="http://schemas.microsoft.com/office/drawing/2014/main" id="{05B1DE10-9695-4971-80F4-C71CC18892ED}"/>
              </a:ext>
            </a:extLst>
          </p:cNvPr>
          <p:cNvSpPr txBox="1"/>
          <p:nvPr userDrawn="1"/>
        </p:nvSpPr>
        <p:spPr>
          <a:xfrm>
            <a:off x="2530943" y="3402693"/>
            <a:ext cx="713418" cy="338328"/>
          </a:xfrm>
          <a:prstGeom prst="rect">
            <a:avLst/>
          </a:prstGeom>
          <a:noFill/>
        </p:spPr>
        <p:txBody>
          <a:bodyPr wrap="square" lIns="0" rIns="0">
            <a:noAutofit/>
          </a:bodyPr>
          <a:lstStyle/>
          <a:p>
            <a:pPr algn="ctr"/>
            <a:r>
              <a:rPr lang="en-US" sz="800"/>
              <a:t>Ramp up alt</a:t>
            </a:r>
          </a:p>
        </p:txBody>
      </p:sp>
      <p:sp>
        <p:nvSpPr>
          <p:cNvPr id="491" name="TextBox 490">
            <a:extLst>
              <a:ext uri="{FF2B5EF4-FFF2-40B4-BE49-F238E27FC236}">
                <a16:creationId xmlns:a16="http://schemas.microsoft.com/office/drawing/2014/main" id="{1BC2EBBC-D131-4C9B-822F-859BF0D3E11D}"/>
              </a:ext>
            </a:extLst>
          </p:cNvPr>
          <p:cNvSpPr txBox="1"/>
          <p:nvPr userDrawn="1"/>
        </p:nvSpPr>
        <p:spPr>
          <a:xfrm>
            <a:off x="3959563" y="3402693"/>
            <a:ext cx="713418" cy="338328"/>
          </a:xfrm>
          <a:prstGeom prst="rect">
            <a:avLst/>
          </a:prstGeom>
          <a:noFill/>
        </p:spPr>
        <p:txBody>
          <a:bodyPr wrap="square" lIns="0" rIns="0">
            <a:noAutofit/>
          </a:bodyPr>
          <a:lstStyle/>
          <a:p>
            <a:pPr algn="ctr"/>
            <a:r>
              <a:rPr lang="en-US" sz="800"/>
              <a:t>Read guidelines</a:t>
            </a:r>
          </a:p>
        </p:txBody>
      </p:sp>
      <p:sp>
        <p:nvSpPr>
          <p:cNvPr id="493" name="TextBox 492">
            <a:extLst>
              <a:ext uri="{FF2B5EF4-FFF2-40B4-BE49-F238E27FC236}">
                <a16:creationId xmlns:a16="http://schemas.microsoft.com/office/drawing/2014/main" id="{EA3E2C6B-DE78-432C-BD6D-E20DD4D4E556}"/>
              </a:ext>
            </a:extLst>
          </p:cNvPr>
          <p:cNvSpPr txBox="1"/>
          <p:nvPr userDrawn="1"/>
        </p:nvSpPr>
        <p:spPr>
          <a:xfrm>
            <a:off x="8959733" y="3402693"/>
            <a:ext cx="713418" cy="338328"/>
          </a:xfrm>
          <a:prstGeom prst="rect">
            <a:avLst/>
          </a:prstGeom>
          <a:noFill/>
        </p:spPr>
        <p:txBody>
          <a:bodyPr wrap="square" lIns="0" rIns="0">
            <a:noAutofit/>
          </a:bodyPr>
          <a:lstStyle/>
          <a:p>
            <a:pPr algn="ctr"/>
            <a:r>
              <a:rPr lang="en-US" sz="800"/>
              <a:t>Reply</a:t>
            </a:r>
          </a:p>
        </p:txBody>
      </p:sp>
      <p:sp>
        <p:nvSpPr>
          <p:cNvPr id="495" name="TextBox 494">
            <a:extLst>
              <a:ext uri="{FF2B5EF4-FFF2-40B4-BE49-F238E27FC236}">
                <a16:creationId xmlns:a16="http://schemas.microsoft.com/office/drawing/2014/main" id="{9C1BD8A4-FE5D-4806-BADE-1CFC67DA8B6C}"/>
              </a:ext>
            </a:extLst>
          </p:cNvPr>
          <p:cNvSpPr txBox="1"/>
          <p:nvPr userDrawn="1"/>
        </p:nvSpPr>
        <p:spPr>
          <a:xfrm>
            <a:off x="9674043" y="3402693"/>
            <a:ext cx="713418" cy="338328"/>
          </a:xfrm>
          <a:prstGeom prst="rect">
            <a:avLst/>
          </a:prstGeom>
          <a:noFill/>
        </p:spPr>
        <p:txBody>
          <a:bodyPr wrap="square" lIns="0" rIns="0">
            <a:noAutofit/>
          </a:bodyPr>
          <a:lstStyle/>
          <a:p>
            <a:pPr algn="ctr"/>
            <a:r>
              <a:rPr lang="en-US" sz="800"/>
              <a:t>Resource</a:t>
            </a:r>
          </a:p>
        </p:txBody>
      </p:sp>
      <p:sp>
        <p:nvSpPr>
          <p:cNvPr id="497" name="TextBox 496">
            <a:extLst>
              <a:ext uri="{FF2B5EF4-FFF2-40B4-BE49-F238E27FC236}">
                <a16:creationId xmlns:a16="http://schemas.microsoft.com/office/drawing/2014/main" id="{62A521C1-1AC2-444D-9353-DA2BF0D0E971}"/>
              </a:ext>
            </a:extLst>
          </p:cNvPr>
          <p:cNvSpPr txBox="1"/>
          <p:nvPr userDrawn="1"/>
        </p:nvSpPr>
        <p:spPr>
          <a:xfrm>
            <a:off x="4673873" y="3402693"/>
            <a:ext cx="713418" cy="338328"/>
          </a:xfrm>
          <a:prstGeom prst="rect">
            <a:avLst/>
          </a:prstGeom>
          <a:noFill/>
        </p:spPr>
        <p:txBody>
          <a:bodyPr wrap="square" lIns="0" rIns="0">
            <a:noAutofit/>
          </a:bodyPr>
          <a:lstStyle/>
          <a:p>
            <a:pPr algn="ctr"/>
            <a:r>
              <a:rPr lang="en-US" sz="800"/>
              <a:t>Redesign</a:t>
            </a:r>
          </a:p>
        </p:txBody>
      </p:sp>
      <p:sp>
        <p:nvSpPr>
          <p:cNvPr id="499" name="TextBox 498">
            <a:extLst>
              <a:ext uri="{FF2B5EF4-FFF2-40B4-BE49-F238E27FC236}">
                <a16:creationId xmlns:a16="http://schemas.microsoft.com/office/drawing/2014/main" id="{1B59161D-EF39-475E-8160-23C3BD4D0A6F}"/>
              </a:ext>
            </a:extLst>
          </p:cNvPr>
          <p:cNvSpPr txBox="1"/>
          <p:nvPr userDrawn="1"/>
        </p:nvSpPr>
        <p:spPr>
          <a:xfrm>
            <a:off x="5388183" y="3402693"/>
            <a:ext cx="713418" cy="338328"/>
          </a:xfrm>
          <a:prstGeom prst="rect">
            <a:avLst/>
          </a:prstGeom>
          <a:noFill/>
        </p:spPr>
        <p:txBody>
          <a:bodyPr wrap="square" lIns="0" rIns="0">
            <a:noAutofit/>
          </a:bodyPr>
          <a:lstStyle/>
          <a:p>
            <a:pPr algn="ctr"/>
            <a:r>
              <a:rPr lang="en-US" sz="800"/>
              <a:t>Redesign alt</a:t>
            </a:r>
          </a:p>
        </p:txBody>
      </p:sp>
      <p:sp>
        <p:nvSpPr>
          <p:cNvPr id="501" name="TextBox 500">
            <a:extLst>
              <a:ext uri="{FF2B5EF4-FFF2-40B4-BE49-F238E27FC236}">
                <a16:creationId xmlns:a16="http://schemas.microsoft.com/office/drawing/2014/main" id="{4855D20C-F5A4-4CA2-B1F0-59FDFFE82FB7}"/>
              </a:ext>
            </a:extLst>
          </p:cNvPr>
          <p:cNvSpPr txBox="1"/>
          <p:nvPr userDrawn="1"/>
        </p:nvSpPr>
        <p:spPr>
          <a:xfrm>
            <a:off x="6102493" y="3402693"/>
            <a:ext cx="713418" cy="338328"/>
          </a:xfrm>
          <a:prstGeom prst="rect">
            <a:avLst/>
          </a:prstGeom>
          <a:noFill/>
        </p:spPr>
        <p:txBody>
          <a:bodyPr wrap="square" lIns="0" rIns="0">
            <a:noAutofit/>
          </a:bodyPr>
          <a:lstStyle/>
          <a:p>
            <a:pPr algn="ctr"/>
            <a:r>
              <a:rPr lang="en-US" sz="800"/>
              <a:t>Refresh</a:t>
            </a:r>
          </a:p>
        </p:txBody>
      </p:sp>
      <p:sp>
        <p:nvSpPr>
          <p:cNvPr id="503" name="TextBox 502">
            <a:extLst>
              <a:ext uri="{FF2B5EF4-FFF2-40B4-BE49-F238E27FC236}">
                <a16:creationId xmlns:a16="http://schemas.microsoft.com/office/drawing/2014/main" id="{EAB78544-A46D-4B34-ABA5-9AC1B92D6928}"/>
              </a:ext>
            </a:extLst>
          </p:cNvPr>
          <p:cNvSpPr txBox="1"/>
          <p:nvPr userDrawn="1"/>
        </p:nvSpPr>
        <p:spPr>
          <a:xfrm>
            <a:off x="6816803" y="3402693"/>
            <a:ext cx="713418" cy="338328"/>
          </a:xfrm>
          <a:prstGeom prst="rect">
            <a:avLst/>
          </a:prstGeom>
          <a:noFill/>
        </p:spPr>
        <p:txBody>
          <a:bodyPr wrap="square" lIns="0" rIns="0">
            <a:noAutofit/>
          </a:bodyPr>
          <a:lstStyle/>
          <a:p>
            <a:pPr algn="ctr"/>
            <a:r>
              <a:rPr lang="en-US" sz="800"/>
              <a:t>Refresh 2</a:t>
            </a:r>
          </a:p>
        </p:txBody>
      </p:sp>
      <p:sp>
        <p:nvSpPr>
          <p:cNvPr id="505" name="TextBox 504">
            <a:extLst>
              <a:ext uri="{FF2B5EF4-FFF2-40B4-BE49-F238E27FC236}">
                <a16:creationId xmlns:a16="http://schemas.microsoft.com/office/drawing/2014/main" id="{23908CC5-377C-4D4E-97C1-93221C641C3F}"/>
              </a:ext>
            </a:extLst>
          </p:cNvPr>
          <p:cNvSpPr txBox="1"/>
          <p:nvPr userDrawn="1"/>
        </p:nvSpPr>
        <p:spPr>
          <a:xfrm>
            <a:off x="7531113" y="3402693"/>
            <a:ext cx="713418" cy="338328"/>
          </a:xfrm>
          <a:prstGeom prst="rect">
            <a:avLst/>
          </a:prstGeom>
          <a:noFill/>
        </p:spPr>
        <p:txBody>
          <a:bodyPr wrap="square" lIns="0" rIns="0">
            <a:noAutofit/>
          </a:bodyPr>
          <a:lstStyle/>
          <a:p>
            <a:pPr algn="ctr"/>
            <a:r>
              <a:rPr lang="en-US" sz="800"/>
              <a:t>Remove</a:t>
            </a:r>
          </a:p>
        </p:txBody>
      </p:sp>
      <p:sp>
        <p:nvSpPr>
          <p:cNvPr id="507" name="TextBox 506">
            <a:extLst>
              <a:ext uri="{FF2B5EF4-FFF2-40B4-BE49-F238E27FC236}">
                <a16:creationId xmlns:a16="http://schemas.microsoft.com/office/drawing/2014/main" id="{4AA6AC7A-EE57-4D30-AB02-B7D06C284876}"/>
              </a:ext>
            </a:extLst>
          </p:cNvPr>
          <p:cNvSpPr txBox="1"/>
          <p:nvPr userDrawn="1"/>
        </p:nvSpPr>
        <p:spPr>
          <a:xfrm>
            <a:off x="8245423" y="3402693"/>
            <a:ext cx="713418" cy="338328"/>
          </a:xfrm>
          <a:prstGeom prst="rect">
            <a:avLst/>
          </a:prstGeom>
          <a:noFill/>
        </p:spPr>
        <p:txBody>
          <a:bodyPr wrap="square" lIns="0" rIns="0">
            <a:noAutofit/>
          </a:bodyPr>
          <a:lstStyle/>
          <a:p>
            <a:pPr algn="ctr"/>
            <a:r>
              <a:rPr lang="en-US" sz="800"/>
              <a:t>Remove alt</a:t>
            </a:r>
          </a:p>
        </p:txBody>
      </p:sp>
      <p:sp>
        <p:nvSpPr>
          <p:cNvPr id="509" name="TextBox 508">
            <a:extLst>
              <a:ext uri="{FF2B5EF4-FFF2-40B4-BE49-F238E27FC236}">
                <a16:creationId xmlns:a16="http://schemas.microsoft.com/office/drawing/2014/main" id="{CBCB365D-6F32-4060-873F-CC51026F549A}"/>
              </a:ext>
            </a:extLst>
          </p:cNvPr>
          <p:cNvSpPr txBox="1"/>
          <p:nvPr userDrawn="1"/>
        </p:nvSpPr>
        <p:spPr>
          <a:xfrm>
            <a:off x="10388353" y="3402693"/>
            <a:ext cx="713418" cy="338328"/>
          </a:xfrm>
          <a:prstGeom prst="rect">
            <a:avLst/>
          </a:prstGeom>
          <a:noFill/>
        </p:spPr>
        <p:txBody>
          <a:bodyPr wrap="square" lIns="0" rIns="0">
            <a:noAutofit/>
          </a:bodyPr>
          <a:lstStyle/>
          <a:p>
            <a:pPr algn="ctr"/>
            <a:r>
              <a:rPr lang="en-US" sz="800"/>
              <a:t>RPA business analyst</a:t>
            </a:r>
          </a:p>
        </p:txBody>
      </p:sp>
      <p:sp>
        <p:nvSpPr>
          <p:cNvPr id="511" name="TextBox 510">
            <a:extLst>
              <a:ext uri="{FF2B5EF4-FFF2-40B4-BE49-F238E27FC236}">
                <a16:creationId xmlns:a16="http://schemas.microsoft.com/office/drawing/2014/main" id="{B27BD45D-A29D-4C35-943D-36BC46929E60}"/>
              </a:ext>
            </a:extLst>
          </p:cNvPr>
          <p:cNvSpPr txBox="1"/>
          <p:nvPr userDrawn="1"/>
        </p:nvSpPr>
        <p:spPr>
          <a:xfrm>
            <a:off x="3245253" y="3402693"/>
            <a:ext cx="713418" cy="338328"/>
          </a:xfrm>
          <a:prstGeom prst="rect">
            <a:avLst/>
          </a:prstGeom>
          <a:noFill/>
        </p:spPr>
        <p:txBody>
          <a:bodyPr wrap="square" lIns="0" rIns="0">
            <a:noAutofit/>
          </a:bodyPr>
          <a:lstStyle/>
          <a:p>
            <a:pPr algn="ctr"/>
            <a:r>
              <a:rPr lang="en-US" sz="800"/>
              <a:t>Reader</a:t>
            </a:r>
          </a:p>
        </p:txBody>
      </p:sp>
      <p:sp>
        <p:nvSpPr>
          <p:cNvPr id="513" name="TextBox 512">
            <a:extLst>
              <a:ext uri="{FF2B5EF4-FFF2-40B4-BE49-F238E27FC236}">
                <a16:creationId xmlns:a16="http://schemas.microsoft.com/office/drawing/2014/main" id="{55F77E08-46EE-441F-94A2-0790AB601D87}"/>
              </a:ext>
            </a:extLst>
          </p:cNvPr>
          <p:cNvSpPr txBox="1"/>
          <p:nvPr userDrawn="1"/>
        </p:nvSpPr>
        <p:spPr>
          <a:xfrm>
            <a:off x="11102668" y="4225711"/>
            <a:ext cx="713418" cy="338328"/>
          </a:xfrm>
          <a:prstGeom prst="rect">
            <a:avLst/>
          </a:prstGeom>
          <a:noFill/>
        </p:spPr>
        <p:txBody>
          <a:bodyPr wrap="square" lIns="0" rIns="0">
            <a:noAutofit/>
          </a:bodyPr>
          <a:lstStyle/>
          <a:p>
            <a:pPr algn="ctr"/>
            <a:r>
              <a:rPr lang="en-US" sz="800"/>
              <a:t>Solutions 2</a:t>
            </a:r>
          </a:p>
        </p:txBody>
      </p:sp>
      <p:sp>
        <p:nvSpPr>
          <p:cNvPr id="515" name="TextBox 514">
            <a:extLst>
              <a:ext uri="{FF2B5EF4-FFF2-40B4-BE49-F238E27FC236}">
                <a16:creationId xmlns:a16="http://schemas.microsoft.com/office/drawing/2014/main" id="{FCB7DA7A-591F-45C1-82C3-D8D63866060A}"/>
              </a:ext>
            </a:extLst>
          </p:cNvPr>
          <p:cNvSpPr txBox="1"/>
          <p:nvPr userDrawn="1"/>
        </p:nvSpPr>
        <p:spPr>
          <a:xfrm>
            <a:off x="388013" y="4225711"/>
            <a:ext cx="713418" cy="338328"/>
          </a:xfrm>
          <a:prstGeom prst="rect">
            <a:avLst/>
          </a:prstGeom>
          <a:noFill/>
        </p:spPr>
        <p:txBody>
          <a:bodyPr wrap="square" lIns="0" rIns="0">
            <a:noAutofit/>
          </a:bodyPr>
          <a:lstStyle/>
          <a:p>
            <a:pPr algn="ctr"/>
            <a:r>
              <a:rPr lang="en-US" sz="800"/>
              <a:t>RPA </a:t>
            </a:r>
          </a:p>
          <a:p>
            <a:pPr algn="ctr"/>
            <a:r>
              <a:rPr lang="en-US" sz="800"/>
              <a:t>developer</a:t>
            </a:r>
          </a:p>
        </p:txBody>
      </p:sp>
      <p:sp>
        <p:nvSpPr>
          <p:cNvPr id="517" name="TextBox 516">
            <a:extLst>
              <a:ext uri="{FF2B5EF4-FFF2-40B4-BE49-F238E27FC236}">
                <a16:creationId xmlns:a16="http://schemas.microsoft.com/office/drawing/2014/main" id="{455D9B53-7960-4EB1-80A2-EAF88554FEBC}"/>
              </a:ext>
            </a:extLst>
          </p:cNvPr>
          <p:cNvSpPr txBox="1"/>
          <p:nvPr userDrawn="1"/>
        </p:nvSpPr>
        <p:spPr>
          <a:xfrm>
            <a:off x="1102323" y="4225711"/>
            <a:ext cx="713418" cy="338328"/>
          </a:xfrm>
          <a:prstGeom prst="rect">
            <a:avLst/>
          </a:prstGeom>
          <a:noFill/>
        </p:spPr>
        <p:txBody>
          <a:bodyPr wrap="square" lIns="0" rIns="0">
            <a:noAutofit/>
          </a:bodyPr>
          <a:lstStyle/>
          <a:p>
            <a:pPr algn="ctr"/>
            <a:r>
              <a:rPr lang="en-US" sz="800"/>
              <a:t>RPA infrastructure engineer</a:t>
            </a:r>
          </a:p>
        </p:txBody>
      </p:sp>
      <p:sp>
        <p:nvSpPr>
          <p:cNvPr id="519" name="TextBox 518">
            <a:extLst>
              <a:ext uri="{FF2B5EF4-FFF2-40B4-BE49-F238E27FC236}">
                <a16:creationId xmlns:a16="http://schemas.microsoft.com/office/drawing/2014/main" id="{B9066059-AD8D-4A14-8FEB-1158D84E217C}"/>
              </a:ext>
            </a:extLst>
          </p:cNvPr>
          <p:cNvSpPr txBox="1"/>
          <p:nvPr userDrawn="1"/>
        </p:nvSpPr>
        <p:spPr>
          <a:xfrm>
            <a:off x="1816633" y="4225711"/>
            <a:ext cx="713418" cy="338328"/>
          </a:xfrm>
          <a:prstGeom prst="rect">
            <a:avLst/>
          </a:prstGeom>
          <a:noFill/>
        </p:spPr>
        <p:txBody>
          <a:bodyPr wrap="square" lIns="0" rIns="0">
            <a:noAutofit/>
          </a:bodyPr>
          <a:lstStyle/>
          <a:p>
            <a:pPr algn="ctr"/>
            <a:r>
              <a:rPr lang="en-US" sz="800"/>
              <a:t>RPA service support</a:t>
            </a:r>
          </a:p>
        </p:txBody>
      </p:sp>
      <p:sp>
        <p:nvSpPr>
          <p:cNvPr id="521" name="TextBox 520">
            <a:extLst>
              <a:ext uri="{FF2B5EF4-FFF2-40B4-BE49-F238E27FC236}">
                <a16:creationId xmlns:a16="http://schemas.microsoft.com/office/drawing/2014/main" id="{67B61ACC-574C-49AD-947F-DB134A0CAFD7}"/>
              </a:ext>
            </a:extLst>
          </p:cNvPr>
          <p:cNvSpPr txBox="1"/>
          <p:nvPr userDrawn="1"/>
        </p:nvSpPr>
        <p:spPr>
          <a:xfrm>
            <a:off x="2530943" y="4225711"/>
            <a:ext cx="713418" cy="338328"/>
          </a:xfrm>
          <a:prstGeom prst="rect">
            <a:avLst/>
          </a:prstGeom>
          <a:noFill/>
        </p:spPr>
        <p:txBody>
          <a:bodyPr wrap="square" lIns="0" rIns="0">
            <a:noAutofit/>
          </a:bodyPr>
          <a:lstStyle/>
          <a:p>
            <a:pPr algn="ctr"/>
            <a:r>
              <a:rPr lang="en-US" sz="800"/>
              <a:t>RPA solution architect</a:t>
            </a:r>
          </a:p>
        </p:txBody>
      </p:sp>
      <p:sp>
        <p:nvSpPr>
          <p:cNvPr id="523" name="TextBox 522">
            <a:extLst>
              <a:ext uri="{FF2B5EF4-FFF2-40B4-BE49-F238E27FC236}">
                <a16:creationId xmlns:a16="http://schemas.microsoft.com/office/drawing/2014/main" id="{FEA6A46D-381F-4D58-8A2C-8F116B6F3618}"/>
              </a:ext>
            </a:extLst>
          </p:cNvPr>
          <p:cNvSpPr txBox="1"/>
          <p:nvPr userDrawn="1"/>
        </p:nvSpPr>
        <p:spPr>
          <a:xfrm>
            <a:off x="3959563" y="4225711"/>
            <a:ext cx="713418" cy="338328"/>
          </a:xfrm>
          <a:prstGeom prst="rect">
            <a:avLst/>
          </a:prstGeom>
          <a:noFill/>
        </p:spPr>
        <p:txBody>
          <a:bodyPr wrap="square" lIns="0" rIns="0">
            <a:noAutofit/>
          </a:bodyPr>
          <a:lstStyle/>
          <a:p>
            <a:pPr algn="ctr"/>
            <a:r>
              <a:rPr lang="en-US" sz="800"/>
              <a:t>Satellite</a:t>
            </a:r>
          </a:p>
        </p:txBody>
      </p:sp>
      <p:sp>
        <p:nvSpPr>
          <p:cNvPr id="525" name="TextBox 524">
            <a:extLst>
              <a:ext uri="{FF2B5EF4-FFF2-40B4-BE49-F238E27FC236}">
                <a16:creationId xmlns:a16="http://schemas.microsoft.com/office/drawing/2014/main" id="{6B3D1753-5E98-4036-89D2-A3A6ED41A061}"/>
              </a:ext>
            </a:extLst>
          </p:cNvPr>
          <p:cNvSpPr txBox="1"/>
          <p:nvPr userDrawn="1"/>
        </p:nvSpPr>
        <p:spPr>
          <a:xfrm>
            <a:off x="8959733" y="4225711"/>
            <a:ext cx="713418" cy="338328"/>
          </a:xfrm>
          <a:prstGeom prst="rect">
            <a:avLst/>
          </a:prstGeom>
          <a:noFill/>
        </p:spPr>
        <p:txBody>
          <a:bodyPr wrap="square" lIns="0" rIns="0">
            <a:noAutofit/>
          </a:bodyPr>
          <a:lstStyle/>
          <a:p>
            <a:pPr algn="ctr"/>
            <a:r>
              <a:rPr lang="en-US" sz="800"/>
              <a:t>Share alt</a:t>
            </a:r>
          </a:p>
        </p:txBody>
      </p:sp>
      <p:sp>
        <p:nvSpPr>
          <p:cNvPr id="527" name="TextBox 526">
            <a:extLst>
              <a:ext uri="{FF2B5EF4-FFF2-40B4-BE49-F238E27FC236}">
                <a16:creationId xmlns:a16="http://schemas.microsoft.com/office/drawing/2014/main" id="{1DA7C23D-BE51-49E8-BB62-C8DACEE344EA}"/>
              </a:ext>
            </a:extLst>
          </p:cNvPr>
          <p:cNvSpPr txBox="1"/>
          <p:nvPr userDrawn="1"/>
        </p:nvSpPr>
        <p:spPr>
          <a:xfrm>
            <a:off x="9674043" y="4225711"/>
            <a:ext cx="713418" cy="338328"/>
          </a:xfrm>
          <a:prstGeom prst="rect">
            <a:avLst/>
          </a:prstGeom>
          <a:noFill/>
        </p:spPr>
        <p:txBody>
          <a:bodyPr wrap="square" lIns="0" rIns="0">
            <a:noAutofit/>
          </a:bodyPr>
          <a:lstStyle/>
          <a:p>
            <a:pPr algn="ctr"/>
            <a:r>
              <a:rPr lang="en-US" sz="800"/>
              <a:t>Slideshow</a:t>
            </a:r>
          </a:p>
        </p:txBody>
      </p:sp>
      <p:sp>
        <p:nvSpPr>
          <p:cNvPr id="529" name="TextBox 528">
            <a:extLst>
              <a:ext uri="{FF2B5EF4-FFF2-40B4-BE49-F238E27FC236}">
                <a16:creationId xmlns:a16="http://schemas.microsoft.com/office/drawing/2014/main" id="{4C971421-FEBD-480A-8841-267C78DDB260}"/>
              </a:ext>
            </a:extLst>
          </p:cNvPr>
          <p:cNvSpPr txBox="1"/>
          <p:nvPr userDrawn="1"/>
        </p:nvSpPr>
        <p:spPr>
          <a:xfrm>
            <a:off x="4673873" y="4225711"/>
            <a:ext cx="713418" cy="338328"/>
          </a:xfrm>
          <a:prstGeom prst="rect">
            <a:avLst/>
          </a:prstGeom>
          <a:noFill/>
        </p:spPr>
        <p:txBody>
          <a:bodyPr wrap="square" lIns="0" rIns="0">
            <a:noAutofit/>
          </a:bodyPr>
          <a:lstStyle/>
          <a:p>
            <a:pPr algn="ctr"/>
            <a:r>
              <a:rPr lang="en-US" sz="800"/>
              <a:t>Seamless integration</a:t>
            </a:r>
          </a:p>
        </p:txBody>
      </p:sp>
      <p:sp>
        <p:nvSpPr>
          <p:cNvPr id="531" name="TextBox 530">
            <a:extLst>
              <a:ext uri="{FF2B5EF4-FFF2-40B4-BE49-F238E27FC236}">
                <a16:creationId xmlns:a16="http://schemas.microsoft.com/office/drawing/2014/main" id="{CF556A5D-A514-4456-B6EF-8A51C2301454}"/>
              </a:ext>
            </a:extLst>
          </p:cNvPr>
          <p:cNvSpPr txBox="1"/>
          <p:nvPr userDrawn="1"/>
        </p:nvSpPr>
        <p:spPr>
          <a:xfrm>
            <a:off x="5388183" y="4225711"/>
            <a:ext cx="713418" cy="338328"/>
          </a:xfrm>
          <a:prstGeom prst="rect">
            <a:avLst/>
          </a:prstGeom>
          <a:noFill/>
        </p:spPr>
        <p:txBody>
          <a:bodyPr wrap="square" lIns="0" rIns="0">
            <a:noAutofit/>
          </a:bodyPr>
          <a:lstStyle/>
          <a:p>
            <a:pPr algn="ctr"/>
            <a:r>
              <a:rPr lang="en-US" sz="800"/>
              <a:t>Seamless integration alt</a:t>
            </a:r>
          </a:p>
        </p:txBody>
      </p:sp>
      <p:sp>
        <p:nvSpPr>
          <p:cNvPr id="533" name="TextBox 532">
            <a:extLst>
              <a:ext uri="{FF2B5EF4-FFF2-40B4-BE49-F238E27FC236}">
                <a16:creationId xmlns:a16="http://schemas.microsoft.com/office/drawing/2014/main" id="{212C814A-D0C6-45DA-96B0-187D50BD6654}"/>
              </a:ext>
            </a:extLst>
          </p:cNvPr>
          <p:cNvSpPr txBox="1"/>
          <p:nvPr userDrawn="1"/>
        </p:nvSpPr>
        <p:spPr>
          <a:xfrm>
            <a:off x="6102493" y="4225711"/>
            <a:ext cx="713418" cy="338328"/>
          </a:xfrm>
          <a:prstGeom prst="rect">
            <a:avLst/>
          </a:prstGeom>
          <a:noFill/>
        </p:spPr>
        <p:txBody>
          <a:bodyPr wrap="square" lIns="0" rIns="0">
            <a:noAutofit/>
          </a:bodyPr>
          <a:lstStyle/>
          <a:p>
            <a:pPr algn="ctr"/>
            <a:r>
              <a:rPr lang="en-US" sz="800"/>
              <a:t>Search</a:t>
            </a:r>
          </a:p>
        </p:txBody>
      </p:sp>
      <p:sp>
        <p:nvSpPr>
          <p:cNvPr id="535" name="TextBox 534">
            <a:extLst>
              <a:ext uri="{FF2B5EF4-FFF2-40B4-BE49-F238E27FC236}">
                <a16:creationId xmlns:a16="http://schemas.microsoft.com/office/drawing/2014/main" id="{68B03B50-8107-4D3C-B55B-3DDB371058DF}"/>
              </a:ext>
            </a:extLst>
          </p:cNvPr>
          <p:cNvSpPr txBox="1"/>
          <p:nvPr userDrawn="1"/>
        </p:nvSpPr>
        <p:spPr>
          <a:xfrm>
            <a:off x="6816803" y="4225711"/>
            <a:ext cx="713418" cy="338328"/>
          </a:xfrm>
          <a:prstGeom prst="rect">
            <a:avLst/>
          </a:prstGeom>
          <a:noFill/>
        </p:spPr>
        <p:txBody>
          <a:bodyPr wrap="square" lIns="0" rIns="0">
            <a:noAutofit/>
          </a:bodyPr>
          <a:lstStyle/>
          <a:p>
            <a:pPr algn="ctr"/>
            <a:r>
              <a:rPr lang="en-US" sz="800"/>
              <a:t>Secure </a:t>
            </a:r>
          </a:p>
          <a:p>
            <a:pPr algn="ctr"/>
            <a:r>
              <a:rPr lang="en-US" sz="800"/>
              <a:t>team collab</a:t>
            </a:r>
          </a:p>
        </p:txBody>
      </p:sp>
      <p:sp>
        <p:nvSpPr>
          <p:cNvPr id="537" name="TextBox 536">
            <a:extLst>
              <a:ext uri="{FF2B5EF4-FFF2-40B4-BE49-F238E27FC236}">
                <a16:creationId xmlns:a16="http://schemas.microsoft.com/office/drawing/2014/main" id="{B94231C2-03F3-4F9A-9127-7B4AC054C56C}"/>
              </a:ext>
            </a:extLst>
          </p:cNvPr>
          <p:cNvSpPr txBox="1"/>
          <p:nvPr userDrawn="1"/>
        </p:nvSpPr>
        <p:spPr>
          <a:xfrm>
            <a:off x="7531113" y="4225711"/>
            <a:ext cx="713418" cy="338328"/>
          </a:xfrm>
          <a:prstGeom prst="rect">
            <a:avLst/>
          </a:prstGeom>
          <a:noFill/>
        </p:spPr>
        <p:txBody>
          <a:bodyPr wrap="square" lIns="0" rIns="0">
            <a:noAutofit/>
          </a:bodyPr>
          <a:lstStyle/>
          <a:p>
            <a:pPr algn="ctr"/>
            <a:r>
              <a:rPr lang="en-US" sz="800"/>
              <a:t>Security</a:t>
            </a:r>
          </a:p>
        </p:txBody>
      </p:sp>
      <p:sp>
        <p:nvSpPr>
          <p:cNvPr id="539" name="TextBox 538">
            <a:extLst>
              <a:ext uri="{FF2B5EF4-FFF2-40B4-BE49-F238E27FC236}">
                <a16:creationId xmlns:a16="http://schemas.microsoft.com/office/drawing/2014/main" id="{542C94F8-8620-4694-ACB1-C4A05F5D8DA2}"/>
              </a:ext>
            </a:extLst>
          </p:cNvPr>
          <p:cNvSpPr txBox="1"/>
          <p:nvPr userDrawn="1"/>
        </p:nvSpPr>
        <p:spPr>
          <a:xfrm>
            <a:off x="8245423" y="4225711"/>
            <a:ext cx="713418" cy="338328"/>
          </a:xfrm>
          <a:prstGeom prst="rect">
            <a:avLst/>
          </a:prstGeom>
          <a:noFill/>
        </p:spPr>
        <p:txBody>
          <a:bodyPr wrap="square" lIns="0" rIns="0">
            <a:noAutofit/>
          </a:bodyPr>
          <a:lstStyle/>
          <a:p>
            <a:pPr algn="ctr"/>
            <a:r>
              <a:rPr lang="en-US" sz="800"/>
              <a:t>Share</a:t>
            </a:r>
          </a:p>
        </p:txBody>
      </p:sp>
      <p:sp>
        <p:nvSpPr>
          <p:cNvPr id="541" name="TextBox 540">
            <a:extLst>
              <a:ext uri="{FF2B5EF4-FFF2-40B4-BE49-F238E27FC236}">
                <a16:creationId xmlns:a16="http://schemas.microsoft.com/office/drawing/2014/main" id="{C983CABE-CFD4-46C1-9DDD-03C53F4D4CDE}"/>
              </a:ext>
            </a:extLst>
          </p:cNvPr>
          <p:cNvSpPr txBox="1"/>
          <p:nvPr userDrawn="1"/>
        </p:nvSpPr>
        <p:spPr>
          <a:xfrm>
            <a:off x="10388353" y="4225711"/>
            <a:ext cx="713418" cy="338328"/>
          </a:xfrm>
          <a:prstGeom prst="rect">
            <a:avLst/>
          </a:prstGeom>
          <a:noFill/>
        </p:spPr>
        <p:txBody>
          <a:bodyPr wrap="square" lIns="0" rIns="0">
            <a:noAutofit/>
          </a:bodyPr>
          <a:lstStyle/>
          <a:p>
            <a:pPr algn="ctr"/>
            <a:r>
              <a:rPr lang="en-US" sz="800"/>
              <a:t>Solutions</a:t>
            </a:r>
          </a:p>
        </p:txBody>
      </p:sp>
      <p:sp>
        <p:nvSpPr>
          <p:cNvPr id="543" name="TextBox 542">
            <a:extLst>
              <a:ext uri="{FF2B5EF4-FFF2-40B4-BE49-F238E27FC236}">
                <a16:creationId xmlns:a16="http://schemas.microsoft.com/office/drawing/2014/main" id="{68F30A2F-A3AB-416B-9719-8DCEA9732147}"/>
              </a:ext>
            </a:extLst>
          </p:cNvPr>
          <p:cNvSpPr txBox="1"/>
          <p:nvPr userDrawn="1"/>
        </p:nvSpPr>
        <p:spPr>
          <a:xfrm>
            <a:off x="3245253" y="4225711"/>
            <a:ext cx="713418" cy="338328"/>
          </a:xfrm>
          <a:prstGeom prst="rect">
            <a:avLst/>
          </a:prstGeom>
          <a:noFill/>
        </p:spPr>
        <p:txBody>
          <a:bodyPr wrap="square" lIns="0" rIns="0">
            <a:noAutofit/>
          </a:bodyPr>
          <a:lstStyle/>
          <a:p>
            <a:pPr algn="ctr"/>
            <a:r>
              <a:rPr lang="en-US" sz="800"/>
              <a:t>RPA </a:t>
            </a:r>
          </a:p>
          <a:p>
            <a:pPr algn="ctr"/>
            <a:r>
              <a:rPr lang="en-US" sz="800"/>
              <a:t>sponsor</a:t>
            </a:r>
          </a:p>
        </p:txBody>
      </p:sp>
      <p:sp>
        <p:nvSpPr>
          <p:cNvPr id="545" name="TextBox 544">
            <a:extLst>
              <a:ext uri="{FF2B5EF4-FFF2-40B4-BE49-F238E27FC236}">
                <a16:creationId xmlns:a16="http://schemas.microsoft.com/office/drawing/2014/main" id="{711B58EE-9392-4A36-9B49-241CBF24E88A}"/>
              </a:ext>
            </a:extLst>
          </p:cNvPr>
          <p:cNvSpPr txBox="1"/>
          <p:nvPr userDrawn="1"/>
        </p:nvSpPr>
        <p:spPr>
          <a:xfrm>
            <a:off x="11102668" y="5048729"/>
            <a:ext cx="713418" cy="338328"/>
          </a:xfrm>
          <a:prstGeom prst="rect">
            <a:avLst/>
          </a:prstGeom>
          <a:noFill/>
        </p:spPr>
        <p:txBody>
          <a:bodyPr wrap="square" lIns="0" rIns="0">
            <a:noAutofit/>
          </a:bodyPr>
          <a:lstStyle/>
          <a:p>
            <a:pPr algn="ctr"/>
            <a:r>
              <a:rPr lang="en-US" sz="800"/>
              <a:t>Thank you</a:t>
            </a:r>
          </a:p>
        </p:txBody>
      </p:sp>
      <p:sp>
        <p:nvSpPr>
          <p:cNvPr id="547" name="TextBox 546">
            <a:extLst>
              <a:ext uri="{FF2B5EF4-FFF2-40B4-BE49-F238E27FC236}">
                <a16:creationId xmlns:a16="http://schemas.microsoft.com/office/drawing/2014/main" id="{8AE36D27-719B-43B8-88BB-1A9D5991A99E}"/>
              </a:ext>
            </a:extLst>
          </p:cNvPr>
          <p:cNvSpPr txBox="1"/>
          <p:nvPr userDrawn="1"/>
        </p:nvSpPr>
        <p:spPr>
          <a:xfrm>
            <a:off x="388013" y="5048729"/>
            <a:ext cx="713418" cy="338328"/>
          </a:xfrm>
          <a:prstGeom prst="rect">
            <a:avLst/>
          </a:prstGeom>
          <a:noFill/>
        </p:spPr>
        <p:txBody>
          <a:bodyPr wrap="square" lIns="0" rIns="0">
            <a:noAutofit/>
          </a:bodyPr>
          <a:lstStyle/>
          <a:p>
            <a:pPr algn="ctr"/>
            <a:r>
              <a:rPr lang="en-US" sz="800"/>
              <a:t>Solutions alt</a:t>
            </a:r>
          </a:p>
        </p:txBody>
      </p:sp>
      <p:sp>
        <p:nvSpPr>
          <p:cNvPr id="549" name="TextBox 548">
            <a:extLst>
              <a:ext uri="{FF2B5EF4-FFF2-40B4-BE49-F238E27FC236}">
                <a16:creationId xmlns:a16="http://schemas.microsoft.com/office/drawing/2014/main" id="{35030CE1-7789-43E6-AB25-4677D1373D9D}"/>
              </a:ext>
            </a:extLst>
          </p:cNvPr>
          <p:cNvSpPr txBox="1"/>
          <p:nvPr userDrawn="1"/>
        </p:nvSpPr>
        <p:spPr>
          <a:xfrm>
            <a:off x="1102323" y="5048729"/>
            <a:ext cx="713418" cy="338328"/>
          </a:xfrm>
          <a:prstGeom prst="rect">
            <a:avLst/>
          </a:prstGeom>
          <a:noFill/>
        </p:spPr>
        <p:txBody>
          <a:bodyPr wrap="square" lIns="0" rIns="0">
            <a:noAutofit/>
          </a:bodyPr>
          <a:lstStyle/>
          <a:p>
            <a:pPr algn="ctr"/>
            <a:r>
              <a:rPr lang="en-US" sz="800"/>
              <a:t>Speed</a:t>
            </a:r>
          </a:p>
        </p:txBody>
      </p:sp>
      <p:sp>
        <p:nvSpPr>
          <p:cNvPr id="551" name="TextBox 550">
            <a:extLst>
              <a:ext uri="{FF2B5EF4-FFF2-40B4-BE49-F238E27FC236}">
                <a16:creationId xmlns:a16="http://schemas.microsoft.com/office/drawing/2014/main" id="{2F58C50F-EA97-4DFD-A1F5-3E12F51975BF}"/>
              </a:ext>
            </a:extLst>
          </p:cNvPr>
          <p:cNvSpPr txBox="1"/>
          <p:nvPr userDrawn="1"/>
        </p:nvSpPr>
        <p:spPr>
          <a:xfrm>
            <a:off x="1816633" y="5048729"/>
            <a:ext cx="713418" cy="338328"/>
          </a:xfrm>
          <a:prstGeom prst="rect">
            <a:avLst/>
          </a:prstGeom>
          <a:noFill/>
        </p:spPr>
        <p:txBody>
          <a:bodyPr wrap="square" lIns="0" rIns="0">
            <a:noAutofit/>
          </a:bodyPr>
          <a:lstStyle/>
          <a:p>
            <a:pPr algn="ctr"/>
            <a:r>
              <a:rPr lang="en-US" sz="800"/>
              <a:t>Stopwatch</a:t>
            </a:r>
          </a:p>
        </p:txBody>
      </p:sp>
      <p:sp>
        <p:nvSpPr>
          <p:cNvPr id="553" name="TextBox 552">
            <a:extLst>
              <a:ext uri="{FF2B5EF4-FFF2-40B4-BE49-F238E27FC236}">
                <a16:creationId xmlns:a16="http://schemas.microsoft.com/office/drawing/2014/main" id="{8C507FDC-3BCD-40CB-92A4-799D16699137}"/>
              </a:ext>
            </a:extLst>
          </p:cNvPr>
          <p:cNvSpPr txBox="1"/>
          <p:nvPr userDrawn="1"/>
        </p:nvSpPr>
        <p:spPr>
          <a:xfrm>
            <a:off x="2530943" y="5048729"/>
            <a:ext cx="713418" cy="338328"/>
          </a:xfrm>
          <a:prstGeom prst="rect">
            <a:avLst/>
          </a:prstGeom>
          <a:noFill/>
        </p:spPr>
        <p:txBody>
          <a:bodyPr wrap="square" lIns="0" rIns="0">
            <a:noAutofit/>
          </a:bodyPr>
          <a:lstStyle/>
          <a:p>
            <a:pPr algn="ctr"/>
            <a:r>
              <a:rPr lang="en-US" sz="800"/>
              <a:t>Stories</a:t>
            </a:r>
          </a:p>
        </p:txBody>
      </p:sp>
      <p:sp>
        <p:nvSpPr>
          <p:cNvPr id="555" name="TextBox 554">
            <a:extLst>
              <a:ext uri="{FF2B5EF4-FFF2-40B4-BE49-F238E27FC236}">
                <a16:creationId xmlns:a16="http://schemas.microsoft.com/office/drawing/2014/main" id="{97F740A5-EE54-4D7C-A565-73508AA6A46F}"/>
              </a:ext>
            </a:extLst>
          </p:cNvPr>
          <p:cNvSpPr txBox="1"/>
          <p:nvPr userDrawn="1"/>
        </p:nvSpPr>
        <p:spPr>
          <a:xfrm>
            <a:off x="3959563" y="5048729"/>
            <a:ext cx="713418" cy="338328"/>
          </a:xfrm>
          <a:prstGeom prst="rect">
            <a:avLst/>
          </a:prstGeom>
          <a:noFill/>
        </p:spPr>
        <p:txBody>
          <a:bodyPr wrap="square" lIns="0" rIns="0">
            <a:noAutofit/>
          </a:bodyPr>
          <a:lstStyle/>
          <a:p>
            <a:pPr algn="ctr"/>
            <a:r>
              <a:rPr lang="en-US" sz="800"/>
              <a:t>Success</a:t>
            </a:r>
          </a:p>
        </p:txBody>
      </p:sp>
      <p:sp>
        <p:nvSpPr>
          <p:cNvPr id="557" name="TextBox 556">
            <a:extLst>
              <a:ext uri="{FF2B5EF4-FFF2-40B4-BE49-F238E27FC236}">
                <a16:creationId xmlns:a16="http://schemas.microsoft.com/office/drawing/2014/main" id="{FDA58889-B3D6-4E08-9486-31BD6674011B}"/>
              </a:ext>
            </a:extLst>
          </p:cNvPr>
          <p:cNvSpPr txBox="1"/>
          <p:nvPr userDrawn="1"/>
        </p:nvSpPr>
        <p:spPr>
          <a:xfrm>
            <a:off x="8959733" y="5048729"/>
            <a:ext cx="713418" cy="338328"/>
          </a:xfrm>
          <a:prstGeom prst="rect">
            <a:avLst/>
          </a:prstGeom>
          <a:noFill/>
        </p:spPr>
        <p:txBody>
          <a:bodyPr wrap="square" lIns="0" rIns="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t>Technology</a:t>
            </a:r>
          </a:p>
          <a:p>
            <a:pPr algn="ctr"/>
            <a:r>
              <a:rPr lang="en-US" sz="800"/>
              <a:t>alt 2</a:t>
            </a:r>
          </a:p>
        </p:txBody>
      </p:sp>
      <p:sp>
        <p:nvSpPr>
          <p:cNvPr id="559" name="TextBox 558">
            <a:extLst>
              <a:ext uri="{FF2B5EF4-FFF2-40B4-BE49-F238E27FC236}">
                <a16:creationId xmlns:a16="http://schemas.microsoft.com/office/drawing/2014/main" id="{00579812-07D5-4E4C-91EC-497DB0BD3623}"/>
              </a:ext>
            </a:extLst>
          </p:cNvPr>
          <p:cNvSpPr txBox="1"/>
          <p:nvPr userDrawn="1"/>
        </p:nvSpPr>
        <p:spPr>
          <a:xfrm>
            <a:off x="9674043" y="5048729"/>
            <a:ext cx="713418" cy="338328"/>
          </a:xfrm>
          <a:prstGeom prst="rect">
            <a:avLst/>
          </a:prstGeom>
          <a:noFill/>
        </p:spPr>
        <p:txBody>
          <a:bodyPr wrap="square" lIns="0" rIns="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t>Technology</a:t>
            </a:r>
          </a:p>
          <a:p>
            <a:pPr algn="ctr"/>
            <a:r>
              <a:rPr lang="en-US" sz="800"/>
              <a:t>alt 3</a:t>
            </a:r>
          </a:p>
        </p:txBody>
      </p:sp>
      <p:sp>
        <p:nvSpPr>
          <p:cNvPr id="561" name="TextBox 560">
            <a:extLst>
              <a:ext uri="{FF2B5EF4-FFF2-40B4-BE49-F238E27FC236}">
                <a16:creationId xmlns:a16="http://schemas.microsoft.com/office/drawing/2014/main" id="{F7BDEFAE-2C84-4C60-BCB8-7BAFBC009BED}"/>
              </a:ext>
            </a:extLst>
          </p:cNvPr>
          <p:cNvSpPr txBox="1"/>
          <p:nvPr userDrawn="1"/>
        </p:nvSpPr>
        <p:spPr>
          <a:xfrm>
            <a:off x="4673873" y="5048729"/>
            <a:ext cx="713418" cy="338328"/>
          </a:xfrm>
          <a:prstGeom prst="rect">
            <a:avLst/>
          </a:prstGeom>
          <a:noFill/>
        </p:spPr>
        <p:txBody>
          <a:bodyPr wrap="square" lIns="0" rIns="0">
            <a:noAutofit/>
          </a:bodyPr>
          <a:lstStyle/>
          <a:p>
            <a:pPr algn="ctr"/>
            <a:r>
              <a:rPr lang="en-US" sz="800"/>
              <a:t>Support</a:t>
            </a:r>
          </a:p>
        </p:txBody>
      </p:sp>
      <p:sp>
        <p:nvSpPr>
          <p:cNvPr id="563" name="TextBox 562">
            <a:extLst>
              <a:ext uri="{FF2B5EF4-FFF2-40B4-BE49-F238E27FC236}">
                <a16:creationId xmlns:a16="http://schemas.microsoft.com/office/drawing/2014/main" id="{AEFDD290-47AB-4C60-9334-A111E6D4BC7D}"/>
              </a:ext>
            </a:extLst>
          </p:cNvPr>
          <p:cNvSpPr txBox="1"/>
          <p:nvPr userDrawn="1"/>
        </p:nvSpPr>
        <p:spPr>
          <a:xfrm>
            <a:off x="5388183" y="5048729"/>
            <a:ext cx="713418" cy="338328"/>
          </a:xfrm>
          <a:prstGeom prst="rect">
            <a:avLst/>
          </a:prstGeom>
          <a:noFill/>
        </p:spPr>
        <p:txBody>
          <a:bodyPr wrap="square" lIns="0" rIns="0">
            <a:noAutofit/>
          </a:bodyPr>
          <a:lstStyle/>
          <a:p>
            <a:pPr algn="ctr"/>
            <a:r>
              <a:rPr lang="en-US" sz="800"/>
              <a:t>Survey</a:t>
            </a:r>
          </a:p>
        </p:txBody>
      </p:sp>
      <p:sp>
        <p:nvSpPr>
          <p:cNvPr id="565" name="TextBox 564">
            <a:extLst>
              <a:ext uri="{FF2B5EF4-FFF2-40B4-BE49-F238E27FC236}">
                <a16:creationId xmlns:a16="http://schemas.microsoft.com/office/drawing/2014/main" id="{95C65428-5486-4717-8C43-360B19CEC2F8}"/>
              </a:ext>
            </a:extLst>
          </p:cNvPr>
          <p:cNvSpPr txBox="1"/>
          <p:nvPr userDrawn="1"/>
        </p:nvSpPr>
        <p:spPr>
          <a:xfrm>
            <a:off x="6102493" y="5048729"/>
            <a:ext cx="713418" cy="338328"/>
          </a:xfrm>
          <a:prstGeom prst="rect">
            <a:avLst/>
          </a:prstGeom>
          <a:noFill/>
        </p:spPr>
        <p:txBody>
          <a:bodyPr wrap="square" lIns="0" rIns="0">
            <a:noAutofit/>
          </a:bodyPr>
          <a:lstStyle/>
          <a:p>
            <a:pPr algn="ctr"/>
            <a:r>
              <a:rPr lang="en-US" sz="800"/>
              <a:t>Tap Touch</a:t>
            </a:r>
          </a:p>
        </p:txBody>
      </p:sp>
      <p:sp>
        <p:nvSpPr>
          <p:cNvPr id="567" name="TextBox 566">
            <a:extLst>
              <a:ext uri="{FF2B5EF4-FFF2-40B4-BE49-F238E27FC236}">
                <a16:creationId xmlns:a16="http://schemas.microsoft.com/office/drawing/2014/main" id="{210A870D-6DBE-45DD-AA0D-0C16AB1E9C7B}"/>
              </a:ext>
            </a:extLst>
          </p:cNvPr>
          <p:cNvSpPr txBox="1"/>
          <p:nvPr userDrawn="1"/>
        </p:nvSpPr>
        <p:spPr>
          <a:xfrm>
            <a:off x="6816803" y="5048729"/>
            <a:ext cx="713418" cy="338328"/>
          </a:xfrm>
          <a:prstGeom prst="rect">
            <a:avLst/>
          </a:prstGeom>
          <a:noFill/>
        </p:spPr>
        <p:txBody>
          <a:bodyPr wrap="square" lIns="0" rIns="0">
            <a:noAutofit/>
          </a:bodyPr>
          <a:lstStyle/>
          <a:p>
            <a:pPr algn="ctr"/>
            <a:r>
              <a:rPr lang="en-US" sz="800"/>
              <a:t>Target</a:t>
            </a:r>
          </a:p>
        </p:txBody>
      </p:sp>
      <p:sp>
        <p:nvSpPr>
          <p:cNvPr id="569" name="TextBox 568">
            <a:extLst>
              <a:ext uri="{FF2B5EF4-FFF2-40B4-BE49-F238E27FC236}">
                <a16:creationId xmlns:a16="http://schemas.microsoft.com/office/drawing/2014/main" id="{30B05603-F8F4-450E-A4E4-3F9840AA0441}"/>
              </a:ext>
            </a:extLst>
          </p:cNvPr>
          <p:cNvSpPr txBox="1"/>
          <p:nvPr userDrawn="1"/>
        </p:nvSpPr>
        <p:spPr>
          <a:xfrm>
            <a:off x="7531113" y="5048729"/>
            <a:ext cx="713418" cy="338328"/>
          </a:xfrm>
          <a:prstGeom prst="rect">
            <a:avLst/>
          </a:prstGeom>
          <a:noFill/>
        </p:spPr>
        <p:txBody>
          <a:bodyPr wrap="square" lIns="0" rIns="0">
            <a:noAutofit/>
          </a:bodyPr>
          <a:lstStyle/>
          <a:p>
            <a:pPr algn="ctr"/>
            <a:r>
              <a:rPr lang="en-US" sz="800"/>
              <a:t>Technology</a:t>
            </a:r>
          </a:p>
        </p:txBody>
      </p:sp>
      <p:sp>
        <p:nvSpPr>
          <p:cNvPr id="571" name="TextBox 570">
            <a:extLst>
              <a:ext uri="{FF2B5EF4-FFF2-40B4-BE49-F238E27FC236}">
                <a16:creationId xmlns:a16="http://schemas.microsoft.com/office/drawing/2014/main" id="{C8AB9F1B-5680-428C-9B0F-171B9C9B5939}"/>
              </a:ext>
            </a:extLst>
          </p:cNvPr>
          <p:cNvSpPr txBox="1"/>
          <p:nvPr userDrawn="1"/>
        </p:nvSpPr>
        <p:spPr>
          <a:xfrm>
            <a:off x="8245423" y="5048729"/>
            <a:ext cx="713418" cy="338328"/>
          </a:xfrm>
          <a:prstGeom prst="rect">
            <a:avLst/>
          </a:prstGeom>
          <a:noFill/>
        </p:spPr>
        <p:txBody>
          <a:bodyPr wrap="square" lIns="0" rIns="0">
            <a:noAutofit/>
          </a:bodyPr>
          <a:lstStyle/>
          <a:p>
            <a:pPr algn="ctr"/>
            <a:r>
              <a:rPr lang="en-US" sz="800"/>
              <a:t>Technology </a:t>
            </a:r>
          </a:p>
          <a:p>
            <a:pPr algn="ctr"/>
            <a:r>
              <a:rPr lang="en-US" sz="800"/>
              <a:t>alt</a:t>
            </a:r>
          </a:p>
        </p:txBody>
      </p:sp>
      <p:sp>
        <p:nvSpPr>
          <p:cNvPr id="573" name="TextBox 572">
            <a:extLst>
              <a:ext uri="{FF2B5EF4-FFF2-40B4-BE49-F238E27FC236}">
                <a16:creationId xmlns:a16="http://schemas.microsoft.com/office/drawing/2014/main" id="{3C2152B5-513D-452E-A5C4-CD26DE667CC5}"/>
              </a:ext>
            </a:extLst>
          </p:cNvPr>
          <p:cNvSpPr txBox="1"/>
          <p:nvPr userDrawn="1"/>
        </p:nvSpPr>
        <p:spPr>
          <a:xfrm>
            <a:off x="10388353" y="5048729"/>
            <a:ext cx="713418" cy="338328"/>
          </a:xfrm>
          <a:prstGeom prst="rect">
            <a:avLst/>
          </a:prstGeom>
          <a:noFill/>
        </p:spPr>
        <p:txBody>
          <a:bodyPr wrap="square" lIns="0" rIns="0">
            <a:noAutofit/>
          </a:bodyPr>
          <a:lstStyle/>
          <a:p>
            <a:pPr algn="ctr"/>
            <a:r>
              <a:rPr lang="en-US" sz="800"/>
              <a:t>Tent</a:t>
            </a:r>
          </a:p>
        </p:txBody>
      </p:sp>
      <p:sp>
        <p:nvSpPr>
          <p:cNvPr id="575" name="TextBox 574">
            <a:extLst>
              <a:ext uri="{FF2B5EF4-FFF2-40B4-BE49-F238E27FC236}">
                <a16:creationId xmlns:a16="http://schemas.microsoft.com/office/drawing/2014/main" id="{DD75CF29-6FCB-406F-B73D-5D112306C0CD}"/>
              </a:ext>
            </a:extLst>
          </p:cNvPr>
          <p:cNvSpPr txBox="1"/>
          <p:nvPr userDrawn="1"/>
        </p:nvSpPr>
        <p:spPr>
          <a:xfrm>
            <a:off x="3245253" y="5048729"/>
            <a:ext cx="713418" cy="338328"/>
          </a:xfrm>
          <a:prstGeom prst="rect">
            <a:avLst/>
          </a:prstGeom>
          <a:noFill/>
        </p:spPr>
        <p:txBody>
          <a:bodyPr wrap="square" lIns="0" rIns="0">
            <a:noAutofit/>
          </a:bodyPr>
          <a:lstStyle/>
          <a:p>
            <a:pPr algn="ctr"/>
            <a:r>
              <a:rPr lang="en-US" sz="800"/>
              <a:t>Student</a:t>
            </a:r>
          </a:p>
        </p:txBody>
      </p:sp>
      <p:sp>
        <p:nvSpPr>
          <p:cNvPr id="577" name="TextBox 576">
            <a:extLst>
              <a:ext uri="{FF2B5EF4-FFF2-40B4-BE49-F238E27FC236}">
                <a16:creationId xmlns:a16="http://schemas.microsoft.com/office/drawing/2014/main" id="{BCCCB375-5529-402F-A976-26EBD937A801}"/>
              </a:ext>
            </a:extLst>
          </p:cNvPr>
          <p:cNvSpPr txBox="1"/>
          <p:nvPr userDrawn="1"/>
        </p:nvSpPr>
        <p:spPr>
          <a:xfrm>
            <a:off x="388013" y="5871746"/>
            <a:ext cx="713418" cy="338328"/>
          </a:xfrm>
          <a:prstGeom prst="rect">
            <a:avLst/>
          </a:prstGeom>
          <a:noFill/>
        </p:spPr>
        <p:txBody>
          <a:bodyPr wrap="square" lIns="0" rIns="0">
            <a:noAutofit/>
          </a:bodyPr>
          <a:lstStyle/>
          <a:p>
            <a:pPr algn="ctr"/>
            <a:r>
              <a:rPr lang="en-US" sz="800"/>
              <a:t>Time saver</a:t>
            </a:r>
          </a:p>
        </p:txBody>
      </p:sp>
      <p:sp>
        <p:nvSpPr>
          <p:cNvPr id="579" name="TextBox 578">
            <a:extLst>
              <a:ext uri="{FF2B5EF4-FFF2-40B4-BE49-F238E27FC236}">
                <a16:creationId xmlns:a16="http://schemas.microsoft.com/office/drawing/2014/main" id="{037971EF-6623-479F-92A5-635805853909}"/>
              </a:ext>
            </a:extLst>
          </p:cNvPr>
          <p:cNvSpPr txBox="1"/>
          <p:nvPr userDrawn="1"/>
        </p:nvSpPr>
        <p:spPr>
          <a:xfrm>
            <a:off x="1103250" y="5871746"/>
            <a:ext cx="713418" cy="338328"/>
          </a:xfrm>
          <a:prstGeom prst="rect">
            <a:avLst/>
          </a:prstGeom>
          <a:noFill/>
        </p:spPr>
        <p:txBody>
          <a:bodyPr wrap="square" lIns="0" rIns="0">
            <a:noAutofit/>
          </a:bodyPr>
          <a:lstStyle/>
          <a:p>
            <a:pPr algn="ctr"/>
            <a:r>
              <a:rPr lang="en-US" sz="800"/>
              <a:t>User</a:t>
            </a:r>
          </a:p>
        </p:txBody>
      </p:sp>
      <p:sp>
        <p:nvSpPr>
          <p:cNvPr id="581" name="TextBox 580">
            <a:extLst>
              <a:ext uri="{FF2B5EF4-FFF2-40B4-BE49-F238E27FC236}">
                <a16:creationId xmlns:a16="http://schemas.microsoft.com/office/drawing/2014/main" id="{0CA80814-D6C6-4583-BD20-7F27A83D9AF3}"/>
              </a:ext>
            </a:extLst>
          </p:cNvPr>
          <p:cNvSpPr txBox="1"/>
          <p:nvPr userDrawn="1"/>
        </p:nvSpPr>
        <p:spPr>
          <a:xfrm>
            <a:off x="1818487" y="5871746"/>
            <a:ext cx="713418" cy="338328"/>
          </a:xfrm>
          <a:prstGeom prst="rect">
            <a:avLst/>
          </a:prstGeom>
          <a:noFill/>
        </p:spPr>
        <p:txBody>
          <a:bodyPr wrap="square" lIns="0" rIns="0">
            <a:noAutofit/>
          </a:bodyPr>
          <a:lstStyle/>
          <a:p>
            <a:pPr algn="ctr"/>
            <a:r>
              <a:rPr lang="en-US" sz="800"/>
              <a:t>User-OTM</a:t>
            </a:r>
          </a:p>
        </p:txBody>
      </p:sp>
      <p:sp>
        <p:nvSpPr>
          <p:cNvPr id="583" name="TextBox 582">
            <a:extLst>
              <a:ext uri="{FF2B5EF4-FFF2-40B4-BE49-F238E27FC236}">
                <a16:creationId xmlns:a16="http://schemas.microsoft.com/office/drawing/2014/main" id="{19DCBA5F-FABF-420D-B37C-F30FA7883E80}"/>
              </a:ext>
            </a:extLst>
          </p:cNvPr>
          <p:cNvSpPr txBox="1"/>
          <p:nvPr userDrawn="1"/>
        </p:nvSpPr>
        <p:spPr>
          <a:xfrm>
            <a:off x="2533725" y="5871746"/>
            <a:ext cx="713418" cy="338328"/>
          </a:xfrm>
          <a:prstGeom prst="rect">
            <a:avLst/>
          </a:prstGeom>
          <a:noFill/>
        </p:spPr>
        <p:txBody>
          <a:bodyPr wrap="square" lIns="0" rIns="0">
            <a:noAutofit/>
          </a:bodyPr>
          <a:lstStyle/>
          <a:p>
            <a:pPr algn="ctr"/>
            <a:r>
              <a:rPr lang="en-US" sz="800"/>
              <a:t>Validate</a:t>
            </a:r>
          </a:p>
        </p:txBody>
      </p:sp>
      <p:sp>
        <p:nvSpPr>
          <p:cNvPr id="585" name="TextBox 584">
            <a:extLst>
              <a:ext uri="{FF2B5EF4-FFF2-40B4-BE49-F238E27FC236}">
                <a16:creationId xmlns:a16="http://schemas.microsoft.com/office/drawing/2014/main" id="{5E533D25-90D1-471E-BBAB-20257941FA16}"/>
              </a:ext>
            </a:extLst>
          </p:cNvPr>
          <p:cNvSpPr txBox="1"/>
          <p:nvPr userDrawn="1"/>
        </p:nvSpPr>
        <p:spPr>
          <a:xfrm>
            <a:off x="3964199" y="5871746"/>
            <a:ext cx="713418" cy="338328"/>
          </a:xfrm>
          <a:prstGeom prst="rect">
            <a:avLst/>
          </a:prstGeom>
          <a:noFill/>
        </p:spPr>
        <p:txBody>
          <a:bodyPr wrap="square" lIns="0" rIns="0">
            <a:noAutofit/>
          </a:bodyPr>
          <a:lstStyle/>
          <a:p>
            <a:pPr algn="ctr"/>
            <a:r>
              <a:rPr lang="en-US" sz="800"/>
              <a:t>Vendor</a:t>
            </a:r>
          </a:p>
        </p:txBody>
      </p:sp>
      <p:sp>
        <p:nvSpPr>
          <p:cNvPr id="587" name="TextBox 586">
            <a:extLst>
              <a:ext uri="{FF2B5EF4-FFF2-40B4-BE49-F238E27FC236}">
                <a16:creationId xmlns:a16="http://schemas.microsoft.com/office/drawing/2014/main" id="{BEACED7E-F9D3-48B4-87B9-8A94957A4E22}"/>
              </a:ext>
            </a:extLst>
          </p:cNvPr>
          <p:cNvSpPr txBox="1"/>
          <p:nvPr userDrawn="1"/>
        </p:nvSpPr>
        <p:spPr>
          <a:xfrm>
            <a:off x="8970860" y="5871746"/>
            <a:ext cx="713418" cy="338328"/>
          </a:xfrm>
          <a:prstGeom prst="rect">
            <a:avLst/>
          </a:prstGeom>
          <a:noFill/>
        </p:spPr>
        <p:txBody>
          <a:bodyPr wrap="square" lIns="0" rIns="0">
            <a:noAutofit/>
          </a:bodyPr>
          <a:lstStyle/>
          <a:p>
            <a:pPr algn="ctr"/>
            <a:r>
              <a:rPr lang="en-US" sz="800"/>
              <a:t>Welcome</a:t>
            </a:r>
          </a:p>
        </p:txBody>
      </p:sp>
      <p:sp>
        <p:nvSpPr>
          <p:cNvPr id="589" name="TextBox 588">
            <a:extLst>
              <a:ext uri="{FF2B5EF4-FFF2-40B4-BE49-F238E27FC236}">
                <a16:creationId xmlns:a16="http://schemas.microsoft.com/office/drawing/2014/main" id="{2620A4DE-A53F-4530-96B0-415ABFB76E18}"/>
              </a:ext>
            </a:extLst>
          </p:cNvPr>
          <p:cNvSpPr txBox="1"/>
          <p:nvPr userDrawn="1"/>
        </p:nvSpPr>
        <p:spPr>
          <a:xfrm>
            <a:off x="9686097" y="5871746"/>
            <a:ext cx="713418" cy="338328"/>
          </a:xfrm>
          <a:prstGeom prst="rect">
            <a:avLst/>
          </a:prstGeom>
          <a:noFill/>
        </p:spPr>
        <p:txBody>
          <a:bodyPr wrap="square" lIns="0" rIns="0">
            <a:noAutofit/>
          </a:bodyPr>
          <a:lstStyle/>
          <a:p>
            <a:pPr algn="ctr"/>
            <a:r>
              <a:rPr lang="en-US" sz="800"/>
              <a:t>Zoom in</a:t>
            </a:r>
          </a:p>
        </p:txBody>
      </p:sp>
      <p:sp>
        <p:nvSpPr>
          <p:cNvPr id="591" name="TextBox 590">
            <a:extLst>
              <a:ext uri="{FF2B5EF4-FFF2-40B4-BE49-F238E27FC236}">
                <a16:creationId xmlns:a16="http://schemas.microsoft.com/office/drawing/2014/main" id="{CCA7A403-9A51-4FDD-A1B8-5C9082B86436}"/>
              </a:ext>
            </a:extLst>
          </p:cNvPr>
          <p:cNvSpPr txBox="1"/>
          <p:nvPr userDrawn="1"/>
        </p:nvSpPr>
        <p:spPr>
          <a:xfrm>
            <a:off x="4679436" y="5871746"/>
            <a:ext cx="713418" cy="338328"/>
          </a:xfrm>
          <a:prstGeom prst="rect">
            <a:avLst/>
          </a:prstGeom>
          <a:noFill/>
        </p:spPr>
        <p:txBody>
          <a:bodyPr wrap="square" lIns="0" rIns="0">
            <a:noAutofit/>
          </a:bodyPr>
          <a:lstStyle/>
          <a:p>
            <a:pPr algn="ctr"/>
            <a:r>
              <a:rPr lang="en-US" sz="800"/>
              <a:t>Visibility off</a:t>
            </a:r>
          </a:p>
        </p:txBody>
      </p:sp>
      <p:sp>
        <p:nvSpPr>
          <p:cNvPr id="593" name="TextBox 592">
            <a:extLst>
              <a:ext uri="{FF2B5EF4-FFF2-40B4-BE49-F238E27FC236}">
                <a16:creationId xmlns:a16="http://schemas.microsoft.com/office/drawing/2014/main" id="{29BF41D6-8D07-44D1-97B3-244527F65170}"/>
              </a:ext>
            </a:extLst>
          </p:cNvPr>
          <p:cNvSpPr txBox="1"/>
          <p:nvPr userDrawn="1"/>
        </p:nvSpPr>
        <p:spPr>
          <a:xfrm>
            <a:off x="5394674" y="5871746"/>
            <a:ext cx="713418" cy="338328"/>
          </a:xfrm>
          <a:prstGeom prst="rect">
            <a:avLst/>
          </a:prstGeom>
          <a:noFill/>
        </p:spPr>
        <p:txBody>
          <a:bodyPr wrap="square" lIns="0" rIns="0">
            <a:noAutofit/>
          </a:bodyPr>
          <a:lstStyle/>
          <a:p>
            <a:pPr algn="ctr"/>
            <a:r>
              <a:rPr lang="en-US" sz="800"/>
              <a:t>Visibility on</a:t>
            </a:r>
          </a:p>
        </p:txBody>
      </p:sp>
      <p:sp>
        <p:nvSpPr>
          <p:cNvPr id="595" name="TextBox 594">
            <a:extLst>
              <a:ext uri="{FF2B5EF4-FFF2-40B4-BE49-F238E27FC236}">
                <a16:creationId xmlns:a16="http://schemas.microsoft.com/office/drawing/2014/main" id="{9C91F747-9328-43A1-8801-61D65A0CADAD}"/>
              </a:ext>
            </a:extLst>
          </p:cNvPr>
          <p:cNvSpPr txBox="1"/>
          <p:nvPr userDrawn="1"/>
        </p:nvSpPr>
        <p:spPr>
          <a:xfrm>
            <a:off x="6109911" y="5871746"/>
            <a:ext cx="713418" cy="338328"/>
          </a:xfrm>
          <a:prstGeom prst="rect">
            <a:avLst/>
          </a:prstGeom>
          <a:noFill/>
        </p:spPr>
        <p:txBody>
          <a:bodyPr wrap="square" lIns="0" rIns="0">
            <a:noAutofit/>
          </a:bodyPr>
          <a:lstStyle/>
          <a:p>
            <a:pPr algn="ctr"/>
            <a:r>
              <a:rPr lang="en-US" sz="800">
                <a:solidFill>
                  <a:schemeClr val="tx1"/>
                </a:solidFill>
              </a:rPr>
              <a:t>Warning</a:t>
            </a:r>
          </a:p>
        </p:txBody>
      </p:sp>
      <p:sp>
        <p:nvSpPr>
          <p:cNvPr id="597" name="TextBox 596">
            <a:extLst>
              <a:ext uri="{FF2B5EF4-FFF2-40B4-BE49-F238E27FC236}">
                <a16:creationId xmlns:a16="http://schemas.microsoft.com/office/drawing/2014/main" id="{C58ED54B-93E1-460E-830C-874CA4F50D22}"/>
              </a:ext>
            </a:extLst>
          </p:cNvPr>
          <p:cNvSpPr txBox="1"/>
          <p:nvPr userDrawn="1"/>
        </p:nvSpPr>
        <p:spPr>
          <a:xfrm>
            <a:off x="6825148" y="5871746"/>
            <a:ext cx="713418" cy="338328"/>
          </a:xfrm>
          <a:prstGeom prst="rect">
            <a:avLst/>
          </a:prstGeom>
          <a:noFill/>
        </p:spPr>
        <p:txBody>
          <a:bodyPr wrap="square" lIns="0" rIns="0">
            <a:noAutofit/>
          </a:bodyPr>
          <a:lstStyle/>
          <a:p>
            <a:pPr algn="ctr"/>
            <a:r>
              <a:rPr lang="en-US" sz="800"/>
              <a:t>Web</a:t>
            </a:r>
          </a:p>
          <a:p>
            <a:pPr algn="ctr"/>
            <a:r>
              <a:rPr lang="en-US" sz="800"/>
              <a:t>expert</a:t>
            </a:r>
          </a:p>
        </p:txBody>
      </p:sp>
      <p:sp>
        <p:nvSpPr>
          <p:cNvPr id="599" name="TextBox 598">
            <a:extLst>
              <a:ext uri="{FF2B5EF4-FFF2-40B4-BE49-F238E27FC236}">
                <a16:creationId xmlns:a16="http://schemas.microsoft.com/office/drawing/2014/main" id="{D823CE98-52A0-4478-B700-C7220D3456EB}"/>
              </a:ext>
            </a:extLst>
          </p:cNvPr>
          <p:cNvSpPr txBox="1"/>
          <p:nvPr userDrawn="1"/>
        </p:nvSpPr>
        <p:spPr>
          <a:xfrm>
            <a:off x="7540386" y="5871746"/>
            <a:ext cx="713418" cy="338328"/>
          </a:xfrm>
          <a:prstGeom prst="rect">
            <a:avLst/>
          </a:prstGeom>
          <a:noFill/>
        </p:spPr>
        <p:txBody>
          <a:bodyPr wrap="square" lIns="0" rIns="0">
            <a:noAutofit/>
          </a:bodyPr>
          <a:lstStyle/>
          <a:p>
            <a:pPr algn="ctr"/>
            <a:r>
              <a:rPr lang="en-US" sz="800"/>
              <a:t>Web</a:t>
            </a:r>
          </a:p>
          <a:p>
            <a:pPr algn="ctr"/>
            <a:r>
              <a:rPr lang="en-US" sz="800"/>
              <a:t>scraping</a:t>
            </a:r>
          </a:p>
        </p:txBody>
      </p:sp>
      <p:sp>
        <p:nvSpPr>
          <p:cNvPr id="601" name="TextBox 600">
            <a:extLst>
              <a:ext uri="{FF2B5EF4-FFF2-40B4-BE49-F238E27FC236}">
                <a16:creationId xmlns:a16="http://schemas.microsoft.com/office/drawing/2014/main" id="{7B465CA4-E923-4F44-9FAE-628374F70940}"/>
              </a:ext>
            </a:extLst>
          </p:cNvPr>
          <p:cNvSpPr txBox="1"/>
          <p:nvPr userDrawn="1"/>
        </p:nvSpPr>
        <p:spPr>
          <a:xfrm>
            <a:off x="8255623" y="5871746"/>
            <a:ext cx="713418" cy="338328"/>
          </a:xfrm>
          <a:prstGeom prst="rect">
            <a:avLst/>
          </a:prstGeom>
          <a:noFill/>
        </p:spPr>
        <p:txBody>
          <a:bodyPr wrap="square" lIns="0" rIns="0">
            <a:noAutofit/>
          </a:bodyPr>
          <a:lstStyle/>
          <a:p>
            <a:pPr algn="ctr"/>
            <a:r>
              <a:rPr lang="en-US" sz="800"/>
              <a:t>Web</a:t>
            </a:r>
          </a:p>
          <a:p>
            <a:pPr algn="ctr"/>
            <a:r>
              <a:rPr lang="en-US" sz="800"/>
              <a:t>testing</a:t>
            </a:r>
          </a:p>
        </p:txBody>
      </p:sp>
      <p:sp>
        <p:nvSpPr>
          <p:cNvPr id="603" name="TextBox 602">
            <a:extLst>
              <a:ext uri="{FF2B5EF4-FFF2-40B4-BE49-F238E27FC236}">
                <a16:creationId xmlns:a16="http://schemas.microsoft.com/office/drawing/2014/main" id="{82D2479D-509D-4581-9487-D62DF27182CE}"/>
              </a:ext>
            </a:extLst>
          </p:cNvPr>
          <p:cNvSpPr txBox="1"/>
          <p:nvPr userDrawn="1"/>
        </p:nvSpPr>
        <p:spPr>
          <a:xfrm>
            <a:off x="10401335" y="5871746"/>
            <a:ext cx="713418" cy="338328"/>
          </a:xfrm>
          <a:prstGeom prst="rect">
            <a:avLst/>
          </a:prstGeom>
          <a:noFill/>
        </p:spPr>
        <p:txBody>
          <a:bodyPr wrap="square" lIns="0" rIns="0">
            <a:noAutofit/>
          </a:bodyPr>
          <a:lstStyle/>
          <a:p>
            <a:pPr algn="ctr"/>
            <a:r>
              <a:rPr lang="en-US" sz="800"/>
              <a:t>Zoom out</a:t>
            </a:r>
          </a:p>
        </p:txBody>
      </p:sp>
      <p:sp>
        <p:nvSpPr>
          <p:cNvPr id="605" name="TextBox 604">
            <a:extLst>
              <a:ext uri="{FF2B5EF4-FFF2-40B4-BE49-F238E27FC236}">
                <a16:creationId xmlns:a16="http://schemas.microsoft.com/office/drawing/2014/main" id="{213FE9DF-7EFE-4FF3-8368-C6E994E4B317}"/>
              </a:ext>
            </a:extLst>
          </p:cNvPr>
          <p:cNvSpPr txBox="1"/>
          <p:nvPr userDrawn="1"/>
        </p:nvSpPr>
        <p:spPr>
          <a:xfrm>
            <a:off x="3248962" y="5871746"/>
            <a:ext cx="713418" cy="338328"/>
          </a:xfrm>
          <a:prstGeom prst="rect">
            <a:avLst/>
          </a:prstGeom>
          <a:noFill/>
        </p:spPr>
        <p:txBody>
          <a:bodyPr wrap="square" lIns="0" rIns="0">
            <a:noAutofit/>
          </a:bodyPr>
          <a:lstStyle/>
          <a:p>
            <a:pPr algn="ctr"/>
            <a:r>
              <a:rPr lang="en-US" sz="800"/>
              <a:t>Vector </a:t>
            </a:r>
          </a:p>
          <a:p>
            <a:pPr algn="ctr"/>
            <a:r>
              <a:rPr lang="en-US" sz="800"/>
              <a:t>anchor</a:t>
            </a:r>
          </a:p>
        </p:txBody>
      </p:sp>
      <p:sp>
        <p:nvSpPr>
          <p:cNvPr id="607" name="TextBox 606">
            <a:extLst>
              <a:ext uri="{FF2B5EF4-FFF2-40B4-BE49-F238E27FC236}">
                <a16:creationId xmlns:a16="http://schemas.microsoft.com/office/drawing/2014/main" id="{B21965E9-E636-4149-A761-B0B18609E90D}"/>
              </a:ext>
            </a:extLst>
          </p:cNvPr>
          <p:cNvSpPr txBox="1"/>
          <p:nvPr userDrawn="1"/>
        </p:nvSpPr>
        <p:spPr>
          <a:xfrm>
            <a:off x="11102668" y="1756657"/>
            <a:ext cx="713418" cy="338328"/>
          </a:xfrm>
          <a:prstGeom prst="rect">
            <a:avLst/>
          </a:prstGeom>
          <a:noFill/>
        </p:spPr>
        <p:txBody>
          <a:bodyPr wrap="square" lIns="0" rIns="0">
            <a:noAutofit/>
          </a:bodyPr>
          <a:lstStyle/>
          <a:p>
            <a:pPr algn="ctr"/>
            <a:r>
              <a:rPr lang="en-US" sz="800"/>
              <a:t>Money </a:t>
            </a:r>
          </a:p>
          <a:p>
            <a:pPr algn="ctr"/>
            <a:r>
              <a:rPr lang="en-US" sz="800"/>
              <a:t>square</a:t>
            </a:r>
          </a:p>
        </p:txBody>
      </p:sp>
      <p:sp>
        <p:nvSpPr>
          <p:cNvPr id="609" name="TextBox 608">
            <a:extLst>
              <a:ext uri="{FF2B5EF4-FFF2-40B4-BE49-F238E27FC236}">
                <a16:creationId xmlns:a16="http://schemas.microsoft.com/office/drawing/2014/main" id="{A44EEDF7-941E-4FD8-A6CE-098222409979}"/>
              </a:ext>
            </a:extLst>
          </p:cNvPr>
          <p:cNvSpPr txBox="1"/>
          <p:nvPr userDrawn="1"/>
        </p:nvSpPr>
        <p:spPr>
          <a:xfrm>
            <a:off x="388013" y="1756657"/>
            <a:ext cx="709821" cy="338328"/>
          </a:xfrm>
          <a:prstGeom prst="rect">
            <a:avLst/>
          </a:prstGeom>
          <a:noFill/>
        </p:spPr>
        <p:txBody>
          <a:bodyPr wrap="square" lIns="0" rIns="0">
            <a:noAutofit/>
          </a:bodyPr>
          <a:lstStyle/>
          <a:p>
            <a:pPr algn="ctr"/>
            <a:r>
              <a:rPr lang="en-US" sz="800"/>
              <a:t>Location </a:t>
            </a:r>
          </a:p>
          <a:p>
            <a:pPr algn="ctr"/>
            <a:r>
              <a:rPr lang="en-US" sz="800"/>
              <a:t>pin</a:t>
            </a:r>
          </a:p>
        </p:txBody>
      </p:sp>
      <p:sp>
        <p:nvSpPr>
          <p:cNvPr id="611" name="TextBox 610">
            <a:extLst>
              <a:ext uri="{FF2B5EF4-FFF2-40B4-BE49-F238E27FC236}">
                <a16:creationId xmlns:a16="http://schemas.microsoft.com/office/drawing/2014/main" id="{BF559BB8-A1CB-4448-96B7-5471A024BA03}"/>
              </a:ext>
            </a:extLst>
          </p:cNvPr>
          <p:cNvSpPr txBox="1"/>
          <p:nvPr userDrawn="1"/>
        </p:nvSpPr>
        <p:spPr>
          <a:xfrm>
            <a:off x="1098966" y="1756657"/>
            <a:ext cx="713418" cy="338328"/>
          </a:xfrm>
          <a:prstGeom prst="rect">
            <a:avLst/>
          </a:prstGeom>
          <a:noFill/>
        </p:spPr>
        <p:txBody>
          <a:bodyPr wrap="square" lIns="0" rIns="0">
            <a:noAutofit/>
          </a:bodyPr>
          <a:lstStyle/>
          <a:p>
            <a:pPr algn="ctr"/>
            <a:r>
              <a:rPr lang="en-US" sz="800"/>
              <a:t>Lock</a:t>
            </a:r>
          </a:p>
        </p:txBody>
      </p:sp>
      <p:sp>
        <p:nvSpPr>
          <p:cNvPr id="613" name="TextBox 612">
            <a:extLst>
              <a:ext uri="{FF2B5EF4-FFF2-40B4-BE49-F238E27FC236}">
                <a16:creationId xmlns:a16="http://schemas.microsoft.com/office/drawing/2014/main" id="{C48A4874-E387-4D4D-8CBA-EE4936A004A8}"/>
              </a:ext>
            </a:extLst>
          </p:cNvPr>
          <p:cNvSpPr txBox="1"/>
          <p:nvPr userDrawn="1"/>
        </p:nvSpPr>
        <p:spPr>
          <a:xfrm>
            <a:off x="1813516" y="1756657"/>
            <a:ext cx="713418" cy="338328"/>
          </a:xfrm>
          <a:prstGeom prst="rect">
            <a:avLst/>
          </a:prstGeom>
          <a:noFill/>
        </p:spPr>
        <p:txBody>
          <a:bodyPr wrap="square" lIns="0" rIns="0">
            <a:noAutofit/>
          </a:bodyPr>
          <a:lstStyle/>
          <a:p>
            <a:pPr algn="ctr"/>
            <a:r>
              <a:rPr lang="en-US" sz="800"/>
              <a:t>Lock</a:t>
            </a:r>
          </a:p>
          <a:p>
            <a:pPr algn="ctr"/>
            <a:r>
              <a:rPr lang="en-US" sz="800"/>
              <a:t>open</a:t>
            </a:r>
          </a:p>
        </p:txBody>
      </p:sp>
      <p:sp>
        <p:nvSpPr>
          <p:cNvPr id="615" name="TextBox 614">
            <a:extLst>
              <a:ext uri="{FF2B5EF4-FFF2-40B4-BE49-F238E27FC236}">
                <a16:creationId xmlns:a16="http://schemas.microsoft.com/office/drawing/2014/main" id="{434CAC96-477B-4750-942B-551FF000F1B1}"/>
              </a:ext>
            </a:extLst>
          </p:cNvPr>
          <p:cNvSpPr txBox="1"/>
          <p:nvPr userDrawn="1"/>
        </p:nvSpPr>
        <p:spPr>
          <a:xfrm>
            <a:off x="2528066" y="1756657"/>
            <a:ext cx="713418" cy="338328"/>
          </a:xfrm>
          <a:prstGeom prst="rect">
            <a:avLst/>
          </a:prstGeom>
          <a:noFill/>
        </p:spPr>
        <p:txBody>
          <a:bodyPr wrap="square" lIns="0" rIns="0">
            <a:noAutofit/>
          </a:bodyPr>
          <a:lstStyle/>
          <a:p>
            <a:pPr algn="ctr"/>
            <a:r>
              <a:rPr lang="en-US" sz="800"/>
              <a:t>Macro recording</a:t>
            </a:r>
          </a:p>
        </p:txBody>
      </p:sp>
      <p:sp>
        <p:nvSpPr>
          <p:cNvPr id="617" name="TextBox 616">
            <a:extLst>
              <a:ext uri="{FF2B5EF4-FFF2-40B4-BE49-F238E27FC236}">
                <a16:creationId xmlns:a16="http://schemas.microsoft.com/office/drawing/2014/main" id="{912A4E62-2EB8-447E-B421-A1DC28B0AE56}"/>
              </a:ext>
            </a:extLst>
          </p:cNvPr>
          <p:cNvSpPr txBox="1"/>
          <p:nvPr userDrawn="1"/>
        </p:nvSpPr>
        <p:spPr>
          <a:xfrm>
            <a:off x="3957166" y="1756657"/>
            <a:ext cx="713418" cy="338328"/>
          </a:xfrm>
          <a:prstGeom prst="rect">
            <a:avLst/>
          </a:prstGeom>
          <a:noFill/>
        </p:spPr>
        <p:txBody>
          <a:bodyPr wrap="square" lIns="0" rIns="0">
            <a:noAutofit/>
          </a:bodyPr>
          <a:lstStyle/>
          <a:p>
            <a:pPr algn="ctr"/>
            <a:r>
              <a:rPr lang="en-US" sz="800"/>
              <a:t>Managing</a:t>
            </a:r>
          </a:p>
        </p:txBody>
      </p:sp>
      <p:sp>
        <p:nvSpPr>
          <p:cNvPr id="619" name="TextBox 618">
            <a:extLst>
              <a:ext uri="{FF2B5EF4-FFF2-40B4-BE49-F238E27FC236}">
                <a16:creationId xmlns:a16="http://schemas.microsoft.com/office/drawing/2014/main" id="{F03F7DCC-8D90-46AE-B314-75D8D5DAA9F1}"/>
              </a:ext>
            </a:extLst>
          </p:cNvPr>
          <p:cNvSpPr txBox="1"/>
          <p:nvPr userDrawn="1"/>
        </p:nvSpPr>
        <p:spPr>
          <a:xfrm>
            <a:off x="8959017" y="1756657"/>
            <a:ext cx="713418" cy="338328"/>
          </a:xfrm>
          <a:prstGeom prst="rect">
            <a:avLst/>
          </a:prstGeom>
          <a:noFill/>
        </p:spPr>
        <p:txBody>
          <a:bodyPr wrap="square" lIns="0" rIns="0">
            <a:noAutofit/>
          </a:bodyPr>
          <a:lstStyle/>
          <a:p>
            <a:pPr algn="ctr"/>
            <a:r>
              <a:rPr lang="en-US" sz="800"/>
              <a:t>Mobile</a:t>
            </a:r>
          </a:p>
          <a:p>
            <a:pPr algn="ctr"/>
            <a:r>
              <a:rPr lang="en-US" sz="800"/>
              <a:t>device</a:t>
            </a:r>
          </a:p>
        </p:txBody>
      </p:sp>
      <p:sp>
        <p:nvSpPr>
          <p:cNvPr id="621" name="TextBox 620">
            <a:extLst>
              <a:ext uri="{FF2B5EF4-FFF2-40B4-BE49-F238E27FC236}">
                <a16:creationId xmlns:a16="http://schemas.microsoft.com/office/drawing/2014/main" id="{CD8EA5EA-5FD1-473D-92F5-10F69A375720}"/>
              </a:ext>
            </a:extLst>
          </p:cNvPr>
          <p:cNvSpPr txBox="1"/>
          <p:nvPr userDrawn="1"/>
        </p:nvSpPr>
        <p:spPr>
          <a:xfrm>
            <a:off x="9673567" y="1756657"/>
            <a:ext cx="713418" cy="338328"/>
          </a:xfrm>
          <a:prstGeom prst="rect">
            <a:avLst/>
          </a:prstGeom>
          <a:noFill/>
        </p:spPr>
        <p:txBody>
          <a:bodyPr wrap="square" lIns="0" rIns="0">
            <a:noAutofit/>
          </a:bodyPr>
          <a:lstStyle/>
          <a:p>
            <a:pPr algn="ctr"/>
            <a:r>
              <a:rPr lang="en-US" sz="800"/>
              <a:t>Money </a:t>
            </a:r>
          </a:p>
        </p:txBody>
      </p:sp>
      <p:sp>
        <p:nvSpPr>
          <p:cNvPr id="623" name="TextBox 622">
            <a:extLst>
              <a:ext uri="{FF2B5EF4-FFF2-40B4-BE49-F238E27FC236}">
                <a16:creationId xmlns:a16="http://schemas.microsoft.com/office/drawing/2014/main" id="{8EB9E53B-645E-4E07-9C84-9E225D25C1F1}"/>
              </a:ext>
            </a:extLst>
          </p:cNvPr>
          <p:cNvSpPr txBox="1"/>
          <p:nvPr userDrawn="1"/>
        </p:nvSpPr>
        <p:spPr>
          <a:xfrm>
            <a:off x="4671716" y="1756657"/>
            <a:ext cx="713418" cy="338328"/>
          </a:xfrm>
          <a:prstGeom prst="rect">
            <a:avLst/>
          </a:prstGeom>
          <a:noFill/>
        </p:spPr>
        <p:txBody>
          <a:bodyPr wrap="square" lIns="0" rIns="0">
            <a:noAutofit/>
          </a:bodyPr>
          <a:lstStyle/>
          <a:p>
            <a:pPr algn="ctr"/>
            <a:r>
              <a:rPr lang="en-US" sz="800"/>
              <a:t>Managing alt</a:t>
            </a:r>
          </a:p>
        </p:txBody>
      </p:sp>
      <p:sp>
        <p:nvSpPr>
          <p:cNvPr id="625" name="TextBox 624">
            <a:extLst>
              <a:ext uri="{FF2B5EF4-FFF2-40B4-BE49-F238E27FC236}">
                <a16:creationId xmlns:a16="http://schemas.microsoft.com/office/drawing/2014/main" id="{C1974E64-5A8E-41D7-926E-0C33F5E43D19}"/>
              </a:ext>
            </a:extLst>
          </p:cNvPr>
          <p:cNvSpPr txBox="1"/>
          <p:nvPr userDrawn="1"/>
        </p:nvSpPr>
        <p:spPr>
          <a:xfrm>
            <a:off x="5386267" y="1756657"/>
            <a:ext cx="713418" cy="338328"/>
          </a:xfrm>
          <a:prstGeom prst="rect">
            <a:avLst/>
          </a:prstGeom>
          <a:noFill/>
        </p:spPr>
        <p:txBody>
          <a:bodyPr wrap="square" lIns="0" rIns="0">
            <a:noAutofit/>
          </a:bodyPr>
          <a:lstStyle/>
          <a:p>
            <a:pPr algn="ctr"/>
            <a:r>
              <a:rPr lang="en-US" sz="800"/>
              <a:t>Map</a:t>
            </a:r>
          </a:p>
        </p:txBody>
      </p:sp>
      <p:sp>
        <p:nvSpPr>
          <p:cNvPr id="627" name="TextBox 626">
            <a:extLst>
              <a:ext uri="{FF2B5EF4-FFF2-40B4-BE49-F238E27FC236}">
                <a16:creationId xmlns:a16="http://schemas.microsoft.com/office/drawing/2014/main" id="{B6884CAD-AE4A-47A2-ADCD-53E37FAE7777}"/>
              </a:ext>
            </a:extLst>
          </p:cNvPr>
          <p:cNvSpPr txBox="1"/>
          <p:nvPr userDrawn="1"/>
        </p:nvSpPr>
        <p:spPr>
          <a:xfrm>
            <a:off x="6100817" y="1756657"/>
            <a:ext cx="713418" cy="338328"/>
          </a:xfrm>
          <a:prstGeom prst="rect">
            <a:avLst/>
          </a:prstGeom>
          <a:noFill/>
        </p:spPr>
        <p:txBody>
          <a:bodyPr wrap="square" lIns="0" rIns="0">
            <a:noAutofit/>
          </a:bodyPr>
          <a:lstStyle/>
          <a:p>
            <a:pPr algn="ctr"/>
            <a:r>
              <a:rPr lang="en-US" sz="800"/>
              <a:t>Map alt</a:t>
            </a:r>
          </a:p>
        </p:txBody>
      </p:sp>
      <p:sp>
        <p:nvSpPr>
          <p:cNvPr id="629" name="TextBox 628">
            <a:extLst>
              <a:ext uri="{FF2B5EF4-FFF2-40B4-BE49-F238E27FC236}">
                <a16:creationId xmlns:a16="http://schemas.microsoft.com/office/drawing/2014/main" id="{04AABCD4-86BF-4089-A1E1-F124443A7FAA}"/>
              </a:ext>
            </a:extLst>
          </p:cNvPr>
          <p:cNvSpPr txBox="1"/>
          <p:nvPr userDrawn="1"/>
        </p:nvSpPr>
        <p:spPr>
          <a:xfrm>
            <a:off x="6815367" y="1756657"/>
            <a:ext cx="713418" cy="338328"/>
          </a:xfrm>
          <a:prstGeom prst="rect">
            <a:avLst/>
          </a:prstGeom>
          <a:noFill/>
        </p:spPr>
        <p:txBody>
          <a:bodyPr wrap="square" lIns="0" rIns="0">
            <a:noAutofit/>
          </a:bodyPr>
          <a:lstStyle/>
          <a:p>
            <a:pPr algn="ctr"/>
            <a:r>
              <a:rPr lang="en-US" sz="800"/>
              <a:t>Map alt 2</a:t>
            </a:r>
          </a:p>
        </p:txBody>
      </p:sp>
      <p:sp>
        <p:nvSpPr>
          <p:cNvPr id="631" name="TextBox 630">
            <a:extLst>
              <a:ext uri="{FF2B5EF4-FFF2-40B4-BE49-F238E27FC236}">
                <a16:creationId xmlns:a16="http://schemas.microsoft.com/office/drawing/2014/main" id="{5EC89280-2227-4E24-B9C9-2DBE66CEA7B8}"/>
              </a:ext>
            </a:extLst>
          </p:cNvPr>
          <p:cNvSpPr txBox="1"/>
          <p:nvPr userDrawn="1"/>
        </p:nvSpPr>
        <p:spPr>
          <a:xfrm>
            <a:off x="7529917" y="1756657"/>
            <a:ext cx="713418" cy="338328"/>
          </a:xfrm>
          <a:prstGeom prst="rect">
            <a:avLst/>
          </a:prstGeom>
          <a:noFill/>
        </p:spPr>
        <p:txBody>
          <a:bodyPr wrap="square" lIns="0" rIns="0">
            <a:noAutofit/>
          </a:bodyPr>
          <a:lstStyle/>
          <a:p>
            <a:pPr algn="ctr"/>
            <a:r>
              <a:rPr lang="en-US" sz="800"/>
              <a:t>Media</a:t>
            </a:r>
          </a:p>
        </p:txBody>
      </p:sp>
      <p:sp>
        <p:nvSpPr>
          <p:cNvPr id="633" name="TextBox 632">
            <a:extLst>
              <a:ext uri="{FF2B5EF4-FFF2-40B4-BE49-F238E27FC236}">
                <a16:creationId xmlns:a16="http://schemas.microsoft.com/office/drawing/2014/main" id="{A2082B14-9045-4CCE-A159-2607752ABF27}"/>
              </a:ext>
            </a:extLst>
          </p:cNvPr>
          <p:cNvSpPr txBox="1"/>
          <p:nvPr userDrawn="1"/>
        </p:nvSpPr>
        <p:spPr>
          <a:xfrm>
            <a:off x="8244467" y="1756657"/>
            <a:ext cx="713418" cy="338328"/>
          </a:xfrm>
          <a:prstGeom prst="rect">
            <a:avLst/>
          </a:prstGeom>
          <a:noFill/>
        </p:spPr>
        <p:txBody>
          <a:bodyPr wrap="square" lIns="0" rIns="0">
            <a:noAutofit/>
          </a:bodyPr>
          <a:lstStyle/>
          <a:p>
            <a:pPr algn="ctr"/>
            <a:r>
              <a:rPr lang="en-US" sz="800"/>
              <a:t>Mismatch</a:t>
            </a:r>
          </a:p>
        </p:txBody>
      </p:sp>
      <p:sp>
        <p:nvSpPr>
          <p:cNvPr id="635" name="TextBox 634">
            <a:extLst>
              <a:ext uri="{FF2B5EF4-FFF2-40B4-BE49-F238E27FC236}">
                <a16:creationId xmlns:a16="http://schemas.microsoft.com/office/drawing/2014/main" id="{136105B6-A9C0-4D88-8586-7567DB5DDDD3}"/>
              </a:ext>
            </a:extLst>
          </p:cNvPr>
          <p:cNvSpPr txBox="1"/>
          <p:nvPr userDrawn="1"/>
        </p:nvSpPr>
        <p:spPr>
          <a:xfrm>
            <a:off x="10388117" y="1756657"/>
            <a:ext cx="713418" cy="338328"/>
          </a:xfrm>
          <a:prstGeom prst="rect">
            <a:avLst/>
          </a:prstGeom>
          <a:noFill/>
        </p:spPr>
        <p:txBody>
          <a:bodyPr wrap="square" lIns="0" rIns="0">
            <a:noAutofit/>
          </a:bodyPr>
          <a:lstStyle/>
          <a:p>
            <a:pPr algn="ctr"/>
            <a:r>
              <a:rPr lang="en-US" sz="800"/>
              <a:t>Money </a:t>
            </a:r>
          </a:p>
          <a:p>
            <a:pPr algn="ctr"/>
            <a:r>
              <a:rPr lang="en-US" sz="800"/>
              <a:t>circle</a:t>
            </a:r>
          </a:p>
        </p:txBody>
      </p:sp>
      <p:sp>
        <p:nvSpPr>
          <p:cNvPr id="637" name="TextBox 636">
            <a:extLst>
              <a:ext uri="{FF2B5EF4-FFF2-40B4-BE49-F238E27FC236}">
                <a16:creationId xmlns:a16="http://schemas.microsoft.com/office/drawing/2014/main" id="{2F997FB6-015F-44DE-A60D-42E3CE1A1B5A}"/>
              </a:ext>
            </a:extLst>
          </p:cNvPr>
          <p:cNvSpPr txBox="1"/>
          <p:nvPr userDrawn="1"/>
        </p:nvSpPr>
        <p:spPr>
          <a:xfrm>
            <a:off x="3242616" y="1756657"/>
            <a:ext cx="713418" cy="338328"/>
          </a:xfrm>
          <a:prstGeom prst="rect">
            <a:avLst/>
          </a:prstGeom>
          <a:noFill/>
        </p:spPr>
        <p:txBody>
          <a:bodyPr wrap="square" lIns="0" rIns="0">
            <a:noAutofit/>
          </a:bodyPr>
          <a:lstStyle/>
          <a:p>
            <a:pPr algn="ctr"/>
            <a:r>
              <a:rPr lang="en-US" sz="800"/>
              <a:t>Manage documents</a:t>
            </a:r>
          </a:p>
        </p:txBody>
      </p:sp>
      <p:sp>
        <p:nvSpPr>
          <p:cNvPr id="639" name="TextBox 638">
            <a:extLst>
              <a:ext uri="{FF2B5EF4-FFF2-40B4-BE49-F238E27FC236}">
                <a16:creationId xmlns:a16="http://schemas.microsoft.com/office/drawing/2014/main" id="{354E9287-D580-4B32-9F2A-79BC21EDF64C}"/>
              </a:ext>
            </a:extLst>
          </p:cNvPr>
          <p:cNvSpPr txBox="1"/>
          <p:nvPr userDrawn="1"/>
        </p:nvSpPr>
        <p:spPr>
          <a:xfrm>
            <a:off x="11102668" y="2579675"/>
            <a:ext cx="713418" cy="338328"/>
          </a:xfrm>
          <a:prstGeom prst="rect">
            <a:avLst/>
          </a:prstGeom>
          <a:noFill/>
        </p:spPr>
        <p:txBody>
          <a:bodyPr wrap="square" lIns="0" rIns="0">
            <a:noAutofit/>
          </a:bodyPr>
          <a:lstStyle/>
          <a:p>
            <a:pPr algn="ctr"/>
            <a:r>
              <a:rPr lang="en-US" sz="800"/>
              <a:t>QA</a:t>
            </a:r>
          </a:p>
        </p:txBody>
      </p:sp>
      <p:sp>
        <p:nvSpPr>
          <p:cNvPr id="641" name="TextBox 640">
            <a:extLst>
              <a:ext uri="{FF2B5EF4-FFF2-40B4-BE49-F238E27FC236}">
                <a16:creationId xmlns:a16="http://schemas.microsoft.com/office/drawing/2014/main" id="{88E82C6E-BC56-408B-B706-7DC8FDF75BF8}"/>
              </a:ext>
            </a:extLst>
          </p:cNvPr>
          <p:cNvSpPr txBox="1"/>
          <p:nvPr userDrawn="1"/>
        </p:nvSpPr>
        <p:spPr>
          <a:xfrm>
            <a:off x="388013" y="2579675"/>
            <a:ext cx="713418" cy="338328"/>
          </a:xfrm>
          <a:prstGeom prst="rect">
            <a:avLst/>
          </a:prstGeom>
          <a:noFill/>
        </p:spPr>
        <p:txBody>
          <a:bodyPr wrap="square" lIns="0" rIns="0">
            <a:noAutofit/>
          </a:bodyPr>
          <a:lstStyle/>
          <a:p>
            <a:pPr algn="ctr"/>
            <a:r>
              <a:rPr lang="en-US" sz="800"/>
              <a:t>Monitoring</a:t>
            </a:r>
          </a:p>
        </p:txBody>
      </p:sp>
      <p:sp>
        <p:nvSpPr>
          <p:cNvPr id="643" name="TextBox 642">
            <a:extLst>
              <a:ext uri="{FF2B5EF4-FFF2-40B4-BE49-F238E27FC236}">
                <a16:creationId xmlns:a16="http://schemas.microsoft.com/office/drawing/2014/main" id="{B2F1DAD0-F9A3-4508-B6FA-4A05AE1954C7}"/>
              </a:ext>
            </a:extLst>
          </p:cNvPr>
          <p:cNvSpPr txBox="1"/>
          <p:nvPr userDrawn="1"/>
        </p:nvSpPr>
        <p:spPr>
          <a:xfrm>
            <a:off x="1102323" y="2579675"/>
            <a:ext cx="713418" cy="338328"/>
          </a:xfrm>
          <a:prstGeom prst="rect">
            <a:avLst/>
          </a:prstGeom>
          <a:noFill/>
        </p:spPr>
        <p:txBody>
          <a:bodyPr wrap="square" lIns="0" rIns="0">
            <a:noAutofit/>
          </a:bodyPr>
          <a:lstStyle/>
          <a:p>
            <a:pPr algn="ctr"/>
            <a:r>
              <a:rPr lang="en-US" sz="800"/>
              <a:t>Monitoring alt</a:t>
            </a:r>
          </a:p>
        </p:txBody>
      </p:sp>
      <p:sp>
        <p:nvSpPr>
          <p:cNvPr id="645" name="TextBox 644">
            <a:extLst>
              <a:ext uri="{FF2B5EF4-FFF2-40B4-BE49-F238E27FC236}">
                <a16:creationId xmlns:a16="http://schemas.microsoft.com/office/drawing/2014/main" id="{9F1E6922-FFBC-4C8C-8509-44FF27B2C648}"/>
              </a:ext>
            </a:extLst>
          </p:cNvPr>
          <p:cNvSpPr txBox="1"/>
          <p:nvPr userDrawn="1"/>
        </p:nvSpPr>
        <p:spPr>
          <a:xfrm>
            <a:off x="1816633" y="2579675"/>
            <a:ext cx="713418" cy="338328"/>
          </a:xfrm>
          <a:prstGeom prst="rect">
            <a:avLst/>
          </a:prstGeom>
          <a:noFill/>
        </p:spPr>
        <p:txBody>
          <a:bodyPr wrap="square" lIns="0" rIns="0">
            <a:noAutofit/>
          </a:bodyPr>
          <a:lstStyle/>
          <a:p>
            <a:pPr algn="ctr"/>
            <a:r>
              <a:rPr lang="en-US" sz="800"/>
              <a:t>Note</a:t>
            </a:r>
          </a:p>
        </p:txBody>
      </p:sp>
      <p:sp>
        <p:nvSpPr>
          <p:cNvPr id="647" name="TextBox 646">
            <a:extLst>
              <a:ext uri="{FF2B5EF4-FFF2-40B4-BE49-F238E27FC236}">
                <a16:creationId xmlns:a16="http://schemas.microsoft.com/office/drawing/2014/main" id="{D9BDE033-1324-4D4D-BE7B-6741F0058753}"/>
              </a:ext>
            </a:extLst>
          </p:cNvPr>
          <p:cNvSpPr txBox="1"/>
          <p:nvPr userDrawn="1"/>
        </p:nvSpPr>
        <p:spPr>
          <a:xfrm>
            <a:off x="2530943" y="2579675"/>
            <a:ext cx="713418" cy="338328"/>
          </a:xfrm>
          <a:prstGeom prst="rect">
            <a:avLst/>
          </a:prstGeom>
          <a:noFill/>
        </p:spPr>
        <p:txBody>
          <a:bodyPr wrap="square" lIns="0" rIns="0">
            <a:noAutofit/>
          </a:bodyPr>
          <a:lstStyle/>
          <a:p>
            <a:pPr algn="ctr"/>
            <a:r>
              <a:rPr lang="en-US" sz="800"/>
              <a:t>OCR</a:t>
            </a:r>
          </a:p>
        </p:txBody>
      </p:sp>
      <p:sp>
        <p:nvSpPr>
          <p:cNvPr id="649" name="TextBox 648">
            <a:extLst>
              <a:ext uri="{FF2B5EF4-FFF2-40B4-BE49-F238E27FC236}">
                <a16:creationId xmlns:a16="http://schemas.microsoft.com/office/drawing/2014/main" id="{9601E31D-B4FC-43E9-BBB5-79F36EF10F25}"/>
              </a:ext>
            </a:extLst>
          </p:cNvPr>
          <p:cNvSpPr txBox="1"/>
          <p:nvPr userDrawn="1"/>
        </p:nvSpPr>
        <p:spPr>
          <a:xfrm>
            <a:off x="3959563" y="2579675"/>
            <a:ext cx="713418" cy="338328"/>
          </a:xfrm>
          <a:prstGeom prst="rect">
            <a:avLst/>
          </a:prstGeom>
          <a:noFill/>
        </p:spPr>
        <p:txBody>
          <a:bodyPr wrap="square" lIns="0" rIns="0">
            <a:noAutofit/>
          </a:bodyPr>
          <a:lstStyle/>
          <a:p>
            <a:pPr algn="ctr"/>
            <a:r>
              <a:rPr lang="en-US" sz="800"/>
              <a:t>Phone </a:t>
            </a:r>
          </a:p>
          <a:p>
            <a:pPr algn="ctr"/>
            <a:r>
              <a:rPr lang="en-US" sz="800"/>
              <a:t>call</a:t>
            </a:r>
          </a:p>
        </p:txBody>
      </p:sp>
      <p:sp>
        <p:nvSpPr>
          <p:cNvPr id="651" name="TextBox 650">
            <a:extLst>
              <a:ext uri="{FF2B5EF4-FFF2-40B4-BE49-F238E27FC236}">
                <a16:creationId xmlns:a16="http://schemas.microsoft.com/office/drawing/2014/main" id="{24E3C5B6-0999-4757-9F98-23E5FCB4088C}"/>
              </a:ext>
            </a:extLst>
          </p:cNvPr>
          <p:cNvSpPr txBox="1"/>
          <p:nvPr userDrawn="1"/>
        </p:nvSpPr>
        <p:spPr>
          <a:xfrm>
            <a:off x="8959733" y="2579675"/>
            <a:ext cx="713418" cy="338328"/>
          </a:xfrm>
          <a:prstGeom prst="rect">
            <a:avLst/>
          </a:prstGeom>
          <a:noFill/>
        </p:spPr>
        <p:txBody>
          <a:bodyPr wrap="square" lIns="0" rIns="0">
            <a:noAutofit/>
          </a:bodyPr>
          <a:lstStyle/>
          <a:p>
            <a:pPr algn="ctr"/>
            <a:r>
              <a:rPr lang="en-US" sz="800"/>
              <a:t>Proof of concept</a:t>
            </a:r>
          </a:p>
        </p:txBody>
      </p:sp>
      <p:sp>
        <p:nvSpPr>
          <p:cNvPr id="653" name="TextBox 652">
            <a:extLst>
              <a:ext uri="{FF2B5EF4-FFF2-40B4-BE49-F238E27FC236}">
                <a16:creationId xmlns:a16="http://schemas.microsoft.com/office/drawing/2014/main" id="{D207126C-2689-4749-81C3-627038AA0B1C}"/>
              </a:ext>
            </a:extLst>
          </p:cNvPr>
          <p:cNvSpPr txBox="1"/>
          <p:nvPr userDrawn="1"/>
        </p:nvSpPr>
        <p:spPr>
          <a:xfrm>
            <a:off x="9674043" y="2579675"/>
            <a:ext cx="713418" cy="338328"/>
          </a:xfrm>
          <a:prstGeom prst="rect">
            <a:avLst/>
          </a:prstGeom>
          <a:noFill/>
        </p:spPr>
        <p:txBody>
          <a:bodyPr wrap="square" lIns="0" rIns="0">
            <a:noAutofit/>
          </a:bodyPr>
          <a:lstStyle/>
          <a:p>
            <a:pPr algn="ctr"/>
            <a:r>
              <a:rPr lang="en-US" sz="800"/>
              <a:t>Proof of concept 2</a:t>
            </a:r>
          </a:p>
        </p:txBody>
      </p:sp>
      <p:sp>
        <p:nvSpPr>
          <p:cNvPr id="655" name="TextBox 654">
            <a:extLst>
              <a:ext uri="{FF2B5EF4-FFF2-40B4-BE49-F238E27FC236}">
                <a16:creationId xmlns:a16="http://schemas.microsoft.com/office/drawing/2014/main" id="{6E772628-0A70-4898-AEDF-969CFBD1BB62}"/>
              </a:ext>
            </a:extLst>
          </p:cNvPr>
          <p:cNvSpPr txBox="1"/>
          <p:nvPr userDrawn="1"/>
        </p:nvSpPr>
        <p:spPr>
          <a:xfrm>
            <a:off x="4673873" y="2579675"/>
            <a:ext cx="713418" cy="338328"/>
          </a:xfrm>
          <a:prstGeom prst="rect">
            <a:avLst/>
          </a:prstGeom>
          <a:noFill/>
        </p:spPr>
        <p:txBody>
          <a:bodyPr wrap="square" lIns="0" rIns="0">
            <a:noAutofit/>
          </a:bodyPr>
          <a:lstStyle/>
          <a:p>
            <a:pPr algn="ctr"/>
            <a:r>
              <a:rPr lang="en-US" sz="800"/>
              <a:t>Pivot</a:t>
            </a:r>
          </a:p>
        </p:txBody>
      </p:sp>
      <p:sp>
        <p:nvSpPr>
          <p:cNvPr id="657" name="TextBox 656">
            <a:extLst>
              <a:ext uri="{FF2B5EF4-FFF2-40B4-BE49-F238E27FC236}">
                <a16:creationId xmlns:a16="http://schemas.microsoft.com/office/drawing/2014/main" id="{557A935E-47BF-451F-BE8A-B878139461D6}"/>
              </a:ext>
            </a:extLst>
          </p:cNvPr>
          <p:cNvSpPr txBox="1"/>
          <p:nvPr userDrawn="1"/>
        </p:nvSpPr>
        <p:spPr>
          <a:xfrm>
            <a:off x="5388183" y="2579675"/>
            <a:ext cx="713418" cy="338328"/>
          </a:xfrm>
          <a:prstGeom prst="rect">
            <a:avLst/>
          </a:prstGeom>
          <a:noFill/>
        </p:spPr>
        <p:txBody>
          <a:bodyPr wrap="square" lIns="0" rIns="0">
            <a:noAutofit/>
          </a:bodyPr>
          <a:lstStyle/>
          <a:p>
            <a:pPr algn="ctr"/>
            <a:r>
              <a:rPr lang="en-US" sz="800"/>
              <a:t>Plugin</a:t>
            </a:r>
          </a:p>
        </p:txBody>
      </p:sp>
      <p:sp>
        <p:nvSpPr>
          <p:cNvPr id="659" name="TextBox 658">
            <a:extLst>
              <a:ext uri="{FF2B5EF4-FFF2-40B4-BE49-F238E27FC236}">
                <a16:creationId xmlns:a16="http://schemas.microsoft.com/office/drawing/2014/main" id="{6C7F95D7-4744-4C14-8CC2-4AC70446A8A3}"/>
              </a:ext>
            </a:extLst>
          </p:cNvPr>
          <p:cNvSpPr txBox="1"/>
          <p:nvPr userDrawn="1"/>
        </p:nvSpPr>
        <p:spPr>
          <a:xfrm>
            <a:off x="6102493" y="2579675"/>
            <a:ext cx="713418" cy="338328"/>
          </a:xfrm>
          <a:prstGeom prst="rect">
            <a:avLst/>
          </a:prstGeom>
          <a:noFill/>
        </p:spPr>
        <p:txBody>
          <a:bodyPr wrap="square" lIns="0" rIns="0">
            <a:noAutofit/>
          </a:bodyPr>
          <a:lstStyle/>
          <a:p>
            <a:pPr algn="ctr"/>
            <a:r>
              <a:rPr lang="en-US" sz="800"/>
              <a:t>Process identification</a:t>
            </a:r>
          </a:p>
        </p:txBody>
      </p:sp>
      <p:sp>
        <p:nvSpPr>
          <p:cNvPr id="661" name="TextBox 660">
            <a:extLst>
              <a:ext uri="{FF2B5EF4-FFF2-40B4-BE49-F238E27FC236}">
                <a16:creationId xmlns:a16="http://schemas.microsoft.com/office/drawing/2014/main" id="{32F110B8-3E06-43DD-993B-87AAFBF7C4A5}"/>
              </a:ext>
            </a:extLst>
          </p:cNvPr>
          <p:cNvSpPr txBox="1"/>
          <p:nvPr userDrawn="1"/>
        </p:nvSpPr>
        <p:spPr>
          <a:xfrm>
            <a:off x="6816803" y="2579675"/>
            <a:ext cx="713418" cy="338328"/>
          </a:xfrm>
          <a:prstGeom prst="rect">
            <a:avLst/>
          </a:prstGeom>
          <a:noFill/>
        </p:spPr>
        <p:txBody>
          <a:bodyPr wrap="square" lIns="0" rIns="0">
            <a:noAutofit/>
          </a:bodyPr>
          <a:lstStyle/>
          <a:p>
            <a:pPr algn="ctr"/>
            <a:r>
              <a:rPr lang="en-US" sz="800"/>
              <a:t>Process identification 2</a:t>
            </a:r>
          </a:p>
        </p:txBody>
      </p:sp>
      <p:sp>
        <p:nvSpPr>
          <p:cNvPr id="663" name="TextBox 662">
            <a:extLst>
              <a:ext uri="{FF2B5EF4-FFF2-40B4-BE49-F238E27FC236}">
                <a16:creationId xmlns:a16="http://schemas.microsoft.com/office/drawing/2014/main" id="{A96C2934-8FDF-44D3-80F1-9ED7D91FC982}"/>
              </a:ext>
            </a:extLst>
          </p:cNvPr>
          <p:cNvSpPr txBox="1"/>
          <p:nvPr userDrawn="1"/>
        </p:nvSpPr>
        <p:spPr>
          <a:xfrm>
            <a:off x="7531113" y="2579675"/>
            <a:ext cx="713418" cy="338328"/>
          </a:xfrm>
          <a:prstGeom prst="rect">
            <a:avLst/>
          </a:prstGeom>
          <a:noFill/>
        </p:spPr>
        <p:txBody>
          <a:bodyPr wrap="square" lIns="0" rIns="0">
            <a:noAutofit/>
          </a:bodyPr>
          <a:lstStyle/>
          <a:p>
            <a:pPr algn="ctr"/>
            <a:r>
              <a:rPr lang="en-US" sz="800"/>
              <a:t>Project</a:t>
            </a:r>
          </a:p>
        </p:txBody>
      </p:sp>
      <p:sp>
        <p:nvSpPr>
          <p:cNvPr id="665" name="TextBox 664">
            <a:extLst>
              <a:ext uri="{FF2B5EF4-FFF2-40B4-BE49-F238E27FC236}">
                <a16:creationId xmlns:a16="http://schemas.microsoft.com/office/drawing/2014/main" id="{CC4C6D62-B4C9-44BA-ACD1-35EBC1D5D918}"/>
              </a:ext>
            </a:extLst>
          </p:cNvPr>
          <p:cNvSpPr txBox="1"/>
          <p:nvPr userDrawn="1"/>
        </p:nvSpPr>
        <p:spPr>
          <a:xfrm>
            <a:off x="8245423" y="2579675"/>
            <a:ext cx="713418" cy="338328"/>
          </a:xfrm>
          <a:prstGeom prst="rect">
            <a:avLst/>
          </a:prstGeom>
          <a:noFill/>
        </p:spPr>
        <p:txBody>
          <a:bodyPr wrap="square" lIns="0" rIns="0">
            <a:noAutofit/>
          </a:bodyPr>
          <a:lstStyle/>
          <a:p>
            <a:pPr algn="ctr"/>
            <a:r>
              <a:rPr lang="en-US" sz="800"/>
              <a:t>Promoter bullhorn</a:t>
            </a:r>
          </a:p>
        </p:txBody>
      </p:sp>
      <p:sp>
        <p:nvSpPr>
          <p:cNvPr id="667" name="TextBox 666">
            <a:extLst>
              <a:ext uri="{FF2B5EF4-FFF2-40B4-BE49-F238E27FC236}">
                <a16:creationId xmlns:a16="http://schemas.microsoft.com/office/drawing/2014/main" id="{3B668145-1735-47EB-A7F3-42A32381F1A7}"/>
              </a:ext>
            </a:extLst>
          </p:cNvPr>
          <p:cNvSpPr txBox="1"/>
          <p:nvPr userDrawn="1"/>
        </p:nvSpPr>
        <p:spPr>
          <a:xfrm>
            <a:off x="10388353" y="2579675"/>
            <a:ext cx="713418" cy="338328"/>
          </a:xfrm>
          <a:prstGeom prst="rect">
            <a:avLst/>
          </a:prstGeom>
          <a:noFill/>
        </p:spPr>
        <p:txBody>
          <a:bodyPr wrap="square" lIns="0" rIns="0">
            <a:noAutofit/>
          </a:bodyPr>
          <a:lstStyle/>
          <a:p>
            <a:pPr algn="ctr"/>
            <a:r>
              <a:rPr lang="en-US" sz="800"/>
              <a:t>Public </a:t>
            </a:r>
          </a:p>
          <a:p>
            <a:pPr algn="ctr"/>
            <a:r>
              <a:rPr lang="en-US" sz="800"/>
              <a:t>sector</a:t>
            </a:r>
          </a:p>
        </p:txBody>
      </p:sp>
      <p:sp>
        <p:nvSpPr>
          <p:cNvPr id="669" name="TextBox 668">
            <a:extLst>
              <a:ext uri="{FF2B5EF4-FFF2-40B4-BE49-F238E27FC236}">
                <a16:creationId xmlns:a16="http://schemas.microsoft.com/office/drawing/2014/main" id="{1DBAC888-1008-4F3C-AABF-04F38EBED5BA}"/>
              </a:ext>
            </a:extLst>
          </p:cNvPr>
          <p:cNvSpPr txBox="1"/>
          <p:nvPr userDrawn="1"/>
        </p:nvSpPr>
        <p:spPr>
          <a:xfrm>
            <a:off x="3245253" y="2579675"/>
            <a:ext cx="713418" cy="338328"/>
          </a:xfrm>
          <a:prstGeom prst="rect">
            <a:avLst/>
          </a:prstGeom>
          <a:noFill/>
        </p:spPr>
        <p:txBody>
          <a:bodyPr wrap="square" lIns="0" rIns="0">
            <a:noAutofit/>
          </a:bodyPr>
          <a:lstStyle/>
          <a:p>
            <a:pPr algn="ctr"/>
            <a:r>
              <a:rPr lang="en-US" sz="800"/>
              <a:t>OCR alt</a:t>
            </a:r>
          </a:p>
        </p:txBody>
      </p:sp>
    </p:spTree>
    <p:custDataLst>
      <p:tags r:id="rId1"/>
    </p:custDataLst>
    <p:extLst>
      <p:ext uri="{BB962C8B-B14F-4D97-AF65-F5344CB8AC3E}">
        <p14:creationId xmlns:p14="http://schemas.microsoft.com/office/powerpoint/2010/main" val="22083456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con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5B52BF-524B-4C19-B2D2-D37EBEE79855}"/>
              </a:ext>
            </a:extLst>
          </p:cNvPr>
          <p:cNvSpPr/>
          <p:nvPr userDrawn="1"/>
        </p:nvSpPr>
        <p:spPr>
          <a:xfrm>
            <a:off x="1" y="1143001"/>
            <a:ext cx="12192000" cy="5671457"/>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US" sz="1400" b="0" i="0" err="1">
              <a:latin typeface="Arial"/>
              <a:cs typeface="Arial"/>
            </a:endParaRPr>
          </a:p>
        </p:txBody>
      </p:sp>
      <p:sp>
        <p:nvSpPr>
          <p:cNvPr id="6" name="Left Bracket 5">
            <a:extLst>
              <a:ext uri="{FF2B5EF4-FFF2-40B4-BE49-F238E27FC236}">
                <a16:creationId xmlns:a16="http://schemas.microsoft.com/office/drawing/2014/main" id="{9791BE5E-449B-4FD7-8C2A-42AD93977E12}"/>
              </a:ext>
            </a:extLst>
          </p:cNvPr>
          <p:cNvSpPr/>
          <p:nvPr userDrawn="1"/>
        </p:nvSpPr>
        <p:spPr>
          <a:xfrm flipH="1">
            <a:off x="-6" y="1276794"/>
            <a:ext cx="3240190" cy="1619825"/>
          </a:xfrm>
          <a:prstGeom prst="leftBracket">
            <a:avLst>
              <a:gd name="adj" fmla="val 0"/>
            </a:avLst>
          </a:prstGeom>
          <a:noFill/>
          <a:ln w="12700"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800"/>
          </a:p>
        </p:txBody>
      </p:sp>
      <p:sp>
        <p:nvSpPr>
          <p:cNvPr id="7" name="Title 6">
            <a:extLst>
              <a:ext uri="{FF2B5EF4-FFF2-40B4-BE49-F238E27FC236}">
                <a16:creationId xmlns:a16="http://schemas.microsoft.com/office/drawing/2014/main" id="{D06F8458-66E1-4B4A-BC40-DD2CDA42EB1C}"/>
              </a:ext>
            </a:extLst>
          </p:cNvPr>
          <p:cNvSpPr>
            <a:spLocks noGrp="1"/>
          </p:cNvSpPr>
          <p:nvPr>
            <p:ph type="title"/>
          </p:nvPr>
        </p:nvSpPr>
        <p:spPr/>
        <p:txBody>
          <a:bodyPr/>
          <a:lstStyle/>
          <a:p>
            <a:r>
              <a:rPr lang="en-US"/>
              <a:t>Click to edit Master title style</a:t>
            </a:r>
          </a:p>
        </p:txBody>
      </p:sp>
      <p:sp>
        <p:nvSpPr>
          <p:cNvPr id="281" name="TextBox 280">
            <a:extLst>
              <a:ext uri="{FF2B5EF4-FFF2-40B4-BE49-F238E27FC236}">
                <a16:creationId xmlns:a16="http://schemas.microsoft.com/office/drawing/2014/main" id="{7D33A196-A6A8-4109-B8EF-A189C9638264}"/>
              </a:ext>
            </a:extLst>
          </p:cNvPr>
          <p:cNvSpPr txBox="1"/>
          <p:nvPr userDrawn="1"/>
        </p:nvSpPr>
        <p:spPr>
          <a:xfrm>
            <a:off x="1911524" y="2580873"/>
            <a:ext cx="1143190" cy="215444"/>
          </a:xfrm>
          <a:prstGeom prst="rect">
            <a:avLst/>
          </a:prstGeom>
          <a:noFill/>
        </p:spPr>
        <p:txBody>
          <a:bodyPr wrap="square" lIns="0" rIns="0" anchor="ctr">
            <a:spAutoFit/>
          </a:bodyPr>
          <a:lstStyle/>
          <a:p>
            <a:pPr algn="ctr"/>
            <a:r>
              <a:rPr lang="en-US" sz="800">
                <a:solidFill>
                  <a:schemeClr val="bg1"/>
                </a:solidFill>
              </a:rPr>
              <a:t>Robot Attended</a:t>
            </a:r>
          </a:p>
        </p:txBody>
      </p:sp>
      <p:sp>
        <p:nvSpPr>
          <p:cNvPr id="283" name="TextBox 282">
            <a:extLst>
              <a:ext uri="{FF2B5EF4-FFF2-40B4-BE49-F238E27FC236}">
                <a16:creationId xmlns:a16="http://schemas.microsoft.com/office/drawing/2014/main" id="{88C75E80-0CE3-4713-9DD7-6208DDBD87D9}"/>
              </a:ext>
            </a:extLst>
          </p:cNvPr>
          <p:cNvSpPr txBox="1"/>
          <p:nvPr userDrawn="1"/>
        </p:nvSpPr>
        <p:spPr>
          <a:xfrm>
            <a:off x="539459" y="2580873"/>
            <a:ext cx="961402" cy="215444"/>
          </a:xfrm>
          <a:prstGeom prst="rect">
            <a:avLst/>
          </a:prstGeom>
          <a:noFill/>
        </p:spPr>
        <p:txBody>
          <a:bodyPr wrap="square" lIns="0" rIns="0" anchor="ctr">
            <a:spAutoFit/>
          </a:bodyPr>
          <a:lstStyle/>
          <a:p>
            <a:pPr algn="ctr"/>
            <a:r>
              <a:rPr lang="en-US" sz="800">
                <a:solidFill>
                  <a:schemeClr val="bg1"/>
                </a:solidFill>
              </a:rPr>
              <a:t>Robot Unattended</a:t>
            </a:r>
          </a:p>
        </p:txBody>
      </p:sp>
      <p:sp>
        <p:nvSpPr>
          <p:cNvPr id="285" name="TextBox 284">
            <a:extLst>
              <a:ext uri="{FF2B5EF4-FFF2-40B4-BE49-F238E27FC236}">
                <a16:creationId xmlns:a16="http://schemas.microsoft.com/office/drawing/2014/main" id="{AB4C91F5-C032-4A9C-8501-DF80BA144803}"/>
              </a:ext>
            </a:extLst>
          </p:cNvPr>
          <p:cNvSpPr txBox="1"/>
          <p:nvPr userDrawn="1"/>
        </p:nvSpPr>
        <p:spPr>
          <a:xfrm>
            <a:off x="665249" y="1756657"/>
            <a:ext cx="709821" cy="215444"/>
          </a:xfrm>
          <a:prstGeom prst="rect">
            <a:avLst/>
          </a:prstGeom>
          <a:noFill/>
        </p:spPr>
        <p:txBody>
          <a:bodyPr wrap="square" lIns="0" rIns="0" anchor="ctr">
            <a:spAutoFit/>
          </a:bodyPr>
          <a:lstStyle/>
          <a:p>
            <a:pPr algn="ctr"/>
            <a:r>
              <a:rPr lang="en-US" sz="800">
                <a:solidFill>
                  <a:schemeClr val="bg1"/>
                </a:solidFill>
              </a:rPr>
              <a:t>Orchestrator</a:t>
            </a:r>
          </a:p>
        </p:txBody>
      </p:sp>
      <p:sp>
        <p:nvSpPr>
          <p:cNvPr id="287" name="TextBox 286">
            <a:extLst>
              <a:ext uri="{FF2B5EF4-FFF2-40B4-BE49-F238E27FC236}">
                <a16:creationId xmlns:a16="http://schemas.microsoft.com/office/drawing/2014/main" id="{AE64AA71-019C-4448-9489-72D5777CDFD8}"/>
              </a:ext>
            </a:extLst>
          </p:cNvPr>
          <p:cNvSpPr txBox="1"/>
          <p:nvPr userDrawn="1"/>
        </p:nvSpPr>
        <p:spPr>
          <a:xfrm>
            <a:off x="2321415" y="1756657"/>
            <a:ext cx="304879" cy="215444"/>
          </a:xfrm>
          <a:prstGeom prst="rect">
            <a:avLst/>
          </a:prstGeom>
          <a:noFill/>
        </p:spPr>
        <p:txBody>
          <a:bodyPr wrap="square" lIns="0" rIns="0" anchor="ctr">
            <a:spAutoFit/>
          </a:bodyPr>
          <a:lstStyle/>
          <a:p>
            <a:pPr algn="ctr"/>
            <a:r>
              <a:rPr lang="en-US" sz="800">
                <a:solidFill>
                  <a:schemeClr val="bg1"/>
                </a:solidFill>
              </a:rPr>
              <a:t>Studio</a:t>
            </a:r>
          </a:p>
        </p:txBody>
      </p:sp>
      <p:sp>
        <p:nvSpPr>
          <p:cNvPr id="289" name="TextBox 288">
            <a:extLst>
              <a:ext uri="{FF2B5EF4-FFF2-40B4-BE49-F238E27FC236}">
                <a16:creationId xmlns:a16="http://schemas.microsoft.com/office/drawing/2014/main" id="{6C36F93E-C86E-44C3-B1D4-0CDEBB7A1483}"/>
              </a:ext>
            </a:extLst>
          </p:cNvPr>
          <p:cNvSpPr txBox="1"/>
          <p:nvPr userDrawn="1"/>
        </p:nvSpPr>
        <p:spPr>
          <a:xfrm>
            <a:off x="10390297" y="2580873"/>
            <a:ext cx="709821" cy="215444"/>
          </a:xfrm>
          <a:prstGeom prst="rect">
            <a:avLst/>
          </a:prstGeom>
          <a:noFill/>
        </p:spPr>
        <p:txBody>
          <a:bodyPr wrap="square" lIns="0" rIns="0">
            <a:noAutofit/>
          </a:bodyPr>
          <a:lstStyle/>
          <a:p>
            <a:pPr algn="ctr"/>
            <a:r>
              <a:rPr lang="en-US" sz="800">
                <a:solidFill>
                  <a:schemeClr val="bg1"/>
                </a:solidFill>
              </a:rPr>
              <a:t>Calendar</a:t>
            </a:r>
          </a:p>
        </p:txBody>
      </p:sp>
      <p:sp>
        <p:nvSpPr>
          <p:cNvPr id="291" name="TextBox 290">
            <a:extLst>
              <a:ext uri="{FF2B5EF4-FFF2-40B4-BE49-F238E27FC236}">
                <a16:creationId xmlns:a16="http://schemas.microsoft.com/office/drawing/2014/main" id="{BFA6AC61-8B68-4A9C-BC38-D88FAEF9C888}"/>
              </a:ext>
            </a:extLst>
          </p:cNvPr>
          <p:cNvSpPr txBox="1"/>
          <p:nvPr userDrawn="1"/>
        </p:nvSpPr>
        <p:spPr>
          <a:xfrm>
            <a:off x="10390297" y="3367961"/>
            <a:ext cx="709821" cy="338554"/>
          </a:xfrm>
          <a:prstGeom prst="rect">
            <a:avLst/>
          </a:prstGeom>
          <a:noFill/>
        </p:spPr>
        <p:txBody>
          <a:bodyPr wrap="square" lIns="0" rIns="0">
            <a:noAutofit/>
          </a:bodyPr>
          <a:lstStyle/>
          <a:p>
            <a:pPr algn="ctr"/>
            <a:r>
              <a:rPr lang="en-US" sz="800">
                <a:solidFill>
                  <a:schemeClr val="bg1"/>
                </a:solidFill>
              </a:rPr>
              <a:t>Course foundation</a:t>
            </a:r>
          </a:p>
        </p:txBody>
      </p:sp>
      <p:sp>
        <p:nvSpPr>
          <p:cNvPr id="293" name="TextBox 292">
            <a:extLst>
              <a:ext uri="{FF2B5EF4-FFF2-40B4-BE49-F238E27FC236}">
                <a16:creationId xmlns:a16="http://schemas.microsoft.com/office/drawing/2014/main" id="{DED33649-2708-4054-8C49-16C700A4B49A}"/>
              </a:ext>
            </a:extLst>
          </p:cNvPr>
          <p:cNvSpPr txBox="1"/>
          <p:nvPr userDrawn="1"/>
        </p:nvSpPr>
        <p:spPr>
          <a:xfrm>
            <a:off x="11102668" y="4216498"/>
            <a:ext cx="709821" cy="338554"/>
          </a:xfrm>
          <a:prstGeom prst="rect">
            <a:avLst/>
          </a:prstGeom>
          <a:noFill/>
        </p:spPr>
        <p:txBody>
          <a:bodyPr wrap="square" lIns="0" rIns="0">
            <a:noAutofit/>
          </a:bodyPr>
          <a:lstStyle/>
          <a:p>
            <a:pPr algn="ctr"/>
            <a:r>
              <a:rPr lang="en-US" sz="800">
                <a:solidFill>
                  <a:schemeClr val="bg1"/>
                </a:solidFill>
              </a:rPr>
              <a:t>Enterprise-competency alt</a:t>
            </a:r>
          </a:p>
        </p:txBody>
      </p:sp>
      <p:sp>
        <p:nvSpPr>
          <p:cNvPr id="295" name="TextBox 294">
            <a:extLst>
              <a:ext uri="{FF2B5EF4-FFF2-40B4-BE49-F238E27FC236}">
                <a16:creationId xmlns:a16="http://schemas.microsoft.com/office/drawing/2014/main" id="{1D93EA50-5D63-4CAC-9BBA-FC11BFDC90C0}"/>
              </a:ext>
            </a:extLst>
          </p:cNvPr>
          <p:cNvSpPr txBox="1"/>
          <p:nvPr userDrawn="1"/>
        </p:nvSpPr>
        <p:spPr>
          <a:xfrm>
            <a:off x="11102668" y="5053521"/>
            <a:ext cx="709821" cy="215444"/>
          </a:xfrm>
          <a:prstGeom prst="rect">
            <a:avLst/>
          </a:prstGeom>
          <a:noFill/>
        </p:spPr>
        <p:txBody>
          <a:bodyPr wrap="square" lIns="0" rIns="0">
            <a:noAutofit/>
          </a:bodyPr>
          <a:lstStyle/>
          <a:p>
            <a:pPr algn="ctr"/>
            <a:r>
              <a:rPr lang="en-US" sz="800">
                <a:solidFill>
                  <a:schemeClr val="bg1"/>
                </a:solidFill>
              </a:rPr>
              <a:t>Growth</a:t>
            </a:r>
          </a:p>
        </p:txBody>
      </p:sp>
      <p:sp>
        <p:nvSpPr>
          <p:cNvPr id="297" name="TextBox 296">
            <a:extLst>
              <a:ext uri="{FF2B5EF4-FFF2-40B4-BE49-F238E27FC236}">
                <a16:creationId xmlns:a16="http://schemas.microsoft.com/office/drawing/2014/main" id="{454AB1A7-97EF-4D7F-84DB-75782615EA63}"/>
              </a:ext>
            </a:extLst>
          </p:cNvPr>
          <p:cNvSpPr txBox="1"/>
          <p:nvPr userDrawn="1"/>
        </p:nvSpPr>
        <p:spPr>
          <a:xfrm>
            <a:off x="11102668" y="2580873"/>
            <a:ext cx="709821" cy="215444"/>
          </a:xfrm>
          <a:prstGeom prst="rect">
            <a:avLst/>
          </a:prstGeom>
          <a:noFill/>
        </p:spPr>
        <p:txBody>
          <a:bodyPr wrap="square" lIns="0" rIns="0">
            <a:noAutofit/>
          </a:bodyPr>
          <a:lstStyle/>
          <a:p>
            <a:pPr algn="ctr"/>
            <a:r>
              <a:rPr lang="en-US" sz="800">
                <a:solidFill>
                  <a:schemeClr val="bg1"/>
                </a:solidFill>
              </a:rPr>
              <a:t>Certification</a:t>
            </a:r>
          </a:p>
        </p:txBody>
      </p:sp>
      <p:sp>
        <p:nvSpPr>
          <p:cNvPr id="299" name="TextBox 298">
            <a:extLst>
              <a:ext uri="{FF2B5EF4-FFF2-40B4-BE49-F238E27FC236}">
                <a16:creationId xmlns:a16="http://schemas.microsoft.com/office/drawing/2014/main" id="{141267A5-7BF0-479B-A02D-BA25111EA4D4}"/>
              </a:ext>
            </a:extLst>
          </p:cNvPr>
          <p:cNvSpPr txBox="1"/>
          <p:nvPr userDrawn="1"/>
        </p:nvSpPr>
        <p:spPr>
          <a:xfrm>
            <a:off x="11102668" y="3367961"/>
            <a:ext cx="709821" cy="338554"/>
          </a:xfrm>
          <a:prstGeom prst="rect">
            <a:avLst/>
          </a:prstGeom>
          <a:noFill/>
        </p:spPr>
        <p:txBody>
          <a:bodyPr wrap="square" lIns="0" rIns="0">
            <a:noAutofit/>
          </a:bodyPr>
          <a:lstStyle/>
          <a:p>
            <a:pPr algn="ctr"/>
            <a:r>
              <a:rPr lang="en-US" sz="800">
                <a:solidFill>
                  <a:schemeClr val="bg1"/>
                </a:solidFill>
              </a:rPr>
              <a:t>Course foundation 2</a:t>
            </a:r>
          </a:p>
        </p:txBody>
      </p:sp>
      <p:sp>
        <p:nvSpPr>
          <p:cNvPr id="301" name="TextBox 300">
            <a:extLst>
              <a:ext uri="{FF2B5EF4-FFF2-40B4-BE49-F238E27FC236}">
                <a16:creationId xmlns:a16="http://schemas.microsoft.com/office/drawing/2014/main" id="{D8E69AA5-26B3-4474-B10D-303EC789B024}"/>
              </a:ext>
            </a:extLst>
          </p:cNvPr>
          <p:cNvSpPr txBox="1"/>
          <p:nvPr userDrawn="1"/>
        </p:nvSpPr>
        <p:spPr>
          <a:xfrm>
            <a:off x="386333" y="5053521"/>
            <a:ext cx="709821" cy="215444"/>
          </a:xfrm>
          <a:prstGeom prst="rect">
            <a:avLst/>
          </a:prstGeom>
          <a:noFill/>
        </p:spPr>
        <p:txBody>
          <a:bodyPr wrap="square" lIns="0" rIns="0">
            <a:noAutofit/>
          </a:bodyPr>
          <a:lstStyle/>
          <a:p>
            <a:pPr algn="ctr"/>
            <a:r>
              <a:rPr lang="en-US" sz="800">
                <a:solidFill>
                  <a:schemeClr val="bg1"/>
                </a:solidFill>
              </a:rPr>
              <a:t>Equal</a:t>
            </a:r>
          </a:p>
        </p:txBody>
      </p:sp>
      <p:sp>
        <p:nvSpPr>
          <p:cNvPr id="303" name="TextBox 302">
            <a:extLst>
              <a:ext uri="{FF2B5EF4-FFF2-40B4-BE49-F238E27FC236}">
                <a16:creationId xmlns:a16="http://schemas.microsoft.com/office/drawing/2014/main" id="{64580ABD-6720-4432-AB0F-030830C7FE46}"/>
              </a:ext>
            </a:extLst>
          </p:cNvPr>
          <p:cNvSpPr txBox="1"/>
          <p:nvPr userDrawn="1"/>
        </p:nvSpPr>
        <p:spPr>
          <a:xfrm>
            <a:off x="386333" y="5877738"/>
            <a:ext cx="709821" cy="215444"/>
          </a:xfrm>
          <a:prstGeom prst="rect">
            <a:avLst/>
          </a:prstGeom>
          <a:noFill/>
        </p:spPr>
        <p:txBody>
          <a:bodyPr wrap="square" lIns="0" rIns="0">
            <a:noAutofit/>
          </a:bodyPr>
          <a:lstStyle/>
          <a:p>
            <a:pPr algn="ctr"/>
            <a:r>
              <a:rPr lang="en-US" sz="800">
                <a:solidFill>
                  <a:schemeClr val="bg1"/>
                </a:solidFill>
              </a:rPr>
              <a:t>Health</a:t>
            </a:r>
          </a:p>
        </p:txBody>
      </p:sp>
      <p:sp>
        <p:nvSpPr>
          <p:cNvPr id="305" name="TextBox 304">
            <a:extLst>
              <a:ext uri="{FF2B5EF4-FFF2-40B4-BE49-F238E27FC236}">
                <a16:creationId xmlns:a16="http://schemas.microsoft.com/office/drawing/2014/main" id="{717B56DC-45A1-46B1-8009-B49EEB12B3C0}"/>
              </a:ext>
            </a:extLst>
          </p:cNvPr>
          <p:cNvSpPr txBox="1"/>
          <p:nvPr userDrawn="1"/>
        </p:nvSpPr>
        <p:spPr>
          <a:xfrm>
            <a:off x="386333" y="3367961"/>
            <a:ext cx="709821" cy="215444"/>
          </a:xfrm>
          <a:prstGeom prst="rect">
            <a:avLst/>
          </a:prstGeom>
          <a:noFill/>
        </p:spPr>
        <p:txBody>
          <a:bodyPr wrap="square" lIns="0" rIns="0">
            <a:noAutofit/>
          </a:bodyPr>
          <a:lstStyle/>
          <a:p>
            <a:pPr algn="ctr"/>
            <a:r>
              <a:rPr lang="en-US" sz="800">
                <a:solidFill>
                  <a:schemeClr val="bg1"/>
                </a:solidFill>
              </a:rPr>
              <a:t>Chart</a:t>
            </a:r>
          </a:p>
        </p:txBody>
      </p:sp>
      <p:sp>
        <p:nvSpPr>
          <p:cNvPr id="307" name="TextBox 306">
            <a:extLst>
              <a:ext uri="{FF2B5EF4-FFF2-40B4-BE49-F238E27FC236}">
                <a16:creationId xmlns:a16="http://schemas.microsoft.com/office/drawing/2014/main" id="{5B37DF35-1C4E-4138-98BD-EBE5232ACE08}"/>
              </a:ext>
            </a:extLst>
          </p:cNvPr>
          <p:cNvSpPr txBox="1"/>
          <p:nvPr userDrawn="1"/>
        </p:nvSpPr>
        <p:spPr>
          <a:xfrm>
            <a:off x="386333" y="4216498"/>
            <a:ext cx="709821" cy="338554"/>
          </a:xfrm>
          <a:prstGeom prst="rect">
            <a:avLst/>
          </a:prstGeom>
          <a:noFill/>
        </p:spPr>
        <p:txBody>
          <a:bodyPr wrap="square" lIns="0" rIns="0">
            <a:noAutofit/>
          </a:bodyPr>
          <a:lstStyle/>
          <a:p>
            <a:pPr algn="ctr"/>
            <a:r>
              <a:rPr lang="en-US" sz="800">
                <a:solidFill>
                  <a:schemeClr val="bg1"/>
                </a:solidFill>
              </a:rPr>
              <a:t>Course foundation 3</a:t>
            </a:r>
          </a:p>
        </p:txBody>
      </p:sp>
      <p:sp>
        <p:nvSpPr>
          <p:cNvPr id="309" name="TextBox 308">
            <a:extLst>
              <a:ext uri="{FF2B5EF4-FFF2-40B4-BE49-F238E27FC236}">
                <a16:creationId xmlns:a16="http://schemas.microsoft.com/office/drawing/2014/main" id="{932E09EE-C78C-43A9-8B3D-018A7ADA7BFF}"/>
              </a:ext>
            </a:extLst>
          </p:cNvPr>
          <p:cNvSpPr txBox="1"/>
          <p:nvPr userDrawn="1"/>
        </p:nvSpPr>
        <p:spPr>
          <a:xfrm>
            <a:off x="1094484" y="5053521"/>
            <a:ext cx="709821" cy="215444"/>
          </a:xfrm>
          <a:prstGeom prst="rect">
            <a:avLst/>
          </a:prstGeom>
          <a:noFill/>
        </p:spPr>
        <p:txBody>
          <a:bodyPr wrap="square" lIns="0" rIns="0">
            <a:noAutofit/>
          </a:bodyPr>
          <a:lstStyle/>
          <a:p>
            <a:pPr algn="ctr"/>
            <a:r>
              <a:rPr lang="en-US" sz="800">
                <a:solidFill>
                  <a:schemeClr val="bg1"/>
                </a:solidFill>
              </a:rPr>
              <a:t>Error</a:t>
            </a:r>
          </a:p>
        </p:txBody>
      </p:sp>
      <p:sp>
        <p:nvSpPr>
          <p:cNvPr id="311" name="TextBox 310">
            <a:extLst>
              <a:ext uri="{FF2B5EF4-FFF2-40B4-BE49-F238E27FC236}">
                <a16:creationId xmlns:a16="http://schemas.microsoft.com/office/drawing/2014/main" id="{1C5EDAB4-6AD7-4491-B73B-2113B1A5F3B9}"/>
              </a:ext>
            </a:extLst>
          </p:cNvPr>
          <p:cNvSpPr txBox="1"/>
          <p:nvPr userDrawn="1"/>
        </p:nvSpPr>
        <p:spPr>
          <a:xfrm>
            <a:off x="1094484" y="5877738"/>
            <a:ext cx="709821" cy="215444"/>
          </a:xfrm>
          <a:prstGeom prst="rect">
            <a:avLst/>
          </a:prstGeom>
          <a:noFill/>
        </p:spPr>
        <p:txBody>
          <a:bodyPr wrap="square" lIns="0" rIns="0">
            <a:noAutofit/>
          </a:bodyPr>
          <a:lstStyle/>
          <a:p>
            <a:pPr algn="ctr"/>
            <a:r>
              <a:rPr lang="en-US" sz="800">
                <a:solidFill>
                  <a:schemeClr val="bg1"/>
                </a:solidFill>
              </a:rPr>
              <a:t>Heart</a:t>
            </a:r>
          </a:p>
        </p:txBody>
      </p:sp>
      <p:sp>
        <p:nvSpPr>
          <p:cNvPr id="313" name="TextBox 312">
            <a:extLst>
              <a:ext uri="{FF2B5EF4-FFF2-40B4-BE49-F238E27FC236}">
                <a16:creationId xmlns:a16="http://schemas.microsoft.com/office/drawing/2014/main" id="{675EA841-2F61-4151-B78F-EB65F2211DE4}"/>
              </a:ext>
            </a:extLst>
          </p:cNvPr>
          <p:cNvSpPr txBox="1"/>
          <p:nvPr userDrawn="1"/>
        </p:nvSpPr>
        <p:spPr>
          <a:xfrm>
            <a:off x="1094484" y="3367961"/>
            <a:ext cx="709821" cy="215444"/>
          </a:xfrm>
          <a:prstGeom prst="rect">
            <a:avLst/>
          </a:prstGeom>
          <a:noFill/>
        </p:spPr>
        <p:txBody>
          <a:bodyPr wrap="square" lIns="0" rIns="0">
            <a:noAutofit/>
          </a:bodyPr>
          <a:lstStyle/>
          <a:p>
            <a:pPr algn="ctr"/>
            <a:r>
              <a:rPr lang="en-US" sz="800">
                <a:solidFill>
                  <a:schemeClr val="bg1"/>
                </a:solidFill>
              </a:rPr>
              <a:t>Clock</a:t>
            </a:r>
          </a:p>
        </p:txBody>
      </p:sp>
      <p:sp>
        <p:nvSpPr>
          <p:cNvPr id="315" name="TextBox 314">
            <a:extLst>
              <a:ext uri="{FF2B5EF4-FFF2-40B4-BE49-F238E27FC236}">
                <a16:creationId xmlns:a16="http://schemas.microsoft.com/office/drawing/2014/main" id="{57A906BB-AC45-482E-A326-460F3B05A122}"/>
              </a:ext>
            </a:extLst>
          </p:cNvPr>
          <p:cNvSpPr txBox="1"/>
          <p:nvPr userDrawn="1"/>
        </p:nvSpPr>
        <p:spPr>
          <a:xfrm>
            <a:off x="1094484" y="4216498"/>
            <a:ext cx="709821" cy="338554"/>
          </a:xfrm>
          <a:prstGeom prst="rect">
            <a:avLst/>
          </a:prstGeom>
          <a:noFill/>
        </p:spPr>
        <p:txBody>
          <a:bodyPr wrap="square" lIns="0" rIns="0">
            <a:noAutofit/>
          </a:bodyPr>
          <a:lstStyle/>
          <a:p>
            <a:pPr algn="ctr"/>
            <a:r>
              <a:rPr lang="en-US" sz="800">
                <a:solidFill>
                  <a:schemeClr val="bg1"/>
                </a:solidFill>
              </a:rPr>
              <a:t>Course-orchestrator</a:t>
            </a:r>
          </a:p>
        </p:txBody>
      </p:sp>
      <p:sp>
        <p:nvSpPr>
          <p:cNvPr id="317" name="TextBox 316">
            <a:extLst>
              <a:ext uri="{FF2B5EF4-FFF2-40B4-BE49-F238E27FC236}">
                <a16:creationId xmlns:a16="http://schemas.microsoft.com/office/drawing/2014/main" id="{12DC0C76-B831-4C56-BD6B-CAE38F65F940}"/>
              </a:ext>
            </a:extLst>
          </p:cNvPr>
          <p:cNvSpPr txBox="1"/>
          <p:nvPr userDrawn="1"/>
        </p:nvSpPr>
        <p:spPr>
          <a:xfrm>
            <a:off x="1809080" y="5053521"/>
            <a:ext cx="709821" cy="338554"/>
          </a:xfrm>
          <a:prstGeom prst="rect">
            <a:avLst/>
          </a:prstGeom>
          <a:noFill/>
        </p:spPr>
        <p:txBody>
          <a:bodyPr wrap="square" lIns="0" rIns="0">
            <a:noAutofit/>
          </a:bodyPr>
          <a:lstStyle/>
          <a:p>
            <a:pPr algn="ctr"/>
            <a:r>
              <a:rPr lang="en-US" sz="800">
                <a:solidFill>
                  <a:schemeClr val="bg1"/>
                </a:solidFill>
              </a:rPr>
              <a:t>Exception handling</a:t>
            </a:r>
          </a:p>
        </p:txBody>
      </p:sp>
      <p:sp>
        <p:nvSpPr>
          <p:cNvPr id="319" name="TextBox 318">
            <a:extLst>
              <a:ext uri="{FF2B5EF4-FFF2-40B4-BE49-F238E27FC236}">
                <a16:creationId xmlns:a16="http://schemas.microsoft.com/office/drawing/2014/main" id="{ADAF4DCD-FDF2-40DE-8122-170B5DE78F69}"/>
              </a:ext>
            </a:extLst>
          </p:cNvPr>
          <p:cNvSpPr txBox="1"/>
          <p:nvPr userDrawn="1"/>
        </p:nvSpPr>
        <p:spPr>
          <a:xfrm>
            <a:off x="1809080" y="5877738"/>
            <a:ext cx="709821" cy="215444"/>
          </a:xfrm>
          <a:prstGeom prst="rect">
            <a:avLst/>
          </a:prstGeom>
          <a:noFill/>
        </p:spPr>
        <p:txBody>
          <a:bodyPr wrap="square" lIns="0" rIns="0">
            <a:noAutofit/>
          </a:bodyPr>
          <a:lstStyle/>
          <a:p>
            <a:pPr algn="ctr"/>
            <a:r>
              <a:rPr lang="en-US" sz="800">
                <a:solidFill>
                  <a:schemeClr val="bg1"/>
                </a:solidFill>
              </a:rPr>
              <a:t>Home</a:t>
            </a:r>
          </a:p>
        </p:txBody>
      </p:sp>
      <p:sp>
        <p:nvSpPr>
          <p:cNvPr id="321" name="TextBox 320">
            <a:extLst>
              <a:ext uri="{FF2B5EF4-FFF2-40B4-BE49-F238E27FC236}">
                <a16:creationId xmlns:a16="http://schemas.microsoft.com/office/drawing/2014/main" id="{2635136B-36D5-41F1-AAB3-4530B41F96CF}"/>
              </a:ext>
            </a:extLst>
          </p:cNvPr>
          <p:cNvSpPr txBox="1"/>
          <p:nvPr userDrawn="1"/>
        </p:nvSpPr>
        <p:spPr>
          <a:xfrm>
            <a:off x="1809080" y="3367961"/>
            <a:ext cx="709821" cy="338554"/>
          </a:xfrm>
          <a:prstGeom prst="rect">
            <a:avLst/>
          </a:prstGeom>
          <a:noFill/>
        </p:spPr>
        <p:txBody>
          <a:bodyPr wrap="square" lIns="0" rIns="0">
            <a:noAutofit/>
          </a:bodyPr>
          <a:lstStyle/>
          <a:p>
            <a:pPr algn="ctr"/>
            <a:r>
              <a:rPr lang="en-US" sz="800">
                <a:solidFill>
                  <a:schemeClr val="bg1"/>
                </a:solidFill>
              </a:rPr>
              <a:t>Cloud </a:t>
            </a:r>
          </a:p>
          <a:p>
            <a:pPr algn="ctr"/>
            <a:r>
              <a:rPr lang="en-US" sz="800">
                <a:solidFill>
                  <a:schemeClr val="bg1"/>
                </a:solidFill>
              </a:rPr>
              <a:t>app</a:t>
            </a:r>
          </a:p>
        </p:txBody>
      </p:sp>
      <p:sp>
        <p:nvSpPr>
          <p:cNvPr id="323" name="TextBox 322">
            <a:extLst>
              <a:ext uri="{FF2B5EF4-FFF2-40B4-BE49-F238E27FC236}">
                <a16:creationId xmlns:a16="http://schemas.microsoft.com/office/drawing/2014/main" id="{F5964800-661B-4696-8F8F-015208D39989}"/>
              </a:ext>
            </a:extLst>
          </p:cNvPr>
          <p:cNvSpPr txBox="1"/>
          <p:nvPr userDrawn="1"/>
        </p:nvSpPr>
        <p:spPr>
          <a:xfrm>
            <a:off x="1809080" y="4216498"/>
            <a:ext cx="709821" cy="215444"/>
          </a:xfrm>
          <a:prstGeom prst="rect">
            <a:avLst/>
          </a:prstGeom>
          <a:noFill/>
        </p:spPr>
        <p:txBody>
          <a:bodyPr wrap="square" lIns="0" rIns="0">
            <a:noAutofit/>
          </a:bodyPr>
          <a:lstStyle/>
          <a:p>
            <a:pPr algn="ctr"/>
            <a:r>
              <a:rPr lang="en-US" sz="800">
                <a:solidFill>
                  <a:schemeClr val="bg1"/>
                </a:solidFill>
              </a:rPr>
              <a:t>CRM</a:t>
            </a:r>
          </a:p>
        </p:txBody>
      </p:sp>
      <p:sp>
        <p:nvSpPr>
          <p:cNvPr id="325" name="TextBox 324">
            <a:extLst>
              <a:ext uri="{FF2B5EF4-FFF2-40B4-BE49-F238E27FC236}">
                <a16:creationId xmlns:a16="http://schemas.microsoft.com/office/drawing/2014/main" id="{95217A9F-E08F-40F4-AC3B-0E23E65F0A48}"/>
              </a:ext>
            </a:extLst>
          </p:cNvPr>
          <p:cNvSpPr txBox="1"/>
          <p:nvPr userDrawn="1"/>
        </p:nvSpPr>
        <p:spPr>
          <a:xfrm>
            <a:off x="2524914" y="5053521"/>
            <a:ext cx="709821" cy="215444"/>
          </a:xfrm>
          <a:prstGeom prst="rect">
            <a:avLst/>
          </a:prstGeom>
          <a:noFill/>
        </p:spPr>
        <p:txBody>
          <a:bodyPr wrap="square" lIns="0" rIns="0">
            <a:noAutofit/>
          </a:bodyPr>
          <a:lstStyle/>
          <a:p>
            <a:pPr algn="ctr"/>
            <a:r>
              <a:rPr lang="en-US" sz="800">
                <a:solidFill>
                  <a:schemeClr val="bg1"/>
                </a:solidFill>
              </a:rPr>
              <a:t>Fast ROI</a:t>
            </a:r>
          </a:p>
        </p:txBody>
      </p:sp>
      <p:sp>
        <p:nvSpPr>
          <p:cNvPr id="327" name="TextBox 326">
            <a:extLst>
              <a:ext uri="{FF2B5EF4-FFF2-40B4-BE49-F238E27FC236}">
                <a16:creationId xmlns:a16="http://schemas.microsoft.com/office/drawing/2014/main" id="{B48C75E9-5ECF-4D27-9B51-F833AB63E3E0}"/>
              </a:ext>
            </a:extLst>
          </p:cNvPr>
          <p:cNvSpPr txBox="1"/>
          <p:nvPr userDrawn="1"/>
        </p:nvSpPr>
        <p:spPr>
          <a:xfrm>
            <a:off x="2524914" y="5877738"/>
            <a:ext cx="709821" cy="215444"/>
          </a:xfrm>
          <a:prstGeom prst="rect">
            <a:avLst/>
          </a:prstGeom>
          <a:noFill/>
        </p:spPr>
        <p:txBody>
          <a:bodyPr wrap="square" lIns="0" rIns="0">
            <a:noAutofit/>
          </a:bodyPr>
          <a:lstStyle/>
          <a:p>
            <a:pPr algn="ctr"/>
            <a:r>
              <a:rPr lang="en-US" sz="800">
                <a:solidFill>
                  <a:schemeClr val="bg1"/>
                </a:solidFill>
              </a:rPr>
              <a:t>Hourglass</a:t>
            </a:r>
          </a:p>
        </p:txBody>
      </p:sp>
      <p:sp>
        <p:nvSpPr>
          <p:cNvPr id="329" name="TextBox 328">
            <a:extLst>
              <a:ext uri="{FF2B5EF4-FFF2-40B4-BE49-F238E27FC236}">
                <a16:creationId xmlns:a16="http://schemas.microsoft.com/office/drawing/2014/main" id="{099BACDB-7E38-4EC7-9A2F-74E7990270D4}"/>
              </a:ext>
            </a:extLst>
          </p:cNvPr>
          <p:cNvSpPr txBox="1"/>
          <p:nvPr userDrawn="1"/>
        </p:nvSpPr>
        <p:spPr>
          <a:xfrm>
            <a:off x="4668704" y="3367961"/>
            <a:ext cx="709821" cy="215444"/>
          </a:xfrm>
          <a:prstGeom prst="rect">
            <a:avLst/>
          </a:prstGeom>
          <a:noFill/>
        </p:spPr>
        <p:txBody>
          <a:bodyPr wrap="square" lIns="0" rIns="0">
            <a:noAutofit/>
          </a:bodyPr>
          <a:lstStyle/>
          <a:p>
            <a:pPr algn="ctr"/>
            <a:r>
              <a:rPr lang="en-US" sz="800">
                <a:solidFill>
                  <a:schemeClr val="bg1"/>
                </a:solidFill>
              </a:rPr>
              <a:t>Code</a:t>
            </a:r>
          </a:p>
        </p:txBody>
      </p:sp>
      <p:sp>
        <p:nvSpPr>
          <p:cNvPr id="331" name="TextBox 330">
            <a:extLst>
              <a:ext uri="{FF2B5EF4-FFF2-40B4-BE49-F238E27FC236}">
                <a16:creationId xmlns:a16="http://schemas.microsoft.com/office/drawing/2014/main" id="{6478CC05-91C7-4A8B-B7B4-DF054BFF97C3}"/>
              </a:ext>
            </a:extLst>
          </p:cNvPr>
          <p:cNvSpPr txBox="1"/>
          <p:nvPr userDrawn="1"/>
        </p:nvSpPr>
        <p:spPr>
          <a:xfrm>
            <a:off x="4668704" y="4216498"/>
            <a:ext cx="709821" cy="338554"/>
          </a:xfrm>
          <a:prstGeom prst="rect">
            <a:avLst/>
          </a:prstGeom>
          <a:noFill/>
        </p:spPr>
        <p:txBody>
          <a:bodyPr wrap="square" lIns="0" rIns="0">
            <a:noAutofit/>
          </a:bodyPr>
          <a:lstStyle/>
          <a:p>
            <a:pPr algn="ctr"/>
            <a:r>
              <a:rPr lang="en-US" sz="800">
                <a:solidFill>
                  <a:schemeClr val="bg1"/>
                </a:solidFill>
              </a:rPr>
              <a:t>Desktop program</a:t>
            </a:r>
          </a:p>
        </p:txBody>
      </p:sp>
      <p:sp>
        <p:nvSpPr>
          <p:cNvPr id="333" name="TextBox 332">
            <a:extLst>
              <a:ext uri="{FF2B5EF4-FFF2-40B4-BE49-F238E27FC236}">
                <a16:creationId xmlns:a16="http://schemas.microsoft.com/office/drawing/2014/main" id="{848E7C20-B646-4CFA-92B8-687B61AD50DD}"/>
              </a:ext>
            </a:extLst>
          </p:cNvPr>
          <p:cNvSpPr txBox="1"/>
          <p:nvPr userDrawn="1"/>
        </p:nvSpPr>
        <p:spPr>
          <a:xfrm>
            <a:off x="5383301" y="5053521"/>
            <a:ext cx="709821" cy="215444"/>
          </a:xfrm>
          <a:prstGeom prst="rect">
            <a:avLst/>
          </a:prstGeom>
          <a:noFill/>
        </p:spPr>
        <p:txBody>
          <a:bodyPr wrap="square" lIns="0" rIns="0">
            <a:noAutofit/>
          </a:bodyPr>
          <a:lstStyle/>
          <a:p>
            <a:pPr algn="ctr"/>
            <a:r>
              <a:rPr lang="en-US" sz="800">
                <a:solidFill>
                  <a:schemeClr val="bg1"/>
                </a:solidFill>
              </a:rPr>
              <a:t>First-link</a:t>
            </a:r>
          </a:p>
        </p:txBody>
      </p:sp>
      <p:sp>
        <p:nvSpPr>
          <p:cNvPr id="335" name="TextBox 334">
            <a:extLst>
              <a:ext uri="{FF2B5EF4-FFF2-40B4-BE49-F238E27FC236}">
                <a16:creationId xmlns:a16="http://schemas.microsoft.com/office/drawing/2014/main" id="{445C01EC-D8F3-4912-A74D-9B81139B6ADA}"/>
              </a:ext>
            </a:extLst>
          </p:cNvPr>
          <p:cNvSpPr txBox="1"/>
          <p:nvPr userDrawn="1"/>
        </p:nvSpPr>
        <p:spPr>
          <a:xfrm>
            <a:off x="4668704" y="2580873"/>
            <a:ext cx="709821" cy="338554"/>
          </a:xfrm>
          <a:prstGeom prst="rect">
            <a:avLst/>
          </a:prstGeom>
          <a:noFill/>
        </p:spPr>
        <p:txBody>
          <a:bodyPr wrap="square" lIns="0" rIns="0">
            <a:noAutofit/>
          </a:bodyPr>
          <a:lstStyle/>
          <a:p>
            <a:pPr algn="ctr"/>
            <a:r>
              <a:rPr lang="en-US" sz="800">
                <a:solidFill>
                  <a:schemeClr val="bg1"/>
                </a:solidFill>
              </a:rPr>
              <a:t>Automated data entry</a:t>
            </a:r>
          </a:p>
        </p:txBody>
      </p:sp>
      <p:sp>
        <p:nvSpPr>
          <p:cNvPr id="337" name="TextBox 336">
            <a:extLst>
              <a:ext uri="{FF2B5EF4-FFF2-40B4-BE49-F238E27FC236}">
                <a16:creationId xmlns:a16="http://schemas.microsoft.com/office/drawing/2014/main" id="{8EEC322D-C3BF-49A8-AA5C-E355315A967C}"/>
              </a:ext>
            </a:extLst>
          </p:cNvPr>
          <p:cNvSpPr txBox="1"/>
          <p:nvPr userDrawn="1"/>
        </p:nvSpPr>
        <p:spPr>
          <a:xfrm>
            <a:off x="5383301" y="1753079"/>
            <a:ext cx="709821" cy="215444"/>
          </a:xfrm>
          <a:prstGeom prst="rect">
            <a:avLst/>
          </a:prstGeom>
          <a:noFill/>
        </p:spPr>
        <p:txBody>
          <a:bodyPr wrap="square" lIns="0" rIns="0">
            <a:noAutofit/>
          </a:bodyPr>
          <a:lstStyle/>
          <a:p>
            <a:pPr algn="ctr"/>
            <a:r>
              <a:rPr lang="en-US" sz="800">
                <a:solidFill>
                  <a:schemeClr val="bg1"/>
                </a:solidFill>
              </a:rPr>
              <a:t>AI </a:t>
            </a:r>
          </a:p>
        </p:txBody>
      </p:sp>
      <p:sp>
        <p:nvSpPr>
          <p:cNvPr id="339" name="TextBox 338">
            <a:extLst>
              <a:ext uri="{FF2B5EF4-FFF2-40B4-BE49-F238E27FC236}">
                <a16:creationId xmlns:a16="http://schemas.microsoft.com/office/drawing/2014/main" id="{32C70CF3-0806-44CA-8B40-0890D945FA9B}"/>
              </a:ext>
            </a:extLst>
          </p:cNvPr>
          <p:cNvSpPr txBox="1"/>
          <p:nvPr userDrawn="1"/>
        </p:nvSpPr>
        <p:spPr>
          <a:xfrm>
            <a:off x="5383301" y="5877738"/>
            <a:ext cx="709821" cy="215444"/>
          </a:xfrm>
          <a:prstGeom prst="rect">
            <a:avLst/>
          </a:prstGeom>
          <a:noFill/>
        </p:spPr>
        <p:txBody>
          <a:bodyPr wrap="square" lIns="0" rIns="0">
            <a:noAutofit/>
          </a:bodyPr>
          <a:lstStyle/>
          <a:p>
            <a:pPr algn="ctr"/>
            <a:r>
              <a:rPr lang="en-US" sz="800">
                <a:solidFill>
                  <a:schemeClr val="bg1"/>
                </a:solidFill>
              </a:rPr>
              <a:t>Keyboard</a:t>
            </a:r>
          </a:p>
        </p:txBody>
      </p:sp>
      <p:sp>
        <p:nvSpPr>
          <p:cNvPr id="341" name="TextBox 340">
            <a:extLst>
              <a:ext uri="{FF2B5EF4-FFF2-40B4-BE49-F238E27FC236}">
                <a16:creationId xmlns:a16="http://schemas.microsoft.com/office/drawing/2014/main" id="{F6DB3435-C3F7-47FD-8D54-A4A936F9488C}"/>
              </a:ext>
            </a:extLst>
          </p:cNvPr>
          <p:cNvSpPr txBox="1"/>
          <p:nvPr userDrawn="1"/>
        </p:nvSpPr>
        <p:spPr>
          <a:xfrm>
            <a:off x="5383301" y="3367961"/>
            <a:ext cx="709821" cy="338554"/>
          </a:xfrm>
          <a:prstGeom prst="rect">
            <a:avLst/>
          </a:prstGeom>
          <a:noFill/>
        </p:spPr>
        <p:txBody>
          <a:bodyPr wrap="square" lIns="0" rIns="0">
            <a:noAutofit/>
          </a:bodyPr>
          <a:lstStyle/>
          <a:p>
            <a:pPr algn="ctr"/>
            <a:r>
              <a:rPr lang="en-US" sz="800">
                <a:solidFill>
                  <a:schemeClr val="bg1"/>
                </a:solidFill>
              </a:rPr>
              <a:t>Complete </a:t>
            </a:r>
          </a:p>
          <a:p>
            <a:pPr algn="ctr"/>
            <a:r>
              <a:rPr lang="en-US" sz="800">
                <a:solidFill>
                  <a:schemeClr val="bg1"/>
                </a:solidFill>
              </a:rPr>
              <a:t>audit</a:t>
            </a:r>
          </a:p>
        </p:txBody>
      </p:sp>
      <p:sp>
        <p:nvSpPr>
          <p:cNvPr id="343" name="TextBox 342">
            <a:extLst>
              <a:ext uri="{FF2B5EF4-FFF2-40B4-BE49-F238E27FC236}">
                <a16:creationId xmlns:a16="http://schemas.microsoft.com/office/drawing/2014/main" id="{B7F76A57-2609-4FC0-9405-93FF52E326C2}"/>
              </a:ext>
            </a:extLst>
          </p:cNvPr>
          <p:cNvSpPr txBox="1"/>
          <p:nvPr userDrawn="1"/>
        </p:nvSpPr>
        <p:spPr>
          <a:xfrm>
            <a:off x="5383301" y="4216498"/>
            <a:ext cx="709821" cy="338554"/>
          </a:xfrm>
          <a:prstGeom prst="rect">
            <a:avLst/>
          </a:prstGeom>
          <a:noFill/>
        </p:spPr>
        <p:txBody>
          <a:bodyPr wrap="square" lIns="0" rIns="0">
            <a:noAutofit/>
          </a:bodyPr>
          <a:lstStyle/>
          <a:p>
            <a:pPr algn="ctr"/>
            <a:r>
              <a:rPr lang="en-US" sz="800">
                <a:solidFill>
                  <a:schemeClr val="bg1"/>
                </a:solidFill>
              </a:rPr>
              <a:t>Document </a:t>
            </a:r>
            <a:br>
              <a:rPr lang="en-US" sz="800">
                <a:solidFill>
                  <a:schemeClr val="bg1"/>
                </a:solidFill>
              </a:rPr>
            </a:br>
            <a:endParaRPr lang="en-US" sz="800">
              <a:solidFill>
                <a:schemeClr val="bg1"/>
              </a:solidFill>
            </a:endParaRPr>
          </a:p>
        </p:txBody>
      </p:sp>
      <p:sp>
        <p:nvSpPr>
          <p:cNvPr id="345" name="TextBox 344">
            <a:extLst>
              <a:ext uri="{FF2B5EF4-FFF2-40B4-BE49-F238E27FC236}">
                <a16:creationId xmlns:a16="http://schemas.microsoft.com/office/drawing/2014/main" id="{6EFB18A7-0C14-44D2-9DAF-73D7A49A8DAD}"/>
              </a:ext>
            </a:extLst>
          </p:cNvPr>
          <p:cNvSpPr txBox="1"/>
          <p:nvPr userDrawn="1"/>
        </p:nvSpPr>
        <p:spPr>
          <a:xfrm>
            <a:off x="6097897" y="5053521"/>
            <a:ext cx="709821" cy="215444"/>
          </a:xfrm>
          <a:prstGeom prst="rect">
            <a:avLst/>
          </a:prstGeom>
          <a:noFill/>
        </p:spPr>
        <p:txBody>
          <a:bodyPr wrap="square" lIns="0" rIns="0">
            <a:noAutofit/>
          </a:bodyPr>
          <a:lstStyle/>
          <a:p>
            <a:pPr algn="ctr"/>
            <a:r>
              <a:rPr lang="en-US" sz="800">
                <a:solidFill>
                  <a:schemeClr val="bg1"/>
                </a:solidFill>
              </a:rPr>
              <a:t>First-mention</a:t>
            </a:r>
          </a:p>
        </p:txBody>
      </p:sp>
      <p:sp>
        <p:nvSpPr>
          <p:cNvPr id="347" name="TextBox 346">
            <a:extLst>
              <a:ext uri="{FF2B5EF4-FFF2-40B4-BE49-F238E27FC236}">
                <a16:creationId xmlns:a16="http://schemas.microsoft.com/office/drawing/2014/main" id="{BF3EA2B1-FD7B-4013-A489-136CBC5B4C43}"/>
              </a:ext>
            </a:extLst>
          </p:cNvPr>
          <p:cNvSpPr txBox="1"/>
          <p:nvPr userDrawn="1"/>
        </p:nvSpPr>
        <p:spPr>
          <a:xfrm>
            <a:off x="5383301" y="2580873"/>
            <a:ext cx="709821" cy="215444"/>
          </a:xfrm>
          <a:prstGeom prst="rect">
            <a:avLst/>
          </a:prstGeom>
          <a:noFill/>
        </p:spPr>
        <p:txBody>
          <a:bodyPr wrap="square" lIns="0" rIns="0">
            <a:noAutofit/>
          </a:bodyPr>
          <a:lstStyle/>
          <a:p>
            <a:pPr algn="ctr"/>
            <a:r>
              <a:rPr lang="en-US" sz="800">
                <a:solidFill>
                  <a:schemeClr val="bg1"/>
                </a:solidFill>
              </a:rPr>
              <a:t>Automation</a:t>
            </a:r>
          </a:p>
        </p:txBody>
      </p:sp>
      <p:sp>
        <p:nvSpPr>
          <p:cNvPr id="349" name="TextBox 348">
            <a:extLst>
              <a:ext uri="{FF2B5EF4-FFF2-40B4-BE49-F238E27FC236}">
                <a16:creationId xmlns:a16="http://schemas.microsoft.com/office/drawing/2014/main" id="{70DB2E18-E083-4F34-BA59-8AC444422822}"/>
              </a:ext>
            </a:extLst>
          </p:cNvPr>
          <p:cNvSpPr txBox="1"/>
          <p:nvPr userDrawn="1"/>
        </p:nvSpPr>
        <p:spPr>
          <a:xfrm>
            <a:off x="6097897" y="1753079"/>
            <a:ext cx="709821" cy="215444"/>
          </a:xfrm>
          <a:prstGeom prst="rect">
            <a:avLst/>
          </a:prstGeom>
          <a:noFill/>
        </p:spPr>
        <p:txBody>
          <a:bodyPr wrap="square" lIns="0" rIns="0">
            <a:noAutofit/>
          </a:bodyPr>
          <a:lstStyle/>
          <a:p>
            <a:pPr algn="ctr"/>
            <a:r>
              <a:rPr lang="en-US" sz="800">
                <a:solidFill>
                  <a:schemeClr val="bg1"/>
                </a:solidFill>
              </a:rPr>
              <a:t>AI Alt</a:t>
            </a:r>
          </a:p>
        </p:txBody>
      </p:sp>
      <p:sp>
        <p:nvSpPr>
          <p:cNvPr id="351" name="TextBox 350">
            <a:extLst>
              <a:ext uri="{FF2B5EF4-FFF2-40B4-BE49-F238E27FC236}">
                <a16:creationId xmlns:a16="http://schemas.microsoft.com/office/drawing/2014/main" id="{4E733983-4B84-4206-9B4C-1326E9C07CAE}"/>
              </a:ext>
            </a:extLst>
          </p:cNvPr>
          <p:cNvSpPr txBox="1"/>
          <p:nvPr userDrawn="1"/>
        </p:nvSpPr>
        <p:spPr>
          <a:xfrm>
            <a:off x="6097897" y="5877738"/>
            <a:ext cx="709821" cy="215444"/>
          </a:xfrm>
          <a:prstGeom prst="rect">
            <a:avLst/>
          </a:prstGeom>
          <a:noFill/>
        </p:spPr>
        <p:txBody>
          <a:bodyPr wrap="square" lIns="0" rIns="0">
            <a:noAutofit/>
          </a:bodyPr>
          <a:lstStyle/>
          <a:p>
            <a:pPr algn="ctr"/>
            <a:r>
              <a:rPr lang="en-US" sz="800">
                <a:solidFill>
                  <a:schemeClr val="bg1"/>
                </a:solidFill>
              </a:rPr>
              <a:t>Label</a:t>
            </a:r>
          </a:p>
        </p:txBody>
      </p:sp>
      <p:sp>
        <p:nvSpPr>
          <p:cNvPr id="353" name="TextBox 352">
            <a:extLst>
              <a:ext uri="{FF2B5EF4-FFF2-40B4-BE49-F238E27FC236}">
                <a16:creationId xmlns:a16="http://schemas.microsoft.com/office/drawing/2014/main" id="{13AFA605-90CB-4AC7-87F1-07FD8EF7F929}"/>
              </a:ext>
            </a:extLst>
          </p:cNvPr>
          <p:cNvSpPr txBox="1"/>
          <p:nvPr userDrawn="1"/>
        </p:nvSpPr>
        <p:spPr>
          <a:xfrm>
            <a:off x="6097897" y="3367961"/>
            <a:ext cx="709821" cy="338554"/>
          </a:xfrm>
          <a:prstGeom prst="rect">
            <a:avLst/>
          </a:prstGeom>
          <a:noFill/>
        </p:spPr>
        <p:txBody>
          <a:bodyPr wrap="square" lIns="0" rIns="0">
            <a:noAutofit/>
          </a:bodyPr>
          <a:lstStyle/>
          <a:p>
            <a:pPr algn="ctr"/>
            <a:r>
              <a:rPr lang="en-US" sz="800">
                <a:solidFill>
                  <a:schemeClr val="bg1"/>
                </a:solidFill>
              </a:rPr>
              <a:t>Contact</a:t>
            </a:r>
          </a:p>
          <a:p>
            <a:pPr algn="ctr"/>
            <a:r>
              <a:rPr lang="en-US" sz="800">
                <a:solidFill>
                  <a:schemeClr val="bg1"/>
                </a:solidFill>
              </a:rPr>
              <a:t>email</a:t>
            </a:r>
          </a:p>
        </p:txBody>
      </p:sp>
      <p:sp>
        <p:nvSpPr>
          <p:cNvPr id="355" name="TextBox 354">
            <a:extLst>
              <a:ext uri="{FF2B5EF4-FFF2-40B4-BE49-F238E27FC236}">
                <a16:creationId xmlns:a16="http://schemas.microsoft.com/office/drawing/2014/main" id="{01E610FF-04CC-480F-AC21-B1F5E1610624}"/>
              </a:ext>
            </a:extLst>
          </p:cNvPr>
          <p:cNvSpPr txBox="1"/>
          <p:nvPr userDrawn="1"/>
        </p:nvSpPr>
        <p:spPr>
          <a:xfrm>
            <a:off x="6097897" y="4216498"/>
            <a:ext cx="709821" cy="215444"/>
          </a:xfrm>
          <a:prstGeom prst="rect">
            <a:avLst/>
          </a:prstGeom>
          <a:noFill/>
        </p:spPr>
        <p:txBody>
          <a:bodyPr wrap="square" lIns="0" rIns="0">
            <a:noAutofit/>
          </a:bodyPr>
          <a:lstStyle/>
          <a:p>
            <a:pPr algn="ctr"/>
            <a:r>
              <a:rPr lang="en-US" sz="800">
                <a:solidFill>
                  <a:schemeClr val="bg1"/>
                </a:solidFill>
              </a:rPr>
              <a:t>Done</a:t>
            </a:r>
          </a:p>
        </p:txBody>
      </p:sp>
      <p:sp>
        <p:nvSpPr>
          <p:cNvPr id="357" name="TextBox 356">
            <a:extLst>
              <a:ext uri="{FF2B5EF4-FFF2-40B4-BE49-F238E27FC236}">
                <a16:creationId xmlns:a16="http://schemas.microsoft.com/office/drawing/2014/main" id="{FF55EBF2-EF4B-4F98-A36D-780219BBC4EB}"/>
              </a:ext>
            </a:extLst>
          </p:cNvPr>
          <p:cNvSpPr txBox="1"/>
          <p:nvPr userDrawn="1"/>
        </p:nvSpPr>
        <p:spPr>
          <a:xfrm>
            <a:off x="6812494" y="5053521"/>
            <a:ext cx="709821" cy="215444"/>
          </a:xfrm>
          <a:prstGeom prst="rect">
            <a:avLst/>
          </a:prstGeom>
          <a:noFill/>
        </p:spPr>
        <p:txBody>
          <a:bodyPr wrap="square" lIns="0" rIns="0">
            <a:noAutofit/>
          </a:bodyPr>
          <a:lstStyle/>
          <a:p>
            <a:pPr algn="ctr"/>
            <a:r>
              <a:rPr lang="en-US" sz="800">
                <a:solidFill>
                  <a:schemeClr val="bg1"/>
                </a:solidFill>
              </a:rPr>
              <a:t>First-</a:t>
            </a:r>
            <a:r>
              <a:rPr lang="en-US" sz="800" err="1">
                <a:solidFill>
                  <a:schemeClr val="bg1"/>
                </a:solidFill>
              </a:rPr>
              <a:t>onebox</a:t>
            </a:r>
            <a:endParaRPr lang="en-US" sz="800">
              <a:solidFill>
                <a:schemeClr val="bg1"/>
              </a:solidFill>
            </a:endParaRPr>
          </a:p>
        </p:txBody>
      </p:sp>
      <p:sp>
        <p:nvSpPr>
          <p:cNvPr id="359" name="TextBox 358">
            <a:extLst>
              <a:ext uri="{FF2B5EF4-FFF2-40B4-BE49-F238E27FC236}">
                <a16:creationId xmlns:a16="http://schemas.microsoft.com/office/drawing/2014/main" id="{227BC9DF-042F-4718-A11B-7C80BFEB231E}"/>
              </a:ext>
            </a:extLst>
          </p:cNvPr>
          <p:cNvSpPr txBox="1"/>
          <p:nvPr userDrawn="1"/>
        </p:nvSpPr>
        <p:spPr>
          <a:xfrm>
            <a:off x="6097897" y="2580873"/>
            <a:ext cx="709821" cy="338554"/>
          </a:xfrm>
          <a:prstGeom prst="rect">
            <a:avLst/>
          </a:prstGeom>
          <a:noFill/>
        </p:spPr>
        <p:txBody>
          <a:bodyPr wrap="square" lIns="0" rIns="0">
            <a:noAutofit/>
          </a:bodyPr>
          <a:lstStyle/>
          <a:p>
            <a:pPr algn="ctr"/>
            <a:r>
              <a:rPr lang="en-US" sz="800">
                <a:solidFill>
                  <a:schemeClr val="bg1"/>
                </a:solidFill>
              </a:rPr>
              <a:t>Background automation</a:t>
            </a:r>
          </a:p>
        </p:txBody>
      </p:sp>
      <p:sp>
        <p:nvSpPr>
          <p:cNvPr id="361" name="TextBox 360">
            <a:extLst>
              <a:ext uri="{FF2B5EF4-FFF2-40B4-BE49-F238E27FC236}">
                <a16:creationId xmlns:a16="http://schemas.microsoft.com/office/drawing/2014/main" id="{02932810-D34E-44B5-A09C-8502BF7848D4}"/>
              </a:ext>
            </a:extLst>
          </p:cNvPr>
          <p:cNvSpPr txBox="1"/>
          <p:nvPr userDrawn="1"/>
        </p:nvSpPr>
        <p:spPr>
          <a:xfrm>
            <a:off x="6812494" y="1753079"/>
            <a:ext cx="709821" cy="215444"/>
          </a:xfrm>
          <a:prstGeom prst="rect">
            <a:avLst/>
          </a:prstGeom>
          <a:noFill/>
        </p:spPr>
        <p:txBody>
          <a:bodyPr wrap="square" lIns="0" rIns="0">
            <a:noAutofit/>
          </a:bodyPr>
          <a:lstStyle/>
          <a:p>
            <a:pPr algn="ctr"/>
            <a:r>
              <a:rPr lang="en-US" sz="800">
                <a:solidFill>
                  <a:schemeClr val="bg1"/>
                </a:solidFill>
              </a:rPr>
              <a:t>AI Enabled</a:t>
            </a:r>
          </a:p>
        </p:txBody>
      </p:sp>
      <p:sp>
        <p:nvSpPr>
          <p:cNvPr id="363" name="TextBox 362">
            <a:extLst>
              <a:ext uri="{FF2B5EF4-FFF2-40B4-BE49-F238E27FC236}">
                <a16:creationId xmlns:a16="http://schemas.microsoft.com/office/drawing/2014/main" id="{A88ED0E5-4A3E-48C8-850F-CFF2D74ACADF}"/>
              </a:ext>
            </a:extLst>
          </p:cNvPr>
          <p:cNvSpPr txBox="1"/>
          <p:nvPr userDrawn="1"/>
        </p:nvSpPr>
        <p:spPr>
          <a:xfrm>
            <a:off x="6812494" y="5877738"/>
            <a:ext cx="709821" cy="215444"/>
          </a:xfrm>
          <a:prstGeom prst="rect">
            <a:avLst/>
          </a:prstGeom>
          <a:noFill/>
        </p:spPr>
        <p:txBody>
          <a:bodyPr wrap="square" lIns="0" rIns="0">
            <a:noAutofit/>
          </a:bodyPr>
          <a:lstStyle/>
          <a:p>
            <a:pPr algn="ctr"/>
            <a:r>
              <a:rPr lang="en-US" sz="800">
                <a:solidFill>
                  <a:schemeClr val="bg1"/>
                </a:solidFill>
              </a:rPr>
              <a:t>Label alt</a:t>
            </a:r>
          </a:p>
        </p:txBody>
      </p:sp>
      <p:sp>
        <p:nvSpPr>
          <p:cNvPr id="365" name="TextBox 364">
            <a:extLst>
              <a:ext uri="{FF2B5EF4-FFF2-40B4-BE49-F238E27FC236}">
                <a16:creationId xmlns:a16="http://schemas.microsoft.com/office/drawing/2014/main" id="{7B8203C8-F4A3-4AFF-B288-92169C7747F9}"/>
              </a:ext>
            </a:extLst>
          </p:cNvPr>
          <p:cNvSpPr txBox="1"/>
          <p:nvPr userDrawn="1"/>
        </p:nvSpPr>
        <p:spPr>
          <a:xfrm>
            <a:off x="8961986" y="3367961"/>
            <a:ext cx="709821" cy="215444"/>
          </a:xfrm>
          <a:prstGeom prst="rect">
            <a:avLst/>
          </a:prstGeom>
          <a:noFill/>
        </p:spPr>
        <p:txBody>
          <a:bodyPr wrap="square" lIns="0" rIns="0">
            <a:noAutofit/>
          </a:bodyPr>
          <a:lstStyle/>
          <a:p>
            <a:pPr algn="ctr"/>
            <a:r>
              <a:rPr lang="en-US" sz="800">
                <a:solidFill>
                  <a:schemeClr val="bg1"/>
                </a:solidFill>
              </a:rPr>
              <a:t>Cost low</a:t>
            </a:r>
          </a:p>
        </p:txBody>
      </p:sp>
      <p:sp>
        <p:nvSpPr>
          <p:cNvPr id="367" name="TextBox 366">
            <a:extLst>
              <a:ext uri="{FF2B5EF4-FFF2-40B4-BE49-F238E27FC236}">
                <a16:creationId xmlns:a16="http://schemas.microsoft.com/office/drawing/2014/main" id="{26507E6B-1C2B-4A60-9A07-3D525B32BE9D}"/>
              </a:ext>
            </a:extLst>
          </p:cNvPr>
          <p:cNvSpPr txBox="1"/>
          <p:nvPr userDrawn="1"/>
        </p:nvSpPr>
        <p:spPr>
          <a:xfrm>
            <a:off x="8961986" y="4216498"/>
            <a:ext cx="709821" cy="215444"/>
          </a:xfrm>
          <a:prstGeom prst="rect">
            <a:avLst/>
          </a:prstGeom>
          <a:noFill/>
        </p:spPr>
        <p:txBody>
          <a:bodyPr wrap="square" lIns="0" rIns="0">
            <a:noAutofit/>
          </a:bodyPr>
          <a:lstStyle/>
          <a:p>
            <a:pPr algn="ctr"/>
            <a:r>
              <a:rPr lang="en-US" sz="800">
                <a:solidFill>
                  <a:schemeClr val="bg1"/>
                </a:solidFill>
              </a:rPr>
              <a:t>Editor</a:t>
            </a:r>
          </a:p>
        </p:txBody>
      </p:sp>
      <p:sp>
        <p:nvSpPr>
          <p:cNvPr id="369" name="TextBox 368">
            <a:extLst>
              <a:ext uri="{FF2B5EF4-FFF2-40B4-BE49-F238E27FC236}">
                <a16:creationId xmlns:a16="http://schemas.microsoft.com/office/drawing/2014/main" id="{373AB452-BC5E-4E48-A8F0-B6E1ACDDB33C}"/>
              </a:ext>
            </a:extLst>
          </p:cNvPr>
          <p:cNvSpPr txBox="1"/>
          <p:nvPr userDrawn="1"/>
        </p:nvSpPr>
        <p:spPr>
          <a:xfrm>
            <a:off x="9675196" y="5053521"/>
            <a:ext cx="709821" cy="215444"/>
          </a:xfrm>
          <a:prstGeom prst="rect">
            <a:avLst/>
          </a:prstGeom>
          <a:noFill/>
        </p:spPr>
        <p:txBody>
          <a:bodyPr wrap="square" lIns="0" rIns="0">
            <a:noAutofit/>
          </a:bodyPr>
          <a:lstStyle/>
          <a:p>
            <a:pPr algn="ctr"/>
            <a:r>
              <a:rPr lang="en-US" sz="800">
                <a:solidFill>
                  <a:schemeClr val="bg1"/>
                </a:solidFill>
              </a:rPr>
              <a:t>Goals</a:t>
            </a:r>
          </a:p>
        </p:txBody>
      </p:sp>
      <p:sp>
        <p:nvSpPr>
          <p:cNvPr id="371" name="TextBox 370">
            <a:extLst>
              <a:ext uri="{FF2B5EF4-FFF2-40B4-BE49-F238E27FC236}">
                <a16:creationId xmlns:a16="http://schemas.microsoft.com/office/drawing/2014/main" id="{02469338-110D-47CC-9317-6A4426BFA917}"/>
              </a:ext>
            </a:extLst>
          </p:cNvPr>
          <p:cNvSpPr txBox="1"/>
          <p:nvPr userDrawn="1"/>
        </p:nvSpPr>
        <p:spPr>
          <a:xfrm>
            <a:off x="8961986" y="2580873"/>
            <a:ext cx="709821" cy="338554"/>
          </a:xfrm>
          <a:prstGeom prst="rect">
            <a:avLst/>
          </a:prstGeom>
          <a:noFill/>
        </p:spPr>
        <p:txBody>
          <a:bodyPr wrap="square" lIns="0" rIns="0">
            <a:noAutofit/>
          </a:bodyPr>
          <a:lstStyle/>
          <a:p>
            <a:pPr algn="ctr"/>
            <a:r>
              <a:rPr lang="en-US" sz="800">
                <a:solidFill>
                  <a:schemeClr val="bg1"/>
                </a:solidFill>
              </a:rPr>
              <a:t>Business partner-up alt</a:t>
            </a:r>
          </a:p>
        </p:txBody>
      </p:sp>
      <p:sp>
        <p:nvSpPr>
          <p:cNvPr id="373" name="TextBox 372">
            <a:extLst>
              <a:ext uri="{FF2B5EF4-FFF2-40B4-BE49-F238E27FC236}">
                <a16:creationId xmlns:a16="http://schemas.microsoft.com/office/drawing/2014/main" id="{BC8ABBD0-8FAE-4B8C-B89D-4BA3454D801C}"/>
              </a:ext>
            </a:extLst>
          </p:cNvPr>
          <p:cNvSpPr txBox="1"/>
          <p:nvPr userDrawn="1"/>
        </p:nvSpPr>
        <p:spPr>
          <a:xfrm>
            <a:off x="9675196" y="1753079"/>
            <a:ext cx="709821" cy="338554"/>
          </a:xfrm>
          <a:prstGeom prst="rect">
            <a:avLst/>
          </a:prstGeom>
          <a:noFill/>
        </p:spPr>
        <p:txBody>
          <a:bodyPr wrap="square" lIns="0" rIns="0">
            <a:noAutofit/>
          </a:bodyPr>
          <a:lstStyle/>
          <a:p>
            <a:pPr algn="ctr"/>
            <a:r>
              <a:rPr lang="en-US" sz="800">
                <a:solidFill>
                  <a:schemeClr val="bg1"/>
                </a:solidFill>
              </a:rPr>
              <a:t>App-3rd-party  2</a:t>
            </a:r>
          </a:p>
        </p:txBody>
      </p:sp>
      <p:sp>
        <p:nvSpPr>
          <p:cNvPr id="375" name="TextBox 374">
            <a:extLst>
              <a:ext uri="{FF2B5EF4-FFF2-40B4-BE49-F238E27FC236}">
                <a16:creationId xmlns:a16="http://schemas.microsoft.com/office/drawing/2014/main" id="{C5C19617-191C-43CD-88A9-C993E496AE51}"/>
              </a:ext>
            </a:extLst>
          </p:cNvPr>
          <p:cNvSpPr txBox="1"/>
          <p:nvPr userDrawn="1"/>
        </p:nvSpPr>
        <p:spPr>
          <a:xfrm>
            <a:off x="10390297" y="5877738"/>
            <a:ext cx="709821" cy="338554"/>
          </a:xfrm>
          <a:prstGeom prst="rect">
            <a:avLst/>
          </a:prstGeom>
          <a:noFill/>
        </p:spPr>
        <p:txBody>
          <a:bodyPr wrap="square" lIns="0" rIns="0">
            <a:noAutofit/>
          </a:bodyPr>
          <a:lstStyle/>
          <a:p>
            <a:pPr algn="ctr"/>
            <a:r>
              <a:rPr lang="en-US" sz="800">
                <a:solidFill>
                  <a:schemeClr val="bg1"/>
                </a:solidFill>
              </a:rPr>
              <a:t>Link </a:t>
            </a:r>
          </a:p>
          <a:p>
            <a:pPr algn="ctr"/>
            <a:r>
              <a:rPr lang="en-US" sz="800">
                <a:solidFill>
                  <a:schemeClr val="bg1"/>
                </a:solidFill>
              </a:rPr>
              <a:t>special</a:t>
            </a:r>
          </a:p>
        </p:txBody>
      </p:sp>
      <p:sp>
        <p:nvSpPr>
          <p:cNvPr id="377" name="TextBox 376">
            <a:extLst>
              <a:ext uri="{FF2B5EF4-FFF2-40B4-BE49-F238E27FC236}">
                <a16:creationId xmlns:a16="http://schemas.microsoft.com/office/drawing/2014/main" id="{74CC0254-9713-4D1E-9792-B0499E96D642}"/>
              </a:ext>
            </a:extLst>
          </p:cNvPr>
          <p:cNvSpPr txBox="1"/>
          <p:nvPr userDrawn="1"/>
        </p:nvSpPr>
        <p:spPr>
          <a:xfrm>
            <a:off x="2524914" y="3367961"/>
            <a:ext cx="709821" cy="338554"/>
          </a:xfrm>
          <a:prstGeom prst="rect">
            <a:avLst/>
          </a:prstGeom>
          <a:noFill/>
        </p:spPr>
        <p:txBody>
          <a:bodyPr wrap="square" lIns="0" rIns="0">
            <a:noAutofit/>
          </a:bodyPr>
          <a:lstStyle/>
          <a:p>
            <a:pPr algn="ctr"/>
            <a:r>
              <a:rPr lang="en-US" sz="800">
                <a:solidFill>
                  <a:schemeClr val="bg1"/>
                </a:solidFill>
              </a:rPr>
              <a:t>Cloud download</a:t>
            </a:r>
          </a:p>
        </p:txBody>
      </p:sp>
      <p:sp>
        <p:nvSpPr>
          <p:cNvPr id="379" name="TextBox 378">
            <a:extLst>
              <a:ext uri="{FF2B5EF4-FFF2-40B4-BE49-F238E27FC236}">
                <a16:creationId xmlns:a16="http://schemas.microsoft.com/office/drawing/2014/main" id="{90367A62-FCD8-4536-B482-C6985DE57C6D}"/>
              </a:ext>
            </a:extLst>
          </p:cNvPr>
          <p:cNvSpPr txBox="1"/>
          <p:nvPr userDrawn="1"/>
        </p:nvSpPr>
        <p:spPr>
          <a:xfrm>
            <a:off x="2524914" y="4216498"/>
            <a:ext cx="709821" cy="215444"/>
          </a:xfrm>
          <a:prstGeom prst="rect">
            <a:avLst/>
          </a:prstGeom>
          <a:noFill/>
        </p:spPr>
        <p:txBody>
          <a:bodyPr wrap="square" lIns="0" rIns="0">
            <a:noAutofit/>
          </a:bodyPr>
          <a:lstStyle/>
          <a:p>
            <a:pPr algn="ctr"/>
            <a:r>
              <a:rPr lang="en-US" sz="800">
                <a:solidFill>
                  <a:schemeClr val="bg1"/>
                </a:solidFill>
              </a:rPr>
              <a:t>Crown</a:t>
            </a:r>
          </a:p>
        </p:txBody>
      </p:sp>
      <p:sp>
        <p:nvSpPr>
          <p:cNvPr id="381" name="TextBox 380">
            <a:extLst>
              <a:ext uri="{FF2B5EF4-FFF2-40B4-BE49-F238E27FC236}">
                <a16:creationId xmlns:a16="http://schemas.microsoft.com/office/drawing/2014/main" id="{E9DA5E44-198B-4EA0-8862-01B80AD26BFB}"/>
              </a:ext>
            </a:extLst>
          </p:cNvPr>
          <p:cNvSpPr txBox="1"/>
          <p:nvPr userDrawn="1"/>
        </p:nvSpPr>
        <p:spPr>
          <a:xfrm>
            <a:off x="3242083" y="5053521"/>
            <a:ext cx="709821" cy="215444"/>
          </a:xfrm>
          <a:prstGeom prst="rect">
            <a:avLst/>
          </a:prstGeom>
          <a:noFill/>
        </p:spPr>
        <p:txBody>
          <a:bodyPr wrap="square" lIns="0" rIns="0">
            <a:noAutofit/>
          </a:bodyPr>
          <a:lstStyle/>
          <a:p>
            <a:pPr algn="ctr"/>
            <a:r>
              <a:rPr lang="en-US" sz="800">
                <a:solidFill>
                  <a:schemeClr val="bg1"/>
                </a:solidFill>
              </a:rPr>
              <a:t>First Emoji</a:t>
            </a:r>
          </a:p>
        </p:txBody>
      </p:sp>
      <p:sp>
        <p:nvSpPr>
          <p:cNvPr id="383" name="TextBox 382">
            <a:extLst>
              <a:ext uri="{FF2B5EF4-FFF2-40B4-BE49-F238E27FC236}">
                <a16:creationId xmlns:a16="http://schemas.microsoft.com/office/drawing/2014/main" id="{2DF569CF-FFFA-4E39-B9D6-B772947C8F66}"/>
              </a:ext>
            </a:extLst>
          </p:cNvPr>
          <p:cNvSpPr txBox="1"/>
          <p:nvPr userDrawn="1"/>
        </p:nvSpPr>
        <p:spPr>
          <a:xfrm>
            <a:off x="11102668" y="1753079"/>
            <a:ext cx="709821" cy="215444"/>
          </a:xfrm>
          <a:prstGeom prst="rect">
            <a:avLst/>
          </a:prstGeom>
          <a:noFill/>
        </p:spPr>
        <p:txBody>
          <a:bodyPr wrap="square" lIns="0" rIns="0">
            <a:noAutofit/>
          </a:bodyPr>
          <a:lstStyle/>
          <a:p>
            <a:pPr algn="ctr"/>
            <a:r>
              <a:rPr lang="en-US" sz="800">
                <a:solidFill>
                  <a:schemeClr val="bg1"/>
                </a:solidFill>
              </a:rPr>
              <a:t>Assessment</a:t>
            </a:r>
          </a:p>
        </p:txBody>
      </p:sp>
      <p:sp>
        <p:nvSpPr>
          <p:cNvPr id="385" name="TextBox 384">
            <a:extLst>
              <a:ext uri="{FF2B5EF4-FFF2-40B4-BE49-F238E27FC236}">
                <a16:creationId xmlns:a16="http://schemas.microsoft.com/office/drawing/2014/main" id="{9C819BE3-A96F-4379-9B22-D0296A58E75A}"/>
              </a:ext>
            </a:extLst>
          </p:cNvPr>
          <p:cNvSpPr txBox="1"/>
          <p:nvPr userDrawn="1"/>
        </p:nvSpPr>
        <p:spPr>
          <a:xfrm>
            <a:off x="3242083" y="1753079"/>
            <a:ext cx="709821" cy="215444"/>
          </a:xfrm>
          <a:prstGeom prst="rect">
            <a:avLst/>
          </a:prstGeom>
          <a:noFill/>
        </p:spPr>
        <p:txBody>
          <a:bodyPr wrap="square" lIns="0" rIns="0">
            <a:noAutofit/>
          </a:bodyPr>
          <a:lstStyle/>
          <a:p>
            <a:pPr algn="ctr"/>
            <a:r>
              <a:rPr lang="en-US" sz="800">
                <a:solidFill>
                  <a:schemeClr val="bg1"/>
                </a:solidFill>
              </a:rPr>
              <a:t>Abstract</a:t>
            </a:r>
          </a:p>
        </p:txBody>
      </p:sp>
      <p:sp>
        <p:nvSpPr>
          <p:cNvPr id="387" name="TextBox 386">
            <a:extLst>
              <a:ext uri="{FF2B5EF4-FFF2-40B4-BE49-F238E27FC236}">
                <a16:creationId xmlns:a16="http://schemas.microsoft.com/office/drawing/2014/main" id="{760E27AD-12EF-4C09-93C0-31471C7AF0E3}"/>
              </a:ext>
            </a:extLst>
          </p:cNvPr>
          <p:cNvSpPr txBox="1"/>
          <p:nvPr userDrawn="1"/>
        </p:nvSpPr>
        <p:spPr>
          <a:xfrm>
            <a:off x="3242083" y="5877738"/>
            <a:ext cx="709821" cy="215444"/>
          </a:xfrm>
          <a:prstGeom prst="rect">
            <a:avLst/>
          </a:prstGeom>
          <a:noFill/>
        </p:spPr>
        <p:txBody>
          <a:bodyPr wrap="square" lIns="0" rIns="0">
            <a:noAutofit/>
          </a:bodyPr>
          <a:lstStyle/>
          <a:p>
            <a:pPr algn="ctr"/>
            <a:r>
              <a:rPr lang="en-US" sz="800">
                <a:solidFill>
                  <a:schemeClr val="bg1"/>
                </a:solidFill>
              </a:rPr>
              <a:t>Information</a:t>
            </a:r>
          </a:p>
        </p:txBody>
      </p:sp>
      <p:sp>
        <p:nvSpPr>
          <p:cNvPr id="389" name="TextBox 388">
            <a:extLst>
              <a:ext uri="{FF2B5EF4-FFF2-40B4-BE49-F238E27FC236}">
                <a16:creationId xmlns:a16="http://schemas.microsoft.com/office/drawing/2014/main" id="{CAC0382A-B148-4523-B831-DBE4771D7B00}"/>
              </a:ext>
            </a:extLst>
          </p:cNvPr>
          <p:cNvSpPr txBox="1"/>
          <p:nvPr userDrawn="1"/>
        </p:nvSpPr>
        <p:spPr>
          <a:xfrm>
            <a:off x="3933096" y="3367961"/>
            <a:ext cx="709821" cy="338554"/>
          </a:xfrm>
          <a:prstGeom prst="rect">
            <a:avLst/>
          </a:prstGeom>
          <a:noFill/>
        </p:spPr>
        <p:txBody>
          <a:bodyPr wrap="square" lIns="0" rIns="0">
            <a:noAutofit/>
          </a:bodyPr>
          <a:lstStyle/>
          <a:p>
            <a:pPr algn="ctr"/>
            <a:r>
              <a:rPr lang="en-US" sz="800">
                <a:solidFill>
                  <a:schemeClr val="bg1"/>
                </a:solidFill>
              </a:rPr>
              <a:t>Cloud </a:t>
            </a:r>
          </a:p>
          <a:p>
            <a:pPr algn="ctr"/>
            <a:r>
              <a:rPr lang="en-US" sz="800">
                <a:solidFill>
                  <a:schemeClr val="bg1"/>
                </a:solidFill>
              </a:rPr>
              <a:t>upload</a:t>
            </a:r>
          </a:p>
        </p:txBody>
      </p:sp>
      <p:sp>
        <p:nvSpPr>
          <p:cNvPr id="391" name="TextBox 390">
            <a:extLst>
              <a:ext uri="{FF2B5EF4-FFF2-40B4-BE49-F238E27FC236}">
                <a16:creationId xmlns:a16="http://schemas.microsoft.com/office/drawing/2014/main" id="{03B1F479-1CEB-4427-A8CC-DAB95EBDB3AA}"/>
              </a:ext>
            </a:extLst>
          </p:cNvPr>
          <p:cNvSpPr txBox="1"/>
          <p:nvPr userDrawn="1"/>
        </p:nvSpPr>
        <p:spPr>
          <a:xfrm>
            <a:off x="3933096" y="4216498"/>
            <a:ext cx="709821" cy="215444"/>
          </a:xfrm>
          <a:prstGeom prst="rect">
            <a:avLst/>
          </a:prstGeom>
          <a:noFill/>
        </p:spPr>
        <p:txBody>
          <a:bodyPr wrap="square" lIns="0" rIns="0">
            <a:noAutofit/>
          </a:bodyPr>
          <a:lstStyle/>
          <a:p>
            <a:pPr algn="ctr"/>
            <a:r>
              <a:rPr lang="en-US" sz="800">
                <a:solidFill>
                  <a:schemeClr val="bg1"/>
                </a:solidFill>
              </a:rPr>
              <a:t>Decrease</a:t>
            </a:r>
          </a:p>
        </p:txBody>
      </p:sp>
      <p:sp>
        <p:nvSpPr>
          <p:cNvPr id="393" name="TextBox 392">
            <a:extLst>
              <a:ext uri="{FF2B5EF4-FFF2-40B4-BE49-F238E27FC236}">
                <a16:creationId xmlns:a16="http://schemas.microsoft.com/office/drawing/2014/main" id="{4C6538F6-318C-4897-8FB1-ECDB51724407}"/>
              </a:ext>
            </a:extLst>
          </p:cNvPr>
          <p:cNvSpPr txBox="1"/>
          <p:nvPr userDrawn="1"/>
        </p:nvSpPr>
        <p:spPr>
          <a:xfrm>
            <a:off x="4668704" y="5053521"/>
            <a:ext cx="709821" cy="215444"/>
          </a:xfrm>
          <a:prstGeom prst="rect">
            <a:avLst/>
          </a:prstGeom>
          <a:noFill/>
        </p:spPr>
        <p:txBody>
          <a:bodyPr wrap="square" lIns="0" rIns="0">
            <a:noAutofit/>
          </a:bodyPr>
          <a:lstStyle/>
          <a:p>
            <a:pPr algn="ctr"/>
            <a:r>
              <a:rPr lang="en-US" sz="800">
                <a:solidFill>
                  <a:schemeClr val="bg1"/>
                </a:solidFill>
              </a:rPr>
              <a:t>First-like</a:t>
            </a:r>
          </a:p>
        </p:txBody>
      </p:sp>
      <p:sp>
        <p:nvSpPr>
          <p:cNvPr id="395" name="TextBox 394">
            <a:extLst>
              <a:ext uri="{FF2B5EF4-FFF2-40B4-BE49-F238E27FC236}">
                <a16:creationId xmlns:a16="http://schemas.microsoft.com/office/drawing/2014/main" id="{21DE5928-FF83-4400-BE86-DBA42D3EEBD4}"/>
              </a:ext>
            </a:extLst>
          </p:cNvPr>
          <p:cNvSpPr txBox="1"/>
          <p:nvPr userDrawn="1"/>
        </p:nvSpPr>
        <p:spPr>
          <a:xfrm>
            <a:off x="3933096" y="2580873"/>
            <a:ext cx="709821" cy="215444"/>
          </a:xfrm>
          <a:prstGeom prst="rect">
            <a:avLst/>
          </a:prstGeom>
          <a:noFill/>
        </p:spPr>
        <p:txBody>
          <a:bodyPr wrap="square" lIns="0" rIns="0">
            <a:noAutofit/>
          </a:bodyPr>
          <a:lstStyle/>
          <a:p>
            <a:pPr algn="ctr"/>
            <a:r>
              <a:rPr lang="en-US" sz="800">
                <a:solidFill>
                  <a:schemeClr val="bg1"/>
                </a:solidFill>
              </a:rPr>
              <a:t>Autobiographer</a:t>
            </a:r>
          </a:p>
        </p:txBody>
      </p:sp>
      <p:sp>
        <p:nvSpPr>
          <p:cNvPr id="397" name="TextBox 396">
            <a:extLst>
              <a:ext uri="{FF2B5EF4-FFF2-40B4-BE49-F238E27FC236}">
                <a16:creationId xmlns:a16="http://schemas.microsoft.com/office/drawing/2014/main" id="{95496E97-9B73-477B-B766-41C4515FFC03}"/>
              </a:ext>
            </a:extLst>
          </p:cNvPr>
          <p:cNvSpPr txBox="1"/>
          <p:nvPr userDrawn="1"/>
        </p:nvSpPr>
        <p:spPr>
          <a:xfrm>
            <a:off x="4668704" y="1753079"/>
            <a:ext cx="709821" cy="338554"/>
          </a:xfrm>
          <a:prstGeom prst="rect">
            <a:avLst/>
          </a:prstGeom>
          <a:noFill/>
        </p:spPr>
        <p:txBody>
          <a:bodyPr wrap="square" lIns="0" rIns="0">
            <a:noAutofit/>
          </a:bodyPr>
          <a:lstStyle/>
          <a:p>
            <a:pPr algn="ctr"/>
            <a:r>
              <a:rPr lang="en-US" sz="800">
                <a:solidFill>
                  <a:schemeClr val="bg1"/>
                </a:solidFill>
              </a:rPr>
              <a:t>Advanced </a:t>
            </a:r>
          </a:p>
          <a:p>
            <a:pPr algn="ctr"/>
            <a:r>
              <a:rPr lang="en-US" sz="800">
                <a:solidFill>
                  <a:schemeClr val="bg1"/>
                </a:solidFill>
              </a:rPr>
              <a:t>OCR</a:t>
            </a:r>
          </a:p>
        </p:txBody>
      </p:sp>
      <p:sp>
        <p:nvSpPr>
          <p:cNvPr id="399" name="TextBox 398">
            <a:extLst>
              <a:ext uri="{FF2B5EF4-FFF2-40B4-BE49-F238E27FC236}">
                <a16:creationId xmlns:a16="http://schemas.microsoft.com/office/drawing/2014/main" id="{FDE70475-47F8-43D0-A774-BF626208DEF3}"/>
              </a:ext>
            </a:extLst>
          </p:cNvPr>
          <p:cNvSpPr txBox="1"/>
          <p:nvPr userDrawn="1"/>
        </p:nvSpPr>
        <p:spPr>
          <a:xfrm>
            <a:off x="4668704" y="5877738"/>
            <a:ext cx="709821" cy="215444"/>
          </a:xfrm>
          <a:prstGeom prst="rect">
            <a:avLst/>
          </a:prstGeom>
          <a:noFill/>
        </p:spPr>
        <p:txBody>
          <a:bodyPr wrap="square" lIns="0" rIns="0">
            <a:noAutofit/>
          </a:bodyPr>
          <a:lstStyle/>
          <a:p>
            <a:pPr algn="ctr"/>
            <a:r>
              <a:rPr lang="en-US" sz="800">
                <a:solidFill>
                  <a:schemeClr val="bg1"/>
                </a:solidFill>
              </a:rPr>
              <a:t>Institutionalize</a:t>
            </a:r>
          </a:p>
        </p:txBody>
      </p:sp>
      <p:sp>
        <p:nvSpPr>
          <p:cNvPr id="401" name="TextBox 400">
            <a:extLst>
              <a:ext uri="{FF2B5EF4-FFF2-40B4-BE49-F238E27FC236}">
                <a16:creationId xmlns:a16="http://schemas.microsoft.com/office/drawing/2014/main" id="{88CBAD70-9703-44D9-830A-EC106E6059C6}"/>
              </a:ext>
            </a:extLst>
          </p:cNvPr>
          <p:cNvSpPr txBox="1"/>
          <p:nvPr userDrawn="1"/>
        </p:nvSpPr>
        <p:spPr>
          <a:xfrm>
            <a:off x="3242083" y="3367961"/>
            <a:ext cx="709821" cy="338554"/>
          </a:xfrm>
          <a:prstGeom prst="rect">
            <a:avLst/>
          </a:prstGeom>
          <a:noFill/>
        </p:spPr>
        <p:txBody>
          <a:bodyPr wrap="square" lIns="0" rIns="0">
            <a:noAutofit/>
          </a:bodyPr>
          <a:lstStyle/>
          <a:p>
            <a:pPr algn="ctr"/>
            <a:r>
              <a:rPr lang="en-US" sz="800">
                <a:solidFill>
                  <a:schemeClr val="bg1"/>
                </a:solidFill>
              </a:rPr>
              <a:t>Cloud </a:t>
            </a:r>
          </a:p>
          <a:p>
            <a:pPr algn="ctr"/>
            <a:r>
              <a:rPr lang="en-US" sz="800">
                <a:solidFill>
                  <a:schemeClr val="bg1"/>
                </a:solidFill>
              </a:rPr>
              <a:t>secure</a:t>
            </a:r>
          </a:p>
        </p:txBody>
      </p:sp>
      <p:sp>
        <p:nvSpPr>
          <p:cNvPr id="403" name="TextBox 402">
            <a:extLst>
              <a:ext uri="{FF2B5EF4-FFF2-40B4-BE49-F238E27FC236}">
                <a16:creationId xmlns:a16="http://schemas.microsoft.com/office/drawing/2014/main" id="{E7C14DC3-20E0-4858-A382-52D3C29865EF}"/>
              </a:ext>
            </a:extLst>
          </p:cNvPr>
          <p:cNvSpPr txBox="1"/>
          <p:nvPr userDrawn="1"/>
        </p:nvSpPr>
        <p:spPr>
          <a:xfrm>
            <a:off x="3242083" y="4216498"/>
            <a:ext cx="709821" cy="338554"/>
          </a:xfrm>
          <a:prstGeom prst="rect">
            <a:avLst/>
          </a:prstGeom>
          <a:noFill/>
        </p:spPr>
        <p:txBody>
          <a:bodyPr wrap="square" lIns="0" rIns="0">
            <a:noAutofit/>
          </a:bodyPr>
          <a:lstStyle/>
          <a:p>
            <a:pPr algn="ctr"/>
            <a:r>
              <a:rPr lang="en-US" sz="800">
                <a:solidFill>
                  <a:schemeClr val="bg1"/>
                </a:solidFill>
              </a:rPr>
              <a:t>Cultural acceptance</a:t>
            </a:r>
          </a:p>
        </p:txBody>
      </p:sp>
      <p:sp>
        <p:nvSpPr>
          <p:cNvPr id="405" name="TextBox 404">
            <a:extLst>
              <a:ext uri="{FF2B5EF4-FFF2-40B4-BE49-F238E27FC236}">
                <a16:creationId xmlns:a16="http://schemas.microsoft.com/office/drawing/2014/main" id="{0CC4D9FB-D022-461D-9366-C8CD74612039}"/>
              </a:ext>
            </a:extLst>
          </p:cNvPr>
          <p:cNvSpPr txBox="1"/>
          <p:nvPr userDrawn="1"/>
        </p:nvSpPr>
        <p:spPr>
          <a:xfrm>
            <a:off x="3933096" y="5053521"/>
            <a:ext cx="709821" cy="215444"/>
          </a:xfrm>
          <a:prstGeom prst="rect">
            <a:avLst/>
          </a:prstGeom>
          <a:noFill/>
        </p:spPr>
        <p:txBody>
          <a:bodyPr wrap="square" lIns="0" rIns="0">
            <a:noAutofit/>
          </a:bodyPr>
          <a:lstStyle/>
          <a:p>
            <a:pPr algn="ctr"/>
            <a:r>
              <a:rPr lang="en-US" sz="800">
                <a:solidFill>
                  <a:schemeClr val="bg1"/>
                </a:solidFill>
              </a:rPr>
              <a:t>First Flag</a:t>
            </a:r>
          </a:p>
        </p:txBody>
      </p:sp>
      <p:sp>
        <p:nvSpPr>
          <p:cNvPr id="407" name="TextBox 406">
            <a:extLst>
              <a:ext uri="{FF2B5EF4-FFF2-40B4-BE49-F238E27FC236}">
                <a16:creationId xmlns:a16="http://schemas.microsoft.com/office/drawing/2014/main" id="{8716872F-F885-4AA4-A216-14ECBF712486}"/>
              </a:ext>
            </a:extLst>
          </p:cNvPr>
          <p:cNvSpPr txBox="1"/>
          <p:nvPr userDrawn="1"/>
        </p:nvSpPr>
        <p:spPr>
          <a:xfrm>
            <a:off x="3242083" y="2580873"/>
            <a:ext cx="709821" cy="215444"/>
          </a:xfrm>
          <a:prstGeom prst="rect">
            <a:avLst/>
          </a:prstGeom>
          <a:noFill/>
        </p:spPr>
        <p:txBody>
          <a:bodyPr wrap="square" lIns="0" rIns="0">
            <a:noAutofit/>
          </a:bodyPr>
          <a:lstStyle/>
          <a:p>
            <a:pPr algn="ctr"/>
            <a:r>
              <a:rPr lang="en-US" sz="800">
                <a:solidFill>
                  <a:schemeClr val="bg1"/>
                </a:solidFill>
              </a:rPr>
              <a:t>Atom</a:t>
            </a:r>
          </a:p>
        </p:txBody>
      </p:sp>
      <p:sp>
        <p:nvSpPr>
          <p:cNvPr id="409" name="TextBox 408">
            <a:extLst>
              <a:ext uri="{FF2B5EF4-FFF2-40B4-BE49-F238E27FC236}">
                <a16:creationId xmlns:a16="http://schemas.microsoft.com/office/drawing/2014/main" id="{98D2CF27-1C39-4069-82E0-5F7B5054EC9E}"/>
              </a:ext>
            </a:extLst>
          </p:cNvPr>
          <p:cNvSpPr txBox="1"/>
          <p:nvPr userDrawn="1"/>
        </p:nvSpPr>
        <p:spPr>
          <a:xfrm>
            <a:off x="3933096" y="1753079"/>
            <a:ext cx="709821" cy="215444"/>
          </a:xfrm>
          <a:prstGeom prst="rect">
            <a:avLst/>
          </a:prstGeom>
          <a:noFill/>
        </p:spPr>
        <p:txBody>
          <a:bodyPr wrap="square" lIns="0" rIns="0">
            <a:noAutofit/>
          </a:bodyPr>
          <a:lstStyle/>
          <a:p>
            <a:pPr algn="ctr"/>
            <a:r>
              <a:rPr lang="en-US" sz="800">
                <a:solidFill>
                  <a:schemeClr val="bg1"/>
                </a:solidFill>
              </a:rPr>
              <a:t>Add</a:t>
            </a:r>
          </a:p>
        </p:txBody>
      </p:sp>
      <p:sp>
        <p:nvSpPr>
          <p:cNvPr id="411" name="TextBox 410">
            <a:extLst>
              <a:ext uri="{FF2B5EF4-FFF2-40B4-BE49-F238E27FC236}">
                <a16:creationId xmlns:a16="http://schemas.microsoft.com/office/drawing/2014/main" id="{038B9D5C-4EF3-414D-97D8-EB33CA1F6357}"/>
              </a:ext>
            </a:extLst>
          </p:cNvPr>
          <p:cNvSpPr txBox="1"/>
          <p:nvPr userDrawn="1"/>
        </p:nvSpPr>
        <p:spPr>
          <a:xfrm>
            <a:off x="3933096" y="5877738"/>
            <a:ext cx="709821" cy="215444"/>
          </a:xfrm>
          <a:prstGeom prst="rect">
            <a:avLst/>
          </a:prstGeom>
          <a:noFill/>
        </p:spPr>
        <p:txBody>
          <a:bodyPr wrap="square" lIns="0" rIns="0">
            <a:noAutofit/>
          </a:bodyPr>
          <a:lstStyle/>
          <a:p>
            <a:pPr algn="ctr"/>
            <a:r>
              <a:rPr lang="en-US" sz="800">
                <a:solidFill>
                  <a:schemeClr val="bg1"/>
                </a:solidFill>
              </a:rPr>
              <a:t>Input</a:t>
            </a:r>
          </a:p>
        </p:txBody>
      </p:sp>
      <p:sp>
        <p:nvSpPr>
          <p:cNvPr id="413" name="TextBox 412">
            <a:extLst>
              <a:ext uri="{FF2B5EF4-FFF2-40B4-BE49-F238E27FC236}">
                <a16:creationId xmlns:a16="http://schemas.microsoft.com/office/drawing/2014/main" id="{C47B2501-DEF0-485E-9DC7-635935BAA2E2}"/>
              </a:ext>
            </a:extLst>
          </p:cNvPr>
          <p:cNvSpPr txBox="1"/>
          <p:nvPr userDrawn="1"/>
        </p:nvSpPr>
        <p:spPr>
          <a:xfrm>
            <a:off x="6812494" y="3367961"/>
            <a:ext cx="709821" cy="338554"/>
          </a:xfrm>
          <a:prstGeom prst="rect">
            <a:avLst/>
          </a:prstGeom>
          <a:noFill/>
        </p:spPr>
        <p:txBody>
          <a:bodyPr wrap="square" lIns="0" rIns="0">
            <a:noAutofit/>
          </a:bodyPr>
          <a:lstStyle/>
          <a:p>
            <a:pPr algn="ctr"/>
            <a:r>
              <a:rPr lang="en-US" sz="800">
                <a:solidFill>
                  <a:schemeClr val="bg1"/>
                </a:solidFill>
              </a:rPr>
              <a:t>Contact </a:t>
            </a:r>
          </a:p>
          <a:p>
            <a:pPr algn="ctr"/>
            <a:r>
              <a:rPr lang="en-US" sz="800">
                <a:solidFill>
                  <a:schemeClr val="bg1"/>
                </a:solidFill>
              </a:rPr>
              <a:t>email alt</a:t>
            </a:r>
          </a:p>
        </p:txBody>
      </p:sp>
      <p:sp>
        <p:nvSpPr>
          <p:cNvPr id="415" name="TextBox 414">
            <a:extLst>
              <a:ext uri="{FF2B5EF4-FFF2-40B4-BE49-F238E27FC236}">
                <a16:creationId xmlns:a16="http://schemas.microsoft.com/office/drawing/2014/main" id="{277328AC-2E13-4879-B539-87781F9467D9}"/>
              </a:ext>
            </a:extLst>
          </p:cNvPr>
          <p:cNvSpPr txBox="1"/>
          <p:nvPr userDrawn="1"/>
        </p:nvSpPr>
        <p:spPr>
          <a:xfrm>
            <a:off x="6812494" y="4216498"/>
            <a:ext cx="709821" cy="338554"/>
          </a:xfrm>
          <a:prstGeom prst="rect">
            <a:avLst/>
          </a:prstGeom>
          <a:noFill/>
        </p:spPr>
        <p:txBody>
          <a:bodyPr wrap="square" lIns="0" rIns="0">
            <a:noAutofit/>
          </a:bodyPr>
          <a:lstStyle/>
          <a:p>
            <a:pPr algn="ctr"/>
            <a:r>
              <a:rPr lang="en-US" sz="800">
                <a:solidFill>
                  <a:schemeClr val="bg1"/>
                </a:solidFill>
              </a:rPr>
              <a:t>Ease </a:t>
            </a:r>
          </a:p>
          <a:p>
            <a:pPr algn="ctr"/>
            <a:r>
              <a:rPr lang="en-US" sz="800">
                <a:solidFill>
                  <a:schemeClr val="bg1"/>
                </a:solidFill>
              </a:rPr>
              <a:t>of use</a:t>
            </a:r>
          </a:p>
        </p:txBody>
      </p:sp>
      <p:sp>
        <p:nvSpPr>
          <p:cNvPr id="417" name="TextBox 416">
            <a:extLst>
              <a:ext uri="{FF2B5EF4-FFF2-40B4-BE49-F238E27FC236}">
                <a16:creationId xmlns:a16="http://schemas.microsoft.com/office/drawing/2014/main" id="{5DB71552-F798-4CE8-8F5D-11ED55CED894}"/>
              </a:ext>
            </a:extLst>
          </p:cNvPr>
          <p:cNvSpPr txBox="1"/>
          <p:nvPr userDrawn="1"/>
        </p:nvSpPr>
        <p:spPr>
          <a:xfrm>
            <a:off x="7527090" y="5053521"/>
            <a:ext cx="709821" cy="215444"/>
          </a:xfrm>
          <a:prstGeom prst="rect">
            <a:avLst/>
          </a:prstGeom>
          <a:noFill/>
        </p:spPr>
        <p:txBody>
          <a:bodyPr wrap="square" lIns="0" rIns="0">
            <a:noAutofit/>
          </a:bodyPr>
          <a:lstStyle/>
          <a:p>
            <a:pPr algn="ctr"/>
            <a:r>
              <a:rPr lang="en-US" sz="800">
                <a:solidFill>
                  <a:schemeClr val="bg1"/>
                </a:solidFill>
              </a:rPr>
              <a:t>First-quote</a:t>
            </a:r>
          </a:p>
        </p:txBody>
      </p:sp>
      <p:sp>
        <p:nvSpPr>
          <p:cNvPr id="419" name="TextBox 418">
            <a:extLst>
              <a:ext uri="{FF2B5EF4-FFF2-40B4-BE49-F238E27FC236}">
                <a16:creationId xmlns:a16="http://schemas.microsoft.com/office/drawing/2014/main" id="{8F017A92-C891-4F09-81AE-0B07602332F1}"/>
              </a:ext>
            </a:extLst>
          </p:cNvPr>
          <p:cNvSpPr txBox="1"/>
          <p:nvPr userDrawn="1"/>
        </p:nvSpPr>
        <p:spPr>
          <a:xfrm>
            <a:off x="6812494" y="2580873"/>
            <a:ext cx="709821" cy="215444"/>
          </a:xfrm>
          <a:prstGeom prst="rect">
            <a:avLst/>
          </a:prstGeom>
          <a:noFill/>
        </p:spPr>
        <p:txBody>
          <a:bodyPr wrap="square" lIns="0" rIns="0">
            <a:noAutofit/>
          </a:bodyPr>
          <a:lstStyle/>
          <a:p>
            <a:pPr algn="ctr"/>
            <a:r>
              <a:rPr lang="en-US" sz="800">
                <a:solidFill>
                  <a:schemeClr val="bg1"/>
                </a:solidFill>
              </a:rPr>
              <a:t>Big scale</a:t>
            </a:r>
          </a:p>
        </p:txBody>
      </p:sp>
      <p:sp>
        <p:nvSpPr>
          <p:cNvPr id="421" name="TextBox 420">
            <a:extLst>
              <a:ext uri="{FF2B5EF4-FFF2-40B4-BE49-F238E27FC236}">
                <a16:creationId xmlns:a16="http://schemas.microsoft.com/office/drawing/2014/main" id="{BE80C217-590F-4866-AB75-5D2EF5680C94}"/>
              </a:ext>
            </a:extLst>
          </p:cNvPr>
          <p:cNvSpPr txBox="1"/>
          <p:nvPr userDrawn="1"/>
        </p:nvSpPr>
        <p:spPr>
          <a:xfrm>
            <a:off x="7527090" y="1753079"/>
            <a:ext cx="709821" cy="338554"/>
          </a:xfrm>
          <a:prstGeom prst="rect">
            <a:avLst/>
          </a:prstGeom>
          <a:noFill/>
        </p:spPr>
        <p:txBody>
          <a:bodyPr wrap="square" lIns="0" rIns="0">
            <a:noAutofit/>
          </a:bodyPr>
          <a:lstStyle/>
          <a:p>
            <a:pPr algn="ctr"/>
            <a:r>
              <a:rPr lang="en-US" sz="800">
                <a:solidFill>
                  <a:schemeClr val="bg1"/>
                </a:solidFill>
              </a:rPr>
              <a:t>Alert </a:t>
            </a:r>
          </a:p>
          <a:p>
            <a:pPr algn="ctr"/>
            <a:r>
              <a:rPr lang="en-US" sz="800">
                <a:solidFill>
                  <a:schemeClr val="bg1"/>
                </a:solidFill>
              </a:rPr>
              <a:t>Alarm</a:t>
            </a:r>
          </a:p>
        </p:txBody>
      </p:sp>
      <p:sp>
        <p:nvSpPr>
          <p:cNvPr id="423" name="TextBox 422">
            <a:extLst>
              <a:ext uri="{FF2B5EF4-FFF2-40B4-BE49-F238E27FC236}">
                <a16:creationId xmlns:a16="http://schemas.microsoft.com/office/drawing/2014/main" id="{93BF7EB0-604B-428B-A5D3-36F01291DB67}"/>
              </a:ext>
            </a:extLst>
          </p:cNvPr>
          <p:cNvSpPr txBox="1"/>
          <p:nvPr userDrawn="1"/>
        </p:nvSpPr>
        <p:spPr>
          <a:xfrm>
            <a:off x="7527090" y="5877738"/>
            <a:ext cx="709821" cy="215444"/>
          </a:xfrm>
          <a:prstGeom prst="rect">
            <a:avLst/>
          </a:prstGeom>
          <a:noFill/>
        </p:spPr>
        <p:txBody>
          <a:bodyPr wrap="square" lIns="0" rIns="0">
            <a:noAutofit/>
          </a:bodyPr>
          <a:lstStyle/>
          <a:p>
            <a:pPr algn="ctr"/>
            <a:r>
              <a:rPr lang="en-US" sz="800">
                <a:solidFill>
                  <a:schemeClr val="bg1"/>
                </a:solidFill>
              </a:rPr>
              <a:t>Leader</a:t>
            </a:r>
          </a:p>
        </p:txBody>
      </p:sp>
      <p:sp>
        <p:nvSpPr>
          <p:cNvPr id="425" name="TextBox 424">
            <a:extLst>
              <a:ext uri="{FF2B5EF4-FFF2-40B4-BE49-F238E27FC236}">
                <a16:creationId xmlns:a16="http://schemas.microsoft.com/office/drawing/2014/main" id="{6620A372-13FD-482E-8BF9-37C5DE45EAA3}"/>
              </a:ext>
            </a:extLst>
          </p:cNvPr>
          <p:cNvSpPr txBox="1"/>
          <p:nvPr userDrawn="1"/>
        </p:nvSpPr>
        <p:spPr>
          <a:xfrm>
            <a:off x="8241687" y="3367961"/>
            <a:ext cx="709821" cy="215444"/>
          </a:xfrm>
          <a:prstGeom prst="rect">
            <a:avLst/>
          </a:prstGeom>
          <a:noFill/>
        </p:spPr>
        <p:txBody>
          <a:bodyPr wrap="square" lIns="0" rIns="0">
            <a:noAutofit/>
          </a:bodyPr>
          <a:lstStyle/>
          <a:p>
            <a:pPr algn="ctr"/>
            <a:r>
              <a:rPr lang="en-US" sz="800">
                <a:solidFill>
                  <a:schemeClr val="bg1"/>
                </a:solidFill>
              </a:rPr>
              <a:t>Cost high</a:t>
            </a:r>
          </a:p>
        </p:txBody>
      </p:sp>
      <p:sp>
        <p:nvSpPr>
          <p:cNvPr id="427" name="TextBox 426">
            <a:extLst>
              <a:ext uri="{FF2B5EF4-FFF2-40B4-BE49-F238E27FC236}">
                <a16:creationId xmlns:a16="http://schemas.microsoft.com/office/drawing/2014/main" id="{351204F3-F0CD-4DFC-9DBB-ACA0F810EC8A}"/>
              </a:ext>
            </a:extLst>
          </p:cNvPr>
          <p:cNvSpPr txBox="1"/>
          <p:nvPr userDrawn="1"/>
        </p:nvSpPr>
        <p:spPr>
          <a:xfrm>
            <a:off x="8241687" y="4216498"/>
            <a:ext cx="709821" cy="215444"/>
          </a:xfrm>
          <a:prstGeom prst="rect">
            <a:avLst/>
          </a:prstGeom>
          <a:noFill/>
        </p:spPr>
        <p:txBody>
          <a:bodyPr wrap="square" lIns="0" rIns="0">
            <a:noAutofit/>
          </a:bodyPr>
          <a:lstStyle/>
          <a:p>
            <a:pPr algn="ctr"/>
            <a:r>
              <a:rPr lang="en-US" sz="800">
                <a:solidFill>
                  <a:schemeClr val="bg1"/>
                </a:solidFill>
              </a:rPr>
              <a:t>Edit</a:t>
            </a:r>
          </a:p>
        </p:txBody>
      </p:sp>
      <p:sp>
        <p:nvSpPr>
          <p:cNvPr id="429" name="TextBox 428">
            <a:extLst>
              <a:ext uri="{FF2B5EF4-FFF2-40B4-BE49-F238E27FC236}">
                <a16:creationId xmlns:a16="http://schemas.microsoft.com/office/drawing/2014/main" id="{E91D9B54-7E28-44B3-B020-2A65D044E175}"/>
              </a:ext>
            </a:extLst>
          </p:cNvPr>
          <p:cNvSpPr txBox="1"/>
          <p:nvPr userDrawn="1"/>
        </p:nvSpPr>
        <p:spPr>
          <a:xfrm>
            <a:off x="8961986" y="5053521"/>
            <a:ext cx="709821" cy="215444"/>
          </a:xfrm>
          <a:prstGeom prst="rect">
            <a:avLst/>
          </a:prstGeom>
          <a:noFill/>
        </p:spPr>
        <p:txBody>
          <a:bodyPr wrap="square" lIns="0" rIns="0">
            <a:noAutofit/>
          </a:bodyPr>
          <a:lstStyle/>
          <a:p>
            <a:pPr algn="ctr"/>
            <a:r>
              <a:rPr lang="en-US" sz="800">
                <a:solidFill>
                  <a:schemeClr val="bg1"/>
                </a:solidFill>
              </a:rPr>
              <a:t>Flexibility</a:t>
            </a:r>
          </a:p>
        </p:txBody>
      </p:sp>
      <p:sp>
        <p:nvSpPr>
          <p:cNvPr id="431" name="TextBox 430">
            <a:extLst>
              <a:ext uri="{FF2B5EF4-FFF2-40B4-BE49-F238E27FC236}">
                <a16:creationId xmlns:a16="http://schemas.microsoft.com/office/drawing/2014/main" id="{AD643864-9FF4-4A8C-8CB1-B7BCFBE3E250}"/>
              </a:ext>
            </a:extLst>
          </p:cNvPr>
          <p:cNvSpPr txBox="1"/>
          <p:nvPr userDrawn="1"/>
        </p:nvSpPr>
        <p:spPr>
          <a:xfrm>
            <a:off x="8241687" y="2580873"/>
            <a:ext cx="709821" cy="338554"/>
          </a:xfrm>
          <a:prstGeom prst="rect">
            <a:avLst/>
          </a:prstGeom>
          <a:noFill/>
        </p:spPr>
        <p:txBody>
          <a:bodyPr wrap="square" lIns="0" rIns="0">
            <a:noAutofit/>
          </a:bodyPr>
          <a:lstStyle/>
          <a:p>
            <a:pPr algn="ctr"/>
            <a:r>
              <a:rPr lang="en-US" sz="800">
                <a:solidFill>
                  <a:schemeClr val="bg1"/>
                </a:solidFill>
              </a:rPr>
              <a:t>Business partner-up</a:t>
            </a:r>
          </a:p>
        </p:txBody>
      </p:sp>
      <p:sp>
        <p:nvSpPr>
          <p:cNvPr id="433" name="TextBox 432">
            <a:extLst>
              <a:ext uri="{FF2B5EF4-FFF2-40B4-BE49-F238E27FC236}">
                <a16:creationId xmlns:a16="http://schemas.microsoft.com/office/drawing/2014/main" id="{BCEF4B94-E763-4437-AB2C-BD2227611692}"/>
              </a:ext>
            </a:extLst>
          </p:cNvPr>
          <p:cNvSpPr txBox="1"/>
          <p:nvPr userDrawn="1"/>
        </p:nvSpPr>
        <p:spPr>
          <a:xfrm>
            <a:off x="8961986" y="1753079"/>
            <a:ext cx="709821" cy="215444"/>
          </a:xfrm>
          <a:prstGeom prst="rect">
            <a:avLst/>
          </a:prstGeom>
          <a:noFill/>
        </p:spPr>
        <p:txBody>
          <a:bodyPr wrap="square" lIns="0" rIns="0">
            <a:noAutofit/>
          </a:bodyPr>
          <a:lstStyle/>
          <a:p>
            <a:pPr algn="ctr"/>
            <a:r>
              <a:rPr lang="en-US" sz="800">
                <a:solidFill>
                  <a:schemeClr val="bg1"/>
                </a:solidFill>
              </a:rPr>
              <a:t>App-3rd-party</a:t>
            </a:r>
          </a:p>
        </p:txBody>
      </p:sp>
      <p:sp>
        <p:nvSpPr>
          <p:cNvPr id="435" name="TextBox 434">
            <a:extLst>
              <a:ext uri="{FF2B5EF4-FFF2-40B4-BE49-F238E27FC236}">
                <a16:creationId xmlns:a16="http://schemas.microsoft.com/office/drawing/2014/main" id="{3C4FC071-C9F6-41EB-9D2C-063F8ABDB1B6}"/>
              </a:ext>
            </a:extLst>
          </p:cNvPr>
          <p:cNvSpPr txBox="1"/>
          <p:nvPr userDrawn="1"/>
        </p:nvSpPr>
        <p:spPr>
          <a:xfrm>
            <a:off x="9675196" y="5877738"/>
            <a:ext cx="709821" cy="215444"/>
          </a:xfrm>
          <a:prstGeom prst="rect">
            <a:avLst/>
          </a:prstGeom>
          <a:noFill/>
        </p:spPr>
        <p:txBody>
          <a:bodyPr wrap="square" lIns="0" rIns="0">
            <a:noAutofit/>
          </a:bodyPr>
          <a:lstStyle/>
          <a:p>
            <a:pPr algn="ctr"/>
            <a:r>
              <a:rPr lang="en-US" sz="800">
                <a:solidFill>
                  <a:schemeClr val="bg1"/>
                </a:solidFill>
              </a:rPr>
              <a:t>Link alt</a:t>
            </a:r>
          </a:p>
        </p:txBody>
      </p:sp>
      <p:sp>
        <p:nvSpPr>
          <p:cNvPr id="437" name="TextBox 436">
            <a:extLst>
              <a:ext uri="{FF2B5EF4-FFF2-40B4-BE49-F238E27FC236}">
                <a16:creationId xmlns:a16="http://schemas.microsoft.com/office/drawing/2014/main" id="{BEAF721F-5FC3-4CC6-8583-4C6AC3963D30}"/>
              </a:ext>
            </a:extLst>
          </p:cNvPr>
          <p:cNvSpPr txBox="1"/>
          <p:nvPr userDrawn="1"/>
        </p:nvSpPr>
        <p:spPr>
          <a:xfrm>
            <a:off x="7527090" y="3367961"/>
            <a:ext cx="709821" cy="215444"/>
          </a:xfrm>
          <a:prstGeom prst="rect">
            <a:avLst/>
          </a:prstGeom>
          <a:noFill/>
        </p:spPr>
        <p:txBody>
          <a:bodyPr wrap="square" lIns="0" rIns="0">
            <a:noAutofit/>
          </a:bodyPr>
          <a:lstStyle/>
          <a:p>
            <a:pPr algn="ctr"/>
            <a:r>
              <a:rPr lang="en-US" sz="800">
                <a:solidFill>
                  <a:schemeClr val="bg1"/>
                </a:solidFill>
              </a:rPr>
              <a:t>Corporation</a:t>
            </a:r>
          </a:p>
        </p:txBody>
      </p:sp>
      <p:sp>
        <p:nvSpPr>
          <p:cNvPr id="439" name="TextBox 438">
            <a:extLst>
              <a:ext uri="{FF2B5EF4-FFF2-40B4-BE49-F238E27FC236}">
                <a16:creationId xmlns:a16="http://schemas.microsoft.com/office/drawing/2014/main" id="{44533EA0-9DAF-4773-AF82-B9B6C1AC9304}"/>
              </a:ext>
            </a:extLst>
          </p:cNvPr>
          <p:cNvSpPr txBox="1"/>
          <p:nvPr userDrawn="1"/>
        </p:nvSpPr>
        <p:spPr>
          <a:xfrm>
            <a:off x="7527090" y="4216498"/>
            <a:ext cx="709821" cy="215444"/>
          </a:xfrm>
          <a:prstGeom prst="rect">
            <a:avLst/>
          </a:prstGeom>
          <a:noFill/>
        </p:spPr>
        <p:txBody>
          <a:bodyPr wrap="square" lIns="0" rIns="0">
            <a:noAutofit/>
          </a:bodyPr>
          <a:lstStyle/>
          <a:p>
            <a:pPr algn="ctr"/>
            <a:r>
              <a:rPr lang="en-US" sz="800">
                <a:solidFill>
                  <a:schemeClr val="bg1"/>
                </a:solidFill>
              </a:rPr>
              <a:t>Ecosystem</a:t>
            </a:r>
          </a:p>
        </p:txBody>
      </p:sp>
      <p:sp>
        <p:nvSpPr>
          <p:cNvPr id="441" name="TextBox 440">
            <a:extLst>
              <a:ext uri="{FF2B5EF4-FFF2-40B4-BE49-F238E27FC236}">
                <a16:creationId xmlns:a16="http://schemas.microsoft.com/office/drawing/2014/main" id="{152E9F76-F332-48D5-83D5-B75ED947C883}"/>
              </a:ext>
            </a:extLst>
          </p:cNvPr>
          <p:cNvSpPr txBox="1"/>
          <p:nvPr userDrawn="1"/>
        </p:nvSpPr>
        <p:spPr>
          <a:xfrm>
            <a:off x="8241687" y="5053521"/>
            <a:ext cx="709821" cy="338554"/>
          </a:xfrm>
          <a:prstGeom prst="rect">
            <a:avLst/>
          </a:prstGeom>
          <a:noFill/>
        </p:spPr>
        <p:txBody>
          <a:bodyPr wrap="square" lIns="0" rIns="0">
            <a:noAutofit/>
          </a:bodyPr>
          <a:lstStyle/>
          <a:p>
            <a:pPr algn="ctr"/>
            <a:r>
              <a:rPr lang="en-US" sz="800">
                <a:solidFill>
                  <a:schemeClr val="bg1"/>
                </a:solidFill>
              </a:rPr>
              <a:t>First-reply-</a:t>
            </a:r>
          </a:p>
          <a:p>
            <a:pPr algn="ctr"/>
            <a:r>
              <a:rPr lang="en-US" sz="800">
                <a:solidFill>
                  <a:schemeClr val="bg1"/>
                </a:solidFill>
              </a:rPr>
              <a:t>by-email</a:t>
            </a:r>
          </a:p>
        </p:txBody>
      </p:sp>
      <p:sp>
        <p:nvSpPr>
          <p:cNvPr id="443" name="TextBox 442">
            <a:extLst>
              <a:ext uri="{FF2B5EF4-FFF2-40B4-BE49-F238E27FC236}">
                <a16:creationId xmlns:a16="http://schemas.microsoft.com/office/drawing/2014/main" id="{F2A3B974-746B-4A03-AFD2-5B8FBA526BF8}"/>
              </a:ext>
            </a:extLst>
          </p:cNvPr>
          <p:cNvSpPr txBox="1"/>
          <p:nvPr userDrawn="1"/>
        </p:nvSpPr>
        <p:spPr>
          <a:xfrm>
            <a:off x="7527090" y="2580873"/>
            <a:ext cx="709821" cy="215444"/>
          </a:xfrm>
          <a:prstGeom prst="rect">
            <a:avLst/>
          </a:prstGeom>
          <a:noFill/>
        </p:spPr>
        <p:txBody>
          <a:bodyPr wrap="square" lIns="0" rIns="0">
            <a:noAutofit/>
          </a:bodyPr>
          <a:lstStyle/>
          <a:p>
            <a:pPr algn="ctr"/>
            <a:r>
              <a:rPr lang="en-US" sz="800">
                <a:solidFill>
                  <a:schemeClr val="bg1"/>
                </a:solidFill>
              </a:rPr>
              <a:t>Bookmark</a:t>
            </a:r>
          </a:p>
        </p:txBody>
      </p:sp>
      <p:sp>
        <p:nvSpPr>
          <p:cNvPr id="445" name="TextBox 444">
            <a:extLst>
              <a:ext uri="{FF2B5EF4-FFF2-40B4-BE49-F238E27FC236}">
                <a16:creationId xmlns:a16="http://schemas.microsoft.com/office/drawing/2014/main" id="{8D5ECFC4-704C-4A8C-9DF3-942A637E9B12}"/>
              </a:ext>
            </a:extLst>
          </p:cNvPr>
          <p:cNvSpPr txBox="1"/>
          <p:nvPr userDrawn="1"/>
        </p:nvSpPr>
        <p:spPr>
          <a:xfrm>
            <a:off x="8241687" y="1753079"/>
            <a:ext cx="709821" cy="215444"/>
          </a:xfrm>
          <a:prstGeom prst="rect">
            <a:avLst/>
          </a:prstGeom>
          <a:noFill/>
        </p:spPr>
        <p:txBody>
          <a:bodyPr wrap="square" lIns="0" rIns="0">
            <a:noAutofit/>
          </a:bodyPr>
          <a:lstStyle/>
          <a:p>
            <a:pPr algn="ctr"/>
            <a:r>
              <a:rPr lang="en-US" sz="800">
                <a:solidFill>
                  <a:schemeClr val="bg1"/>
                </a:solidFill>
              </a:rPr>
              <a:t>Anniversary</a:t>
            </a:r>
          </a:p>
        </p:txBody>
      </p:sp>
      <p:sp>
        <p:nvSpPr>
          <p:cNvPr id="447" name="TextBox 446">
            <a:extLst>
              <a:ext uri="{FF2B5EF4-FFF2-40B4-BE49-F238E27FC236}">
                <a16:creationId xmlns:a16="http://schemas.microsoft.com/office/drawing/2014/main" id="{49DCB5EE-583E-463F-AB92-D7BA788107E3}"/>
              </a:ext>
            </a:extLst>
          </p:cNvPr>
          <p:cNvSpPr txBox="1"/>
          <p:nvPr userDrawn="1"/>
        </p:nvSpPr>
        <p:spPr>
          <a:xfrm>
            <a:off x="8961986" y="5877738"/>
            <a:ext cx="709821" cy="215444"/>
          </a:xfrm>
          <a:prstGeom prst="rect">
            <a:avLst/>
          </a:prstGeom>
          <a:noFill/>
        </p:spPr>
        <p:txBody>
          <a:bodyPr wrap="square" lIns="0" rIns="0">
            <a:noAutofit/>
          </a:bodyPr>
          <a:lstStyle/>
          <a:p>
            <a:pPr algn="ctr"/>
            <a:r>
              <a:rPr lang="en-US" sz="800">
                <a:solidFill>
                  <a:schemeClr val="bg1"/>
                </a:solidFill>
              </a:rPr>
              <a:t>Link</a:t>
            </a:r>
          </a:p>
        </p:txBody>
      </p:sp>
      <p:sp>
        <p:nvSpPr>
          <p:cNvPr id="449" name="TextBox 448">
            <a:extLst>
              <a:ext uri="{FF2B5EF4-FFF2-40B4-BE49-F238E27FC236}">
                <a16:creationId xmlns:a16="http://schemas.microsoft.com/office/drawing/2014/main" id="{872A9E9E-223F-41CD-8EB4-BDB4D0F70240}"/>
              </a:ext>
            </a:extLst>
          </p:cNvPr>
          <p:cNvSpPr txBox="1"/>
          <p:nvPr userDrawn="1"/>
        </p:nvSpPr>
        <p:spPr>
          <a:xfrm>
            <a:off x="9675196" y="3367961"/>
            <a:ext cx="709821" cy="338554"/>
          </a:xfrm>
          <a:prstGeom prst="rect">
            <a:avLst/>
          </a:prstGeom>
          <a:noFill/>
        </p:spPr>
        <p:txBody>
          <a:bodyPr wrap="square" lIns="0" rIns="0">
            <a:noAutofit/>
          </a:bodyPr>
          <a:lstStyle/>
          <a:p>
            <a:pPr algn="ctr"/>
            <a:r>
              <a:rPr lang="en-US" sz="800">
                <a:solidFill>
                  <a:schemeClr val="bg1"/>
                </a:solidFill>
              </a:rPr>
              <a:t>Course-advanced</a:t>
            </a:r>
          </a:p>
        </p:txBody>
      </p:sp>
      <p:sp>
        <p:nvSpPr>
          <p:cNvPr id="451" name="TextBox 450">
            <a:extLst>
              <a:ext uri="{FF2B5EF4-FFF2-40B4-BE49-F238E27FC236}">
                <a16:creationId xmlns:a16="http://schemas.microsoft.com/office/drawing/2014/main" id="{9155E6CB-64DE-46B8-A8DB-3D4C72FADCFF}"/>
              </a:ext>
            </a:extLst>
          </p:cNvPr>
          <p:cNvSpPr txBox="1"/>
          <p:nvPr userDrawn="1"/>
        </p:nvSpPr>
        <p:spPr>
          <a:xfrm>
            <a:off x="10390297" y="4216498"/>
            <a:ext cx="709821" cy="338554"/>
          </a:xfrm>
          <a:prstGeom prst="rect">
            <a:avLst/>
          </a:prstGeom>
          <a:noFill/>
        </p:spPr>
        <p:txBody>
          <a:bodyPr wrap="square" lIns="0" rIns="0">
            <a:noAutofit/>
          </a:bodyPr>
          <a:lstStyle/>
          <a:p>
            <a:pPr algn="ctr"/>
            <a:r>
              <a:rPr lang="en-US" sz="800">
                <a:solidFill>
                  <a:schemeClr val="bg1"/>
                </a:solidFill>
              </a:rPr>
              <a:t>Enterprise competency</a:t>
            </a:r>
          </a:p>
        </p:txBody>
      </p:sp>
      <p:sp>
        <p:nvSpPr>
          <p:cNvPr id="453" name="TextBox 452">
            <a:extLst>
              <a:ext uri="{FF2B5EF4-FFF2-40B4-BE49-F238E27FC236}">
                <a16:creationId xmlns:a16="http://schemas.microsoft.com/office/drawing/2014/main" id="{0B4FAC28-771A-4CA8-8DE5-E0230A54992F}"/>
              </a:ext>
            </a:extLst>
          </p:cNvPr>
          <p:cNvSpPr txBox="1"/>
          <p:nvPr userDrawn="1"/>
        </p:nvSpPr>
        <p:spPr>
          <a:xfrm>
            <a:off x="10390297" y="5053521"/>
            <a:ext cx="709821" cy="338554"/>
          </a:xfrm>
          <a:prstGeom prst="rect">
            <a:avLst/>
          </a:prstGeom>
          <a:noFill/>
        </p:spPr>
        <p:txBody>
          <a:bodyPr wrap="square" lIns="0" rIns="0">
            <a:noAutofit/>
          </a:bodyPr>
          <a:lstStyle/>
          <a:p>
            <a:pPr algn="ctr"/>
            <a:r>
              <a:rPr lang="en-US" sz="800">
                <a:solidFill>
                  <a:schemeClr val="bg1"/>
                </a:solidFill>
              </a:rPr>
              <a:t>Group </a:t>
            </a:r>
          </a:p>
          <a:p>
            <a:pPr algn="ctr"/>
            <a:r>
              <a:rPr lang="en-US" sz="800">
                <a:solidFill>
                  <a:schemeClr val="bg1"/>
                </a:solidFill>
              </a:rPr>
              <a:t>of users</a:t>
            </a:r>
          </a:p>
        </p:txBody>
      </p:sp>
      <p:sp>
        <p:nvSpPr>
          <p:cNvPr id="455" name="TextBox 454">
            <a:extLst>
              <a:ext uri="{FF2B5EF4-FFF2-40B4-BE49-F238E27FC236}">
                <a16:creationId xmlns:a16="http://schemas.microsoft.com/office/drawing/2014/main" id="{B7743FBA-C57C-4AD9-8354-59144CB360A0}"/>
              </a:ext>
            </a:extLst>
          </p:cNvPr>
          <p:cNvSpPr txBox="1"/>
          <p:nvPr userDrawn="1"/>
        </p:nvSpPr>
        <p:spPr>
          <a:xfrm>
            <a:off x="9675196" y="2580873"/>
            <a:ext cx="709821" cy="338554"/>
          </a:xfrm>
          <a:prstGeom prst="rect">
            <a:avLst/>
          </a:prstGeom>
          <a:noFill/>
        </p:spPr>
        <p:txBody>
          <a:bodyPr wrap="square" lIns="0" rIns="0">
            <a:noAutofit/>
          </a:bodyPr>
          <a:lstStyle/>
          <a:p>
            <a:pPr algn="ctr"/>
            <a:r>
              <a:rPr lang="en-US" sz="800">
                <a:solidFill>
                  <a:schemeClr val="bg1"/>
                </a:solidFill>
              </a:rPr>
              <a:t>Business partner alt 2</a:t>
            </a:r>
          </a:p>
        </p:txBody>
      </p:sp>
      <p:sp>
        <p:nvSpPr>
          <p:cNvPr id="457" name="TextBox 456">
            <a:extLst>
              <a:ext uri="{FF2B5EF4-FFF2-40B4-BE49-F238E27FC236}">
                <a16:creationId xmlns:a16="http://schemas.microsoft.com/office/drawing/2014/main" id="{F0B55C7F-1169-48C1-B64C-0EEC8FE8E590}"/>
              </a:ext>
            </a:extLst>
          </p:cNvPr>
          <p:cNvSpPr txBox="1"/>
          <p:nvPr userDrawn="1"/>
        </p:nvSpPr>
        <p:spPr>
          <a:xfrm>
            <a:off x="10390297" y="1753079"/>
            <a:ext cx="709821" cy="338554"/>
          </a:xfrm>
          <a:prstGeom prst="rect">
            <a:avLst/>
          </a:prstGeom>
          <a:noFill/>
        </p:spPr>
        <p:txBody>
          <a:bodyPr wrap="square" lIns="0" rIns="0">
            <a:noAutofit/>
          </a:bodyPr>
          <a:lstStyle/>
          <a:p>
            <a:pPr algn="ctr"/>
            <a:r>
              <a:rPr lang="en-US" sz="800">
                <a:solidFill>
                  <a:schemeClr val="bg1"/>
                </a:solidFill>
              </a:rPr>
              <a:t>App-3rd-party  3</a:t>
            </a:r>
          </a:p>
        </p:txBody>
      </p:sp>
      <p:sp>
        <p:nvSpPr>
          <p:cNvPr id="459" name="TextBox 458">
            <a:extLst>
              <a:ext uri="{FF2B5EF4-FFF2-40B4-BE49-F238E27FC236}">
                <a16:creationId xmlns:a16="http://schemas.microsoft.com/office/drawing/2014/main" id="{25DCE611-6B45-49DB-8496-04DC98F8F103}"/>
              </a:ext>
            </a:extLst>
          </p:cNvPr>
          <p:cNvSpPr txBox="1"/>
          <p:nvPr userDrawn="1"/>
        </p:nvSpPr>
        <p:spPr>
          <a:xfrm>
            <a:off x="8241687" y="5871746"/>
            <a:ext cx="709821" cy="338554"/>
          </a:xfrm>
          <a:prstGeom prst="rect">
            <a:avLst/>
          </a:prstGeom>
          <a:noFill/>
        </p:spPr>
        <p:txBody>
          <a:bodyPr wrap="square" lIns="0" rIns="0">
            <a:noAutofit/>
          </a:bodyPr>
          <a:lstStyle/>
          <a:p>
            <a:pPr algn="ctr"/>
            <a:r>
              <a:rPr lang="en-US" sz="800">
                <a:solidFill>
                  <a:schemeClr val="bg1"/>
                </a:solidFill>
              </a:rPr>
              <a:t>Light bulb</a:t>
            </a:r>
          </a:p>
        </p:txBody>
      </p:sp>
      <p:sp>
        <p:nvSpPr>
          <p:cNvPr id="461" name="TextBox 460">
            <a:extLst>
              <a:ext uri="{FF2B5EF4-FFF2-40B4-BE49-F238E27FC236}">
                <a16:creationId xmlns:a16="http://schemas.microsoft.com/office/drawing/2014/main" id="{4BE5FBF7-CE27-4403-A481-86EC9E22585A}"/>
              </a:ext>
            </a:extLst>
          </p:cNvPr>
          <p:cNvSpPr txBox="1"/>
          <p:nvPr userDrawn="1"/>
        </p:nvSpPr>
        <p:spPr>
          <a:xfrm>
            <a:off x="9675196" y="4216498"/>
            <a:ext cx="709821" cy="215444"/>
          </a:xfrm>
          <a:prstGeom prst="rect">
            <a:avLst/>
          </a:prstGeom>
          <a:noFill/>
        </p:spPr>
        <p:txBody>
          <a:bodyPr wrap="square" lIns="0" rIns="0">
            <a:noAutofit/>
          </a:bodyPr>
          <a:lstStyle/>
          <a:p>
            <a:pPr algn="ctr"/>
            <a:r>
              <a:rPr lang="en-US" sz="800">
                <a:solidFill>
                  <a:schemeClr val="bg1"/>
                </a:solidFill>
              </a:rPr>
              <a:t>Emoji</a:t>
            </a:r>
          </a:p>
        </p:txBody>
      </p:sp>
      <p:sp>
        <p:nvSpPr>
          <p:cNvPr id="463" name="TextBox 462">
            <a:extLst>
              <a:ext uri="{FF2B5EF4-FFF2-40B4-BE49-F238E27FC236}">
                <a16:creationId xmlns:a16="http://schemas.microsoft.com/office/drawing/2014/main" id="{7FCB3897-8EA2-4241-A06D-7E7D1169656F}"/>
              </a:ext>
            </a:extLst>
          </p:cNvPr>
          <p:cNvSpPr txBox="1"/>
          <p:nvPr userDrawn="1"/>
        </p:nvSpPr>
        <p:spPr>
          <a:xfrm>
            <a:off x="11102668" y="5871457"/>
            <a:ext cx="709821" cy="338328"/>
          </a:xfrm>
          <a:prstGeom prst="rect">
            <a:avLst/>
          </a:prstGeom>
          <a:noFill/>
        </p:spPr>
        <p:txBody>
          <a:bodyPr wrap="square" lIns="0" rIns="0">
            <a:noAutofit/>
          </a:bodyPr>
          <a:lstStyle/>
          <a:p>
            <a:pPr algn="ctr"/>
            <a:r>
              <a:rPr lang="en-US" sz="800">
                <a:solidFill>
                  <a:schemeClr val="bg1"/>
                </a:solidFill>
              </a:rPr>
              <a:t>Link </a:t>
            </a:r>
          </a:p>
          <a:p>
            <a:pPr algn="ctr"/>
            <a:r>
              <a:rPr lang="en-US" sz="800">
                <a:solidFill>
                  <a:schemeClr val="bg1"/>
                </a:solidFill>
              </a:rPr>
              <a:t>special alt</a:t>
            </a:r>
          </a:p>
        </p:txBody>
      </p:sp>
    </p:spTree>
    <p:custDataLst>
      <p:tags r:id="rId1"/>
    </p:custDataLst>
    <p:extLst>
      <p:ext uri="{BB962C8B-B14F-4D97-AF65-F5344CB8AC3E}">
        <p14:creationId xmlns:p14="http://schemas.microsoft.com/office/powerpoint/2010/main" val="284602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CD8B-0BF4-42C6-9CBD-08944D71A8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DB7395-7138-4FDB-91BA-5546B9E81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8C43EA-7737-4DFE-9998-8BDA3DB7B23C}"/>
              </a:ext>
            </a:extLst>
          </p:cNvPr>
          <p:cNvSpPr>
            <a:spLocks noGrp="1"/>
          </p:cNvSpPr>
          <p:nvPr>
            <p:ph type="dt" sz="half" idx="10"/>
          </p:nvPr>
        </p:nvSpPr>
        <p:spPr/>
        <p:txBody>
          <a:bodyPr/>
          <a:lstStyle/>
          <a:p>
            <a:fld id="{505E256D-5AD6-4453-85AF-01F05E003725}" type="datetimeFigureOut">
              <a:rPr lang="en-US" smtClean="0"/>
              <a:t>12/11/2021</a:t>
            </a:fld>
            <a:endParaRPr lang="en-US"/>
          </a:p>
        </p:txBody>
      </p:sp>
      <p:sp>
        <p:nvSpPr>
          <p:cNvPr id="5" name="Footer Placeholder 4">
            <a:extLst>
              <a:ext uri="{FF2B5EF4-FFF2-40B4-BE49-F238E27FC236}">
                <a16:creationId xmlns:a16="http://schemas.microsoft.com/office/drawing/2014/main" id="{315D7F54-D9A5-4A14-824E-50FC376DA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42FB5-9D2D-4437-997E-6AEF839A2320}"/>
              </a:ext>
            </a:extLst>
          </p:cNvPr>
          <p:cNvSpPr>
            <a:spLocks noGrp="1"/>
          </p:cNvSpPr>
          <p:nvPr>
            <p:ph type="sldNum" sz="quarter" idx="12"/>
          </p:nvPr>
        </p:nvSpPr>
        <p:spPr/>
        <p:txBody>
          <a:bodyPr/>
          <a:lstStyle/>
          <a:p>
            <a:fld id="{69E81803-A963-4683-A416-DBF5CE07D31F}" type="slidenum">
              <a:rPr lang="en-US" smtClean="0"/>
              <a:t>‹#›</a:t>
            </a:fld>
            <a:endParaRPr lang="en-US"/>
          </a:p>
        </p:txBody>
      </p:sp>
    </p:spTree>
    <p:extLst>
      <p:ext uri="{BB962C8B-B14F-4D97-AF65-F5344CB8AC3E}">
        <p14:creationId xmlns:p14="http://schemas.microsoft.com/office/powerpoint/2010/main" val="19885455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Icons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7B0019-D30C-4B94-87CD-554B877C691D}"/>
              </a:ext>
            </a:extLst>
          </p:cNvPr>
          <p:cNvSpPr/>
          <p:nvPr userDrawn="1"/>
        </p:nvSpPr>
        <p:spPr>
          <a:xfrm>
            <a:off x="1" y="1143001"/>
            <a:ext cx="12192000" cy="5671457"/>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US" sz="1400" b="0" i="0" err="1">
              <a:latin typeface="Arial"/>
              <a:cs typeface="Arial"/>
            </a:endParaRPr>
          </a:p>
        </p:txBody>
      </p:sp>
      <p:sp>
        <p:nvSpPr>
          <p:cNvPr id="7" name="Title 6">
            <a:extLst>
              <a:ext uri="{FF2B5EF4-FFF2-40B4-BE49-F238E27FC236}">
                <a16:creationId xmlns:a16="http://schemas.microsoft.com/office/drawing/2014/main" id="{D06F8458-66E1-4B4A-BC40-DD2CDA42EB1C}"/>
              </a:ext>
            </a:extLst>
          </p:cNvPr>
          <p:cNvSpPr>
            <a:spLocks noGrp="1"/>
          </p:cNvSpPr>
          <p:nvPr>
            <p:ph type="title"/>
          </p:nvPr>
        </p:nvSpPr>
        <p:spPr/>
        <p:txBody>
          <a:bodyPr/>
          <a:lstStyle/>
          <a:p>
            <a:r>
              <a:rPr lang="en-US"/>
              <a:t>Click to edit Master title style</a:t>
            </a:r>
          </a:p>
        </p:txBody>
      </p:sp>
      <p:sp>
        <p:nvSpPr>
          <p:cNvPr id="18" name="TextBox 17">
            <a:extLst>
              <a:ext uri="{FF2B5EF4-FFF2-40B4-BE49-F238E27FC236}">
                <a16:creationId xmlns:a16="http://schemas.microsoft.com/office/drawing/2014/main" id="{90CF7BEC-2ABE-4EF6-A184-360BC0F0353C}"/>
              </a:ext>
            </a:extLst>
          </p:cNvPr>
          <p:cNvSpPr txBox="1"/>
          <p:nvPr userDrawn="1"/>
        </p:nvSpPr>
        <p:spPr>
          <a:xfrm>
            <a:off x="11102668" y="3402693"/>
            <a:ext cx="713418" cy="338328"/>
          </a:xfrm>
          <a:prstGeom prst="rect">
            <a:avLst/>
          </a:prstGeom>
          <a:noFill/>
        </p:spPr>
        <p:txBody>
          <a:bodyPr wrap="square" lIns="0" rIns="0">
            <a:noAutofit/>
          </a:bodyPr>
          <a:lstStyle/>
          <a:p>
            <a:pPr algn="ctr"/>
            <a:r>
              <a:rPr lang="en-US" sz="800">
                <a:solidFill>
                  <a:schemeClr val="bg1"/>
                </a:solidFill>
              </a:rPr>
              <a:t>RPA </a:t>
            </a:r>
          </a:p>
          <a:p>
            <a:pPr algn="ctr"/>
            <a:r>
              <a:rPr lang="en-US" sz="800">
                <a:solidFill>
                  <a:schemeClr val="bg1"/>
                </a:solidFill>
              </a:rPr>
              <a:t>champion</a:t>
            </a:r>
          </a:p>
        </p:txBody>
      </p:sp>
      <p:sp>
        <p:nvSpPr>
          <p:cNvPr id="20" name="TextBox 19">
            <a:extLst>
              <a:ext uri="{FF2B5EF4-FFF2-40B4-BE49-F238E27FC236}">
                <a16:creationId xmlns:a16="http://schemas.microsoft.com/office/drawing/2014/main" id="{39F87A46-2624-4F14-B15B-CF454F756CB1}"/>
              </a:ext>
            </a:extLst>
          </p:cNvPr>
          <p:cNvSpPr txBox="1"/>
          <p:nvPr userDrawn="1"/>
        </p:nvSpPr>
        <p:spPr>
          <a:xfrm>
            <a:off x="388013" y="3402693"/>
            <a:ext cx="713418" cy="338328"/>
          </a:xfrm>
          <a:prstGeom prst="rect">
            <a:avLst/>
          </a:prstGeom>
          <a:noFill/>
        </p:spPr>
        <p:txBody>
          <a:bodyPr wrap="square" lIns="0" rIns="0">
            <a:noAutofit/>
          </a:bodyPr>
          <a:lstStyle/>
          <a:p>
            <a:pPr algn="ctr"/>
            <a:r>
              <a:rPr lang="en-US" sz="800">
                <a:solidFill>
                  <a:schemeClr val="bg1"/>
                </a:solidFill>
              </a:rPr>
              <a:t>Question and answer</a:t>
            </a:r>
          </a:p>
        </p:txBody>
      </p:sp>
      <p:sp>
        <p:nvSpPr>
          <p:cNvPr id="22" name="TextBox 21">
            <a:extLst>
              <a:ext uri="{FF2B5EF4-FFF2-40B4-BE49-F238E27FC236}">
                <a16:creationId xmlns:a16="http://schemas.microsoft.com/office/drawing/2014/main" id="{780E9DC0-3B87-4641-BEC8-B6B9077757A8}"/>
              </a:ext>
            </a:extLst>
          </p:cNvPr>
          <p:cNvSpPr txBox="1"/>
          <p:nvPr userDrawn="1"/>
        </p:nvSpPr>
        <p:spPr>
          <a:xfrm>
            <a:off x="1102323" y="3402693"/>
            <a:ext cx="713418" cy="338328"/>
          </a:xfrm>
          <a:prstGeom prst="rect">
            <a:avLst/>
          </a:prstGeom>
          <a:noFill/>
        </p:spPr>
        <p:txBody>
          <a:bodyPr wrap="square" lIns="0" rIns="0">
            <a:noAutofit/>
          </a:bodyPr>
          <a:lstStyle/>
          <a:p>
            <a:pPr algn="ctr"/>
            <a:r>
              <a:rPr lang="en-US" sz="800">
                <a:solidFill>
                  <a:schemeClr val="bg1"/>
                </a:solidFill>
              </a:rPr>
              <a:t>Question and answer 2</a:t>
            </a:r>
          </a:p>
        </p:txBody>
      </p:sp>
      <p:sp>
        <p:nvSpPr>
          <p:cNvPr id="24" name="TextBox 23">
            <a:extLst>
              <a:ext uri="{FF2B5EF4-FFF2-40B4-BE49-F238E27FC236}">
                <a16:creationId xmlns:a16="http://schemas.microsoft.com/office/drawing/2014/main" id="{763A8086-34B3-44A6-9D68-24F07695DFD1}"/>
              </a:ext>
            </a:extLst>
          </p:cNvPr>
          <p:cNvSpPr txBox="1"/>
          <p:nvPr userDrawn="1"/>
        </p:nvSpPr>
        <p:spPr>
          <a:xfrm>
            <a:off x="1816633" y="3402693"/>
            <a:ext cx="713418" cy="338328"/>
          </a:xfrm>
          <a:prstGeom prst="rect">
            <a:avLst/>
          </a:prstGeom>
          <a:noFill/>
        </p:spPr>
        <p:txBody>
          <a:bodyPr wrap="square" lIns="0" rIns="0">
            <a:noAutofit/>
          </a:bodyPr>
          <a:lstStyle/>
          <a:p>
            <a:pPr algn="ctr"/>
            <a:r>
              <a:rPr lang="en-US" sz="800">
                <a:solidFill>
                  <a:schemeClr val="bg1"/>
                </a:solidFill>
              </a:rPr>
              <a:t>Ramp up</a:t>
            </a:r>
          </a:p>
        </p:txBody>
      </p:sp>
      <p:sp>
        <p:nvSpPr>
          <p:cNvPr id="25" name="TextBox 24">
            <a:extLst>
              <a:ext uri="{FF2B5EF4-FFF2-40B4-BE49-F238E27FC236}">
                <a16:creationId xmlns:a16="http://schemas.microsoft.com/office/drawing/2014/main" id="{01D88B68-108F-4A1A-A364-E3582FDD14CD}"/>
              </a:ext>
            </a:extLst>
          </p:cNvPr>
          <p:cNvSpPr txBox="1"/>
          <p:nvPr userDrawn="1"/>
        </p:nvSpPr>
        <p:spPr>
          <a:xfrm>
            <a:off x="2530943" y="3402693"/>
            <a:ext cx="713418" cy="338328"/>
          </a:xfrm>
          <a:prstGeom prst="rect">
            <a:avLst/>
          </a:prstGeom>
          <a:noFill/>
        </p:spPr>
        <p:txBody>
          <a:bodyPr wrap="square" lIns="0" rIns="0">
            <a:noAutofit/>
          </a:bodyPr>
          <a:lstStyle/>
          <a:p>
            <a:pPr algn="ctr"/>
            <a:r>
              <a:rPr lang="en-US" sz="800">
                <a:solidFill>
                  <a:schemeClr val="bg1"/>
                </a:solidFill>
              </a:rPr>
              <a:t>Ramp up alt</a:t>
            </a:r>
          </a:p>
        </p:txBody>
      </p:sp>
      <p:sp>
        <p:nvSpPr>
          <p:cNvPr id="27" name="TextBox 26">
            <a:extLst>
              <a:ext uri="{FF2B5EF4-FFF2-40B4-BE49-F238E27FC236}">
                <a16:creationId xmlns:a16="http://schemas.microsoft.com/office/drawing/2014/main" id="{A04CD87A-5EA0-4344-90B8-4D8A53FF99FE}"/>
              </a:ext>
            </a:extLst>
          </p:cNvPr>
          <p:cNvSpPr txBox="1"/>
          <p:nvPr userDrawn="1"/>
        </p:nvSpPr>
        <p:spPr>
          <a:xfrm>
            <a:off x="3959563" y="3402693"/>
            <a:ext cx="713418" cy="338328"/>
          </a:xfrm>
          <a:prstGeom prst="rect">
            <a:avLst/>
          </a:prstGeom>
          <a:noFill/>
        </p:spPr>
        <p:txBody>
          <a:bodyPr wrap="square" lIns="0" rIns="0">
            <a:noAutofit/>
          </a:bodyPr>
          <a:lstStyle/>
          <a:p>
            <a:pPr algn="ctr"/>
            <a:r>
              <a:rPr lang="en-US" sz="800">
                <a:solidFill>
                  <a:schemeClr val="bg1"/>
                </a:solidFill>
              </a:rPr>
              <a:t>Read guidelines</a:t>
            </a:r>
          </a:p>
        </p:txBody>
      </p:sp>
      <p:sp>
        <p:nvSpPr>
          <p:cNvPr id="29" name="TextBox 28">
            <a:extLst>
              <a:ext uri="{FF2B5EF4-FFF2-40B4-BE49-F238E27FC236}">
                <a16:creationId xmlns:a16="http://schemas.microsoft.com/office/drawing/2014/main" id="{9F711ED1-7950-46AE-BD91-DA71677ECB0C}"/>
              </a:ext>
            </a:extLst>
          </p:cNvPr>
          <p:cNvSpPr txBox="1"/>
          <p:nvPr userDrawn="1"/>
        </p:nvSpPr>
        <p:spPr>
          <a:xfrm>
            <a:off x="8959733" y="3402693"/>
            <a:ext cx="713418" cy="338328"/>
          </a:xfrm>
          <a:prstGeom prst="rect">
            <a:avLst/>
          </a:prstGeom>
          <a:noFill/>
        </p:spPr>
        <p:txBody>
          <a:bodyPr wrap="square" lIns="0" rIns="0">
            <a:noAutofit/>
          </a:bodyPr>
          <a:lstStyle/>
          <a:p>
            <a:pPr algn="ctr"/>
            <a:r>
              <a:rPr lang="en-US" sz="800">
                <a:solidFill>
                  <a:schemeClr val="bg1"/>
                </a:solidFill>
              </a:rPr>
              <a:t>Reply</a:t>
            </a:r>
          </a:p>
        </p:txBody>
      </p:sp>
      <p:sp>
        <p:nvSpPr>
          <p:cNvPr id="31" name="TextBox 30">
            <a:extLst>
              <a:ext uri="{FF2B5EF4-FFF2-40B4-BE49-F238E27FC236}">
                <a16:creationId xmlns:a16="http://schemas.microsoft.com/office/drawing/2014/main" id="{05E03A70-E7B9-4F4E-9B94-59F759BE79B2}"/>
              </a:ext>
            </a:extLst>
          </p:cNvPr>
          <p:cNvSpPr txBox="1"/>
          <p:nvPr userDrawn="1"/>
        </p:nvSpPr>
        <p:spPr>
          <a:xfrm>
            <a:off x="9674043" y="3402693"/>
            <a:ext cx="713418" cy="338328"/>
          </a:xfrm>
          <a:prstGeom prst="rect">
            <a:avLst/>
          </a:prstGeom>
          <a:noFill/>
        </p:spPr>
        <p:txBody>
          <a:bodyPr wrap="square" lIns="0" rIns="0">
            <a:noAutofit/>
          </a:bodyPr>
          <a:lstStyle/>
          <a:p>
            <a:pPr algn="ctr"/>
            <a:r>
              <a:rPr lang="en-US" sz="800">
                <a:solidFill>
                  <a:schemeClr val="bg1"/>
                </a:solidFill>
              </a:rPr>
              <a:t>Resource</a:t>
            </a:r>
          </a:p>
        </p:txBody>
      </p:sp>
      <p:sp>
        <p:nvSpPr>
          <p:cNvPr id="33" name="TextBox 32">
            <a:extLst>
              <a:ext uri="{FF2B5EF4-FFF2-40B4-BE49-F238E27FC236}">
                <a16:creationId xmlns:a16="http://schemas.microsoft.com/office/drawing/2014/main" id="{AA5B1D6A-D929-44AF-8958-C0D70F8CFA4C}"/>
              </a:ext>
            </a:extLst>
          </p:cNvPr>
          <p:cNvSpPr txBox="1"/>
          <p:nvPr userDrawn="1"/>
        </p:nvSpPr>
        <p:spPr>
          <a:xfrm>
            <a:off x="4673873" y="3402693"/>
            <a:ext cx="713418" cy="338328"/>
          </a:xfrm>
          <a:prstGeom prst="rect">
            <a:avLst/>
          </a:prstGeom>
          <a:noFill/>
        </p:spPr>
        <p:txBody>
          <a:bodyPr wrap="square" lIns="0" rIns="0">
            <a:noAutofit/>
          </a:bodyPr>
          <a:lstStyle/>
          <a:p>
            <a:pPr algn="ctr"/>
            <a:r>
              <a:rPr lang="en-US" sz="800">
                <a:solidFill>
                  <a:schemeClr val="bg1"/>
                </a:solidFill>
              </a:rPr>
              <a:t>Redesign</a:t>
            </a:r>
          </a:p>
        </p:txBody>
      </p:sp>
      <p:sp>
        <p:nvSpPr>
          <p:cNvPr id="34" name="TextBox 33">
            <a:extLst>
              <a:ext uri="{FF2B5EF4-FFF2-40B4-BE49-F238E27FC236}">
                <a16:creationId xmlns:a16="http://schemas.microsoft.com/office/drawing/2014/main" id="{BB90B05D-3E58-40E3-93DD-6F4A143282D3}"/>
              </a:ext>
            </a:extLst>
          </p:cNvPr>
          <p:cNvSpPr txBox="1"/>
          <p:nvPr userDrawn="1"/>
        </p:nvSpPr>
        <p:spPr>
          <a:xfrm>
            <a:off x="5388183" y="3402693"/>
            <a:ext cx="713418" cy="338328"/>
          </a:xfrm>
          <a:prstGeom prst="rect">
            <a:avLst/>
          </a:prstGeom>
          <a:noFill/>
        </p:spPr>
        <p:txBody>
          <a:bodyPr wrap="square" lIns="0" rIns="0">
            <a:noAutofit/>
          </a:bodyPr>
          <a:lstStyle/>
          <a:p>
            <a:pPr algn="ctr"/>
            <a:r>
              <a:rPr lang="en-US" sz="800">
                <a:solidFill>
                  <a:schemeClr val="bg1"/>
                </a:solidFill>
              </a:rPr>
              <a:t>Redesign alt</a:t>
            </a:r>
          </a:p>
        </p:txBody>
      </p:sp>
      <p:sp>
        <p:nvSpPr>
          <p:cNvPr id="35" name="TextBox 34">
            <a:extLst>
              <a:ext uri="{FF2B5EF4-FFF2-40B4-BE49-F238E27FC236}">
                <a16:creationId xmlns:a16="http://schemas.microsoft.com/office/drawing/2014/main" id="{C4C194D1-4ABA-4A5E-9DF6-2029CE6306C5}"/>
              </a:ext>
            </a:extLst>
          </p:cNvPr>
          <p:cNvSpPr txBox="1"/>
          <p:nvPr userDrawn="1"/>
        </p:nvSpPr>
        <p:spPr>
          <a:xfrm>
            <a:off x="6102493" y="3402693"/>
            <a:ext cx="713418" cy="338328"/>
          </a:xfrm>
          <a:prstGeom prst="rect">
            <a:avLst/>
          </a:prstGeom>
          <a:noFill/>
        </p:spPr>
        <p:txBody>
          <a:bodyPr wrap="square" lIns="0" rIns="0">
            <a:noAutofit/>
          </a:bodyPr>
          <a:lstStyle/>
          <a:p>
            <a:pPr algn="ctr"/>
            <a:r>
              <a:rPr lang="en-US" sz="800">
                <a:solidFill>
                  <a:schemeClr val="bg1"/>
                </a:solidFill>
              </a:rPr>
              <a:t>Refresh</a:t>
            </a:r>
          </a:p>
        </p:txBody>
      </p:sp>
      <p:sp>
        <p:nvSpPr>
          <p:cNvPr id="36" name="TextBox 35">
            <a:extLst>
              <a:ext uri="{FF2B5EF4-FFF2-40B4-BE49-F238E27FC236}">
                <a16:creationId xmlns:a16="http://schemas.microsoft.com/office/drawing/2014/main" id="{84916C4D-95A1-43CC-9904-49E2F6A0347E}"/>
              </a:ext>
            </a:extLst>
          </p:cNvPr>
          <p:cNvSpPr txBox="1"/>
          <p:nvPr userDrawn="1"/>
        </p:nvSpPr>
        <p:spPr>
          <a:xfrm>
            <a:off x="6816803" y="3402693"/>
            <a:ext cx="713418" cy="338328"/>
          </a:xfrm>
          <a:prstGeom prst="rect">
            <a:avLst/>
          </a:prstGeom>
          <a:noFill/>
        </p:spPr>
        <p:txBody>
          <a:bodyPr wrap="square" lIns="0" rIns="0">
            <a:noAutofit/>
          </a:bodyPr>
          <a:lstStyle/>
          <a:p>
            <a:pPr algn="ctr"/>
            <a:r>
              <a:rPr lang="en-US" sz="800">
                <a:solidFill>
                  <a:schemeClr val="bg1"/>
                </a:solidFill>
              </a:rPr>
              <a:t>Refresh 2</a:t>
            </a:r>
          </a:p>
        </p:txBody>
      </p:sp>
      <p:sp>
        <p:nvSpPr>
          <p:cNvPr id="37" name="TextBox 36">
            <a:extLst>
              <a:ext uri="{FF2B5EF4-FFF2-40B4-BE49-F238E27FC236}">
                <a16:creationId xmlns:a16="http://schemas.microsoft.com/office/drawing/2014/main" id="{18939518-D257-4BA9-AE37-437474BA51D1}"/>
              </a:ext>
            </a:extLst>
          </p:cNvPr>
          <p:cNvSpPr txBox="1"/>
          <p:nvPr userDrawn="1"/>
        </p:nvSpPr>
        <p:spPr>
          <a:xfrm>
            <a:off x="7531113" y="3402693"/>
            <a:ext cx="713418" cy="338328"/>
          </a:xfrm>
          <a:prstGeom prst="rect">
            <a:avLst/>
          </a:prstGeom>
          <a:noFill/>
        </p:spPr>
        <p:txBody>
          <a:bodyPr wrap="square" lIns="0" rIns="0">
            <a:noAutofit/>
          </a:bodyPr>
          <a:lstStyle/>
          <a:p>
            <a:pPr algn="ctr"/>
            <a:r>
              <a:rPr lang="en-US" sz="800">
                <a:solidFill>
                  <a:schemeClr val="bg1"/>
                </a:solidFill>
              </a:rPr>
              <a:t>Remove</a:t>
            </a:r>
          </a:p>
        </p:txBody>
      </p:sp>
      <p:sp>
        <p:nvSpPr>
          <p:cNvPr id="38" name="TextBox 37">
            <a:extLst>
              <a:ext uri="{FF2B5EF4-FFF2-40B4-BE49-F238E27FC236}">
                <a16:creationId xmlns:a16="http://schemas.microsoft.com/office/drawing/2014/main" id="{AE174C2A-BB96-4E19-975A-CC2E6385660C}"/>
              </a:ext>
            </a:extLst>
          </p:cNvPr>
          <p:cNvSpPr txBox="1"/>
          <p:nvPr userDrawn="1"/>
        </p:nvSpPr>
        <p:spPr>
          <a:xfrm>
            <a:off x="8245423" y="3402693"/>
            <a:ext cx="713418" cy="338328"/>
          </a:xfrm>
          <a:prstGeom prst="rect">
            <a:avLst/>
          </a:prstGeom>
          <a:noFill/>
        </p:spPr>
        <p:txBody>
          <a:bodyPr wrap="square" lIns="0" rIns="0">
            <a:noAutofit/>
          </a:bodyPr>
          <a:lstStyle/>
          <a:p>
            <a:pPr algn="ctr"/>
            <a:r>
              <a:rPr lang="en-US" sz="800">
                <a:solidFill>
                  <a:schemeClr val="bg1"/>
                </a:solidFill>
              </a:rPr>
              <a:t>Remove alt</a:t>
            </a:r>
          </a:p>
        </p:txBody>
      </p:sp>
      <p:sp>
        <p:nvSpPr>
          <p:cNvPr id="39" name="TextBox 38">
            <a:extLst>
              <a:ext uri="{FF2B5EF4-FFF2-40B4-BE49-F238E27FC236}">
                <a16:creationId xmlns:a16="http://schemas.microsoft.com/office/drawing/2014/main" id="{9517A348-5A5C-4D78-BE48-CF2F87D6468D}"/>
              </a:ext>
            </a:extLst>
          </p:cNvPr>
          <p:cNvSpPr txBox="1"/>
          <p:nvPr userDrawn="1"/>
        </p:nvSpPr>
        <p:spPr>
          <a:xfrm>
            <a:off x="10388353" y="3402693"/>
            <a:ext cx="713418" cy="338328"/>
          </a:xfrm>
          <a:prstGeom prst="rect">
            <a:avLst/>
          </a:prstGeom>
          <a:noFill/>
        </p:spPr>
        <p:txBody>
          <a:bodyPr wrap="square" lIns="0" rIns="0">
            <a:noAutofit/>
          </a:bodyPr>
          <a:lstStyle/>
          <a:p>
            <a:pPr algn="ctr"/>
            <a:r>
              <a:rPr lang="en-US" sz="800">
                <a:solidFill>
                  <a:schemeClr val="bg1"/>
                </a:solidFill>
              </a:rPr>
              <a:t>RPA business analyst</a:t>
            </a:r>
          </a:p>
        </p:txBody>
      </p:sp>
      <p:sp>
        <p:nvSpPr>
          <p:cNvPr id="41" name="TextBox 40">
            <a:extLst>
              <a:ext uri="{FF2B5EF4-FFF2-40B4-BE49-F238E27FC236}">
                <a16:creationId xmlns:a16="http://schemas.microsoft.com/office/drawing/2014/main" id="{5E213064-FE24-4481-923E-87C3CA7815CD}"/>
              </a:ext>
            </a:extLst>
          </p:cNvPr>
          <p:cNvSpPr txBox="1"/>
          <p:nvPr userDrawn="1"/>
        </p:nvSpPr>
        <p:spPr>
          <a:xfrm>
            <a:off x="3245253" y="3402693"/>
            <a:ext cx="713418" cy="338328"/>
          </a:xfrm>
          <a:prstGeom prst="rect">
            <a:avLst/>
          </a:prstGeom>
          <a:noFill/>
        </p:spPr>
        <p:txBody>
          <a:bodyPr wrap="square" lIns="0" rIns="0">
            <a:noAutofit/>
          </a:bodyPr>
          <a:lstStyle/>
          <a:p>
            <a:pPr algn="ctr"/>
            <a:r>
              <a:rPr lang="en-US" sz="800">
                <a:solidFill>
                  <a:schemeClr val="bg1"/>
                </a:solidFill>
              </a:rPr>
              <a:t>Reader</a:t>
            </a:r>
          </a:p>
        </p:txBody>
      </p:sp>
      <p:sp>
        <p:nvSpPr>
          <p:cNvPr id="43" name="TextBox 42">
            <a:extLst>
              <a:ext uri="{FF2B5EF4-FFF2-40B4-BE49-F238E27FC236}">
                <a16:creationId xmlns:a16="http://schemas.microsoft.com/office/drawing/2014/main" id="{2522F10D-83D1-4480-BC2B-C3FFBD3443A1}"/>
              </a:ext>
            </a:extLst>
          </p:cNvPr>
          <p:cNvSpPr txBox="1"/>
          <p:nvPr userDrawn="1"/>
        </p:nvSpPr>
        <p:spPr>
          <a:xfrm>
            <a:off x="11102668" y="4225711"/>
            <a:ext cx="713418" cy="338328"/>
          </a:xfrm>
          <a:prstGeom prst="rect">
            <a:avLst/>
          </a:prstGeom>
          <a:noFill/>
        </p:spPr>
        <p:txBody>
          <a:bodyPr wrap="square" lIns="0" rIns="0">
            <a:noAutofit/>
          </a:bodyPr>
          <a:lstStyle/>
          <a:p>
            <a:pPr algn="ctr"/>
            <a:r>
              <a:rPr lang="en-US" sz="800">
                <a:solidFill>
                  <a:schemeClr val="bg1"/>
                </a:solidFill>
              </a:rPr>
              <a:t>Solutions 2</a:t>
            </a:r>
          </a:p>
        </p:txBody>
      </p:sp>
      <p:sp>
        <p:nvSpPr>
          <p:cNvPr id="45" name="TextBox 44">
            <a:extLst>
              <a:ext uri="{FF2B5EF4-FFF2-40B4-BE49-F238E27FC236}">
                <a16:creationId xmlns:a16="http://schemas.microsoft.com/office/drawing/2014/main" id="{92AC8B25-FF1B-43CF-B3BA-9C0D657E17CE}"/>
              </a:ext>
            </a:extLst>
          </p:cNvPr>
          <p:cNvSpPr txBox="1"/>
          <p:nvPr userDrawn="1"/>
        </p:nvSpPr>
        <p:spPr>
          <a:xfrm>
            <a:off x="388013" y="4225711"/>
            <a:ext cx="713418" cy="338328"/>
          </a:xfrm>
          <a:prstGeom prst="rect">
            <a:avLst/>
          </a:prstGeom>
          <a:noFill/>
        </p:spPr>
        <p:txBody>
          <a:bodyPr wrap="square" lIns="0" rIns="0">
            <a:noAutofit/>
          </a:bodyPr>
          <a:lstStyle/>
          <a:p>
            <a:pPr algn="ctr"/>
            <a:r>
              <a:rPr lang="en-US" sz="800">
                <a:solidFill>
                  <a:schemeClr val="bg1"/>
                </a:solidFill>
              </a:rPr>
              <a:t>RPA </a:t>
            </a:r>
          </a:p>
          <a:p>
            <a:pPr algn="ctr"/>
            <a:r>
              <a:rPr lang="en-US" sz="800">
                <a:solidFill>
                  <a:schemeClr val="bg1"/>
                </a:solidFill>
              </a:rPr>
              <a:t>developer</a:t>
            </a:r>
          </a:p>
        </p:txBody>
      </p:sp>
      <p:sp>
        <p:nvSpPr>
          <p:cNvPr id="47" name="TextBox 46">
            <a:extLst>
              <a:ext uri="{FF2B5EF4-FFF2-40B4-BE49-F238E27FC236}">
                <a16:creationId xmlns:a16="http://schemas.microsoft.com/office/drawing/2014/main" id="{AECEEDDB-2E54-4E30-A9F4-65C37AE1AE23}"/>
              </a:ext>
            </a:extLst>
          </p:cNvPr>
          <p:cNvSpPr txBox="1"/>
          <p:nvPr userDrawn="1"/>
        </p:nvSpPr>
        <p:spPr>
          <a:xfrm>
            <a:off x="1102323" y="4225711"/>
            <a:ext cx="713418" cy="338328"/>
          </a:xfrm>
          <a:prstGeom prst="rect">
            <a:avLst/>
          </a:prstGeom>
          <a:noFill/>
        </p:spPr>
        <p:txBody>
          <a:bodyPr wrap="square" lIns="0" rIns="0">
            <a:noAutofit/>
          </a:bodyPr>
          <a:lstStyle/>
          <a:p>
            <a:pPr algn="ctr"/>
            <a:r>
              <a:rPr lang="en-US" sz="800">
                <a:solidFill>
                  <a:schemeClr val="bg1"/>
                </a:solidFill>
              </a:rPr>
              <a:t>RPA infrastructure engineer</a:t>
            </a:r>
          </a:p>
        </p:txBody>
      </p:sp>
      <p:sp>
        <p:nvSpPr>
          <p:cNvPr id="49" name="TextBox 48">
            <a:extLst>
              <a:ext uri="{FF2B5EF4-FFF2-40B4-BE49-F238E27FC236}">
                <a16:creationId xmlns:a16="http://schemas.microsoft.com/office/drawing/2014/main" id="{B67306E7-458D-49A6-BBAC-933A18D63A55}"/>
              </a:ext>
            </a:extLst>
          </p:cNvPr>
          <p:cNvSpPr txBox="1"/>
          <p:nvPr userDrawn="1"/>
        </p:nvSpPr>
        <p:spPr>
          <a:xfrm>
            <a:off x="1816633" y="4225711"/>
            <a:ext cx="713418" cy="338328"/>
          </a:xfrm>
          <a:prstGeom prst="rect">
            <a:avLst/>
          </a:prstGeom>
          <a:noFill/>
        </p:spPr>
        <p:txBody>
          <a:bodyPr wrap="square" lIns="0" rIns="0">
            <a:noAutofit/>
          </a:bodyPr>
          <a:lstStyle/>
          <a:p>
            <a:pPr algn="ctr"/>
            <a:r>
              <a:rPr lang="en-US" sz="800">
                <a:solidFill>
                  <a:schemeClr val="bg1"/>
                </a:solidFill>
              </a:rPr>
              <a:t>RPA service support</a:t>
            </a:r>
          </a:p>
        </p:txBody>
      </p:sp>
      <p:sp>
        <p:nvSpPr>
          <p:cNvPr id="51" name="TextBox 50">
            <a:extLst>
              <a:ext uri="{FF2B5EF4-FFF2-40B4-BE49-F238E27FC236}">
                <a16:creationId xmlns:a16="http://schemas.microsoft.com/office/drawing/2014/main" id="{902D68D5-2AC1-4A82-9602-033F406E69FA}"/>
              </a:ext>
            </a:extLst>
          </p:cNvPr>
          <p:cNvSpPr txBox="1"/>
          <p:nvPr userDrawn="1"/>
        </p:nvSpPr>
        <p:spPr>
          <a:xfrm>
            <a:off x="2530943" y="4225711"/>
            <a:ext cx="713418" cy="338328"/>
          </a:xfrm>
          <a:prstGeom prst="rect">
            <a:avLst/>
          </a:prstGeom>
          <a:noFill/>
        </p:spPr>
        <p:txBody>
          <a:bodyPr wrap="square" lIns="0" rIns="0">
            <a:noAutofit/>
          </a:bodyPr>
          <a:lstStyle/>
          <a:p>
            <a:pPr algn="ctr"/>
            <a:r>
              <a:rPr lang="en-US" sz="800">
                <a:solidFill>
                  <a:schemeClr val="bg1"/>
                </a:solidFill>
              </a:rPr>
              <a:t>RPA solution architect</a:t>
            </a:r>
          </a:p>
        </p:txBody>
      </p:sp>
      <p:sp>
        <p:nvSpPr>
          <p:cNvPr id="53" name="TextBox 52">
            <a:extLst>
              <a:ext uri="{FF2B5EF4-FFF2-40B4-BE49-F238E27FC236}">
                <a16:creationId xmlns:a16="http://schemas.microsoft.com/office/drawing/2014/main" id="{5C82730C-D3AC-470F-A110-15092B022273}"/>
              </a:ext>
            </a:extLst>
          </p:cNvPr>
          <p:cNvSpPr txBox="1"/>
          <p:nvPr userDrawn="1"/>
        </p:nvSpPr>
        <p:spPr>
          <a:xfrm>
            <a:off x="3959563" y="4225711"/>
            <a:ext cx="713418" cy="338328"/>
          </a:xfrm>
          <a:prstGeom prst="rect">
            <a:avLst/>
          </a:prstGeom>
          <a:noFill/>
        </p:spPr>
        <p:txBody>
          <a:bodyPr wrap="square" lIns="0" rIns="0">
            <a:noAutofit/>
          </a:bodyPr>
          <a:lstStyle/>
          <a:p>
            <a:pPr algn="ctr"/>
            <a:r>
              <a:rPr lang="en-US" sz="800">
                <a:solidFill>
                  <a:schemeClr val="bg1"/>
                </a:solidFill>
              </a:rPr>
              <a:t>Satellite</a:t>
            </a:r>
          </a:p>
        </p:txBody>
      </p:sp>
      <p:sp>
        <p:nvSpPr>
          <p:cNvPr id="55" name="TextBox 54">
            <a:extLst>
              <a:ext uri="{FF2B5EF4-FFF2-40B4-BE49-F238E27FC236}">
                <a16:creationId xmlns:a16="http://schemas.microsoft.com/office/drawing/2014/main" id="{60C21AB4-BBA4-4650-A765-EA34F568644D}"/>
              </a:ext>
            </a:extLst>
          </p:cNvPr>
          <p:cNvSpPr txBox="1"/>
          <p:nvPr userDrawn="1"/>
        </p:nvSpPr>
        <p:spPr>
          <a:xfrm>
            <a:off x="8959733" y="4225711"/>
            <a:ext cx="713418" cy="338328"/>
          </a:xfrm>
          <a:prstGeom prst="rect">
            <a:avLst/>
          </a:prstGeom>
          <a:noFill/>
        </p:spPr>
        <p:txBody>
          <a:bodyPr wrap="square" lIns="0" rIns="0">
            <a:noAutofit/>
          </a:bodyPr>
          <a:lstStyle/>
          <a:p>
            <a:pPr algn="ctr"/>
            <a:r>
              <a:rPr lang="en-US" sz="800">
                <a:solidFill>
                  <a:schemeClr val="bg1"/>
                </a:solidFill>
              </a:rPr>
              <a:t>Share alt</a:t>
            </a:r>
          </a:p>
        </p:txBody>
      </p:sp>
      <p:sp>
        <p:nvSpPr>
          <p:cNvPr id="57" name="TextBox 56">
            <a:extLst>
              <a:ext uri="{FF2B5EF4-FFF2-40B4-BE49-F238E27FC236}">
                <a16:creationId xmlns:a16="http://schemas.microsoft.com/office/drawing/2014/main" id="{4C66B8EF-2125-451E-93D3-2428E1A7F8FF}"/>
              </a:ext>
            </a:extLst>
          </p:cNvPr>
          <p:cNvSpPr txBox="1"/>
          <p:nvPr userDrawn="1"/>
        </p:nvSpPr>
        <p:spPr>
          <a:xfrm>
            <a:off x="9674043" y="4225711"/>
            <a:ext cx="713418" cy="338328"/>
          </a:xfrm>
          <a:prstGeom prst="rect">
            <a:avLst/>
          </a:prstGeom>
          <a:noFill/>
        </p:spPr>
        <p:txBody>
          <a:bodyPr wrap="square" lIns="0" rIns="0">
            <a:noAutofit/>
          </a:bodyPr>
          <a:lstStyle/>
          <a:p>
            <a:pPr algn="ctr"/>
            <a:r>
              <a:rPr lang="en-US" sz="800">
                <a:solidFill>
                  <a:schemeClr val="bg1"/>
                </a:solidFill>
              </a:rPr>
              <a:t>Slideshow</a:t>
            </a:r>
          </a:p>
        </p:txBody>
      </p:sp>
      <p:sp>
        <p:nvSpPr>
          <p:cNvPr id="59" name="TextBox 58">
            <a:extLst>
              <a:ext uri="{FF2B5EF4-FFF2-40B4-BE49-F238E27FC236}">
                <a16:creationId xmlns:a16="http://schemas.microsoft.com/office/drawing/2014/main" id="{A0D34C36-2B96-493B-907C-B046F9B9E221}"/>
              </a:ext>
            </a:extLst>
          </p:cNvPr>
          <p:cNvSpPr txBox="1"/>
          <p:nvPr userDrawn="1"/>
        </p:nvSpPr>
        <p:spPr>
          <a:xfrm>
            <a:off x="4673873" y="4225711"/>
            <a:ext cx="713418" cy="338328"/>
          </a:xfrm>
          <a:prstGeom prst="rect">
            <a:avLst/>
          </a:prstGeom>
          <a:noFill/>
        </p:spPr>
        <p:txBody>
          <a:bodyPr wrap="square" lIns="0" rIns="0">
            <a:noAutofit/>
          </a:bodyPr>
          <a:lstStyle/>
          <a:p>
            <a:pPr algn="ctr"/>
            <a:r>
              <a:rPr lang="en-US" sz="800">
                <a:solidFill>
                  <a:schemeClr val="bg1"/>
                </a:solidFill>
              </a:rPr>
              <a:t>Seamless integration</a:t>
            </a:r>
          </a:p>
        </p:txBody>
      </p:sp>
      <p:sp>
        <p:nvSpPr>
          <p:cNvPr id="61" name="TextBox 60">
            <a:extLst>
              <a:ext uri="{FF2B5EF4-FFF2-40B4-BE49-F238E27FC236}">
                <a16:creationId xmlns:a16="http://schemas.microsoft.com/office/drawing/2014/main" id="{C4A80DA5-9586-4261-85DB-E9EC4412ABE8}"/>
              </a:ext>
            </a:extLst>
          </p:cNvPr>
          <p:cNvSpPr txBox="1"/>
          <p:nvPr userDrawn="1"/>
        </p:nvSpPr>
        <p:spPr>
          <a:xfrm>
            <a:off x="5388183" y="4225711"/>
            <a:ext cx="713418" cy="338328"/>
          </a:xfrm>
          <a:prstGeom prst="rect">
            <a:avLst/>
          </a:prstGeom>
          <a:noFill/>
        </p:spPr>
        <p:txBody>
          <a:bodyPr wrap="square" lIns="0" rIns="0">
            <a:noAutofit/>
          </a:bodyPr>
          <a:lstStyle/>
          <a:p>
            <a:pPr algn="ctr"/>
            <a:r>
              <a:rPr lang="en-US" sz="800">
                <a:solidFill>
                  <a:schemeClr val="bg1"/>
                </a:solidFill>
              </a:rPr>
              <a:t>Seamless integration alt</a:t>
            </a:r>
          </a:p>
        </p:txBody>
      </p:sp>
      <p:sp>
        <p:nvSpPr>
          <p:cNvPr id="63" name="TextBox 62">
            <a:extLst>
              <a:ext uri="{FF2B5EF4-FFF2-40B4-BE49-F238E27FC236}">
                <a16:creationId xmlns:a16="http://schemas.microsoft.com/office/drawing/2014/main" id="{4DA54841-3694-4B44-B428-0294041F5CCC}"/>
              </a:ext>
            </a:extLst>
          </p:cNvPr>
          <p:cNvSpPr txBox="1"/>
          <p:nvPr userDrawn="1"/>
        </p:nvSpPr>
        <p:spPr>
          <a:xfrm>
            <a:off x="6102493" y="4225711"/>
            <a:ext cx="713418" cy="338328"/>
          </a:xfrm>
          <a:prstGeom prst="rect">
            <a:avLst/>
          </a:prstGeom>
          <a:noFill/>
        </p:spPr>
        <p:txBody>
          <a:bodyPr wrap="square" lIns="0" rIns="0">
            <a:noAutofit/>
          </a:bodyPr>
          <a:lstStyle/>
          <a:p>
            <a:pPr algn="ctr"/>
            <a:r>
              <a:rPr lang="en-US" sz="800">
                <a:solidFill>
                  <a:schemeClr val="bg1"/>
                </a:solidFill>
              </a:rPr>
              <a:t>Search</a:t>
            </a:r>
          </a:p>
        </p:txBody>
      </p:sp>
      <p:sp>
        <p:nvSpPr>
          <p:cNvPr id="64" name="TextBox 63">
            <a:extLst>
              <a:ext uri="{FF2B5EF4-FFF2-40B4-BE49-F238E27FC236}">
                <a16:creationId xmlns:a16="http://schemas.microsoft.com/office/drawing/2014/main" id="{A8A21B57-3B9D-44D8-B259-EE052856F6A1}"/>
              </a:ext>
            </a:extLst>
          </p:cNvPr>
          <p:cNvSpPr txBox="1"/>
          <p:nvPr userDrawn="1"/>
        </p:nvSpPr>
        <p:spPr>
          <a:xfrm>
            <a:off x="6816803" y="4225711"/>
            <a:ext cx="713418" cy="338328"/>
          </a:xfrm>
          <a:prstGeom prst="rect">
            <a:avLst/>
          </a:prstGeom>
          <a:noFill/>
        </p:spPr>
        <p:txBody>
          <a:bodyPr wrap="square" lIns="0" rIns="0">
            <a:noAutofit/>
          </a:bodyPr>
          <a:lstStyle/>
          <a:p>
            <a:pPr algn="ctr"/>
            <a:r>
              <a:rPr lang="en-US" sz="800">
                <a:solidFill>
                  <a:schemeClr val="bg1"/>
                </a:solidFill>
              </a:rPr>
              <a:t>Secure </a:t>
            </a:r>
          </a:p>
          <a:p>
            <a:pPr algn="ctr"/>
            <a:r>
              <a:rPr lang="en-US" sz="800">
                <a:solidFill>
                  <a:schemeClr val="bg1"/>
                </a:solidFill>
              </a:rPr>
              <a:t>team collab</a:t>
            </a:r>
          </a:p>
        </p:txBody>
      </p:sp>
      <p:sp>
        <p:nvSpPr>
          <p:cNvPr id="65" name="TextBox 64">
            <a:extLst>
              <a:ext uri="{FF2B5EF4-FFF2-40B4-BE49-F238E27FC236}">
                <a16:creationId xmlns:a16="http://schemas.microsoft.com/office/drawing/2014/main" id="{46D658C5-DE66-49A9-9D7C-A9F26F42106D}"/>
              </a:ext>
            </a:extLst>
          </p:cNvPr>
          <p:cNvSpPr txBox="1"/>
          <p:nvPr userDrawn="1"/>
        </p:nvSpPr>
        <p:spPr>
          <a:xfrm>
            <a:off x="7531113" y="4225711"/>
            <a:ext cx="713418" cy="338328"/>
          </a:xfrm>
          <a:prstGeom prst="rect">
            <a:avLst/>
          </a:prstGeom>
          <a:noFill/>
        </p:spPr>
        <p:txBody>
          <a:bodyPr wrap="square" lIns="0" rIns="0">
            <a:noAutofit/>
          </a:bodyPr>
          <a:lstStyle/>
          <a:p>
            <a:pPr algn="ctr"/>
            <a:r>
              <a:rPr lang="en-US" sz="800">
                <a:solidFill>
                  <a:schemeClr val="bg1"/>
                </a:solidFill>
              </a:rPr>
              <a:t>Security</a:t>
            </a:r>
          </a:p>
        </p:txBody>
      </p:sp>
      <p:sp>
        <p:nvSpPr>
          <p:cNvPr id="67" name="TextBox 66">
            <a:extLst>
              <a:ext uri="{FF2B5EF4-FFF2-40B4-BE49-F238E27FC236}">
                <a16:creationId xmlns:a16="http://schemas.microsoft.com/office/drawing/2014/main" id="{01B6F18E-B252-42FE-83DD-4A8621AE8EA1}"/>
              </a:ext>
            </a:extLst>
          </p:cNvPr>
          <p:cNvSpPr txBox="1"/>
          <p:nvPr userDrawn="1"/>
        </p:nvSpPr>
        <p:spPr>
          <a:xfrm>
            <a:off x="8245423" y="4225711"/>
            <a:ext cx="713418" cy="338328"/>
          </a:xfrm>
          <a:prstGeom prst="rect">
            <a:avLst/>
          </a:prstGeom>
          <a:noFill/>
        </p:spPr>
        <p:txBody>
          <a:bodyPr wrap="square" lIns="0" rIns="0">
            <a:noAutofit/>
          </a:bodyPr>
          <a:lstStyle/>
          <a:p>
            <a:pPr algn="ctr"/>
            <a:r>
              <a:rPr lang="en-US" sz="800">
                <a:solidFill>
                  <a:schemeClr val="bg1"/>
                </a:solidFill>
              </a:rPr>
              <a:t>Share</a:t>
            </a:r>
          </a:p>
        </p:txBody>
      </p:sp>
      <p:sp>
        <p:nvSpPr>
          <p:cNvPr id="69" name="TextBox 68">
            <a:extLst>
              <a:ext uri="{FF2B5EF4-FFF2-40B4-BE49-F238E27FC236}">
                <a16:creationId xmlns:a16="http://schemas.microsoft.com/office/drawing/2014/main" id="{7B8A564C-73A6-4E1B-B0B2-E60A3875B23A}"/>
              </a:ext>
            </a:extLst>
          </p:cNvPr>
          <p:cNvSpPr txBox="1"/>
          <p:nvPr userDrawn="1"/>
        </p:nvSpPr>
        <p:spPr>
          <a:xfrm>
            <a:off x="10388353" y="4225711"/>
            <a:ext cx="713418" cy="338328"/>
          </a:xfrm>
          <a:prstGeom prst="rect">
            <a:avLst/>
          </a:prstGeom>
          <a:noFill/>
        </p:spPr>
        <p:txBody>
          <a:bodyPr wrap="square" lIns="0" rIns="0">
            <a:noAutofit/>
          </a:bodyPr>
          <a:lstStyle/>
          <a:p>
            <a:pPr algn="ctr"/>
            <a:r>
              <a:rPr lang="en-US" sz="800">
                <a:solidFill>
                  <a:schemeClr val="bg1"/>
                </a:solidFill>
              </a:rPr>
              <a:t>Solutions</a:t>
            </a:r>
          </a:p>
        </p:txBody>
      </p:sp>
      <p:sp>
        <p:nvSpPr>
          <p:cNvPr id="71" name="TextBox 70">
            <a:extLst>
              <a:ext uri="{FF2B5EF4-FFF2-40B4-BE49-F238E27FC236}">
                <a16:creationId xmlns:a16="http://schemas.microsoft.com/office/drawing/2014/main" id="{23322788-B0E8-4810-9F85-099E03294B34}"/>
              </a:ext>
            </a:extLst>
          </p:cNvPr>
          <p:cNvSpPr txBox="1"/>
          <p:nvPr userDrawn="1"/>
        </p:nvSpPr>
        <p:spPr>
          <a:xfrm>
            <a:off x="3245253" y="4225711"/>
            <a:ext cx="713418" cy="338328"/>
          </a:xfrm>
          <a:prstGeom prst="rect">
            <a:avLst/>
          </a:prstGeom>
          <a:noFill/>
        </p:spPr>
        <p:txBody>
          <a:bodyPr wrap="square" lIns="0" rIns="0">
            <a:noAutofit/>
          </a:bodyPr>
          <a:lstStyle/>
          <a:p>
            <a:pPr algn="ctr"/>
            <a:r>
              <a:rPr lang="en-US" sz="800">
                <a:solidFill>
                  <a:schemeClr val="bg1"/>
                </a:solidFill>
              </a:rPr>
              <a:t>RPA </a:t>
            </a:r>
          </a:p>
          <a:p>
            <a:pPr algn="ctr"/>
            <a:r>
              <a:rPr lang="en-US" sz="800">
                <a:solidFill>
                  <a:schemeClr val="bg1"/>
                </a:solidFill>
              </a:rPr>
              <a:t>sponsor</a:t>
            </a:r>
          </a:p>
        </p:txBody>
      </p:sp>
      <p:sp>
        <p:nvSpPr>
          <p:cNvPr id="73" name="TextBox 72">
            <a:extLst>
              <a:ext uri="{FF2B5EF4-FFF2-40B4-BE49-F238E27FC236}">
                <a16:creationId xmlns:a16="http://schemas.microsoft.com/office/drawing/2014/main" id="{D520B1DC-9673-453D-809A-04551CAA7DEB}"/>
              </a:ext>
            </a:extLst>
          </p:cNvPr>
          <p:cNvSpPr txBox="1"/>
          <p:nvPr userDrawn="1"/>
        </p:nvSpPr>
        <p:spPr>
          <a:xfrm>
            <a:off x="11102668" y="5048729"/>
            <a:ext cx="713418" cy="338328"/>
          </a:xfrm>
          <a:prstGeom prst="rect">
            <a:avLst/>
          </a:prstGeom>
          <a:noFill/>
        </p:spPr>
        <p:txBody>
          <a:bodyPr wrap="square" lIns="0" rIns="0">
            <a:noAutofit/>
          </a:bodyPr>
          <a:lstStyle/>
          <a:p>
            <a:pPr algn="ctr"/>
            <a:r>
              <a:rPr lang="en-US" sz="800">
                <a:solidFill>
                  <a:schemeClr val="bg1"/>
                </a:solidFill>
              </a:rPr>
              <a:t>Thank you</a:t>
            </a:r>
          </a:p>
        </p:txBody>
      </p:sp>
      <p:sp>
        <p:nvSpPr>
          <p:cNvPr id="75" name="TextBox 74">
            <a:extLst>
              <a:ext uri="{FF2B5EF4-FFF2-40B4-BE49-F238E27FC236}">
                <a16:creationId xmlns:a16="http://schemas.microsoft.com/office/drawing/2014/main" id="{560E4F95-46A1-4C63-B40C-8AF6F785075E}"/>
              </a:ext>
            </a:extLst>
          </p:cNvPr>
          <p:cNvSpPr txBox="1"/>
          <p:nvPr userDrawn="1"/>
        </p:nvSpPr>
        <p:spPr>
          <a:xfrm>
            <a:off x="388013" y="5048729"/>
            <a:ext cx="713418" cy="338328"/>
          </a:xfrm>
          <a:prstGeom prst="rect">
            <a:avLst/>
          </a:prstGeom>
          <a:noFill/>
        </p:spPr>
        <p:txBody>
          <a:bodyPr wrap="square" lIns="0" rIns="0">
            <a:noAutofit/>
          </a:bodyPr>
          <a:lstStyle/>
          <a:p>
            <a:pPr algn="ctr"/>
            <a:r>
              <a:rPr lang="en-US" sz="800">
                <a:solidFill>
                  <a:schemeClr val="bg1"/>
                </a:solidFill>
              </a:rPr>
              <a:t>Solutions alt</a:t>
            </a:r>
          </a:p>
        </p:txBody>
      </p:sp>
      <p:sp>
        <p:nvSpPr>
          <p:cNvPr id="77" name="TextBox 76">
            <a:extLst>
              <a:ext uri="{FF2B5EF4-FFF2-40B4-BE49-F238E27FC236}">
                <a16:creationId xmlns:a16="http://schemas.microsoft.com/office/drawing/2014/main" id="{F1584057-2144-400C-A3FB-CFF6BD8D7D8F}"/>
              </a:ext>
            </a:extLst>
          </p:cNvPr>
          <p:cNvSpPr txBox="1"/>
          <p:nvPr userDrawn="1"/>
        </p:nvSpPr>
        <p:spPr>
          <a:xfrm>
            <a:off x="1102323" y="5048729"/>
            <a:ext cx="713418" cy="338328"/>
          </a:xfrm>
          <a:prstGeom prst="rect">
            <a:avLst/>
          </a:prstGeom>
          <a:noFill/>
        </p:spPr>
        <p:txBody>
          <a:bodyPr wrap="square" lIns="0" rIns="0">
            <a:noAutofit/>
          </a:bodyPr>
          <a:lstStyle/>
          <a:p>
            <a:pPr algn="ctr"/>
            <a:r>
              <a:rPr lang="en-US" sz="800">
                <a:solidFill>
                  <a:schemeClr val="bg1"/>
                </a:solidFill>
              </a:rPr>
              <a:t>Speed</a:t>
            </a:r>
          </a:p>
        </p:txBody>
      </p:sp>
      <p:sp>
        <p:nvSpPr>
          <p:cNvPr id="79" name="TextBox 78">
            <a:extLst>
              <a:ext uri="{FF2B5EF4-FFF2-40B4-BE49-F238E27FC236}">
                <a16:creationId xmlns:a16="http://schemas.microsoft.com/office/drawing/2014/main" id="{7D991B7F-E7B6-4245-8A0B-1A4B6AD8287C}"/>
              </a:ext>
            </a:extLst>
          </p:cNvPr>
          <p:cNvSpPr txBox="1"/>
          <p:nvPr userDrawn="1"/>
        </p:nvSpPr>
        <p:spPr>
          <a:xfrm>
            <a:off x="1816633" y="5048729"/>
            <a:ext cx="713418" cy="338328"/>
          </a:xfrm>
          <a:prstGeom prst="rect">
            <a:avLst/>
          </a:prstGeom>
          <a:noFill/>
        </p:spPr>
        <p:txBody>
          <a:bodyPr wrap="square" lIns="0" rIns="0">
            <a:noAutofit/>
          </a:bodyPr>
          <a:lstStyle/>
          <a:p>
            <a:pPr algn="ctr"/>
            <a:r>
              <a:rPr lang="en-US" sz="800">
                <a:solidFill>
                  <a:schemeClr val="bg1"/>
                </a:solidFill>
              </a:rPr>
              <a:t>Stopwatch</a:t>
            </a:r>
          </a:p>
        </p:txBody>
      </p:sp>
      <p:sp>
        <p:nvSpPr>
          <p:cNvPr id="81" name="TextBox 80">
            <a:extLst>
              <a:ext uri="{FF2B5EF4-FFF2-40B4-BE49-F238E27FC236}">
                <a16:creationId xmlns:a16="http://schemas.microsoft.com/office/drawing/2014/main" id="{4AB04152-1628-4906-95CB-5201FFDED5AA}"/>
              </a:ext>
            </a:extLst>
          </p:cNvPr>
          <p:cNvSpPr txBox="1"/>
          <p:nvPr userDrawn="1"/>
        </p:nvSpPr>
        <p:spPr>
          <a:xfrm>
            <a:off x="2530943" y="5048729"/>
            <a:ext cx="713418" cy="338328"/>
          </a:xfrm>
          <a:prstGeom prst="rect">
            <a:avLst/>
          </a:prstGeom>
          <a:noFill/>
        </p:spPr>
        <p:txBody>
          <a:bodyPr wrap="square" lIns="0" rIns="0">
            <a:noAutofit/>
          </a:bodyPr>
          <a:lstStyle/>
          <a:p>
            <a:pPr algn="ctr"/>
            <a:r>
              <a:rPr lang="en-US" sz="800">
                <a:solidFill>
                  <a:schemeClr val="bg1"/>
                </a:solidFill>
              </a:rPr>
              <a:t>Stories</a:t>
            </a:r>
          </a:p>
        </p:txBody>
      </p:sp>
      <p:sp>
        <p:nvSpPr>
          <p:cNvPr id="83" name="TextBox 82">
            <a:extLst>
              <a:ext uri="{FF2B5EF4-FFF2-40B4-BE49-F238E27FC236}">
                <a16:creationId xmlns:a16="http://schemas.microsoft.com/office/drawing/2014/main" id="{3345DEDE-57AC-4564-88E4-728209D4D688}"/>
              </a:ext>
            </a:extLst>
          </p:cNvPr>
          <p:cNvSpPr txBox="1"/>
          <p:nvPr userDrawn="1"/>
        </p:nvSpPr>
        <p:spPr>
          <a:xfrm>
            <a:off x="3959563" y="5048729"/>
            <a:ext cx="713418" cy="338328"/>
          </a:xfrm>
          <a:prstGeom prst="rect">
            <a:avLst/>
          </a:prstGeom>
          <a:noFill/>
        </p:spPr>
        <p:txBody>
          <a:bodyPr wrap="square" lIns="0" rIns="0">
            <a:noAutofit/>
          </a:bodyPr>
          <a:lstStyle/>
          <a:p>
            <a:pPr algn="ctr"/>
            <a:r>
              <a:rPr lang="en-US" sz="800">
                <a:solidFill>
                  <a:schemeClr val="bg1"/>
                </a:solidFill>
              </a:rPr>
              <a:t>Success</a:t>
            </a:r>
          </a:p>
        </p:txBody>
      </p:sp>
      <p:sp>
        <p:nvSpPr>
          <p:cNvPr id="85" name="TextBox 84">
            <a:extLst>
              <a:ext uri="{FF2B5EF4-FFF2-40B4-BE49-F238E27FC236}">
                <a16:creationId xmlns:a16="http://schemas.microsoft.com/office/drawing/2014/main" id="{F99FC8D3-31C6-4006-BDED-1A10165E69BB}"/>
              </a:ext>
            </a:extLst>
          </p:cNvPr>
          <p:cNvSpPr txBox="1"/>
          <p:nvPr userDrawn="1"/>
        </p:nvSpPr>
        <p:spPr>
          <a:xfrm>
            <a:off x="8959733" y="5048729"/>
            <a:ext cx="713418" cy="338328"/>
          </a:xfrm>
          <a:prstGeom prst="rect">
            <a:avLst/>
          </a:prstGeom>
          <a:noFill/>
        </p:spPr>
        <p:txBody>
          <a:bodyPr wrap="square" lIns="0" rIns="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solidFill>
                  <a:schemeClr val="bg1"/>
                </a:solidFill>
              </a:rPr>
              <a:t>Technology</a:t>
            </a:r>
          </a:p>
          <a:p>
            <a:pPr algn="ctr"/>
            <a:r>
              <a:rPr lang="en-US" sz="800">
                <a:solidFill>
                  <a:schemeClr val="bg1"/>
                </a:solidFill>
              </a:rPr>
              <a:t>alt 2</a:t>
            </a:r>
          </a:p>
        </p:txBody>
      </p:sp>
      <p:sp>
        <p:nvSpPr>
          <p:cNvPr id="87" name="TextBox 86">
            <a:extLst>
              <a:ext uri="{FF2B5EF4-FFF2-40B4-BE49-F238E27FC236}">
                <a16:creationId xmlns:a16="http://schemas.microsoft.com/office/drawing/2014/main" id="{0EB8FC8D-0A79-4319-9261-CD36B4ABB97D}"/>
              </a:ext>
            </a:extLst>
          </p:cNvPr>
          <p:cNvSpPr txBox="1"/>
          <p:nvPr userDrawn="1"/>
        </p:nvSpPr>
        <p:spPr>
          <a:xfrm>
            <a:off x="9674043" y="5048729"/>
            <a:ext cx="713418" cy="338328"/>
          </a:xfrm>
          <a:prstGeom prst="rect">
            <a:avLst/>
          </a:prstGeom>
          <a:noFill/>
        </p:spPr>
        <p:txBody>
          <a:bodyPr wrap="square" lIns="0" rIns="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00">
                <a:solidFill>
                  <a:schemeClr val="bg1"/>
                </a:solidFill>
              </a:rPr>
              <a:t>Technology</a:t>
            </a:r>
          </a:p>
          <a:p>
            <a:pPr algn="ctr"/>
            <a:r>
              <a:rPr lang="en-US" sz="800">
                <a:solidFill>
                  <a:schemeClr val="bg1"/>
                </a:solidFill>
              </a:rPr>
              <a:t>alt 3</a:t>
            </a:r>
          </a:p>
        </p:txBody>
      </p:sp>
      <p:sp>
        <p:nvSpPr>
          <p:cNvPr id="89" name="TextBox 88">
            <a:extLst>
              <a:ext uri="{FF2B5EF4-FFF2-40B4-BE49-F238E27FC236}">
                <a16:creationId xmlns:a16="http://schemas.microsoft.com/office/drawing/2014/main" id="{16B83C2F-B73D-4004-8DC2-17B0D1C49484}"/>
              </a:ext>
            </a:extLst>
          </p:cNvPr>
          <p:cNvSpPr txBox="1"/>
          <p:nvPr userDrawn="1"/>
        </p:nvSpPr>
        <p:spPr>
          <a:xfrm>
            <a:off x="4673873" y="5048729"/>
            <a:ext cx="713418" cy="338328"/>
          </a:xfrm>
          <a:prstGeom prst="rect">
            <a:avLst/>
          </a:prstGeom>
          <a:noFill/>
        </p:spPr>
        <p:txBody>
          <a:bodyPr wrap="square" lIns="0" rIns="0">
            <a:noAutofit/>
          </a:bodyPr>
          <a:lstStyle/>
          <a:p>
            <a:pPr algn="ctr"/>
            <a:r>
              <a:rPr lang="en-US" sz="800">
                <a:solidFill>
                  <a:schemeClr val="bg1"/>
                </a:solidFill>
              </a:rPr>
              <a:t>Support</a:t>
            </a:r>
          </a:p>
        </p:txBody>
      </p:sp>
      <p:sp>
        <p:nvSpPr>
          <p:cNvPr id="91" name="TextBox 90">
            <a:extLst>
              <a:ext uri="{FF2B5EF4-FFF2-40B4-BE49-F238E27FC236}">
                <a16:creationId xmlns:a16="http://schemas.microsoft.com/office/drawing/2014/main" id="{30196A34-1DAA-4E1C-BBDB-E2F5837A315D}"/>
              </a:ext>
            </a:extLst>
          </p:cNvPr>
          <p:cNvSpPr txBox="1"/>
          <p:nvPr userDrawn="1"/>
        </p:nvSpPr>
        <p:spPr>
          <a:xfrm>
            <a:off x="5388183" y="5048729"/>
            <a:ext cx="713418" cy="338328"/>
          </a:xfrm>
          <a:prstGeom prst="rect">
            <a:avLst/>
          </a:prstGeom>
          <a:noFill/>
        </p:spPr>
        <p:txBody>
          <a:bodyPr wrap="square" lIns="0" rIns="0">
            <a:noAutofit/>
          </a:bodyPr>
          <a:lstStyle/>
          <a:p>
            <a:pPr algn="ctr"/>
            <a:r>
              <a:rPr lang="en-US" sz="800">
                <a:solidFill>
                  <a:schemeClr val="bg1"/>
                </a:solidFill>
              </a:rPr>
              <a:t>Survey</a:t>
            </a:r>
          </a:p>
        </p:txBody>
      </p:sp>
      <p:sp>
        <p:nvSpPr>
          <p:cNvPr id="93" name="TextBox 92">
            <a:extLst>
              <a:ext uri="{FF2B5EF4-FFF2-40B4-BE49-F238E27FC236}">
                <a16:creationId xmlns:a16="http://schemas.microsoft.com/office/drawing/2014/main" id="{0C514B26-407F-4715-BFD2-7CDDED791699}"/>
              </a:ext>
            </a:extLst>
          </p:cNvPr>
          <p:cNvSpPr txBox="1"/>
          <p:nvPr userDrawn="1"/>
        </p:nvSpPr>
        <p:spPr>
          <a:xfrm>
            <a:off x="6102493" y="5048729"/>
            <a:ext cx="713418" cy="338328"/>
          </a:xfrm>
          <a:prstGeom prst="rect">
            <a:avLst/>
          </a:prstGeom>
          <a:noFill/>
        </p:spPr>
        <p:txBody>
          <a:bodyPr wrap="square" lIns="0" rIns="0">
            <a:noAutofit/>
          </a:bodyPr>
          <a:lstStyle/>
          <a:p>
            <a:pPr algn="ctr"/>
            <a:r>
              <a:rPr lang="en-US" sz="800">
                <a:solidFill>
                  <a:schemeClr val="bg1"/>
                </a:solidFill>
              </a:rPr>
              <a:t>Tap Touch</a:t>
            </a:r>
          </a:p>
        </p:txBody>
      </p:sp>
      <p:sp>
        <p:nvSpPr>
          <p:cNvPr id="95" name="TextBox 94">
            <a:extLst>
              <a:ext uri="{FF2B5EF4-FFF2-40B4-BE49-F238E27FC236}">
                <a16:creationId xmlns:a16="http://schemas.microsoft.com/office/drawing/2014/main" id="{D95D0E53-FB20-4E57-B9AE-D44137D79D2C}"/>
              </a:ext>
            </a:extLst>
          </p:cNvPr>
          <p:cNvSpPr txBox="1"/>
          <p:nvPr userDrawn="1"/>
        </p:nvSpPr>
        <p:spPr>
          <a:xfrm>
            <a:off x="6816803" y="5048729"/>
            <a:ext cx="713418" cy="338328"/>
          </a:xfrm>
          <a:prstGeom prst="rect">
            <a:avLst/>
          </a:prstGeom>
          <a:noFill/>
        </p:spPr>
        <p:txBody>
          <a:bodyPr wrap="square" lIns="0" rIns="0">
            <a:noAutofit/>
          </a:bodyPr>
          <a:lstStyle/>
          <a:p>
            <a:pPr algn="ctr"/>
            <a:r>
              <a:rPr lang="en-US" sz="800">
                <a:solidFill>
                  <a:schemeClr val="bg1"/>
                </a:solidFill>
              </a:rPr>
              <a:t>Target</a:t>
            </a:r>
          </a:p>
        </p:txBody>
      </p:sp>
      <p:sp>
        <p:nvSpPr>
          <p:cNvPr id="97" name="TextBox 96">
            <a:extLst>
              <a:ext uri="{FF2B5EF4-FFF2-40B4-BE49-F238E27FC236}">
                <a16:creationId xmlns:a16="http://schemas.microsoft.com/office/drawing/2014/main" id="{512526B0-C75B-49BD-A318-2D3A5990D94A}"/>
              </a:ext>
            </a:extLst>
          </p:cNvPr>
          <p:cNvSpPr txBox="1"/>
          <p:nvPr userDrawn="1"/>
        </p:nvSpPr>
        <p:spPr>
          <a:xfrm>
            <a:off x="7531113" y="5048729"/>
            <a:ext cx="713418" cy="338328"/>
          </a:xfrm>
          <a:prstGeom prst="rect">
            <a:avLst/>
          </a:prstGeom>
          <a:noFill/>
        </p:spPr>
        <p:txBody>
          <a:bodyPr wrap="square" lIns="0" rIns="0">
            <a:noAutofit/>
          </a:bodyPr>
          <a:lstStyle/>
          <a:p>
            <a:pPr algn="ctr"/>
            <a:r>
              <a:rPr lang="en-US" sz="800">
                <a:solidFill>
                  <a:schemeClr val="bg1"/>
                </a:solidFill>
              </a:rPr>
              <a:t>Technology</a:t>
            </a:r>
          </a:p>
        </p:txBody>
      </p:sp>
      <p:sp>
        <p:nvSpPr>
          <p:cNvPr id="132" name="TextBox 131">
            <a:extLst>
              <a:ext uri="{FF2B5EF4-FFF2-40B4-BE49-F238E27FC236}">
                <a16:creationId xmlns:a16="http://schemas.microsoft.com/office/drawing/2014/main" id="{3E6A5E6B-F338-4C46-AF63-8A5DF28B0486}"/>
              </a:ext>
            </a:extLst>
          </p:cNvPr>
          <p:cNvSpPr txBox="1"/>
          <p:nvPr userDrawn="1"/>
        </p:nvSpPr>
        <p:spPr>
          <a:xfrm>
            <a:off x="8245423" y="5048729"/>
            <a:ext cx="713418" cy="338328"/>
          </a:xfrm>
          <a:prstGeom prst="rect">
            <a:avLst/>
          </a:prstGeom>
          <a:noFill/>
        </p:spPr>
        <p:txBody>
          <a:bodyPr wrap="square" lIns="0" rIns="0">
            <a:noAutofit/>
          </a:bodyPr>
          <a:lstStyle/>
          <a:p>
            <a:pPr algn="ctr"/>
            <a:r>
              <a:rPr lang="en-US" sz="800">
                <a:solidFill>
                  <a:schemeClr val="bg1"/>
                </a:solidFill>
              </a:rPr>
              <a:t>Technology </a:t>
            </a:r>
          </a:p>
          <a:p>
            <a:pPr algn="ctr"/>
            <a:r>
              <a:rPr lang="en-US" sz="800">
                <a:solidFill>
                  <a:schemeClr val="bg1"/>
                </a:solidFill>
              </a:rPr>
              <a:t>alt</a:t>
            </a:r>
          </a:p>
        </p:txBody>
      </p:sp>
      <p:sp>
        <p:nvSpPr>
          <p:cNvPr id="134" name="TextBox 133">
            <a:extLst>
              <a:ext uri="{FF2B5EF4-FFF2-40B4-BE49-F238E27FC236}">
                <a16:creationId xmlns:a16="http://schemas.microsoft.com/office/drawing/2014/main" id="{0DCCDCF5-E8D7-4E41-BEC8-0334D020EFFA}"/>
              </a:ext>
            </a:extLst>
          </p:cNvPr>
          <p:cNvSpPr txBox="1"/>
          <p:nvPr userDrawn="1"/>
        </p:nvSpPr>
        <p:spPr>
          <a:xfrm>
            <a:off x="10388353" y="5048729"/>
            <a:ext cx="713418" cy="338328"/>
          </a:xfrm>
          <a:prstGeom prst="rect">
            <a:avLst/>
          </a:prstGeom>
          <a:noFill/>
        </p:spPr>
        <p:txBody>
          <a:bodyPr wrap="square" lIns="0" rIns="0">
            <a:noAutofit/>
          </a:bodyPr>
          <a:lstStyle/>
          <a:p>
            <a:pPr algn="ctr"/>
            <a:r>
              <a:rPr lang="en-US" sz="800">
                <a:solidFill>
                  <a:schemeClr val="bg1"/>
                </a:solidFill>
              </a:rPr>
              <a:t>Tent</a:t>
            </a:r>
          </a:p>
        </p:txBody>
      </p:sp>
      <p:sp>
        <p:nvSpPr>
          <p:cNvPr id="136" name="TextBox 135">
            <a:extLst>
              <a:ext uri="{FF2B5EF4-FFF2-40B4-BE49-F238E27FC236}">
                <a16:creationId xmlns:a16="http://schemas.microsoft.com/office/drawing/2014/main" id="{21BFBAFB-C564-42F2-B053-F6DCF22C9194}"/>
              </a:ext>
            </a:extLst>
          </p:cNvPr>
          <p:cNvSpPr txBox="1"/>
          <p:nvPr userDrawn="1"/>
        </p:nvSpPr>
        <p:spPr>
          <a:xfrm>
            <a:off x="3245253" y="5048729"/>
            <a:ext cx="713418" cy="338328"/>
          </a:xfrm>
          <a:prstGeom prst="rect">
            <a:avLst/>
          </a:prstGeom>
          <a:noFill/>
        </p:spPr>
        <p:txBody>
          <a:bodyPr wrap="square" lIns="0" rIns="0">
            <a:noAutofit/>
          </a:bodyPr>
          <a:lstStyle/>
          <a:p>
            <a:pPr algn="ctr"/>
            <a:r>
              <a:rPr lang="en-US" sz="800">
                <a:solidFill>
                  <a:schemeClr val="bg1"/>
                </a:solidFill>
              </a:rPr>
              <a:t>Student</a:t>
            </a:r>
          </a:p>
        </p:txBody>
      </p:sp>
      <p:sp>
        <p:nvSpPr>
          <p:cNvPr id="138" name="TextBox 137">
            <a:extLst>
              <a:ext uri="{FF2B5EF4-FFF2-40B4-BE49-F238E27FC236}">
                <a16:creationId xmlns:a16="http://schemas.microsoft.com/office/drawing/2014/main" id="{1CBE3880-04C9-47AE-8296-7D814D2476F0}"/>
              </a:ext>
            </a:extLst>
          </p:cNvPr>
          <p:cNvSpPr txBox="1"/>
          <p:nvPr userDrawn="1"/>
        </p:nvSpPr>
        <p:spPr>
          <a:xfrm>
            <a:off x="388013" y="5871746"/>
            <a:ext cx="713418" cy="338328"/>
          </a:xfrm>
          <a:prstGeom prst="rect">
            <a:avLst/>
          </a:prstGeom>
          <a:noFill/>
        </p:spPr>
        <p:txBody>
          <a:bodyPr wrap="square" lIns="0" rIns="0">
            <a:noAutofit/>
          </a:bodyPr>
          <a:lstStyle/>
          <a:p>
            <a:pPr algn="ctr"/>
            <a:r>
              <a:rPr lang="en-US" sz="800">
                <a:solidFill>
                  <a:schemeClr val="bg1"/>
                </a:solidFill>
              </a:rPr>
              <a:t>Time saver</a:t>
            </a:r>
          </a:p>
        </p:txBody>
      </p:sp>
      <p:sp>
        <p:nvSpPr>
          <p:cNvPr id="140" name="TextBox 139">
            <a:extLst>
              <a:ext uri="{FF2B5EF4-FFF2-40B4-BE49-F238E27FC236}">
                <a16:creationId xmlns:a16="http://schemas.microsoft.com/office/drawing/2014/main" id="{AEADC09C-0D4F-41A1-938E-4BA5DD932790}"/>
              </a:ext>
            </a:extLst>
          </p:cNvPr>
          <p:cNvSpPr txBox="1"/>
          <p:nvPr userDrawn="1"/>
        </p:nvSpPr>
        <p:spPr>
          <a:xfrm>
            <a:off x="1103250" y="5871746"/>
            <a:ext cx="713418" cy="338328"/>
          </a:xfrm>
          <a:prstGeom prst="rect">
            <a:avLst/>
          </a:prstGeom>
          <a:noFill/>
        </p:spPr>
        <p:txBody>
          <a:bodyPr wrap="square" lIns="0" rIns="0">
            <a:noAutofit/>
          </a:bodyPr>
          <a:lstStyle/>
          <a:p>
            <a:pPr algn="ctr"/>
            <a:r>
              <a:rPr lang="en-US" sz="800">
                <a:solidFill>
                  <a:schemeClr val="bg1"/>
                </a:solidFill>
              </a:rPr>
              <a:t>User</a:t>
            </a:r>
          </a:p>
        </p:txBody>
      </p:sp>
      <p:sp>
        <p:nvSpPr>
          <p:cNvPr id="142" name="TextBox 141">
            <a:extLst>
              <a:ext uri="{FF2B5EF4-FFF2-40B4-BE49-F238E27FC236}">
                <a16:creationId xmlns:a16="http://schemas.microsoft.com/office/drawing/2014/main" id="{C2BF9C2F-2C11-4BE5-9679-7ED3B905BD95}"/>
              </a:ext>
            </a:extLst>
          </p:cNvPr>
          <p:cNvSpPr txBox="1"/>
          <p:nvPr userDrawn="1"/>
        </p:nvSpPr>
        <p:spPr>
          <a:xfrm>
            <a:off x="1818487" y="5871746"/>
            <a:ext cx="713418" cy="338328"/>
          </a:xfrm>
          <a:prstGeom prst="rect">
            <a:avLst/>
          </a:prstGeom>
          <a:noFill/>
        </p:spPr>
        <p:txBody>
          <a:bodyPr wrap="square" lIns="0" rIns="0">
            <a:noAutofit/>
          </a:bodyPr>
          <a:lstStyle/>
          <a:p>
            <a:pPr algn="ctr"/>
            <a:r>
              <a:rPr lang="en-US" sz="800">
                <a:solidFill>
                  <a:schemeClr val="bg1"/>
                </a:solidFill>
              </a:rPr>
              <a:t>User-OTM</a:t>
            </a:r>
          </a:p>
        </p:txBody>
      </p:sp>
      <p:sp>
        <p:nvSpPr>
          <p:cNvPr id="144" name="TextBox 143">
            <a:extLst>
              <a:ext uri="{FF2B5EF4-FFF2-40B4-BE49-F238E27FC236}">
                <a16:creationId xmlns:a16="http://schemas.microsoft.com/office/drawing/2014/main" id="{A2CCD9FD-B36B-4E9A-9E86-5FA76D828702}"/>
              </a:ext>
            </a:extLst>
          </p:cNvPr>
          <p:cNvSpPr txBox="1"/>
          <p:nvPr userDrawn="1"/>
        </p:nvSpPr>
        <p:spPr>
          <a:xfrm>
            <a:off x="2533725" y="5871746"/>
            <a:ext cx="713418" cy="338328"/>
          </a:xfrm>
          <a:prstGeom prst="rect">
            <a:avLst/>
          </a:prstGeom>
          <a:noFill/>
        </p:spPr>
        <p:txBody>
          <a:bodyPr wrap="square" lIns="0" rIns="0">
            <a:noAutofit/>
          </a:bodyPr>
          <a:lstStyle/>
          <a:p>
            <a:pPr algn="ctr"/>
            <a:r>
              <a:rPr lang="en-US" sz="800">
                <a:solidFill>
                  <a:schemeClr val="bg1"/>
                </a:solidFill>
              </a:rPr>
              <a:t>Validate</a:t>
            </a:r>
          </a:p>
        </p:txBody>
      </p:sp>
      <p:sp>
        <p:nvSpPr>
          <p:cNvPr id="146" name="TextBox 145">
            <a:extLst>
              <a:ext uri="{FF2B5EF4-FFF2-40B4-BE49-F238E27FC236}">
                <a16:creationId xmlns:a16="http://schemas.microsoft.com/office/drawing/2014/main" id="{D27B6B10-EB62-41F8-A5E5-2132B65EF807}"/>
              </a:ext>
            </a:extLst>
          </p:cNvPr>
          <p:cNvSpPr txBox="1"/>
          <p:nvPr userDrawn="1"/>
        </p:nvSpPr>
        <p:spPr>
          <a:xfrm>
            <a:off x="3964199" y="5871746"/>
            <a:ext cx="713418" cy="338328"/>
          </a:xfrm>
          <a:prstGeom prst="rect">
            <a:avLst/>
          </a:prstGeom>
          <a:noFill/>
        </p:spPr>
        <p:txBody>
          <a:bodyPr wrap="square" lIns="0" rIns="0">
            <a:noAutofit/>
          </a:bodyPr>
          <a:lstStyle/>
          <a:p>
            <a:pPr algn="ctr"/>
            <a:r>
              <a:rPr lang="en-US" sz="800">
                <a:solidFill>
                  <a:schemeClr val="bg1"/>
                </a:solidFill>
              </a:rPr>
              <a:t>Vendor</a:t>
            </a:r>
          </a:p>
        </p:txBody>
      </p:sp>
      <p:sp>
        <p:nvSpPr>
          <p:cNvPr id="148" name="TextBox 147">
            <a:extLst>
              <a:ext uri="{FF2B5EF4-FFF2-40B4-BE49-F238E27FC236}">
                <a16:creationId xmlns:a16="http://schemas.microsoft.com/office/drawing/2014/main" id="{47237AC3-0089-46CF-8AB5-24E9AC06306C}"/>
              </a:ext>
            </a:extLst>
          </p:cNvPr>
          <p:cNvSpPr txBox="1"/>
          <p:nvPr userDrawn="1"/>
        </p:nvSpPr>
        <p:spPr>
          <a:xfrm>
            <a:off x="8970860" y="5871746"/>
            <a:ext cx="713418" cy="338328"/>
          </a:xfrm>
          <a:prstGeom prst="rect">
            <a:avLst/>
          </a:prstGeom>
          <a:noFill/>
        </p:spPr>
        <p:txBody>
          <a:bodyPr wrap="square" lIns="0" rIns="0">
            <a:noAutofit/>
          </a:bodyPr>
          <a:lstStyle/>
          <a:p>
            <a:pPr algn="ctr"/>
            <a:r>
              <a:rPr lang="en-US" sz="800">
                <a:solidFill>
                  <a:schemeClr val="bg1"/>
                </a:solidFill>
              </a:rPr>
              <a:t>Welcome</a:t>
            </a:r>
          </a:p>
        </p:txBody>
      </p:sp>
      <p:sp>
        <p:nvSpPr>
          <p:cNvPr id="150" name="TextBox 149">
            <a:extLst>
              <a:ext uri="{FF2B5EF4-FFF2-40B4-BE49-F238E27FC236}">
                <a16:creationId xmlns:a16="http://schemas.microsoft.com/office/drawing/2014/main" id="{11626867-B4FE-4CC2-B478-8953FA7E0F8F}"/>
              </a:ext>
            </a:extLst>
          </p:cNvPr>
          <p:cNvSpPr txBox="1"/>
          <p:nvPr userDrawn="1"/>
        </p:nvSpPr>
        <p:spPr>
          <a:xfrm>
            <a:off x="9686097" y="5871746"/>
            <a:ext cx="713418" cy="338328"/>
          </a:xfrm>
          <a:prstGeom prst="rect">
            <a:avLst/>
          </a:prstGeom>
          <a:noFill/>
        </p:spPr>
        <p:txBody>
          <a:bodyPr wrap="square" lIns="0" rIns="0">
            <a:noAutofit/>
          </a:bodyPr>
          <a:lstStyle/>
          <a:p>
            <a:pPr algn="ctr"/>
            <a:r>
              <a:rPr lang="en-US" sz="800">
                <a:solidFill>
                  <a:schemeClr val="bg1"/>
                </a:solidFill>
              </a:rPr>
              <a:t>Zoom in</a:t>
            </a:r>
          </a:p>
        </p:txBody>
      </p:sp>
      <p:sp>
        <p:nvSpPr>
          <p:cNvPr id="152" name="TextBox 151">
            <a:extLst>
              <a:ext uri="{FF2B5EF4-FFF2-40B4-BE49-F238E27FC236}">
                <a16:creationId xmlns:a16="http://schemas.microsoft.com/office/drawing/2014/main" id="{E54DA6C6-2A86-4E90-A670-8F55A2BE8EC3}"/>
              </a:ext>
            </a:extLst>
          </p:cNvPr>
          <p:cNvSpPr txBox="1"/>
          <p:nvPr userDrawn="1"/>
        </p:nvSpPr>
        <p:spPr>
          <a:xfrm>
            <a:off x="4679436" y="5871746"/>
            <a:ext cx="713418" cy="338328"/>
          </a:xfrm>
          <a:prstGeom prst="rect">
            <a:avLst/>
          </a:prstGeom>
          <a:noFill/>
        </p:spPr>
        <p:txBody>
          <a:bodyPr wrap="square" lIns="0" rIns="0">
            <a:noAutofit/>
          </a:bodyPr>
          <a:lstStyle/>
          <a:p>
            <a:pPr algn="ctr"/>
            <a:r>
              <a:rPr lang="en-US" sz="800">
                <a:solidFill>
                  <a:schemeClr val="bg1"/>
                </a:solidFill>
              </a:rPr>
              <a:t>Visibility off</a:t>
            </a:r>
          </a:p>
        </p:txBody>
      </p:sp>
      <p:sp>
        <p:nvSpPr>
          <p:cNvPr id="154" name="TextBox 153">
            <a:extLst>
              <a:ext uri="{FF2B5EF4-FFF2-40B4-BE49-F238E27FC236}">
                <a16:creationId xmlns:a16="http://schemas.microsoft.com/office/drawing/2014/main" id="{8B5A50D2-643E-444C-91AD-908719D83369}"/>
              </a:ext>
            </a:extLst>
          </p:cNvPr>
          <p:cNvSpPr txBox="1"/>
          <p:nvPr userDrawn="1"/>
        </p:nvSpPr>
        <p:spPr>
          <a:xfrm>
            <a:off x="5394674" y="5871746"/>
            <a:ext cx="713418" cy="338328"/>
          </a:xfrm>
          <a:prstGeom prst="rect">
            <a:avLst/>
          </a:prstGeom>
          <a:noFill/>
        </p:spPr>
        <p:txBody>
          <a:bodyPr wrap="square" lIns="0" rIns="0">
            <a:noAutofit/>
          </a:bodyPr>
          <a:lstStyle/>
          <a:p>
            <a:pPr algn="ctr"/>
            <a:r>
              <a:rPr lang="en-US" sz="800">
                <a:solidFill>
                  <a:schemeClr val="bg1"/>
                </a:solidFill>
              </a:rPr>
              <a:t>Visibility on</a:t>
            </a:r>
          </a:p>
        </p:txBody>
      </p:sp>
      <p:sp>
        <p:nvSpPr>
          <p:cNvPr id="156" name="TextBox 155">
            <a:extLst>
              <a:ext uri="{FF2B5EF4-FFF2-40B4-BE49-F238E27FC236}">
                <a16:creationId xmlns:a16="http://schemas.microsoft.com/office/drawing/2014/main" id="{B4EF8EA4-DD3B-49C3-BB80-D59E4635EC30}"/>
              </a:ext>
            </a:extLst>
          </p:cNvPr>
          <p:cNvSpPr txBox="1"/>
          <p:nvPr userDrawn="1"/>
        </p:nvSpPr>
        <p:spPr>
          <a:xfrm>
            <a:off x="6109911" y="5871746"/>
            <a:ext cx="713418" cy="338328"/>
          </a:xfrm>
          <a:prstGeom prst="rect">
            <a:avLst/>
          </a:prstGeom>
          <a:noFill/>
        </p:spPr>
        <p:txBody>
          <a:bodyPr wrap="square" lIns="0" rIns="0">
            <a:noAutofit/>
          </a:bodyPr>
          <a:lstStyle/>
          <a:p>
            <a:pPr algn="ctr"/>
            <a:r>
              <a:rPr lang="en-US" sz="800">
                <a:solidFill>
                  <a:schemeClr val="bg1"/>
                </a:solidFill>
              </a:rPr>
              <a:t>Warning</a:t>
            </a:r>
          </a:p>
        </p:txBody>
      </p:sp>
      <p:sp>
        <p:nvSpPr>
          <p:cNvPr id="158" name="TextBox 157">
            <a:extLst>
              <a:ext uri="{FF2B5EF4-FFF2-40B4-BE49-F238E27FC236}">
                <a16:creationId xmlns:a16="http://schemas.microsoft.com/office/drawing/2014/main" id="{7CC97ABF-8490-46A4-99AD-5DE36CE56F10}"/>
              </a:ext>
            </a:extLst>
          </p:cNvPr>
          <p:cNvSpPr txBox="1"/>
          <p:nvPr userDrawn="1"/>
        </p:nvSpPr>
        <p:spPr>
          <a:xfrm>
            <a:off x="6825148" y="5871746"/>
            <a:ext cx="713418" cy="338328"/>
          </a:xfrm>
          <a:prstGeom prst="rect">
            <a:avLst/>
          </a:prstGeom>
          <a:noFill/>
        </p:spPr>
        <p:txBody>
          <a:bodyPr wrap="square" lIns="0" rIns="0">
            <a:noAutofit/>
          </a:bodyPr>
          <a:lstStyle/>
          <a:p>
            <a:pPr algn="ctr"/>
            <a:r>
              <a:rPr lang="en-US" sz="800">
                <a:solidFill>
                  <a:schemeClr val="bg1"/>
                </a:solidFill>
              </a:rPr>
              <a:t>Web</a:t>
            </a:r>
          </a:p>
          <a:p>
            <a:pPr algn="ctr"/>
            <a:r>
              <a:rPr lang="en-US" sz="800">
                <a:solidFill>
                  <a:schemeClr val="bg1"/>
                </a:solidFill>
              </a:rPr>
              <a:t>expert</a:t>
            </a:r>
          </a:p>
        </p:txBody>
      </p:sp>
      <p:sp>
        <p:nvSpPr>
          <p:cNvPr id="160" name="TextBox 159">
            <a:extLst>
              <a:ext uri="{FF2B5EF4-FFF2-40B4-BE49-F238E27FC236}">
                <a16:creationId xmlns:a16="http://schemas.microsoft.com/office/drawing/2014/main" id="{3848EC07-2C98-4BFC-8908-633AC4D09790}"/>
              </a:ext>
            </a:extLst>
          </p:cNvPr>
          <p:cNvSpPr txBox="1"/>
          <p:nvPr userDrawn="1"/>
        </p:nvSpPr>
        <p:spPr>
          <a:xfrm>
            <a:off x="7540386" y="5871746"/>
            <a:ext cx="713418" cy="338328"/>
          </a:xfrm>
          <a:prstGeom prst="rect">
            <a:avLst/>
          </a:prstGeom>
          <a:noFill/>
        </p:spPr>
        <p:txBody>
          <a:bodyPr wrap="square" lIns="0" rIns="0">
            <a:noAutofit/>
          </a:bodyPr>
          <a:lstStyle/>
          <a:p>
            <a:pPr algn="ctr"/>
            <a:r>
              <a:rPr lang="en-US" sz="800">
                <a:solidFill>
                  <a:schemeClr val="bg1"/>
                </a:solidFill>
              </a:rPr>
              <a:t>Web</a:t>
            </a:r>
          </a:p>
          <a:p>
            <a:pPr algn="ctr"/>
            <a:r>
              <a:rPr lang="en-US" sz="800">
                <a:solidFill>
                  <a:schemeClr val="bg1"/>
                </a:solidFill>
              </a:rPr>
              <a:t>scraping</a:t>
            </a:r>
          </a:p>
        </p:txBody>
      </p:sp>
      <p:sp>
        <p:nvSpPr>
          <p:cNvPr id="162" name="TextBox 161">
            <a:extLst>
              <a:ext uri="{FF2B5EF4-FFF2-40B4-BE49-F238E27FC236}">
                <a16:creationId xmlns:a16="http://schemas.microsoft.com/office/drawing/2014/main" id="{1ACEBDC3-AAFD-453A-A449-A30BCDA7D302}"/>
              </a:ext>
            </a:extLst>
          </p:cNvPr>
          <p:cNvSpPr txBox="1"/>
          <p:nvPr userDrawn="1"/>
        </p:nvSpPr>
        <p:spPr>
          <a:xfrm>
            <a:off x="8255623" y="5871746"/>
            <a:ext cx="713418" cy="338328"/>
          </a:xfrm>
          <a:prstGeom prst="rect">
            <a:avLst/>
          </a:prstGeom>
          <a:noFill/>
        </p:spPr>
        <p:txBody>
          <a:bodyPr wrap="square" lIns="0" rIns="0">
            <a:noAutofit/>
          </a:bodyPr>
          <a:lstStyle/>
          <a:p>
            <a:pPr algn="ctr"/>
            <a:r>
              <a:rPr lang="en-US" sz="800">
                <a:solidFill>
                  <a:schemeClr val="bg1"/>
                </a:solidFill>
              </a:rPr>
              <a:t>Web</a:t>
            </a:r>
          </a:p>
          <a:p>
            <a:pPr algn="ctr"/>
            <a:r>
              <a:rPr lang="en-US" sz="800">
                <a:solidFill>
                  <a:schemeClr val="bg1"/>
                </a:solidFill>
              </a:rPr>
              <a:t>testing</a:t>
            </a:r>
          </a:p>
        </p:txBody>
      </p:sp>
      <p:sp>
        <p:nvSpPr>
          <p:cNvPr id="164" name="TextBox 163">
            <a:extLst>
              <a:ext uri="{FF2B5EF4-FFF2-40B4-BE49-F238E27FC236}">
                <a16:creationId xmlns:a16="http://schemas.microsoft.com/office/drawing/2014/main" id="{4EB718B1-D19F-4956-A99B-00E654FCC9FD}"/>
              </a:ext>
            </a:extLst>
          </p:cNvPr>
          <p:cNvSpPr txBox="1"/>
          <p:nvPr userDrawn="1"/>
        </p:nvSpPr>
        <p:spPr>
          <a:xfrm>
            <a:off x="10401335" y="5871746"/>
            <a:ext cx="713418" cy="338328"/>
          </a:xfrm>
          <a:prstGeom prst="rect">
            <a:avLst/>
          </a:prstGeom>
          <a:noFill/>
        </p:spPr>
        <p:txBody>
          <a:bodyPr wrap="square" lIns="0" rIns="0">
            <a:noAutofit/>
          </a:bodyPr>
          <a:lstStyle/>
          <a:p>
            <a:pPr algn="ctr"/>
            <a:r>
              <a:rPr lang="en-US" sz="800">
                <a:solidFill>
                  <a:schemeClr val="bg1"/>
                </a:solidFill>
              </a:rPr>
              <a:t>Zoom out</a:t>
            </a:r>
          </a:p>
        </p:txBody>
      </p:sp>
      <p:sp>
        <p:nvSpPr>
          <p:cNvPr id="166" name="TextBox 165">
            <a:extLst>
              <a:ext uri="{FF2B5EF4-FFF2-40B4-BE49-F238E27FC236}">
                <a16:creationId xmlns:a16="http://schemas.microsoft.com/office/drawing/2014/main" id="{003C8875-E82C-44D5-AE45-3DA1CA41D21D}"/>
              </a:ext>
            </a:extLst>
          </p:cNvPr>
          <p:cNvSpPr txBox="1"/>
          <p:nvPr userDrawn="1"/>
        </p:nvSpPr>
        <p:spPr>
          <a:xfrm>
            <a:off x="3248962" y="5871746"/>
            <a:ext cx="713418" cy="338328"/>
          </a:xfrm>
          <a:prstGeom prst="rect">
            <a:avLst/>
          </a:prstGeom>
          <a:noFill/>
        </p:spPr>
        <p:txBody>
          <a:bodyPr wrap="square" lIns="0" rIns="0">
            <a:noAutofit/>
          </a:bodyPr>
          <a:lstStyle/>
          <a:p>
            <a:pPr algn="ctr"/>
            <a:r>
              <a:rPr lang="en-US" sz="800">
                <a:solidFill>
                  <a:schemeClr val="bg1"/>
                </a:solidFill>
              </a:rPr>
              <a:t>Vector </a:t>
            </a:r>
          </a:p>
          <a:p>
            <a:pPr algn="ctr"/>
            <a:r>
              <a:rPr lang="en-US" sz="800">
                <a:solidFill>
                  <a:schemeClr val="bg1"/>
                </a:solidFill>
              </a:rPr>
              <a:t>anchor</a:t>
            </a:r>
          </a:p>
        </p:txBody>
      </p:sp>
      <p:sp>
        <p:nvSpPr>
          <p:cNvPr id="168" name="TextBox 167">
            <a:extLst>
              <a:ext uri="{FF2B5EF4-FFF2-40B4-BE49-F238E27FC236}">
                <a16:creationId xmlns:a16="http://schemas.microsoft.com/office/drawing/2014/main" id="{7A4B47BD-0D93-4B99-B459-C2B7D07FCD7C}"/>
              </a:ext>
            </a:extLst>
          </p:cNvPr>
          <p:cNvSpPr txBox="1"/>
          <p:nvPr userDrawn="1"/>
        </p:nvSpPr>
        <p:spPr>
          <a:xfrm>
            <a:off x="11102668" y="1756657"/>
            <a:ext cx="713418" cy="338328"/>
          </a:xfrm>
          <a:prstGeom prst="rect">
            <a:avLst/>
          </a:prstGeom>
          <a:noFill/>
        </p:spPr>
        <p:txBody>
          <a:bodyPr wrap="square" lIns="0" rIns="0">
            <a:noAutofit/>
          </a:bodyPr>
          <a:lstStyle/>
          <a:p>
            <a:pPr algn="ctr"/>
            <a:r>
              <a:rPr lang="en-US" sz="800">
                <a:solidFill>
                  <a:schemeClr val="bg1"/>
                </a:solidFill>
              </a:rPr>
              <a:t>Money </a:t>
            </a:r>
          </a:p>
          <a:p>
            <a:pPr algn="ctr"/>
            <a:r>
              <a:rPr lang="en-US" sz="800">
                <a:solidFill>
                  <a:schemeClr val="bg1"/>
                </a:solidFill>
              </a:rPr>
              <a:t>square</a:t>
            </a:r>
          </a:p>
        </p:txBody>
      </p:sp>
      <p:sp>
        <p:nvSpPr>
          <p:cNvPr id="170" name="TextBox 169">
            <a:extLst>
              <a:ext uri="{FF2B5EF4-FFF2-40B4-BE49-F238E27FC236}">
                <a16:creationId xmlns:a16="http://schemas.microsoft.com/office/drawing/2014/main" id="{DFC15D34-358D-4DEA-8E8D-C48B07C37AB8}"/>
              </a:ext>
            </a:extLst>
          </p:cNvPr>
          <p:cNvSpPr txBox="1"/>
          <p:nvPr userDrawn="1"/>
        </p:nvSpPr>
        <p:spPr>
          <a:xfrm>
            <a:off x="388013" y="1756657"/>
            <a:ext cx="709821" cy="338328"/>
          </a:xfrm>
          <a:prstGeom prst="rect">
            <a:avLst/>
          </a:prstGeom>
          <a:noFill/>
        </p:spPr>
        <p:txBody>
          <a:bodyPr wrap="square" lIns="0" rIns="0">
            <a:noAutofit/>
          </a:bodyPr>
          <a:lstStyle/>
          <a:p>
            <a:pPr algn="ctr"/>
            <a:r>
              <a:rPr lang="en-US" sz="800">
                <a:solidFill>
                  <a:schemeClr val="bg1"/>
                </a:solidFill>
              </a:rPr>
              <a:t>Location </a:t>
            </a:r>
          </a:p>
          <a:p>
            <a:pPr algn="ctr"/>
            <a:r>
              <a:rPr lang="en-US" sz="800">
                <a:solidFill>
                  <a:schemeClr val="bg1"/>
                </a:solidFill>
              </a:rPr>
              <a:t>pin</a:t>
            </a:r>
          </a:p>
        </p:txBody>
      </p:sp>
      <p:sp>
        <p:nvSpPr>
          <p:cNvPr id="172" name="TextBox 171">
            <a:extLst>
              <a:ext uri="{FF2B5EF4-FFF2-40B4-BE49-F238E27FC236}">
                <a16:creationId xmlns:a16="http://schemas.microsoft.com/office/drawing/2014/main" id="{87F72BE3-D534-4284-A70C-3BD278F6C1A4}"/>
              </a:ext>
            </a:extLst>
          </p:cNvPr>
          <p:cNvSpPr txBox="1"/>
          <p:nvPr userDrawn="1"/>
        </p:nvSpPr>
        <p:spPr>
          <a:xfrm>
            <a:off x="1098966" y="1756657"/>
            <a:ext cx="713418" cy="338328"/>
          </a:xfrm>
          <a:prstGeom prst="rect">
            <a:avLst/>
          </a:prstGeom>
          <a:noFill/>
        </p:spPr>
        <p:txBody>
          <a:bodyPr wrap="square" lIns="0" rIns="0">
            <a:noAutofit/>
          </a:bodyPr>
          <a:lstStyle/>
          <a:p>
            <a:pPr algn="ctr"/>
            <a:r>
              <a:rPr lang="en-US" sz="800">
                <a:solidFill>
                  <a:schemeClr val="bg1"/>
                </a:solidFill>
              </a:rPr>
              <a:t>Lock</a:t>
            </a:r>
          </a:p>
        </p:txBody>
      </p:sp>
      <p:sp>
        <p:nvSpPr>
          <p:cNvPr id="174" name="TextBox 173">
            <a:extLst>
              <a:ext uri="{FF2B5EF4-FFF2-40B4-BE49-F238E27FC236}">
                <a16:creationId xmlns:a16="http://schemas.microsoft.com/office/drawing/2014/main" id="{FEE01BD9-6139-4E0D-B922-67C867A9BDBE}"/>
              </a:ext>
            </a:extLst>
          </p:cNvPr>
          <p:cNvSpPr txBox="1"/>
          <p:nvPr userDrawn="1"/>
        </p:nvSpPr>
        <p:spPr>
          <a:xfrm>
            <a:off x="1813516" y="1756657"/>
            <a:ext cx="713418" cy="338328"/>
          </a:xfrm>
          <a:prstGeom prst="rect">
            <a:avLst/>
          </a:prstGeom>
          <a:noFill/>
        </p:spPr>
        <p:txBody>
          <a:bodyPr wrap="square" lIns="0" rIns="0">
            <a:noAutofit/>
          </a:bodyPr>
          <a:lstStyle/>
          <a:p>
            <a:pPr algn="ctr"/>
            <a:r>
              <a:rPr lang="en-US" sz="800">
                <a:solidFill>
                  <a:schemeClr val="bg1"/>
                </a:solidFill>
              </a:rPr>
              <a:t>Lock</a:t>
            </a:r>
          </a:p>
          <a:p>
            <a:pPr algn="ctr"/>
            <a:r>
              <a:rPr lang="en-US" sz="800">
                <a:solidFill>
                  <a:schemeClr val="bg1"/>
                </a:solidFill>
              </a:rPr>
              <a:t>open</a:t>
            </a:r>
          </a:p>
        </p:txBody>
      </p:sp>
      <p:sp>
        <p:nvSpPr>
          <p:cNvPr id="176" name="TextBox 175">
            <a:extLst>
              <a:ext uri="{FF2B5EF4-FFF2-40B4-BE49-F238E27FC236}">
                <a16:creationId xmlns:a16="http://schemas.microsoft.com/office/drawing/2014/main" id="{ADBCD4F3-C8FC-43A4-AAFF-D1488F9A2591}"/>
              </a:ext>
            </a:extLst>
          </p:cNvPr>
          <p:cNvSpPr txBox="1"/>
          <p:nvPr userDrawn="1"/>
        </p:nvSpPr>
        <p:spPr>
          <a:xfrm>
            <a:off x="2528066" y="1756657"/>
            <a:ext cx="713418" cy="338328"/>
          </a:xfrm>
          <a:prstGeom prst="rect">
            <a:avLst/>
          </a:prstGeom>
          <a:noFill/>
        </p:spPr>
        <p:txBody>
          <a:bodyPr wrap="square" lIns="0" rIns="0">
            <a:noAutofit/>
          </a:bodyPr>
          <a:lstStyle/>
          <a:p>
            <a:pPr algn="ctr"/>
            <a:r>
              <a:rPr lang="en-US" sz="800">
                <a:solidFill>
                  <a:schemeClr val="bg1"/>
                </a:solidFill>
              </a:rPr>
              <a:t>Macro recording</a:t>
            </a:r>
          </a:p>
        </p:txBody>
      </p:sp>
      <p:sp>
        <p:nvSpPr>
          <p:cNvPr id="178" name="TextBox 177">
            <a:extLst>
              <a:ext uri="{FF2B5EF4-FFF2-40B4-BE49-F238E27FC236}">
                <a16:creationId xmlns:a16="http://schemas.microsoft.com/office/drawing/2014/main" id="{6710C5FD-8886-40FE-8C9A-B8D7DA353CA4}"/>
              </a:ext>
            </a:extLst>
          </p:cNvPr>
          <p:cNvSpPr txBox="1"/>
          <p:nvPr userDrawn="1"/>
        </p:nvSpPr>
        <p:spPr>
          <a:xfrm>
            <a:off x="3957166" y="1756657"/>
            <a:ext cx="713418" cy="338328"/>
          </a:xfrm>
          <a:prstGeom prst="rect">
            <a:avLst/>
          </a:prstGeom>
          <a:noFill/>
        </p:spPr>
        <p:txBody>
          <a:bodyPr wrap="square" lIns="0" rIns="0">
            <a:noAutofit/>
          </a:bodyPr>
          <a:lstStyle/>
          <a:p>
            <a:pPr algn="ctr"/>
            <a:r>
              <a:rPr lang="en-US" sz="800">
                <a:solidFill>
                  <a:schemeClr val="bg1"/>
                </a:solidFill>
              </a:rPr>
              <a:t>Managing</a:t>
            </a:r>
          </a:p>
        </p:txBody>
      </p:sp>
      <p:sp>
        <p:nvSpPr>
          <p:cNvPr id="180" name="TextBox 179">
            <a:extLst>
              <a:ext uri="{FF2B5EF4-FFF2-40B4-BE49-F238E27FC236}">
                <a16:creationId xmlns:a16="http://schemas.microsoft.com/office/drawing/2014/main" id="{07E21B9D-BD01-496C-A9DA-98E8D7B650A0}"/>
              </a:ext>
            </a:extLst>
          </p:cNvPr>
          <p:cNvSpPr txBox="1"/>
          <p:nvPr userDrawn="1"/>
        </p:nvSpPr>
        <p:spPr>
          <a:xfrm>
            <a:off x="8959017" y="1756657"/>
            <a:ext cx="713418" cy="338328"/>
          </a:xfrm>
          <a:prstGeom prst="rect">
            <a:avLst/>
          </a:prstGeom>
          <a:noFill/>
        </p:spPr>
        <p:txBody>
          <a:bodyPr wrap="square" lIns="0" rIns="0">
            <a:noAutofit/>
          </a:bodyPr>
          <a:lstStyle/>
          <a:p>
            <a:pPr algn="ctr"/>
            <a:r>
              <a:rPr lang="en-US" sz="800">
                <a:solidFill>
                  <a:schemeClr val="bg1"/>
                </a:solidFill>
              </a:rPr>
              <a:t>Mobile</a:t>
            </a:r>
          </a:p>
          <a:p>
            <a:pPr algn="ctr"/>
            <a:r>
              <a:rPr lang="en-US" sz="800">
                <a:solidFill>
                  <a:schemeClr val="bg1"/>
                </a:solidFill>
              </a:rPr>
              <a:t>device</a:t>
            </a:r>
          </a:p>
        </p:txBody>
      </p:sp>
      <p:sp>
        <p:nvSpPr>
          <p:cNvPr id="182" name="TextBox 181">
            <a:extLst>
              <a:ext uri="{FF2B5EF4-FFF2-40B4-BE49-F238E27FC236}">
                <a16:creationId xmlns:a16="http://schemas.microsoft.com/office/drawing/2014/main" id="{2D8B9542-7916-443E-B1A3-250CE6082D41}"/>
              </a:ext>
            </a:extLst>
          </p:cNvPr>
          <p:cNvSpPr txBox="1"/>
          <p:nvPr userDrawn="1"/>
        </p:nvSpPr>
        <p:spPr>
          <a:xfrm>
            <a:off x="9673567" y="1756657"/>
            <a:ext cx="713418" cy="338328"/>
          </a:xfrm>
          <a:prstGeom prst="rect">
            <a:avLst/>
          </a:prstGeom>
          <a:noFill/>
        </p:spPr>
        <p:txBody>
          <a:bodyPr wrap="square" lIns="0" rIns="0">
            <a:noAutofit/>
          </a:bodyPr>
          <a:lstStyle/>
          <a:p>
            <a:pPr algn="ctr"/>
            <a:r>
              <a:rPr lang="en-US" sz="800">
                <a:solidFill>
                  <a:schemeClr val="bg1"/>
                </a:solidFill>
              </a:rPr>
              <a:t>Money </a:t>
            </a:r>
          </a:p>
        </p:txBody>
      </p:sp>
      <p:sp>
        <p:nvSpPr>
          <p:cNvPr id="184" name="TextBox 183">
            <a:extLst>
              <a:ext uri="{FF2B5EF4-FFF2-40B4-BE49-F238E27FC236}">
                <a16:creationId xmlns:a16="http://schemas.microsoft.com/office/drawing/2014/main" id="{1DA33D66-306C-4341-B511-6EA3533FE605}"/>
              </a:ext>
            </a:extLst>
          </p:cNvPr>
          <p:cNvSpPr txBox="1"/>
          <p:nvPr userDrawn="1"/>
        </p:nvSpPr>
        <p:spPr>
          <a:xfrm>
            <a:off x="4671716" y="1756657"/>
            <a:ext cx="713418" cy="338328"/>
          </a:xfrm>
          <a:prstGeom prst="rect">
            <a:avLst/>
          </a:prstGeom>
          <a:noFill/>
        </p:spPr>
        <p:txBody>
          <a:bodyPr wrap="square" lIns="0" rIns="0">
            <a:noAutofit/>
          </a:bodyPr>
          <a:lstStyle/>
          <a:p>
            <a:pPr algn="ctr"/>
            <a:r>
              <a:rPr lang="en-US" sz="800">
                <a:solidFill>
                  <a:schemeClr val="bg1"/>
                </a:solidFill>
              </a:rPr>
              <a:t>Managing alt</a:t>
            </a:r>
          </a:p>
        </p:txBody>
      </p:sp>
      <p:sp>
        <p:nvSpPr>
          <p:cNvPr id="186" name="TextBox 185">
            <a:extLst>
              <a:ext uri="{FF2B5EF4-FFF2-40B4-BE49-F238E27FC236}">
                <a16:creationId xmlns:a16="http://schemas.microsoft.com/office/drawing/2014/main" id="{B0898FAB-686C-4280-A6D4-F5D12F028047}"/>
              </a:ext>
            </a:extLst>
          </p:cNvPr>
          <p:cNvSpPr txBox="1"/>
          <p:nvPr userDrawn="1"/>
        </p:nvSpPr>
        <p:spPr>
          <a:xfrm>
            <a:off x="5386267" y="1756657"/>
            <a:ext cx="713418" cy="338328"/>
          </a:xfrm>
          <a:prstGeom prst="rect">
            <a:avLst/>
          </a:prstGeom>
          <a:noFill/>
        </p:spPr>
        <p:txBody>
          <a:bodyPr wrap="square" lIns="0" rIns="0">
            <a:noAutofit/>
          </a:bodyPr>
          <a:lstStyle/>
          <a:p>
            <a:pPr algn="ctr"/>
            <a:r>
              <a:rPr lang="en-US" sz="800">
                <a:solidFill>
                  <a:schemeClr val="bg1"/>
                </a:solidFill>
              </a:rPr>
              <a:t>Map</a:t>
            </a:r>
          </a:p>
        </p:txBody>
      </p:sp>
      <p:sp>
        <p:nvSpPr>
          <p:cNvPr id="188" name="TextBox 187">
            <a:extLst>
              <a:ext uri="{FF2B5EF4-FFF2-40B4-BE49-F238E27FC236}">
                <a16:creationId xmlns:a16="http://schemas.microsoft.com/office/drawing/2014/main" id="{626A58BC-4A74-4B0B-9BDD-B20225A2AB4E}"/>
              </a:ext>
            </a:extLst>
          </p:cNvPr>
          <p:cNvSpPr txBox="1"/>
          <p:nvPr userDrawn="1"/>
        </p:nvSpPr>
        <p:spPr>
          <a:xfrm>
            <a:off x="6100817" y="1756657"/>
            <a:ext cx="713418" cy="338328"/>
          </a:xfrm>
          <a:prstGeom prst="rect">
            <a:avLst/>
          </a:prstGeom>
          <a:noFill/>
        </p:spPr>
        <p:txBody>
          <a:bodyPr wrap="square" lIns="0" rIns="0">
            <a:noAutofit/>
          </a:bodyPr>
          <a:lstStyle/>
          <a:p>
            <a:pPr algn="ctr"/>
            <a:r>
              <a:rPr lang="en-US" sz="800">
                <a:solidFill>
                  <a:schemeClr val="bg1"/>
                </a:solidFill>
              </a:rPr>
              <a:t>Map alt</a:t>
            </a:r>
          </a:p>
        </p:txBody>
      </p:sp>
      <p:sp>
        <p:nvSpPr>
          <p:cNvPr id="190" name="TextBox 189">
            <a:extLst>
              <a:ext uri="{FF2B5EF4-FFF2-40B4-BE49-F238E27FC236}">
                <a16:creationId xmlns:a16="http://schemas.microsoft.com/office/drawing/2014/main" id="{B9813E16-B767-4B6B-BE03-EC86A2401856}"/>
              </a:ext>
            </a:extLst>
          </p:cNvPr>
          <p:cNvSpPr txBox="1"/>
          <p:nvPr userDrawn="1"/>
        </p:nvSpPr>
        <p:spPr>
          <a:xfrm>
            <a:off x="6815367" y="1756657"/>
            <a:ext cx="713418" cy="338328"/>
          </a:xfrm>
          <a:prstGeom prst="rect">
            <a:avLst/>
          </a:prstGeom>
          <a:noFill/>
        </p:spPr>
        <p:txBody>
          <a:bodyPr wrap="square" lIns="0" rIns="0">
            <a:noAutofit/>
          </a:bodyPr>
          <a:lstStyle/>
          <a:p>
            <a:pPr algn="ctr"/>
            <a:r>
              <a:rPr lang="en-US" sz="800">
                <a:solidFill>
                  <a:schemeClr val="bg1"/>
                </a:solidFill>
              </a:rPr>
              <a:t>Map alt 2</a:t>
            </a:r>
          </a:p>
        </p:txBody>
      </p:sp>
      <p:sp>
        <p:nvSpPr>
          <p:cNvPr id="192" name="TextBox 191">
            <a:extLst>
              <a:ext uri="{FF2B5EF4-FFF2-40B4-BE49-F238E27FC236}">
                <a16:creationId xmlns:a16="http://schemas.microsoft.com/office/drawing/2014/main" id="{A6BF823C-A6F1-4E4F-AAA0-58396BB94E70}"/>
              </a:ext>
            </a:extLst>
          </p:cNvPr>
          <p:cNvSpPr txBox="1"/>
          <p:nvPr userDrawn="1"/>
        </p:nvSpPr>
        <p:spPr>
          <a:xfrm>
            <a:off x="7529917" y="1756657"/>
            <a:ext cx="713418" cy="338328"/>
          </a:xfrm>
          <a:prstGeom prst="rect">
            <a:avLst/>
          </a:prstGeom>
          <a:noFill/>
        </p:spPr>
        <p:txBody>
          <a:bodyPr wrap="square" lIns="0" rIns="0">
            <a:noAutofit/>
          </a:bodyPr>
          <a:lstStyle/>
          <a:p>
            <a:pPr algn="ctr"/>
            <a:r>
              <a:rPr lang="en-US" sz="800">
                <a:solidFill>
                  <a:schemeClr val="bg1"/>
                </a:solidFill>
              </a:rPr>
              <a:t>Media</a:t>
            </a:r>
          </a:p>
        </p:txBody>
      </p:sp>
      <p:sp>
        <p:nvSpPr>
          <p:cNvPr id="194" name="TextBox 193">
            <a:extLst>
              <a:ext uri="{FF2B5EF4-FFF2-40B4-BE49-F238E27FC236}">
                <a16:creationId xmlns:a16="http://schemas.microsoft.com/office/drawing/2014/main" id="{DD510BAC-608B-4F7C-A5A0-054A20957EAC}"/>
              </a:ext>
            </a:extLst>
          </p:cNvPr>
          <p:cNvSpPr txBox="1"/>
          <p:nvPr userDrawn="1"/>
        </p:nvSpPr>
        <p:spPr>
          <a:xfrm>
            <a:off x="8244467" y="1756657"/>
            <a:ext cx="713418" cy="338328"/>
          </a:xfrm>
          <a:prstGeom prst="rect">
            <a:avLst/>
          </a:prstGeom>
          <a:noFill/>
        </p:spPr>
        <p:txBody>
          <a:bodyPr wrap="square" lIns="0" rIns="0">
            <a:noAutofit/>
          </a:bodyPr>
          <a:lstStyle/>
          <a:p>
            <a:pPr algn="ctr"/>
            <a:r>
              <a:rPr lang="en-US" sz="800">
                <a:solidFill>
                  <a:schemeClr val="bg1"/>
                </a:solidFill>
              </a:rPr>
              <a:t>Mismatch</a:t>
            </a:r>
          </a:p>
        </p:txBody>
      </p:sp>
      <p:sp>
        <p:nvSpPr>
          <p:cNvPr id="196" name="TextBox 195">
            <a:extLst>
              <a:ext uri="{FF2B5EF4-FFF2-40B4-BE49-F238E27FC236}">
                <a16:creationId xmlns:a16="http://schemas.microsoft.com/office/drawing/2014/main" id="{D9E3D3D7-6725-4E37-9635-FC5B09249358}"/>
              </a:ext>
            </a:extLst>
          </p:cNvPr>
          <p:cNvSpPr txBox="1"/>
          <p:nvPr userDrawn="1"/>
        </p:nvSpPr>
        <p:spPr>
          <a:xfrm>
            <a:off x="10388117" y="1756657"/>
            <a:ext cx="713418" cy="338328"/>
          </a:xfrm>
          <a:prstGeom prst="rect">
            <a:avLst/>
          </a:prstGeom>
          <a:noFill/>
        </p:spPr>
        <p:txBody>
          <a:bodyPr wrap="square" lIns="0" rIns="0">
            <a:noAutofit/>
          </a:bodyPr>
          <a:lstStyle/>
          <a:p>
            <a:pPr algn="ctr"/>
            <a:r>
              <a:rPr lang="en-US" sz="800">
                <a:solidFill>
                  <a:schemeClr val="bg1"/>
                </a:solidFill>
              </a:rPr>
              <a:t>Money </a:t>
            </a:r>
          </a:p>
          <a:p>
            <a:pPr algn="ctr"/>
            <a:r>
              <a:rPr lang="en-US" sz="800">
                <a:solidFill>
                  <a:schemeClr val="bg1"/>
                </a:solidFill>
              </a:rPr>
              <a:t>circle</a:t>
            </a:r>
          </a:p>
        </p:txBody>
      </p:sp>
      <p:sp>
        <p:nvSpPr>
          <p:cNvPr id="280" name="TextBox 279">
            <a:extLst>
              <a:ext uri="{FF2B5EF4-FFF2-40B4-BE49-F238E27FC236}">
                <a16:creationId xmlns:a16="http://schemas.microsoft.com/office/drawing/2014/main" id="{8B12A267-EBFE-40F7-816C-56D9CF3A6A4C}"/>
              </a:ext>
            </a:extLst>
          </p:cNvPr>
          <p:cNvSpPr txBox="1"/>
          <p:nvPr userDrawn="1"/>
        </p:nvSpPr>
        <p:spPr>
          <a:xfrm>
            <a:off x="3242616" y="1756657"/>
            <a:ext cx="713418" cy="338328"/>
          </a:xfrm>
          <a:prstGeom prst="rect">
            <a:avLst/>
          </a:prstGeom>
          <a:noFill/>
        </p:spPr>
        <p:txBody>
          <a:bodyPr wrap="square" lIns="0" rIns="0">
            <a:noAutofit/>
          </a:bodyPr>
          <a:lstStyle/>
          <a:p>
            <a:pPr algn="ctr"/>
            <a:r>
              <a:rPr lang="en-US" sz="800">
                <a:solidFill>
                  <a:schemeClr val="bg1"/>
                </a:solidFill>
              </a:rPr>
              <a:t>Manage documents</a:t>
            </a:r>
          </a:p>
        </p:txBody>
      </p:sp>
      <p:sp>
        <p:nvSpPr>
          <p:cNvPr id="282" name="TextBox 281">
            <a:extLst>
              <a:ext uri="{FF2B5EF4-FFF2-40B4-BE49-F238E27FC236}">
                <a16:creationId xmlns:a16="http://schemas.microsoft.com/office/drawing/2014/main" id="{8C781E9F-1076-49CA-BB35-8678770FE9E2}"/>
              </a:ext>
            </a:extLst>
          </p:cNvPr>
          <p:cNvSpPr txBox="1"/>
          <p:nvPr userDrawn="1"/>
        </p:nvSpPr>
        <p:spPr>
          <a:xfrm>
            <a:off x="11102668" y="2579675"/>
            <a:ext cx="713418" cy="338328"/>
          </a:xfrm>
          <a:prstGeom prst="rect">
            <a:avLst/>
          </a:prstGeom>
          <a:noFill/>
        </p:spPr>
        <p:txBody>
          <a:bodyPr wrap="square" lIns="0" rIns="0">
            <a:noAutofit/>
          </a:bodyPr>
          <a:lstStyle/>
          <a:p>
            <a:pPr algn="ctr"/>
            <a:r>
              <a:rPr lang="en-US" sz="800">
                <a:solidFill>
                  <a:schemeClr val="bg1"/>
                </a:solidFill>
              </a:rPr>
              <a:t>QA</a:t>
            </a:r>
          </a:p>
        </p:txBody>
      </p:sp>
      <p:sp>
        <p:nvSpPr>
          <p:cNvPr id="284" name="TextBox 283">
            <a:extLst>
              <a:ext uri="{FF2B5EF4-FFF2-40B4-BE49-F238E27FC236}">
                <a16:creationId xmlns:a16="http://schemas.microsoft.com/office/drawing/2014/main" id="{87AD569D-B8FC-4487-84C9-AE656107FC79}"/>
              </a:ext>
            </a:extLst>
          </p:cNvPr>
          <p:cNvSpPr txBox="1"/>
          <p:nvPr userDrawn="1"/>
        </p:nvSpPr>
        <p:spPr>
          <a:xfrm>
            <a:off x="388013" y="2579675"/>
            <a:ext cx="713418" cy="338328"/>
          </a:xfrm>
          <a:prstGeom prst="rect">
            <a:avLst/>
          </a:prstGeom>
          <a:noFill/>
        </p:spPr>
        <p:txBody>
          <a:bodyPr wrap="square" lIns="0" rIns="0">
            <a:noAutofit/>
          </a:bodyPr>
          <a:lstStyle/>
          <a:p>
            <a:pPr algn="ctr"/>
            <a:r>
              <a:rPr lang="en-US" sz="800">
                <a:solidFill>
                  <a:schemeClr val="bg1"/>
                </a:solidFill>
              </a:rPr>
              <a:t>Monitoring</a:t>
            </a:r>
          </a:p>
        </p:txBody>
      </p:sp>
      <p:sp>
        <p:nvSpPr>
          <p:cNvPr id="286" name="TextBox 285">
            <a:extLst>
              <a:ext uri="{FF2B5EF4-FFF2-40B4-BE49-F238E27FC236}">
                <a16:creationId xmlns:a16="http://schemas.microsoft.com/office/drawing/2014/main" id="{BACCC718-E1BB-422E-849F-998C4DE74CEA}"/>
              </a:ext>
            </a:extLst>
          </p:cNvPr>
          <p:cNvSpPr txBox="1"/>
          <p:nvPr userDrawn="1"/>
        </p:nvSpPr>
        <p:spPr>
          <a:xfrm>
            <a:off x="1102323" y="2579675"/>
            <a:ext cx="713418" cy="338328"/>
          </a:xfrm>
          <a:prstGeom prst="rect">
            <a:avLst/>
          </a:prstGeom>
          <a:noFill/>
        </p:spPr>
        <p:txBody>
          <a:bodyPr wrap="square" lIns="0" rIns="0">
            <a:noAutofit/>
          </a:bodyPr>
          <a:lstStyle/>
          <a:p>
            <a:pPr algn="ctr"/>
            <a:r>
              <a:rPr lang="en-US" sz="800">
                <a:solidFill>
                  <a:schemeClr val="bg1"/>
                </a:solidFill>
              </a:rPr>
              <a:t>Monitoring alt</a:t>
            </a:r>
          </a:p>
        </p:txBody>
      </p:sp>
      <p:sp>
        <p:nvSpPr>
          <p:cNvPr id="288" name="TextBox 287">
            <a:extLst>
              <a:ext uri="{FF2B5EF4-FFF2-40B4-BE49-F238E27FC236}">
                <a16:creationId xmlns:a16="http://schemas.microsoft.com/office/drawing/2014/main" id="{A6FCE92B-D40F-4839-8CB0-E2AC188CC26F}"/>
              </a:ext>
            </a:extLst>
          </p:cNvPr>
          <p:cNvSpPr txBox="1"/>
          <p:nvPr userDrawn="1"/>
        </p:nvSpPr>
        <p:spPr>
          <a:xfrm>
            <a:off x="1816633" y="2579675"/>
            <a:ext cx="713418" cy="338328"/>
          </a:xfrm>
          <a:prstGeom prst="rect">
            <a:avLst/>
          </a:prstGeom>
          <a:noFill/>
        </p:spPr>
        <p:txBody>
          <a:bodyPr wrap="square" lIns="0" rIns="0">
            <a:noAutofit/>
          </a:bodyPr>
          <a:lstStyle/>
          <a:p>
            <a:pPr algn="ctr"/>
            <a:r>
              <a:rPr lang="en-US" sz="800">
                <a:solidFill>
                  <a:schemeClr val="bg1"/>
                </a:solidFill>
              </a:rPr>
              <a:t>Note</a:t>
            </a:r>
          </a:p>
        </p:txBody>
      </p:sp>
      <p:sp>
        <p:nvSpPr>
          <p:cNvPr id="290" name="TextBox 289">
            <a:extLst>
              <a:ext uri="{FF2B5EF4-FFF2-40B4-BE49-F238E27FC236}">
                <a16:creationId xmlns:a16="http://schemas.microsoft.com/office/drawing/2014/main" id="{A6C222AB-6D20-414D-9842-28E1ABAAD794}"/>
              </a:ext>
            </a:extLst>
          </p:cNvPr>
          <p:cNvSpPr txBox="1"/>
          <p:nvPr userDrawn="1"/>
        </p:nvSpPr>
        <p:spPr>
          <a:xfrm>
            <a:off x="2530943" y="2579675"/>
            <a:ext cx="713418" cy="338328"/>
          </a:xfrm>
          <a:prstGeom prst="rect">
            <a:avLst/>
          </a:prstGeom>
          <a:noFill/>
        </p:spPr>
        <p:txBody>
          <a:bodyPr wrap="square" lIns="0" rIns="0">
            <a:noAutofit/>
          </a:bodyPr>
          <a:lstStyle/>
          <a:p>
            <a:pPr algn="ctr"/>
            <a:r>
              <a:rPr lang="en-US" sz="800">
                <a:solidFill>
                  <a:schemeClr val="bg1"/>
                </a:solidFill>
              </a:rPr>
              <a:t>OCR</a:t>
            </a:r>
          </a:p>
        </p:txBody>
      </p:sp>
      <p:sp>
        <p:nvSpPr>
          <p:cNvPr id="292" name="TextBox 291">
            <a:extLst>
              <a:ext uri="{FF2B5EF4-FFF2-40B4-BE49-F238E27FC236}">
                <a16:creationId xmlns:a16="http://schemas.microsoft.com/office/drawing/2014/main" id="{F87B50F6-2F12-4815-92CF-AE2F27483131}"/>
              </a:ext>
            </a:extLst>
          </p:cNvPr>
          <p:cNvSpPr txBox="1"/>
          <p:nvPr userDrawn="1"/>
        </p:nvSpPr>
        <p:spPr>
          <a:xfrm>
            <a:off x="3959563" y="2579675"/>
            <a:ext cx="713418" cy="338328"/>
          </a:xfrm>
          <a:prstGeom prst="rect">
            <a:avLst/>
          </a:prstGeom>
          <a:noFill/>
        </p:spPr>
        <p:txBody>
          <a:bodyPr wrap="square" lIns="0" rIns="0">
            <a:noAutofit/>
          </a:bodyPr>
          <a:lstStyle/>
          <a:p>
            <a:pPr algn="ctr"/>
            <a:r>
              <a:rPr lang="en-US" sz="800">
                <a:solidFill>
                  <a:schemeClr val="bg1"/>
                </a:solidFill>
              </a:rPr>
              <a:t>Phone </a:t>
            </a:r>
          </a:p>
          <a:p>
            <a:pPr algn="ctr"/>
            <a:r>
              <a:rPr lang="en-US" sz="800">
                <a:solidFill>
                  <a:schemeClr val="bg1"/>
                </a:solidFill>
              </a:rPr>
              <a:t>call</a:t>
            </a:r>
          </a:p>
        </p:txBody>
      </p:sp>
      <p:sp>
        <p:nvSpPr>
          <p:cNvPr id="294" name="TextBox 293">
            <a:extLst>
              <a:ext uri="{FF2B5EF4-FFF2-40B4-BE49-F238E27FC236}">
                <a16:creationId xmlns:a16="http://schemas.microsoft.com/office/drawing/2014/main" id="{D1CB2122-73A8-4064-8D09-D7BE6E5D5C9E}"/>
              </a:ext>
            </a:extLst>
          </p:cNvPr>
          <p:cNvSpPr txBox="1"/>
          <p:nvPr userDrawn="1"/>
        </p:nvSpPr>
        <p:spPr>
          <a:xfrm>
            <a:off x="8959733" y="2579675"/>
            <a:ext cx="713418" cy="338328"/>
          </a:xfrm>
          <a:prstGeom prst="rect">
            <a:avLst/>
          </a:prstGeom>
          <a:noFill/>
        </p:spPr>
        <p:txBody>
          <a:bodyPr wrap="square" lIns="0" rIns="0">
            <a:noAutofit/>
          </a:bodyPr>
          <a:lstStyle/>
          <a:p>
            <a:pPr algn="ctr"/>
            <a:r>
              <a:rPr lang="en-US" sz="800">
                <a:solidFill>
                  <a:schemeClr val="bg1"/>
                </a:solidFill>
              </a:rPr>
              <a:t>Proof of concept</a:t>
            </a:r>
          </a:p>
        </p:txBody>
      </p:sp>
      <p:sp>
        <p:nvSpPr>
          <p:cNvPr id="296" name="TextBox 295">
            <a:extLst>
              <a:ext uri="{FF2B5EF4-FFF2-40B4-BE49-F238E27FC236}">
                <a16:creationId xmlns:a16="http://schemas.microsoft.com/office/drawing/2014/main" id="{A1C428B7-37E2-4CB8-BAB2-A06F67DC831A}"/>
              </a:ext>
            </a:extLst>
          </p:cNvPr>
          <p:cNvSpPr txBox="1"/>
          <p:nvPr userDrawn="1"/>
        </p:nvSpPr>
        <p:spPr>
          <a:xfrm>
            <a:off x="9674043" y="2579675"/>
            <a:ext cx="713418" cy="338328"/>
          </a:xfrm>
          <a:prstGeom prst="rect">
            <a:avLst/>
          </a:prstGeom>
          <a:noFill/>
        </p:spPr>
        <p:txBody>
          <a:bodyPr wrap="square" lIns="0" rIns="0">
            <a:noAutofit/>
          </a:bodyPr>
          <a:lstStyle/>
          <a:p>
            <a:pPr algn="ctr"/>
            <a:r>
              <a:rPr lang="en-US" sz="800">
                <a:solidFill>
                  <a:schemeClr val="bg1"/>
                </a:solidFill>
              </a:rPr>
              <a:t>Proof of concept 2</a:t>
            </a:r>
          </a:p>
        </p:txBody>
      </p:sp>
      <p:sp>
        <p:nvSpPr>
          <p:cNvPr id="298" name="TextBox 297">
            <a:extLst>
              <a:ext uri="{FF2B5EF4-FFF2-40B4-BE49-F238E27FC236}">
                <a16:creationId xmlns:a16="http://schemas.microsoft.com/office/drawing/2014/main" id="{5F61578E-78C4-4B2D-9AD7-E0AED486CB0F}"/>
              </a:ext>
            </a:extLst>
          </p:cNvPr>
          <p:cNvSpPr txBox="1"/>
          <p:nvPr userDrawn="1"/>
        </p:nvSpPr>
        <p:spPr>
          <a:xfrm>
            <a:off x="4673873" y="2579675"/>
            <a:ext cx="713418" cy="338328"/>
          </a:xfrm>
          <a:prstGeom prst="rect">
            <a:avLst/>
          </a:prstGeom>
          <a:noFill/>
        </p:spPr>
        <p:txBody>
          <a:bodyPr wrap="square" lIns="0" rIns="0">
            <a:noAutofit/>
          </a:bodyPr>
          <a:lstStyle/>
          <a:p>
            <a:pPr algn="ctr"/>
            <a:r>
              <a:rPr lang="en-US" sz="800">
                <a:solidFill>
                  <a:schemeClr val="bg1"/>
                </a:solidFill>
              </a:rPr>
              <a:t>Pivot</a:t>
            </a:r>
          </a:p>
        </p:txBody>
      </p:sp>
      <p:sp>
        <p:nvSpPr>
          <p:cNvPr id="300" name="TextBox 299">
            <a:extLst>
              <a:ext uri="{FF2B5EF4-FFF2-40B4-BE49-F238E27FC236}">
                <a16:creationId xmlns:a16="http://schemas.microsoft.com/office/drawing/2014/main" id="{62FA26B4-DED1-45C5-AD24-A088DF12A9C2}"/>
              </a:ext>
            </a:extLst>
          </p:cNvPr>
          <p:cNvSpPr txBox="1"/>
          <p:nvPr userDrawn="1"/>
        </p:nvSpPr>
        <p:spPr>
          <a:xfrm>
            <a:off x="5388183" y="2579675"/>
            <a:ext cx="713418" cy="338328"/>
          </a:xfrm>
          <a:prstGeom prst="rect">
            <a:avLst/>
          </a:prstGeom>
          <a:noFill/>
        </p:spPr>
        <p:txBody>
          <a:bodyPr wrap="square" lIns="0" rIns="0">
            <a:noAutofit/>
          </a:bodyPr>
          <a:lstStyle/>
          <a:p>
            <a:pPr algn="ctr"/>
            <a:r>
              <a:rPr lang="en-US" sz="800">
                <a:solidFill>
                  <a:schemeClr val="bg1"/>
                </a:solidFill>
              </a:rPr>
              <a:t>Plugin</a:t>
            </a:r>
          </a:p>
        </p:txBody>
      </p:sp>
      <p:sp>
        <p:nvSpPr>
          <p:cNvPr id="302" name="TextBox 301">
            <a:extLst>
              <a:ext uri="{FF2B5EF4-FFF2-40B4-BE49-F238E27FC236}">
                <a16:creationId xmlns:a16="http://schemas.microsoft.com/office/drawing/2014/main" id="{59579CF6-371E-4D6D-AEE6-B151B8789EB4}"/>
              </a:ext>
            </a:extLst>
          </p:cNvPr>
          <p:cNvSpPr txBox="1"/>
          <p:nvPr userDrawn="1"/>
        </p:nvSpPr>
        <p:spPr>
          <a:xfrm>
            <a:off x="6102493" y="2579675"/>
            <a:ext cx="713418" cy="338328"/>
          </a:xfrm>
          <a:prstGeom prst="rect">
            <a:avLst/>
          </a:prstGeom>
          <a:noFill/>
        </p:spPr>
        <p:txBody>
          <a:bodyPr wrap="square" lIns="0" rIns="0">
            <a:noAutofit/>
          </a:bodyPr>
          <a:lstStyle/>
          <a:p>
            <a:pPr algn="ctr"/>
            <a:r>
              <a:rPr lang="en-US" sz="800">
                <a:solidFill>
                  <a:schemeClr val="bg1"/>
                </a:solidFill>
              </a:rPr>
              <a:t>Process identification</a:t>
            </a:r>
          </a:p>
        </p:txBody>
      </p:sp>
      <p:sp>
        <p:nvSpPr>
          <p:cNvPr id="304" name="TextBox 303">
            <a:extLst>
              <a:ext uri="{FF2B5EF4-FFF2-40B4-BE49-F238E27FC236}">
                <a16:creationId xmlns:a16="http://schemas.microsoft.com/office/drawing/2014/main" id="{21CFD8E2-5605-4046-A0EB-ED006A0E0DB1}"/>
              </a:ext>
            </a:extLst>
          </p:cNvPr>
          <p:cNvSpPr txBox="1"/>
          <p:nvPr userDrawn="1"/>
        </p:nvSpPr>
        <p:spPr>
          <a:xfrm>
            <a:off x="6816803" y="2579675"/>
            <a:ext cx="713418" cy="338328"/>
          </a:xfrm>
          <a:prstGeom prst="rect">
            <a:avLst/>
          </a:prstGeom>
          <a:noFill/>
        </p:spPr>
        <p:txBody>
          <a:bodyPr wrap="square" lIns="0" rIns="0">
            <a:noAutofit/>
          </a:bodyPr>
          <a:lstStyle/>
          <a:p>
            <a:pPr algn="ctr"/>
            <a:r>
              <a:rPr lang="en-US" sz="800">
                <a:solidFill>
                  <a:schemeClr val="bg1"/>
                </a:solidFill>
              </a:rPr>
              <a:t>Process identification 2</a:t>
            </a:r>
          </a:p>
        </p:txBody>
      </p:sp>
      <p:sp>
        <p:nvSpPr>
          <p:cNvPr id="306" name="TextBox 305">
            <a:extLst>
              <a:ext uri="{FF2B5EF4-FFF2-40B4-BE49-F238E27FC236}">
                <a16:creationId xmlns:a16="http://schemas.microsoft.com/office/drawing/2014/main" id="{B1754DEB-2B82-418D-82D8-CB8E0EB41F22}"/>
              </a:ext>
            </a:extLst>
          </p:cNvPr>
          <p:cNvSpPr txBox="1"/>
          <p:nvPr userDrawn="1"/>
        </p:nvSpPr>
        <p:spPr>
          <a:xfrm>
            <a:off x="7531113" y="2579675"/>
            <a:ext cx="713418" cy="338328"/>
          </a:xfrm>
          <a:prstGeom prst="rect">
            <a:avLst/>
          </a:prstGeom>
          <a:noFill/>
        </p:spPr>
        <p:txBody>
          <a:bodyPr wrap="square" lIns="0" rIns="0">
            <a:noAutofit/>
          </a:bodyPr>
          <a:lstStyle/>
          <a:p>
            <a:pPr algn="ctr"/>
            <a:r>
              <a:rPr lang="en-US" sz="800">
                <a:solidFill>
                  <a:schemeClr val="bg1"/>
                </a:solidFill>
              </a:rPr>
              <a:t>Project</a:t>
            </a:r>
          </a:p>
        </p:txBody>
      </p:sp>
      <p:sp>
        <p:nvSpPr>
          <p:cNvPr id="308" name="TextBox 307">
            <a:extLst>
              <a:ext uri="{FF2B5EF4-FFF2-40B4-BE49-F238E27FC236}">
                <a16:creationId xmlns:a16="http://schemas.microsoft.com/office/drawing/2014/main" id="{26F11A8C-BB88-412C-B933-23AA36C9F2F7}"/>
              </a:ext>
            </a:extLst>
          </p:cNvPr>
          <p:cNvSpPr txBox="1"/>
          <p:nvPr userDrawn="1"/>
        </p:nvSpPr>
        <p:spPr>
          <a:xfrm>
            <a:off x="8245423" y="2579675"/>
            <a:ext cx="713418" cy="338328"/>
          </a:xfrm>
          <a:prstGeom prst="rect">
            <a:avLst/>
          </a:prstGeom>
          <a:noFill/>
        </p:spPr>
        <p:txBody>
          <a:bodyPr wrap="square" lIns="0" rIns="0">
            <a:noAutofit/>
          </a:bodyPr>
          <a:lstStyle/>
          <a:p>
            <a:pPr algn="ctr"/>
            <a:r>
              <a:rPr lang="en-US" sz="800">
                <a:solidFill>
                  <a:schemeClr val="bg1"/>
                </a:solidFill>
              </a:rPr>
              <a:t>Promoter bullhorn</a:t>
            </a:r>
          </a:p>
        </p:txBody>
      </p:sp>
      <p:sp>
        <p:nvSpPr>
          <p:cNvPr id="310" name="TextBox 309">
            <a:extLst>
              <a:ext uri="{FF2B5EF4-FFF2-40B4-BE49-F238E27FC236}">
                <a16:creationId xmlns:a16="http://schemas.microsoft.com/office/drawing/2014/main" id="{2D9CC8AD-B318-4429-8371-611D8CAE132B}"/>
              </a:ext>
            </a:extLst>
          </p:cNvPr>
          <p:cNvSpPr txBox="1"/>
          <p:nvPr userDrawn="1"/>
        </p:nvSpPr>
        <p:spPr>
          <a:xfrm>
            <a:off x="10388353" y="2579675"/>
            <a:ext cx="713418" cy="338328"/>
          </a:xfrm>
          <a:prstGeom prst="rect">
            <a:avLst/>
          </a:prstGeom>
          <a:noFill/>
        </p:spPr>
        <p:txBody>
          <a:bodyPr wrap="square" lIns="0" rIns="0">
            <a:noAutofit/>
          </a:bodyPr>
          <a:lstStyle/>
          <a:p>
            <a:pPr algn="ctr"/>
            <a:r>
              <a:rPr lang="en-US" sz="800">
                <a:solidFill>
                  <a:schemeClr val="bg1"/>
                </a:solidFill>
              </a:rPr>
              <a:t>Public </a:t>
            </a:r>
          </a:p>
          <a:p>
            <a:pPr algn="ctr"/>
            <a:r>
              <a:rPr lang="en-US" sz="800">
                <a:solidFill>
                  <a:schemeClr val="bg1"/>
                </a:solidFill>
              </a:rPr>
              <a:t>sector</a:t>
            </a:r>
          </a:p>
        </p:txBody>
      </p:sp>
      <p:sp>
        <p:nvSpPr>
          <p:cNvPr id="312" name="TextBox 311">
            <a:extLst>
              <a:ext uri="{FF2B5EF4-FFF2-40B4-BE49-F238E27FC236}">
                <a16:creationId xmlns:a16="http://schemas.microsoft.com/office/drawing/2014/main" id="{AE385186-759D-4797-A591-88E53792751C}"/>
              </a:ext>
            </a:extLst>
          </p:cNvPr>
          <p:cNvSpPr txBox="1"/>
          <p:nvPr userDrawn="1"/>
        </p:nvSpPr>
        <p:spPr>
          <a:xfrm>
            <a:off x="3245253" y="2579675"/>
            <a:ext cx="713418" cy="338328"/>
          </a:xfrm>
          <a:prstGeom prst="rect">
            <a:avLst/>
          </a:prstGeom>
          <a:noFill/>
        </p:spPr>
        <p:txBody>
          <a:bodyPr wrap="square" lIns="0" rIns="0">
            <a:noAutofit/>
          </a:bodyPr>
          <a:lstStyle/>
          <a:p>
            <a:pPr algn="ctr"/>
            <a:r>
              <a:rPr lang="en-US" sz="800">
                <a:solidFill>
                  <a:schemeClr val="bg1"/>
                </a:solidFill>
              </a:rPr>
              <a:t>OCR alt</a:t>
            </a:r>
          </a:p>
        </p:txBody>
      </p:sp>
    </p:spTree>
    <p:custDataLst>
      <p:tags r:id="rId1"/>
    </p:custDataLst>
    <p:extLst>
      <p:ext uri="{BB962C8B-B14F-4D97-AF65-F5344CB8AC3E}">
        <p14:creationId xmlns:p14="http://schemas.microsoft.com/office/powerpoint/2010/main" val="3912078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Icons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026C5A-1148-4A65-A2E6-87A142686441}"/>
              </a:ext>
            </a:extLst>
          </p:cNvPr>
          <p:cNvSpPr/>
          <p:nvPr userDrawn="1"/>
        </p:nvSpPr>
        <p:spPr>
          <a:xfrm>
            <a:off x="1" y="1143001"/>
            <a:ext cx="12192000" cy="5714999"/>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US" sz="1400" b="0" i="0" err="1">
              <a:latin typeface="Arial"/>
              <a:cs typeface="Arial"/>
            </a:endParaRPr>
          </a:p>
        </p:txBody>
      </p:sp>
      <p:sp>
        <p:nvSpPr>
          <p:cNvPr id="7" name="Title 6">
            <a:extLst>
              <a:ext uri="{FF2B5EF4-FFF2-40B4-BE49-F238E27FC236}">
                <a16:creationId xmlns:a16="http://schemas.microsoft.com/office/drawing/2014/main" id="{D06F8458-66E1-4B4A-BC40-DD2CDA42EB1C}"/>
              </a:ext>
            </a:extLst>
          </p:cNvPr>
          <p:cNvSpPr>
            <a:spLocks noGrp="1"/>
          </p:cNvSpPr>
          <p:nvPr>
            <p:ph type="title"/>
          </p:nvPr>
        </p:nvSpPr>
        <p:spPr/>
        <p:txBody>
          <a:bodyPr/>
          <a:lstStyle/>
          <a:p>
            <a:r>
              <a:rPr lang="en-US"/>
              <a:t>Click to edit Master title style</a:t>
            </a:r>
          </a:p>
        </p:txBody>
      </p:sp>
      <p:sp>
        <p:nvSpPr>
          <p:cNvPr id="4" name="TextBox 3">
            <a:extLst>
              <a:ext uri="{FF2B5EF4-FFF2-40B4-BE49-F238E27FC236}">
                <a16:creationId xmlns:a16="http://schemas.microsoft.com/office/drawing/2014/main" id="{34735C1A-1459-487F-B7D7-404BA0480FFE}"/>
              </a:ext>
            </a:extLst>
          </p:cNvPr>
          <p:cNvSpPr txBox="1"/>
          <p:nvPr userDrawn="1"/>
        </p:nvSpPr>
        <p:spPr>
          <a:xfrm>
            <a:off x="440623" y="1710252"/>
            <a:ext cx="709821" cy="338554"/>
          </a:xfrm>
          <a:prstGeom prst="rect">
            <a:avLst/>
          </a:prstGeom>
          <a:noFill/>
        </p:spPr>
        <p:txBody>
          <a:bodyPr wrap="square" lIns="0" rIns="0">
            <a:spAutoFit/>
          </a:bodyPr>
          <a:lstStyle/>
          <a:p>
            <a:pPr algn="ctr"/>
            <a:r>
              <a:rPr lang="en-US" sz="800">
                <a:solidFill>
                  <a:schemeClr val="bg1"/>
                </a:solidFill>
              </a:rPr>
              <a:t>Web </a:t>
            </a:r>
            <a:br>
              <a:rPr lang="en-US" sz="800">
                <a:solidFill>
                  <a:schemeClr val="bg1"/>
                </a:solidFill>
              </a:rPr>
            </a:br>
            <a:r>
              <a:rPr lang="en-US" sz="800">
                <a:solidFill>
                  <a:schemeClr val="bg1"/>
                </a:solidFill>
              </a:rPr>
              <a:t>scraping</a:t>
            </a:r>
          </a:p>
        </p:txBody>
      </p:sp>
      <p:sp>
        <p:nvSpPr>
          <p:cNvPr id="6" name="TextBox 5">
            <a:extLst>
              <a:ext uri="{FF2B5EF4-FFF2-40B4-BE49-F238E27FC236}">
                <a16:creationId xmlns:a16="http://schemas.microsoft.com/office/drawing/2014/main" id="{4EAB2A13-7FE6-48D5-9361-839B1F913D0B}"/>
              </a:ext>
            </a:extLst>
          </p:cNvPr>
          <p:cNvSpPr txBox="1"/>
          <p:nvPr userDrawn="1"/>
        </p:nvSpPr>
        <p:spPr>
          <a:xfrm>
            <a:off x="1147352" y="1710252"/>
            <a:ext cx="709821" cy="338554"/>
          </a:xfrm>
          <a:prstGeom prst="rect">
            <a:avLst/>
          </a:prstGeom>
          <a:noFill/>
        </p:spPr>
        <p:txBody>
          <a:bodyPr wrap="square" lIns="0" rIns="0">
            <a:spAutoFit/>
          </a:bodyPr>
          <a:lstStyle/>
          <a:p>
            <a:pPr algn="ctr"/>
            <a:r>
              <a:rPr lang="en-US" sz="800">
                <a:solidFill>
                  <a:schemeClr val="bg1"/>
                </a:solidFill>
              </a:rPr>
              <a:t>Thank </a:t>
            </a:r>
            <a:br>
              <a:rPr lang="en-US" sz="800">
                <a:solidFill>
                  <a:schemeClr val="bg1"/>
                </a:solidFill>
              </a:rPr>
            </a:br>
            <a:r>
              <a:rPr lang="en-US" sz="800">
                <a:solidFill>
                  <a:schemeClr val="bg1"/>
                </a:solidFill>
              </a:rPr>
              <a:t>you</a:t>
            </a:r>
          </a:p>
        </p:txBody>
      </p:sp>
      <p:sp>
        <p:nvSpPr>
          <p:cNvPr id="8" name="TextBox 7">
            <a:extLst>
              <a:ext uri="{FF2B5EF4-FFF2-40B4-BE49-F238E27FC236}">
                <a16:creationId xmlns:a16="http://schemas.microsoft.com/office/drawing/2014/main" id="{C241002E-AE5F-438D-9DB5-7BE0D2447496}"/>
              </a:ext>
            </a:extLst>
          </p:cNvPr>
          <p:cNvSpPr txBox="1"/>
          <p:nvPr userDrawn="1"/>
        </p:nvSpPr>
        <p:spPr>
          <a:xfrm>
            <a:off x="1854081" y="1710252"/>
            <a:ext cx="709821" cy="338554"/>
          </a:xfrm>
          <a:prstGeom prst="rect">
            <a:avLst/>
          </a:prstGeom>
          <a:noFill/>
        </p:spPr>
        <p:txBody>
          <a:bodyPr wrap="square" lIns="0" rIns="0">
            <a:spAutoFit/>
          </a:bodyPr>
          <a:lstStyle/>
          <a:p>
            <a:pPr algn="ctr"/>
            <a:r>
              <a:rPr lang="en-US" sz="800">
                <a:solidFill>
                  <a:schemeClr val="bg1"/>
                </a:solidFill>
              </a:rPr>
              <a:t>Automated data entry</a:t>
            </a:r>
          </a:p>
        </p:txBody>
      </p:sp>
      <p:sp>
        <p:nvSpPr>
          <p:cNvPr id="9" name="TextBox 8">
            <a:extLst>
              <a:ext uri="{FF2B5EF4-FFF2-40B4-BE49-F238E27FC236}">
                <a16:creationId xmlns:a16="http://schemas.microsoft.com/office/drawing/2014/main" id="{366A7C67-43D3-4811-8C64-6740A8C77E72}"/>
              </a:ext>
            </a:extLst>
          </p:cNvPr>
          <p:cNvSpPr txBox="1"/>
          <p:nvPr userDrawn="1"/>
        </p:nvSpPr>
        <p:spPr>
          <a:xfrm>
            <a:off x="2560810" y="1710252"/>
            <a:ext cx="709821" cy="215444"/>
          </a:xfrm>
          <a:prstGeom prst="rect">
            <a:avLst/>
          </a:prstGeom>
          <a:noFill/>
        </p:spPr>
        <p:txBody>
          <a:bodyPr wrap="square" lIns="0" rIns="0">
            <a:spAutoFit/>
          </a:bodyPr>
          <a:lstStyle/>
          <a:p>
            <a:pPr algn="ctr"/>
            <a:r>
              <a:rPr lang="en-US" sz="800">
                <a:solidFill>
                  <a:schemeClr val="bg1"/>
                </a:solidFill>
              </a:rPr>
              <a:t>Automation</a:t>
            </a:r>
          </a:p>
        </p:txBody>
      </p:sp>
      <p:sp>
        <p:nvSpPr>
          <p:cNvPr id="10" name="TextBox 9">
            <a:extLst>
              <a:ext uri="{FF2B5EF4-FFF2-40B4-BE49-F238E27FC236}">
                <a16:creationId xmlns:a16="http://schemas.microsoft.com/office/drawing/2014/main" id="{8F995122-54A9-4FF5-80BF-827DEA5BD63C}"/>
              </a:ext>
            </a:extLst>
          </p:cNvPr>
          <p:cNvSpPr txBox="1"/>
          <p:nvPr userDrawn="1"/>
        </p:nvSpPr>
        <p:spPr>
          <a:xfrm>
            <a:off x="3267539" y="1710252"/>
            <a:ext cx="709821" cy="338554"/>
          </a:xfrm>
          <a:prstGeom prst="rect">
            <a:avLst/>
          </a:prstGeom>
          <a:noFill/>
        </p:spPr>
        <p:txBody>
          <a:bodyPr wrap="square" lIns="0" rIns="0">
            <a:spAutoFit/>
          </a:bodyPr>
          <a:lstStyle/>
          <a:p>
            <a:pPr algn="ctr"/>
            <a:r>
              <a:rPr lang="en-US" sz="800">
                <a:solidFill>
                  <a:schemeClr val="bg1"/>
                </a:solidFill>
              </a:rPr>
              <a:t>Background</a:t>
            </a:r>
            <a:br>
              <a:rPr lang="en-US" sz="800">
                <a:solidFill>
                  <a:schemeClr val="bg1"/>
                </a:solidFill>
              </a:rPr>
            </a:br>
            <a:r>
              <a:rPr lang="en-US" sz="800">
                <a:solidFill>
                  <a:schemeClr val="bg1"/>
                </a:solidFill>
              </a:rPr>
              <a:t>automation</a:t>
            </a:r>
          </a:p>
        </p:txBody>
      </p:sp>
      <p:sp>
        <p:nvSpPr>
          <p:cNvPr id="12" name="TextBox 11">
            <a:extLst>
              <a:ext uri="{FF2B5EF4-FFF2-40B4-BE49-F238E27FC236}">
                <a16:creationId xmlns:a16="http://schemas.microsoft.com/office/drawing/2014/main" id="{EF237658-3743-4349-9D3A-F64B49456FFB}"/>
              </a:ext>
            </a:extLst>
          </p:cNvPr>
          <p:cNvSpPr txBox="1"/>
          <p:nvPr userDrawn="1"/>
        </p:nvSpPr>
        <p:spPr>
          <a:xfrm>
            <a:off x="3974268" y="1710252"/>
            <a:ext cx="709821" cy="215444"/>
          </a:xfrm>
          <a:prstGeom prst="rect">
            <a:avLst/>
          </a:prstGeom>
          <a:noFill/>
        </p:spPr>
        <p:txBody>
          <a:bodyPr wrap="square" lIns="0" rIns="0">
            <a:spAutoFit/>
          </a:bodyPr>
          <a:lstStyle/>
          <a:p>
            <a:pPr algn="ctr"/>
            <a:r>
              <a:rPr lang="en-US" sz="800">
                <a:solidFill>
                  <a:schemeClr val="bg1"/>
                </a:solidFill>
              </a:rPr>
              <a:t>Big scale</a:t>
            </a:r>
          </a:p>
        </p:txBody>
      </p:sp>
      <p:sp>
        <p:nvSpPr>
          <p:cNvPr id="14" name="TextBox 13">
            <a:extLst>
              <a:ext uri="{FF2B5EF4-FFF2-40B4-BE49-F238E27FC236}">
                <a16:creationId xmlns:a16="http://schemas.microsoft.com/office/drawing/2014/main" id="{F3D45A5B-0395-453B-A8E3-7CB5154800EA}"/>
              </a:ext>
            </a:extLst>
          </p:cNvPr>
          <p:cNvSpPr txBox="1"/>
          <p:nvPr userDrawn="1"/>
        </p:nvSpPr>
        <p:spPr>
          <a:xfrm>
            <a:off x="4680997" y="1710252"/>
            <a:ext cx="709821" cy="215444"/>
          </a:xfrm>
          <a:prstGeom prst="rect">
            <a:avLst/>
          </a:prstGeom>
          <a:noFill/>
        </p:spPr>
        <p:txBody>
          <a:bodyPr wrap="square" lIns="0" rIns="0">
            <a:spAutoFit/>
          </a:bodyPr>
          <a:lstStyle/>
          <a:p>
            <a:pPr algn="ctr"/>
            <a:r>
              <a:rPr lang="en-US" sz="800">
                <a:solidFill>
                  <a:schemeClr val="bg1"/>
                </a:solidFill>
              </a:rPr>
              <a:t>Bookmark</a:t>
            </a:r>
          </a:p>
        </p:txBody>
      </p:sp>
      <p:sp>
        <p:nvSpPr>
          <p:cNvPr id="16" name="TextBox 15">
            <a:extLst>
              <a:ext uri="{FF2B5EF4-FFF2-40B4-BE49-F238E27FC236}">
                <a16:creationId xmlns:a16="http://schemas.microsoft.com/office/drawing/2014/main" id="{3A186D34-FDA7-4E20-807B-28BA06F5FC7D}"/>
              </a:ext>
            </a:extLst>
          </p:cNvPr>
          <p:cNvSpPr txBox="1"/>
          <p:nvPr userDrawn="1"/>
        </p:nvSpPr>
        <p:spPr>
          <a:xfrm>
            <a:off x="5387726" y="1710252"/>
            <a:ext cx="709821" cy="338554"/>
          </a:xfrm>
          <a:prstGeom prst="rect">
            <a:avLst/>
          </a:prstGeom>
          <a:noFill/>
        </p:spPr>
        <p:txBody>
          <a:bodyPr wrap="square" lIns="0" rIns="0">
            <a:spAutoFit/>
          </a:bodyPr>
          <a:lstStyle/>
          <a:p>
            <a:pPr algn="ctr"/>
            <a:r>
              <a:rPr lang="en-US" sz="800">
                <a:solidFill>
                  <a:schemeClr val="bg1"/>
                </a:solidFill>
              </a:rPr>
              <a:t>Business partner alt 2</a:t>
            </a:r>
          </a:p>
        </p:txBody>
      </p:sp>
      <p:sp>
        <p:nvSpPr>
          <p:cNvPr id="18" name="TextBox 17">
            <a:extLst>
              <a:ext uri="{FF2B5EF4-FFF2-40B4-BE49-F238E27FC236}">
                <a16:creationId xmlns:a16="http://schemas.microsoft.com/office/drawing/2014/main" id="{BEE869D7-13A9-405D-BC63-717725A7AE66}"/>
              </a:ext>
            </a:extLst>
          </p:cNvPr>
          <p:cNvSpPr txBox="1"/>
          <p:nvPr userDrawn="1"/>
        </p:nvSpPr>
        <p:spPr>
          <a:xfrm>
            <a:off x="6094455" y="1710252"/>
            <a:ext cx="709821" cy="338554"/>
          </a:xfrm>
          <a:prstGeom prst="rect">
            <a:avLst/>
          </a:prstGeom>
          <a:noFill/>
        </p:spPr>
        <p:txBody>
          <a:bodyPr wrap="square" lIns="0" rIns="0">
            <a:spAutoFit/>
          </a:bodyPr>
          <a:lstStyle/>
          <a:p>
            <a:pPr algn="ctr"/>
            <a:r>
              <a:rPr lang="en-US" sz="800">
                <a:solidFill>
                  <a:schemeClr val="bg1"/>
                </a:solidFill>
              </a:rPr>
              <a:t>Business partner alt</a:t>
            </a:r>
          </a:p>
        </p:txBody>
      </p:sp>
      <p:sp>
        <p:nvSpPr>
          <p:cNvPr id="20" name="TextBox 19">
            <a:extLst>
              <a:ext uri="{FF2B5EF4-FFF2-40B4-BE49-F238E27FC236}">
                <a16:creationId xmlns:a16="http://schemas.microsoft.com/office/drawing/2014/main" id="{83586A05-EBB5-425E-8FA2-6CDA1AA910BA}"/>
              </a:ext>
            </a:extLst>
          </p:cNvPr>
          <p:cNvSpPr txBox="1"/>
          <p:nvPr userDrawn="1"/>
        </p:nvSpPr>
        <p:spPr>
          <a:xfrm>
            <a:off x="6801184" y="1710252"/>
            <a:ext cx="709821" cy="338554"/>
          </a:xfrm>
          <a:prstGeom prst="rect">
            <a:avLst/>
          </a:prstGeom>
          <a:noFill/>
        </p:spPr>
        <p:txBody>
          <a:bodyPr wrap="square" lIns="0" rIns="0">
            <a:spAutoFit/>
          </a:bodyPr>
          <a:lstStyle/>
          <a:p>
            <a:pPr algn="ctr"/>
            <a:r>
              <a:rPr lang="en-US" sz="800">
                <a:solidFill>
                  <a:schemeClr val="bg1"/>
                </a:solidFill>
              </a:rPr>
              <a:t>Business </a:t>
            </a:r>
            <a:r>
              <a:rPr lang="en-US" sz="800" err="1">
                <a:solidFill>
                  <a:schemeClr val="bg1"/>
                </a:solidFill>
              </a:rPr>
              <a:t>partnerup</a:t>
            </a:r>
            <a:endParaRPr lang="en-US" sz="800">
              <a:solidFill>
                <a:schemeClr val="bg1"/>
              </a:solidFill>
            </a:endParaRPr>
          </a:p>
        </p:txBody>
      </p:sp>
      <p:sp>
        <p:nvSpPr>
          <p:cNvPr id="22" name="TextBox 21">
            <a:extLst>
              <a:ext uri="{FF2B5EF4-FFF2-40B4-BE49-F238E27FC236}">
                <a16:creationId xmlns:a16="http://schemas.microsoft.com/office/drawing/2014/main" id="{52D3B3AB-F9AF-4929-844A-F05989401165}"/>
              </a:ext>
            </a:extLst>
          </p:cNvPr>
          <p:cNvSpPr txBox="1"/>
          <p:nvPr userDrawn="1"/>
        </p:nvSpPr>
        <p:spPr>
          <a:xfrm>
            <a:off x="7507913" y="1710252"/>
            <a:ext cx="709821" cy="215444"/>
          </a:xfrm>
          <a:prstGeom prst="rect">
            <a:avLst/>
          </a:prstGeom>
          <a:noFill/>
        </p:spPr>
        <p:txBody>
          <a:bodyPr wrap="square" lIns="0" rIns="0">
            <a:spAutoFit/>
          </a:bodyPr>
          <a:lstStyle/>
          <a:p>
            <a:pPr algn="ctr"/>
            <a:r>
              <a:rPr lang="en-US" sz="800">
                <a:solidFill>
                  <a:schemeClr val="bg1"/>
                </a:solidFill>
              </a:rPr>
              <a:t>Certification</a:t>
            </a:r>
          </a:p>
        </p:txBody>
      </p:sp>
      <p:sp>
        <p:nvSpPr>
          <p:cNvPr id="24" name="TextBox 23">
            <a:extLst>
              <a:ext uri="{FF2B5EF4-FFF2-40B4-BE49-F238E27FC236}">
                <a16:creationId xmlns:a16="http://schemas.microsoft.com/office/drawing/2014/main" id="{65C7AAFE-A53B-4BBE-BEAC-222BF94F9B98}"/>
              </a:ext>
            </a:extLst>
          </p:cNvPr>
          <p:cNvSpPr txBox="1"/>
          <p:nvPr userDrawn="1"/>
        </p:nvSpPr>
        <p:spPr>
          <a:xfrm>
            <a:off x="8214642" y="1710252"/>
            <a:ext cx="709821" cy="215444"/>
          </a:xfrm>
          <a:prstGeom prst="rect">
            <a:avLst/>
          </a:prstGeom>
          <a:noFill/>
        </p:spPr>
        <p:txBody>
          <a:bodyPr wrap="square" lIns="0" rIns="0">
            <a:spAutoFit/>
          </a:bodyPr>
          <a:lstStyle/>
          <a:p>
            <a:pPr algn="ctr"/>
            <a:r>
              <a:rPr lang="en-US" sz="800">
                <a:solidFill>
                  <a:schemeClr val="bg1"/>
                </a:solidFill>
              </a:rPr>
              <a:t>Chart</a:t>
            </a:r>
          </a:p>
        </p:txBody>
      </p:sp>
      <p:sp>
        <p:nvSpPr>
          <p:cNvPr id="26" name="TextBox 25">
            <a:extLst>
              <a:ext uri="{FF2B5EF4-FFF2-40B4-BE49-F238E27FC236}">
                <a16:creationId xmlns:a16="http://schemas.microsoft.com/office/drawing/2014/main" id="{5D645E55-7C1A-4830-85F9-43E1DBDFC48F}"/>
              </a:ext>
            </a:extLst>
          </p:cNvPr>
          <p:cNvSpPr txBox="1"/>
          <p:nvPr userDrawn="1"/>
        </p:nvSpPr>
        <p:spPr>
          <a:xfrm>
            <a:off x="8921371" y="1710252"/>
            <a:ext cx="709821" cy="338554"/>
          </a:xfrm>
          <a:prstGeom prst="rect">
            <a:avLst/>
          </a:prstGeom>
          <a:noFill/>
        </p:spPr>
        <p:txBody>
          <a:bodyPr wrap="square" lIns="0" rIns="0">
            <a:spAutoFit/>
          </a:bodyPr>
          <a:lstStyle/>
          <a:p>
            <a:pPr algn="ctr"/>
            <a:r>
              <a:rPr lang="en-US" sz="800">
                <a:solidFill>
                  <a:schemeClr val="bg1"/>
                </a:solidFill>
              </a:rPr>
              <a:t>Course foundation 2</a:t>
            </a:r>
          </a:p>
        </p:txBody>
      </p:sp>
      <p:sp>
        <p:nvSpPr>
          <p:cNvPr id="28" name="TextBox 27">
            <a:extLst>
              <a:ext uri="{FF2B5EF4-FFF2-40B4-BE49-F238E27FC236}">
                <a16:creationId xmlns:a16="http://schemas.microsoft.com/office/drawing/2014/main" id="{1CD59EBB-E444-4C1E-B9D5-971F2D28E120}"/>
              </a:ext>
            </a:extLst>
          </p:cNvPr>
          <p:cNvSpPr txBox="1"/>
          <p:nvPr userDrawn="1"/>
        </p:nvSpPr>
        <p:spPr>
          <a:xfrm>
            <a:off x="9628100" y="1710252"/>
            <a:ext cx="709821" cy="338554"/>
          </a:xfrm>
          <a:prstGeom prst="rect">
            <a:avLst/>
          </a:prstGeom>
          <a:noFill/>
        </p:spPr>
        <p:txBody>
          <a:bodyPr wrap="square" lIns="0" rIns="0">
            <a:spAutoFit/>
          </a:bodyPr>
          <a:lstStyle/>
          <a:p>
            <a:pPr algn="ctr"/>
            <a:r>
              <a:rPr lang="en-US" sz="800">
                <a:solidFill>
                  <a:schemeClr val="bg1"/>
                </a:solidFill>
              </a:rPr>
              <a:t>Course foundation 3</a:t>
            </a:r>
          </a:p>
        </p:txBody>
      </p:sp>
      <p:sp>
        <p:nvSpPr>
          <p:cNvPr id="30" name="TextBox 29">
            <a:extLst>
              <a:ext uri="{FF2B5EF4-FFF2-40B4-BE49-F238E27FC236}">
                <a16:creationId xmlns:a16="http://schemas.microsoft.com/office/drawing/2014/main" id="{40C6EC6E-4185-4BF7-8559-A4BF42C3F6C7}"/>
              </a:ext>
            </a:extLst>
          </p:cNvPr>
          <p:cNvSpPr txBox="1"/>
          <p:nvPr userDrawn="1"/>
        </p:nvSpPr>
        <p:spPr>
          <a:xfrm>
            <a:off x="10334829" y="1710252"/>
            <a:ext cx="709821" cy="338554"/>
          </a:xfrm>
          <a:prstGeom prst="rect">
            <a:avLst/>
          </a:prstGeom>
          <a:noFill/>
        </p:spPr>
        <p:txBody>
          <a:bodyPr wrap="square" lIns="0" rIns="0">
            <a:spAutoFit/>
          </a:bodyPr>
          <a:lstStyle/>
          <a:p>
            <a:pPr algn="ctr"/>
            <a:r>
              <a:rPr lang="en-US" sz="800">
                <a:solidFill>
                  <a:schemeClr val="bg1"/>
                </a:solidFill>
              </a:rPr>
              <a:t>Course foundation</a:t>
            </a:r>
          </a:p>
        </p:txBody>
      </p:sp>
      <p:sp>
        <p:nvSpPr>
          <p:cNvPr id="32" name="TextBox 31">
            <a:extLst>
              <a:ext uri="{FF2B5EF4-FFF2-40B4-BE49-F238E27FC236}">
                <a16:creationId xmlns:a16="http://schemas.microsoft.com/office/drawing/2014/main" id="{7047B854-7EDD-4D19-A957-8B334E1210D6}"/>
              </a:ext>
            </a:extLst>
          </p:cNvPr>
          <p:cNvSpPr txBox="1"/>
          <p:nvPr userDrawn="1"/>
        </p:nvSpPr>
        <p:spPr>
          <a:xfrm>
            <a:off x="11041556" y="1710252"/>
            <a:ext cx="709821" cy="338554"/>
          </a:xfrm>
          <a:prstGeom prst="rect">
            <a:avLst/>
          </a:prstGeom>
          <a:noFill/>
        </p:spPr>
        <p:txBody>
          <a:bodyPr wrap="square" lIns="0" rIns="0">
            <a:spAutoFit/>
          </a:bodyPr>
          <a:lstStyle/>
          <a:p>
            <a:pPr algn="ctr"/>
            <a:r>
              <a:rPr lang="en-US" sz="800">
                <a:solidFill>
                  <a:schemeClr val="bg1"/>
                </a:solidFill>
              </a:rPr>
              <a:t>Web </a:t>
            </a:r>
            <a:br>
              <a:rPr lang="en-US" sz="800">
                <a:solidFill>
                  <a:schemeClr val="bg1"/>
                </a:solidFill>
              </a:rPr>
            </a:br>
            <a:r>
              <a:rPr lang="en-US" sz="800">
                <a:solidFill>
                  <a:schemeClr val="bg1"/>
                </a:solidFill>
              </a:rPr>
              <a:t>expert</a:t>
            </a:r>
          </a:p>
        </p:txBody>
      </p:sp>
      <p:sp>
        <p:nvSpPr>
          <p:cNvPr id="34" name="TextBox 33">
            <a:extLst>
              <a:ext uri="{FF2B5EF4-FFF2-40B4-BE49-F238E27FC236}">
                <a16:creationId xmlns:a16="http://schemas.microsoft.com/office/drawing/2014/main" id="{ADEE8021-E9E5-460F-84B0-5A4B52E44EC9}"/>
              </a:ext>
            </a:extLst>
          </p:cNvPr>
          <p:cNvSpPr txBox="1"/>
          <p:nvPr userDrawn="1"/>
        </p:nvSpPr>
        <p:spPr>
          <a:xfrm>
            <a:off x="440623" y="2532310"/>
            <a:ext cx="709821" cy="338554"/>
          </a:xfrm>
          <a:prstGeom prst="rect">
            <a:avLst/>
          </a:prstGeom>
          <a:noFill/>
        </p:spPr>
        <p:txBody>
          <a:bodyPr wrap="square" lIns="0" rIns="0">
            <a:spAutoFit/>
          </a:bodyPr>
          <a:lstStyle/>
          <a:p>
            <a:pPr algn="ctr"/>
            <a:r>
              <a:rPr lang="en-US" sz="800">
                <a:solidFill>
                  <a:schemeClr val="bg1"/>
                </a:solidFill>
              </a:rPr>
              <a:t>Course-orchestrator</a:t>
            </a:r>
          </a:p>
        </p:txBody>
      </p:sp>
      <p:sp>
        <p:nvSpPr>
          <p:cNvPr id="36" name="TextBox 35">
            <a:extLst>
              <a:ext uri="{FF2B5EF4-FFF2-40B4-BE49-F238E27FC236}">
                <a16:creationId xmlns:a16="http://schemas.microsoft.com/office/drawing/2014/main" id="{94BBFC25-4898-440A-A476-B43161B78208}"/>
              </a:ext>
            </a:extLst>
          </p:cNvPr>
          <p:cNvSpPr txBox="1"/>
          <p:nvPr userDrawn="1"/>
        </p:nvSpPr>
        <p:spPr>
          <a:xfrm>
            <a:off x="1147352" y="2532310"/>
            <a:ext cx="709821" cy="215444"/>
          </a:xfrm>
          <a:prstGeom prst="rect">
            <a:avLst/>
          </a:prstGeom>
          <a:noFill/>
        </p:spPr>
        <p:txBody>
          <a:bodyPr wrap="square" lIns="0" rIns="0">
            <a:spAutoFit/>
          </a:bodyPr>
          <a:lstStyle/>
          <a:p>
            <a:pPr algn="ctr"/>
            <a:r>
              <a:rPr lang="en-US" sz="800">
                <a:solidFill>
                  <a:schemeClr val="bg1"/>
                </a:solidFill>
              </a:rPr>
              <a:t>CRM</a:t>
            </a:r>
          </a:p>
        </p:txBody>
      </p:sp>
      <p:sp>
        <p:nvSpPr>
          <p:cNvPr id="38" name="TextBox 37">
            <a:extLst>
              <a:ext uri="{FF2B5EF4-FFF2-40B4-BE49-F238E27FC236}">
                <a16:creationId xmlns:a16="http://schemas.microsoft.com/office/drawing/2014/main" id="{CA745A70-9984-47FA-AA05-88FFB4303870}"/>
              </a:ext>
            </a:extLst>
          </p:cNvPr>
          <p:cNvSpPr txBox="1"/>
          <p:nvPr userDrawn="1"/>
        </p:nvSpPr>
        <p:spPr>
          <a:xfrm>
            <a:off x="1854081" y="2532310"/>
            <a:ext cx="709821" cy="215444"/>
          </a:xfrm>
          <a:prstGeom prst="rect">
            <a:avLst/>
          </a:prstGeom>
          <a:noFill/>
        </p:spPr>
        <p:txBody>
          <a:bodyPr wrap="square" lIns="0" rIns="0">
            <a:spAutoFit/>
          </a:bodyPr>
          <a:lstStyle/>
          <a:p>
            <a:pPr algn="ctr"/>
            <a:r>
              <a:rPr lang="en-US" sz="800">
                <a:solidFill>
                  <a:schemeClr val="bg1"/>
                </a:solidFill>
              </a:rPr>
              <a:t>Crown</a:t>
            </a:r>
          </a:p>
        </p:txBody>
      </p:sp>
      <p:sp>
        <p:nvSpPr>
          <p:cNvPr id="40" name="TextBox 39">
            <a:extLst>
              <a:ext uri="{FF2B5EF4-FFF2-40B4-BE49-F238E27FC236}">
                <a16:creationId xmlns:a16="http://schemas.microsoft.com/office/drawing/2014/main" id="{762B05EC-9AC5-4D80-8563-C6D8703F992D}"/>
              </a:ext>
            </a:extLst>
          </p:cNvPr>
          <p:cNvSpPr txBox="1"/>
          <p:nvPr userDrawn="1"/>
        </p:nvSpPr>
        <p:spPr>
          <a:xfrm>
            <a:off x="2560810" y="2532310"/>
            <a:ext cx="709821" cy="338554"/>
          </a:xfrm>
          <a:prstGeom prst="rect">
            <a:avLst/>
          </a:prstGeom>
          <a:noFill/>
        </p:spPr>
        <p:txBody>
          <a:bodyPr wrap="square" lIns="0" rIns="0">
            <a:spAutoFit/>
          </a:bodyPr>
          <a:lstStyle/>
          <a:p>
            <a:pPr algn="ctr"/>
            <a:r>
              <a:rPr lang="en-US" sz="800">
                <a:solidFill>
                  <a:schemeClr val="bg1"/>
                </a:solidFill>
              </a:rPr>
              <a:t>Cultural acceptance</a:t>
            </a:r>
          </a:p>
        </p:txBody>
      </p:sp>
      <p:sp>
        <p:nvSpPr>
          <p:cNvPr id="42" name="TextBox 41">
            <a:extLst>
              <a:ext uri="{FF2B5EF4-FFF2-40B4-BE49-F238E27FC236}">
                <a16:creationId xmlns:a16="http://schemas.microsoft.com/office/drawing/2014/main" id="{DA7BFF46-4653-4019-8ED0-8F2D35EE11E0}"/>
              </a:ext>
            </a:extLst>
          </p:cNvPr>
          <p:cNvSpPr txBox="1"/>
          <p:nvPr userDrawn="1"/>
        </p:nvSpPr>
        <p:spPr>
          <a:xfrm>
            <a:off x="3267539" y="2532310"/>
            <a:ext cx="709821" cy="338554"/>
          </a:xfrm>
          <a:prstGeom prst="rect">
            <a:avLst/>
          </a:prstGeom>
          <a:noFill/>
        </p:spPr>
        <p:txBody>
          <a:bodyPr wrap="square" lIns="0" rIns="0">
            <a:spAutoFit/>
          </a:bodyPr>
          <a:lstStyle/>
          <a:p>
            <a:pPr algn="ctr"/>
            <a:r>
              <a:rPr lang="en-US" sz="800">
                <a:solidFill>
                  <a:schemeClr val="bg1"/>
                </a:solidFill>
              </a:rPr>
              <a:t>Desktop program</a:t>
            </a:r>
          </a:p>
        </p:txBody>
      </p:sp>
      <p:sp>
        <p:nvSpPr>
          <p:cNvPr id="44" name="TextBox 43">
            <a:extLst>
              <a:ext uri="{FF2B5EF4-FFF2-40B4-BE49-F238E27FC236}">
                <a16:creationId xmlns:a16="http://schemas.microsoft.com/office/drawing/2014/main" id="{4C54EA5B-B3FC-40F8-8EFC-CA9924E13F31}"/>
              </a:ext>
            </a:extLst>
          </p:cNvPr>
          <p:cNvSpPr txBox="1"/>
          <p:nvPr userDrawn="1"/>
        </p:nvSpPr>
        <p:spPr>
          <a:xfrm>
            <a:off x="3974268" y="2532310"/>
            <a:ext cx="709821" cy="215444"/>
          </a:xfrm>
          <a:prstGeom prst="rect">
            <a:avLst/>
          </a:prstGeom>
          <a:noFill/>
        </p:spPr>
        <p:txBody>
          <a:bodyPr wrap="square" lIns="0" rIns="0">
            <a:spAutoFit/>
          </a:bodyPr>
          <a:lstStyle/>
          <a:p>
            <a:pPr algn="ctr"/>
            <a:r>
              <a:rPr lang="en-US" sz="800">
                <a:solidFill>
                  <a:schemeClr val="bg1"/>
                </a:solidFill>
              </a:rPr>
              <a:t>Decrease</a:t>
            </a:r>
          </a:p>
        </p:txBody>
      </p:sp>
      <p:sp>
        <p:nvSpPr>
          <p:cNvPr id="46" name="TextBox 45">
            <a:extLst>
              <a:ext uri="{FF2B5EF4-FFF2-40B4-BE49-F238E27FC236}">
                <a16:creationId xmlns:a16="http://schemas.microsoft.com/office/drawing/2014/main" id="{C16E407F-DC88-4046-826A-AE9A29377D1C}"/>
              </a:ext>
            </a:extLst>
          </p:cNvPr>
          <p:cNvSpPr txBox="1"/>
          <p:nvPr userDrawn="1"/>
        </p:nvSpPr>
        <p:spPr>
          <a:xfrm>
            <a:off x="4680997" y="2532310"/>
            <a:ext cx="709821" cy="215444"/>
          </a:xfrm>
          <a:prstGeom prst="rect">
            <a:avLst/>
          </a:prstGeom>
          <a:noFill/>
        </p:spPr>
        <p:txBody>
          <a:bodyPr wrap="square" lIns="0" rIns="0">
            <a:spAutoFit/>
          </a:bodyPr>
          <a:lstStyle/>
          <a:p>
            <a:pPr algn="ctr"/>
            <a:r>
              <a:rPr lang="en-US" sz="800">
                <a:solidFill>
                  <a:schemeClr val="bg1"/>
                </a:solidFill>
              </a:rPr>
              <a:t>Document</a:t>
            </a:r>
          </a:p>
        </p:txBody>
      </p:sp>
      <p:sp>
        <p:nvSpPr>
          <p:cNvPr id="48" name="TextBox 47">
            <a:extLst>
              <a:ext uri="{FF2B5EF4-FFF2-40B4-BE49-F238E27FC236}">
                <a16:creationId xmlns:a16="http://schemas.microsoft.com/office/drawing/2014/main" id="{48A44460-3AAE-4A1E-BB67-82F4C5A83A9A}"/>
              </a:ext>
            </a:extLst>
          </p:cNvPr>
          <p:cNvSpPr txBox="1"/>
          <p:nvPr userDrawn="1"/>
        </p:nvSpPr>
        <p:spPr>
          <a:xfrm>
            <a:off x="5387726" y="2532310"/>
            <a:ext cx="709821" cy="215444"/>
          </a:xfrm>
          <a:prstGeom prst="rect">
            <a:avLst/>
          </a:prstGeom>
          <a:noFill/>
        </p:spPr>
        <p:txBody>
          <a:bodyPr wrap="square" lIns="0" rIns="0">
            <a:spAutoFit/>
          </a:bodyPr>
          <a:lstStyle/>
          <a:p>
            <a:pPr algn="ctr"/>
            <a:r>
              <a:rPr lang="en-US" sz="800">
                <a:solidFill>
                  <a:schemeClr val="bg1"/>
                </a:solidFill>
              </a:rPr>
              <a:t>Done</a:t>
            </a:r>
          </a:p>
        </p:txBody>
      </p:sp>
      <p:sp>
        <p:nvSpPr>
          <p:cNvPr id="50" name="TextBox 49">
            <a:extLst>
              <a:ext uri="{FF2B5EF4-FFF2-40B4-BE49-F238E27FC236}">
                <a16:creationId xmlns:a16="http://schemas.microsoft.com/office/drawing/2014/main" id="{3202F53F-7CEB-499D-A223-DC746FE9B184}"/>
              </a:ext>
            </a:extLst>
          </p:cNvPr>
          <p:cNvSpPr txBox="1"/>
          <p:nvPr userDrawn="1"/>
        </p:nvSpPr>
        <p:spPr>
          <a:xfrm>
            <a:off x="6094455" y="2532310"/>
            <a:ext cx="709821" cy="215444"/>
          </a:xfrm>
          <a:prstGeom prst="rect">
            <a:avLst/>
          </a:prstGeom>
          <a:noFill/>
        </p:spPr>
        <p:txBody>
          <a:bodyPr wrap="square" lIns="0" rIns="0">
            <a:spAutoFit/>
          </a:bodyPr>
          <a:lstStyle/>
          <a:p>
            <a:pPr algn="ctr"/>
            <a:r>
              <a:rPr lang="en-US" sz="800">
                <a:solidFill>
                  <a:schemeClr val="bg1"/>
                </a:solidFill>
              </a:rPr>
              <a:t>Ease of use</a:t>
            </a:r>
          </a:p>
        </p:txBody>
      </p:sp>
      <p:sp>
        <p:nvSpPr>
          <p:cNvPr id="52" name="TextBox 51">
            <a:extLst>
              <a:ext uri="{FF2B5EF4-FFF2-40B4-BE49-F238E27FC236}">
                <a16:creationId xmlns:a16="http://schemas.microsoft.com/office/drawing/2014/main" id="{CD2F218A-0F5D-42BF-964F-C454BBDD6490}"/>
              </a:ext>
            </a:extLst>
          </p:cNvPr>
          <p:cNvSpPr txBox="1"/>
          <p:nvPr userDrawn="1"/>
        </p:nvSpPr>
        <p:spPr>
          <a:xfrm>
            <a:off x="6801184" y="2532310"/>
            <a:ext cx="709821" cy="338554"/>
          </a:xfrm>
          <a:prstGeom prst="rect">
            <a:avLst/>
          </a:prstGeom>
          <a:noFill/>
        </p:spPr>
        <p:txBody>
          <a:bodyPr wrap="square" lIns="0" rIns="0">
            <a:spAutoFit/>
          </a:bodyPr>
          <a:lstStyle/>
          <a:p>
            <a:pPr algn="ctr"/>
            <a:r>
              <a:rPr lang="en-US" sz="800">
                <a:solidFill>
                  <a:schemeClr val="bg1"/>
                </a:solidFill>
              </a:rPr>
              <a:t>First reply </a:t>
            </a:r>
            <a:br>
              <a:rPr lang="en-US" sz="800">
                <a:solidFill>
                  <a:schemeClr val="bg1"/>
                </a:solidFill>
              </a:rPr>
            </a:br>
            <a:r>
              <a:rPr lang="en-US" sz="800">
                <a:solidFill>
                  <a:schemeClr val="bg1"/>
                </a:solidFill>
              </a:rPr>
              <a:t>by email</a:t>
            </a:r>
          </a:p>
        </p:txBody>
      </p:sp>
      <p:sp>
        <p:nvSpPr>
          <p:cNvPr id="54" name="TextBox 53">
            <a:extLst>
              <a:ext uri="{FF2B5EF4-FFF2-40B4-BE49-F238E27FC236}">
                <a16:creationId xmlns:a16="http://schemas.microsoft.com/office/drawing/2014/main" id="{8184C06B-6D8D-4DA8-B0FD-B05EB6D10A1D}"/>
              </a:ext>
            </a:extLst>
          </p:cNvPr>
          <p:cNvSpPr txBox="1"/>
          <p:nvPr userDrawn="1"/>
        </p:nvSpPr>
        <p:spPr>
          <a:xfrm>
            <a:off x="7507913" y="2532310"/>
            <a:ext cx="709821" cy="215444"/>
          </a:xfrm>
          <a:prstGeom prst="rect">
            <a:avLst/>
          </a:prstGeom>
          <a:noFill/>
        </p:spPr>
        <p:txBody>
          <a:bodyPr wrap="square" lIns="0" rIns="0">
            <a:spAutoFit/>
          </a:bodyPr>
          <a:lstStyle/>
          <a:p>
            <a:pPr algn="ctr"/>
            <a:r>
              <a:rPr lang="en-US" sz="800">
                <a:solidFill>
                  <a:schemeClr val="bg1"/>
                </a:solidFill>
              </a:rPr>
              <a:t>Flexibility</a:t>
            </a:r>
          </a:p>
        </p:txBody>
      </p:sp>
      <p:sp>
        <p:nvSpPr>
          <p:cNvPr id="56" name="TextBox 55">
            <a:extLst>
              <a:ext uri="{FF2B5EF4-FFF2-40B4-BE49-F238E27FC236}">
                <a16:creationId xmlns:a16="http://schemas.microsoft.com/office/drawing/2014/main" id="{51D63145-D224-40DE-AA12-96A17DECBE47}"/>
              </a:ext>
            </a:extLst>
          </p:cNvPr>
          <p:cNvSpPr txBox="1"/>
          <p:nvPr userDrawn="1"/>
        </p:nvSpPr>
        <p:spPr>
          <a:xfrm>
            <a:off x="8214642" y="2532310"/>
            <a:ext cx="709821" cy="215444"/>
          </a:xfrm>
          <a:prstGeom prst="rect">
            <a:avLst/>
          </a:prstGeom>
          <a:noFill/>
        </p:spPr>
        <p:txBody>
          <a:bodyPr wrap="square" lIns="0" rIns="0">
            <a:spAutoFit/>
          </a:bodyPr>
          <a:lstStyle/>
          <a:p>
            <a:pPr algn="ctr"/>
            <a:r>
              <a:rPr lang="en-US" sz="800">
                <a:solidFill>
                  <a:schemeClr val="bg1"/>
                </a:solidFill>
              </a:rPr>
              <a:t>Goals</a:t>
            </a:r>
          </a:p>
        </p:txBody>
      </p:sp>
      <p:sp>
        <p:nvSpPr>
          <p:cNvPr id="58" name="TextBox 57">
            <a:extLst>
              <a:ext uri="{FF2B5EF4-FFF2-40B4-BE49-F238E27FC236}">
                <a16:creationId xmlns:a16="http://schemas.microsoft.com/office/drawing/2014/main" id="{1C4078FA-C21A-4541-BA24-404A9784CEC0}"/>
              </a:ext>
            </a:extLst>
          </p:cNvPr>
          <p:cNvSpPr txBox="1"/>
          <p:nvPr userDrawn="1"/>
        </p:nvSpPr>
        <p:spPr>
          <a:xfrm>
            <a:off x="8921371" y="2532310"/>
            <a:ext cx="709821" cy="338554"/>
          </a:xfrm>
          <a:prstGeom prst="rect">
            <a:avLst/>
          </a:prstGeom>
          <a:noFill/>
        </p:spPr>
        <p:txBody>
          <a:bodyPr wrap="square" lIns="0" rIns="0">
            <a:spAutoFit/>
          </a:bodyPr>
          <a:lstStyle/>
          <a:p>
            <a:pPr algn="ctr"/>
            <a:r>
              <a:rPr lang="en-US" sz="800">
                <a:solidFill>
                  <a:schemeClr val="bg1"/>
                </a:solidFill>
              </a:rPr>
              <a:t>Group of </a:t>
            </a:r>
            <a:br>
              <a:rPr lang="en-US" sz="800">
                <a:solidFill>
                  <a:schemeClr val="bg1"/>
                </a:solidFill>
              </a:rPr>
            </a:br>
            <a:r>
              <a:rPr lang="en-US" sz="800">
                <a:solidFill>
                  <a:schemeClr val="bg1"/>
                </a:solidFill>
              </a:rPr>
              <a:t>users</a:t>
            </a:r>
          </a:p>
        </p:txBody>
      </p:sp>
      <p:sp>
        <p:nvSpPr>
          <p:cNvPr id="60" name="TextBox 59">
            <a:extLst>
              <a:ext uri="{FF2B5EF4-FFF2-40B4-BE49-F238E27FC236}">
                <a16:creationId xmlns:a16="http://schemas.microsoft.com/office/drawing/2014/main" id="{54970EF4-C647-4417-93D1-39AE774E8F6F}"/>
              </a:ext>
            </a:extLst>
          </p:cNvPr>
          <p:cNvSpPr txBox="1"/>
          <p:nvPr userDrawn="1"/>
        </p:nvSpPr>
        <p:spPr>
          <a:xfrm>
            <a:off x="9628100" y="2532310"/>
            <a:ext cx="709821" cy="215444"/>
          </a:xfrm>
          <a:prstGeom prst="rect">
            <a:avLst/>
          </a:prstGeom>
          <a:noFill/>
        </p:spPr>
        <p:txBody>
          <a:bodyPr wrap="square" lIns="0" rIns="0">
            <a:spAutoFit/>
          </a:bodyPr>
          <a:lstStyle/>
          <a:p>
            <a:pPr algn="ctr"/>
            <a:r>
              <a:rPr lang="en-US" sz="800">
                <a:solidFill>
                  <a:schemeClr val="bg1"/>
                </a:solidFill>
              </a:rPr>
              <a:t>Growth</a:t>
            </a:r>
          </a:p>
        </p:txBody>
      </p:sp>
      <p:sp>
        <p:nvSpPr>
          <p:cNvPr id="62" name="TextBox 61">
            <a:extLst>
              <a:ext uri="{FF2B5EF4-FFF2-40B4-BE49-F238E27FC236}">
                <a16:creationId xmlns:a16="http://schemas.microsoft.com/office/drawing/2014/main" id="{0A744182-CD7E-46CF-ABB0-A393B3D7AD24}"/>
              </a:ext>
            </a:extLst>
          </p:cNvPr>
          <p:cNvSpPr txBox="1"/>
          <p:nvPr userDrawn="1"/>
        </p:nvSpPr>
        <p:spPr>
          <a:xfrm>
            <a:off x="10334829" y="2532310"/>
            <a:ext cx="709821" cy="215444"/>
          </a:xfrm>
          <a:prstGeom prst="rect">
            <a:avLst/>
          </a:prstGeom>
          <a:noFill/>
        </p:spPr>
        <p:txBody>
          <a:bodyPr wrap="square" lIns="0" rIns="0">
            <a:spAutoFit/>
          </a:bodyPr>
          <a:lstStyle/>
          <a:p>
            <a:pPr algn="ctr"/>
            <a:r>
              <a:rPr lang="en-US" sz="800">
                <a:solidFill>
                  <a:schemeClr val="bg1"/>
                </a:solidFill>
              </a:rPr>
              <a:t>Heart</a:t>
            </a:r>
          </a:p>
        </p:txBody>
      </p:sp>
      <p:sp>
        <p:nvSpPr>
          <p:cNvPr id="64" name="TextBox 63">
            <a:extLst>
              <a:ext uri="{FF2B5EF4-FFF2-40B4-BE49-F238E27FC236}">
                <a16:creationId xmlns:a16="http://schemas.microsoft.com/office/drawing/2014/main" id="{64D42C3B-921B-4C83-A94C-4140598236E4}"/>
              </a:ext>
            </a:extLst>
          </p:cNvPr>
          <p:cNvSpPr txBox="1"/>
          <p:nvPr userDrawn="1"/>
        </p:nvSpPr>
        <p:spPr>
          <a:xfrm>
            <a:off x="11041556" y="2532310"/>
            <a:ext cx="709821" cy="215444"/>
          </a:xfrm>
          <a:prstGeom prst="rect">
            <a:avLst/>
          </a:prstGeom>
          <a:noFill/>
        </p:spPr>
        <p:txBody>
          <a:bodyPr wrap="square" lIns="0" rIns="0">
            <a:spAutoFit/>
          </a:bodyPr>
          <a:lstStyle/>
          <a:p>
            <a:pPr algn="ctr"/>
            <a:r>
              <a:rPr lang="en-US" sz="800">
                <a:solidFill>
                  <a:schemeClr val="bg1"/>
                </a:solidFill>
              </a:rPr>
              <a:t>Warning</a:t>
            </a:r>
          </a:p>
        </p:txBody>
      </p:sp>
      <p:sp>
        <p:nvSpPr>
          <p:cNvPr id="66" name="TextBox 65">
            <a:extLst>
              <a:ext uri="{FF2B5EF4-FFF2-40B4-BE49-F238E27FC236}">
                <a16:creationId xmlns:a16="http://schemas.microsoft.com/office/drawing/2014/main" id="{3E1DB32B-AF89-4992-8C24-B8EDA0F8AD6F}"/>
              </a:ext>
            </a:extLst>
          </p:cNvPr>
          <p:cNvSpPr txBox="1"/>
          <p:nvPr userDrawn="1"/>
        </p:nvSpPr>
        <p:spPr>
          <a:xfrm>
            <a:off x="440623" y="3381006"/>
            <a:ext cx="709821" cy="215444"/>
          </a:xfrm>
          <a:prstGeom prst="rect">
            <a:avLst/>
          </a:prstGeom>
          <a:noFill/>
        </p:spPr>
        <p:txBody>
          <a:bodyPr wrap="square" lIns="0" rIns="0">
            <a:spAutoFit/>
          </a:bodyPr>
          <a:lstStyle/>
          <a:p>
            <a:pPr algn="ctr"/>
            <a:r>
              <a:rPr lang="en-US" sz="800">
                <a:solidFill>
                  <a:schemeClr val="bg1"/>
                </a:solidFill>
              </a:rPr>
              <a:t>Home</a:t>
            </a:r>
          </a:p>
        </p:txBody>
      </p:sp>
      <p:sp>
        <p:nvSpPr>
          <p:cNvPr id="68" name="TextBox 67">
            <a:extLst>
              <a:ext uri="{FF2B5EF4-FFF2-40B4-BE49-F238E27FC236}">
                <a16:creationId xmlns:a16="http://schemas.microsoft.com/office/drawing/2014/main" id="{F48C5EA2-B519-4C71-A507-F6F3AF7FD185}"/>
              </a:ext>
            </a:extLst>
          </p:cNvPr>
          <p:cNvSpPr txBox="1"/>
          <p:nvPr userDrawn="1"/>
        </p:nvSpPr>
        <p:spPr>
          <a:xfrm>
            <a:off x="1147352" y="3381006"/>
            <a:ext cx="709821" cy="215444"/>
          </a:xfrm>
          <a:prstGeom prst="rect">
            <a:avLst/>
          </a:prstGeom>
          <a:noFill/>
        </p:spPr>
        <p:txBody>
          <a:bodyPr wrap="square" lIns="0" rIns="0">
            <a:spAutoFit/>
          </a:bodyPr>
          <a:lstStyle/>
          <a:p>
            <a:pPr algn="ctr"/>
            <a:r>
              <a:rPr lang="en-US" sz="800">
                <a:solidFill>
                  <a:schemeClr val="bg1"/>
                </a:solidFill>
              </a:rPr>
              <a:t>Hourglass</a:t>
            </a:r>
          </a:p>
        </p:txBody>
      </p:sp>
      <p:sp>
        <p:nvSpPr>
          <p:cNvPr id="70" name="TextBox 69">
            <a:extLst>
              <a:ext uri="{FF2B5EF4-FFF2-40B4-BE49-F238E27FC236}">
                <a16:creationId xmlns:a16="http://schemas.microsoft.com/office/drawing/2014/main" id="{C859ED8F-B82F-4351-833A-9C9CD4B7F48C}"/>
              </a:ext>
            </a:extLst>
          </p:cNvPr>
          <p:cNvSpPr txBox="1"/>
          <p:nvPr userDrawn="1"/>
        </p:nvSpPr>
        <p:spPr>
          <a:xfrm>
            <a:off x="1854081" y="3381006"/>
            <a:ext cx="709821" cy="338554"/>
          </a:xfrm>
          <a:prstGeom prst="rect">
            <a:avLst/>
          </a:prstGeom>
          <a:noFill/>
        </p:spPr>
        <p:txBody>
          <a:bodyPr wrap="square" lIns="0" rIns="0">
            <a:spAutoFit/>
          </a:bodyPr>
          <a:lstStyle/>
          <a:p>
            <a:pPr algn="ctr"/>
            <a:r>
              <a:rPr lang="en-US" sz="800">
                <a:solidFill>
                  <a:schemeClr val="bg1"/>
                </a:solidFill>
              </a:rPr>
              <a:t>Icon Name</a:t>
            </a:r>
          </a:p>
          <a:p>
            <a:pPr algn="ctr"/>
            <a:r>
              <a:rPr lang="en-US" sz="800">
                <a:solidFill>
                  <a:schemeClr val="bg1"/>
                </a:solidFill>
              </a:rPr>
              <a:t>1</a:t>
            </a:r>
          </a:p>
        </p:txBody>
      </p:sp>
      <p:sp>
        <p:nvSpPr>
          <p:cNvPr id="72" name="TextBox 71">
            <a:extLst>
              <a:ext uri="{FF2B5EF4-FFF2-40B4-BE49-F238E27FC236}">
                <a16:creationId xmlns:a16="http://schemas.microsoft.com/office/drawing/2014/main" id="{D78953F3-F86B-4671-B3FE-F3006D8E2379}"/>
              </a:ext>
            </a:extLst>
          </p:cNvPr>
          <p:cNvSpPr txBox="1"/>
          <p:nvPr userDrawn="1"/>
        </p:nvSpPr>
        <p:spPr>
          <a:xfrm>
            <a:off x="2560810" y="3381006"/>
            <a:ext cx="709821" cy="338554"/>
          </a:xfrm>
          <a:prstGeom prst="rect">
            <a:avLst/>
          </a:prstGeom>
          <a:noFill/>
        </p:spPr>
        <p:txBody>
          <a:bodyPr wrap="square" lIns="0" rIns="0">
            <a:spAutoFit/>
          </a:bodyPr>
          <a:lstStyle/>
          <a:p>
            <a:pPr algn="ctr"/>
            <a:r>
              <a:rPr lang="en-US" sz="800">
                <a:solidFill>
                  <a:schemeClr val="bg1"/>
                </a:solidFill>
              </a:rPr>
              <a:t>Icon Name</a:t>
            </a:r>
          </a:p>
          <a:p>
            <a:pPr algn="ctr"/>
            <a:r>
              <a:rPr lang="en-US" sz="800">
                <a:solidFill>
                  <a:schemeClr val="bg1"/>
                </a:solidFill>
              </a:rPr>
              <a:t>2</a:t>
            </a:r>
          </a:p>
        </p:txBody>
      </p:sp>
      <p:sp>
        <p:nvSpPr>
          <p:cNvPr id="74" name="TextBox 73">
            <a:extLst>
              <a:ext uri="{FF2B5EF4-FFF2-40B4-BE49-F238E27FC236}">
                <a16:creationId xmlns:a16="http://schemas.microsoft.com/office/drawing/2014/main" id="{F66B8559-1994-478B-BB7D-C72A5E8D5EC2}"/>
              </a:ext>
            </a:extLst>
          </p:cNvPr>
          <p:cNvSpPr txBox="1"/>
          <p:nvPr userDrawn="1"/>
        </p:nvSpPr>
        <p:spPr>
          <a:xfrm>
            <a:off x="3267539" y="3381006"/>
            <a:ext cx="709821" cy="338554"/>
          </a:xfrm>
          <a:prstGeom prst="rect">
            <a:avLst/>
          </a:prstGeom>
          <a:noFill/>
        </p:spPr>
        <p:txBody>
          <a:bodyPr wrap="square" lIns="0" rIns="0">
            <a:spAutoFit/>
          </a:bodyPr>
          <a:lstStyle/>
          <a:p>
            <a:pPr algn="ctr"/>
            <a:r>
              <a:rPr lang="en-US" sz="800">
                <a:solidFill>
                  <a:schemeClr val="bg1"/>
                </a:solidFill>
              </a:rPr>
              <a:t>Icon Name</a:t>
            </a:r>
          </a:p>
          <a:p>
            <a:pPr algn="ctr"/>
            <a:r>
              <a:rPr lang="en-US" sz="800">
                <a:solidFill>
                  <a:schemeClr val="bg1"/>
                </a:solidFill>
              </a:rPr>
              <a:t>3</a:t>
            </a:r>
          </a:p>
        </p:txBody>
      </p:sp>
      <p:sp>
        <p:nvSpPr>
          <p:cNvPr id="76" name="TextBox 75">
            <a:extLst>
              <a:ext uri="{FF2B5EF4-FFF2-40B4-BE49-F238E27FC236}">
                <a16:creationId xmlns:a16="http://schemas.microsoft.com/office/drawing/2014/main" id="{09B9ABE2-E67C-4F75-A13E-D4DFABFA5BB2}"/>
              </a:ext>
            </a:extLst>
          </p:cNvPr>
          <p:cNvSpPr txBox="1"/>
          <p:nvPr userDrawn="1"/>
        </p:nvSpPr>
        <p:spPr>
          <a:xfrm>
            <a:off x="3974268" y="3381006"/>
            <a:ext cx="709821" cy="338554"/>
          </a:xfrm>
          <a:prstGeom prst="rect">
            <a:avLst/>
          </a:prstGeom>
          <a:noFill/>
        </p:spPr>
        <p:txBody>
          <a:bodyPr wrap="square" lIns="0" rIns="0">
            <a:spAutoFit/>
          </a:bodyPr>
          <a:lstStyle/>
          <a:p>
            <a:pPr algn="ctr"/>
            <a:r>
              <a:rPr lang="en-US" sz="800">
                <a:solidFill>
                  <a:schemeClr val="bg1"/>
                </a:solidFill>
              </a:rPr>
              <a:t>Icon Name</a:t>
            </a:r>
          </a:p>
          <a:p>
            <a:pPr algn="ctr"/>
            <a:r>
              <a:rPr lang="en-US" sz="800">
                <a:solidFill>
                  <a:schemeClr val="bg1"/>
                </a:solidFill>
              </a:rPr>
              <a:t>4</a:t>
            </a:r>
          </a:p>
        </p:txBody>
      </p:sp>
      <p:sp>
        <p:nvSpPr>
          <p:cNvPr id="78" name="TextBox 77">
            <a:extLst>
              <a:ext uri="{FF2B5EF4-FFF2-40B4-BE49-F238E27FC236}">
                <a16:creationId xmlns:a16="http://schemas.microsoft.com/office/drawing/2014/main" id="{7809A5B7-AFEA-41B2-ADB3-FA9D1C1AA4AE}"/>
              </a:ext>
            </a:extLst>
          </p:cNvPr>
          <p:cNvSpPr txBox="1"/>
          <p:nvPr userDrawn="1"/>
        </p:nvSpPr>
        <p:spPr>
          <a:xfrm>
            <a:off x="4680997" y="3381006"/>
            <a:ext cx="709821" cy="215444"/>
          </a:xfrm>
          <a:prstGeom prst="rect">
            <a:avLst/>
          </a:prstGeom>
          <a:noFill/>
        </p:spPr>
        <p:txBody>
          <a:bodyPr wrap="square" lIns="0" rIns="0">
            <a:spAutoFit/>
          </a:bodyPr>
          <a:lstStyle/>
          <a:p>
            <a:pPr algn="ctr"/>
            <a:r>
              <a:rPr lang="en-US" sz="800">
                <a:solidFill>
                  <a:schemeClr val="bg1"/>
                </a:solidFill>
              </a:rPr>
              <a:t>Lock open</a:t>
            </a:r>
          </a:p>
        </p:txBody>
      </p:sp>
      <p:sp>
        <p:nvSpPr>
          <p:cNvPr id="80" name="TextBox 79">
            <a:extLst>
              <a:ext uri="{FF2B5EF4-FFF2-40B4-BE49-F238E27FC236}">
                <a16:creationId xmlns:a16="http://schemas.microsoft.com/office/drawing/2014/main" id="{C230728C-8679-4A91-AF71-266750C0A7AC}"/>
              </a:ext>
            </a:extLst>
          </p:cNvPr>
          <p:cNvSpPr txBox="1"/>
          <p:nvPr userDrawn="1"/>
        </p:nvSpPr>
        <p:spPr>
          <a:xfrm>
            <a:off x="5387726" y="3381006"/>
            <a:ext cx="709821" cy="215444"/>
          </a:xfrm>
          <a:prstGeom prst="rect">
            <a:avLst/>
          </a:prstGeom>
          <a:noFill/>
        </p:spPr>
        <p:txBody>
          <a:bodyPr wrap="square" lIns="0" rIns="0">
            <a:spAutoFit/>
          </a:bodyPr>
          <a:lstStyle/>
          <a:p>
            <a:pPr algn="ctr"/>
            <a:r>
              <a:rPr lang="en-US" sz="800">
                <a:solidFill>
                  <a:schemeClr val="bg1"/>
                </a:solidFill>
              </a:rPr>
              <a:t>Lock</a:t>
            </a:r>
          </a:p>
        </p:txBody>
      </p:sp>
      <p:sp>
        <p:nvSpPr>
          <p:cNvPr id="82" name="TextBox 81">
            <a:extLst>
              <a:ext uri="{FF2B5EF4-FFF2-40B4-BE49-F238E27FC236}">
                <a16:creationId xmlns:a16="http://schemas.microsoft.com/office/drawing/2014/main" id="{7A434D91-306E-4111-8D2F-B1FFF18985BB}"/>
              </a:ext>
            </a:extLst>
          </p:cNvPr>
          <p:cNvSpPr txBox="1"/>
          <p:nvPr userDrawn="1"/>
        </p:nvSpPr>
        <p:spPr>
          <a:xfrm>
            <a:off x="6094455" y="3381006"/>
            <a:ext cx="709821" cy="215444"/>
          </a:xfrm>
          <a:prstGeom prst="rect">
            <a:avLst/>
          </a:prstGeom>
          <a:noFill/>
        </p:spPr>
        <p:txBody>
          <a:bodyPr wrap="square" lIns="0" rIns="0">
            <a:spAutoFit/>
          </a:bodyPr>
          <a:lstStyle/>
          <a:p>
            <a:pPr algn="ctr"/>
            <a:r>
              <a:rPr lang="en-US" sz="800">
                <a:solidFill>
                  <a:schemeClr val="bg1"/>
                </a:solidFill>
              </a:rPr>
              <a:t>Low cost 2</a:t>
            </a:r>
          </a:p>
        </p:txBody>
      </p:sp>
      <p:sp>
        <p:nvSpPr>
          <p:cNvPr id="84" name="TextBox 83">
            <a:extLst>
              <a:ext uri="{FF2B5EF4-FFF2-40B4-BE49-F238E27FC236}">
                <a16:creationId xmlns:a16="http://schemas.microsoft.com/office/drawing/2014/main" id="{40108284-6465-4E74-8F93-668FD74DD425}"/>
              </a:ext>
            </a:extLst>
          </p:cNvPr>
          <p:cNvSpPr txBox="1"/>
          <p:nvPr userDrawn="1"/>
        </p:nvSpPr>
        <p:spPr>
          <a:xfrm>
            <a:off x="6801184" y="3381006"/>
            <a:ext cx="709821" cy="215444"/>
          </a:xfrm>
          <a:prstGeom prst="rect">
            <a:avLst/>
          </a:prstGeom>
          <a:noFill/>
        </p:spPr>
        <p:txBody>
          <a:bodyPr wrap="square" lIns="0" rIns="0">
            <a:spAutoFit/>
          </a:bodyPr>
          <a:lstStyle/>
          <a:p>
            <a:pPr algn="ctr"/>
            <a:r>
              <a:rPr lang="en-US" sz="800">
                <a:solidFill>
                  <a:schemeClr val="bg1"/>
                </a:solidFill>
              </a:rPr>
              <a:t>Low Cost</a:t>
            </a:r>
          </a:p>
        </p:txBody>
      </p:sp>
      <p:sp>
        <p:nvSpPr>
          <p:cNvPr id="86" name="TextBox 85">
            <a:extLst>
              <a:ext uri="{FF2B5EF4-FFF2-40B4-BE49-F238E27FC236}">
                <a16:creationId xmlns:a16="http://schemas.microsoft.com/office/drawing/2014/main" id="{56A2CD65-7A01-410D-B214-AB1926F18DA6}"/>
              </a:ext>
            </a:extLst>
          </p:cNvPr>
          <p:cNvSpPr txBox="1"/>
          <p:nvPr userDrawn="1"/>
        </p:nvSpPr>
        <p:spPr>
          <a:xfrm>
            <a:off x="7507913" y="3381006"/>
            <a:ext cx="709821" cy="338554"/>
          </a:xfrm>
          <a:prstGeom prst="rect">
            <a:avLst/>
          </a:prstGeom>
          <a:noFill/>
        </p:spPr>
        <p:txBody>
          <a:bodyPr wrap="square" lIns="0" rIns="0">
            <a:spAutoFit/>
          </a:bodyPr>
          <a:lstStyle/>
          <a:p>
            <a:pPr algn="ctr"/>
            <a:r>
              <a:rPr lang="en-US" sz="800">
                <a:solidFill>
                  <a:schemeClr val="bg1"/>
                </a:solidFill>
              </a:rPr>
              <a:t>Macro recording</a:t>
            </a:r>
          </a:p>
        </p:txBody>
      </p:sp>
      <p:sp>
        <p:nvSpPr>
          <p:cNvPr id="88" name="TextBox 87">
            <a:extLst>
              <a:ext uri="{FF2B5EF4-FFF2-40B4-BE49-F238E27FC236}">
                <a16:creationId xmlns:a16="http://schemas.microsoft.com/office/drawing/2014/main" id="{6F79565D-F962-4F84-86D4-26F6BAEA99B8}"/>
              </a:ext>
            </a:extLst>
          </p:cNvPr>
          <p:cNvSpPr txBox="1"/>
          <p:nvPr userDrawn="1"/>
        </p:nvSpPr>
        <p:spPr>
          <a:xfrm>
            <a:off x="8214642" y="3381006"/>
            <a:ext cx="709821" cy="338554"/>
          </a:xfrm>
          <a:prstGeom prst="rect">
            <a:avLst/>
          </a:prstGeom>
          <a:noFill/>
        </p:spPr>
        <p:txBody>
          <a:bodyPr wrap="square" lIns="0" rIns="0">
            <a:spAutoFit/>
          </a:bodyPr>
          <a:lstStyle/>
          <a:p>
            <a:pPr algn="ctr"/>
            <a:r>
              <a:rPr lang="en-US" sz="800">
                <a:solidFill>
                  <a:schemeClr val="bg1"/>
                </a:solidFill>
              </a:rPr>
              <a:t>Manage documents</a:t>
            </a:r>
          </a:p>
        </p:txBody>
      </p:sp>
      <p:sp>
        <p:nvSpPr>
          <p:cNvPr id="90" name="TextBox 89">
            <a:extLst>
              <a:ext uri="{FF2B5EF4-FFF2-40B4-BE49-F238E27FC236}">
                <a16:creationId xmlns:a16="http://schemas.microsoft.com/office/drawing/2014/main" id="{75D03FB3-54F9-4E1F-B18C-DE1FCAFE35E6}"/>
              </a:ext>
            </a:extLst>
          </p:cNvPr>
          <p:cNvSpPr txBox="1"/>
          <p:nvPr userDrawn="1"/>
        </p:nvSpPr>
        <p:spPr>
          <a:xfrm>
            <a:off x="8921371" y="3381006"/>
            <a:ext cx="709821" cy="338554"/>
          </a:xfrm>
          <a:prstGeom prst="rect">
            <a:avLst/>
          </a:prstGeom>
          <a:noFill/>
        </p:spPr>
        <p:txBody>
          <a:bodyPr wrap="square" lIns="0" rIns="0">
            <a:spAutoFit/>
          </a:bodyPr>
          <a:lstStyle/>
          <a:p>
            <a:pPr algn="ctr"/>
            <a:r>
              <a:rPr lang="en-US" sz="800">
                <a:solidFill>
                  <a:schemeClr val="bg1"/>
                </a:solidFill>
              </a:rPr>
              <a:t>Managing </a:t>
            </a:r>
            <a:br>
              <a:rPr lang="en-US" sz="800">
                <a:solidFill>
                  <a:schemeClr val="bg1"/>
                </a:solidFill>
              </a:rPr>
            </a:br>
            <a:r>
              <a:rPr lang="en-US" sz="800">
                <a:solidFill>
                  <a:schemeClr val="bg1"/>
                </a:solidFill>
              </a:rPr>
              <a:t>alt</a:t>
            </a:r>
          </a:p>
        </p:txBody>
      </p:sp>
      <p:sp>
        <p:nvSpPr>
          <p:cNvPr id="92" name="TextBox 91">
            <a:extLst>
              <a:ext uri="{FF2B5EF4-FFF2-40B4-BE49-F238E27FC236}">
                <a16:creationId xmlns:a16="http://schemas.microsoft.com/office/drawing/2014/main" id="{25571C6F-CA6F-4C96-B0D5-00C9E7A78FF0}"/>
              </a:ext>
            </a:extLst>
          </p:cNvPr>
          <p:cNvSpPr txBox="1"/>
          <p:nvPr userDrawn="1"/>
        </p:nvSpPr>
        <p:spPr>
          <a:xfrm>
            <a:off x="9628100" y="3381006"/>
            <a:ext cx="709821" cy="215444"/>
          </a:xfrm>
          <a:prstGeom prst="rect">
            <a:avLst/>
          </a:prstGeom>
          <a:noFill/>
        </p:spPr>
        <p:txBody>
          <a:bodyPr wrap="square" lIns="0" rIns="0">
            <a:spAutoFit/>
          </a:bodyPr>
          <a:lstStyle/>
          <a:p>
            <a:pPr algn="ctr"/>
            <a:r>
              <a:rPr lang="en-US" sz="800">
                <a:solidFill>
                  <a:schemeClr val="bg1"/>
                </a:solidFill>
              </a:rPr>
              <a:t>Managing</a:t>
            </a:r>
          </a:p>
        </p:txBody>
      </p:sp>
      <p:sp>
        <p:nvSpPr>
          <p:cNvPr id="94" name="TextBox 93">
            <a:extLst>
              <a:ext uri="{FF2B5EF4-FFF2-40B4-BE49-F238E27FC236}">
                <a16:creationId xmlns:a16="http://schemas.microsoft.com/office/drawing/2014/main" id="{2600ADF8-1047-499D-A5EF-183FA0A4E87E}"/>
              </a:ext>
            </a:extLst>
          </p:cNvPr>
          <p:cNvSpPr txBox="1"/>
          <p:nvPr userDrawn="1"/>
        </p:nvSpPr>
        <p:spPr>
          <a:xfrm>
            <a:off x="10334829" y="3381006"/>
            <a:ext cx="709821" cy="215444"/>
          </a:xfrm>
          <a:prstGeom prst="rect">
            <a:avLst/>
          </a:prstGeom>
          <a:noFill/>
        </p:spPr>
        <p:txBody>
          <a:bodyPr wrap="square" lIns="0" rIns="0">
            <a:spAutoFit/>
          </a:bodyPr>
          <a:lstStyle/>
          <a:p>
            <a:pPr algn="ctr"/>
            <a:r>
              <a:rPr lang="en-US" sz="800">
                <a:solidFill>
                  <a:schemeClr val="bg1"/>
                </a:solidFill>
              </a:rPr>
              <a:t>Map alt 2</a:t>
            </a:r>
          </a:p>
        </p:txBody>
      </p:sp>
      <p:sp>
        <p:nvSpPr>
          <p:cNvPr id="96" name="TextBox 95">
            <a:extLst>
              <a:ext uri="{FF2B5EF4-FFF2-40B4-BE49-F238E27FC236}">
                <a16:creationId xmlns:a16="http://schemas.microsoft.com/office/drawing/2014/main" id="{645D9247-BE71-4639-8008-A7DA99DF3BBC}"/>
              </a:ext>
            </a:extLst>
          </p:cNvPr>
          <p:cNvSpPr txBox="1"/>
          <p:nvPr userDrawn="1"/>
        </p:nvSpPr>
        <p:spPr>
          <a:xfrm>
            <a:off x="11041556" y="3381006"/>
            <a:ext cx="709821" cy="215444"/>
          </a:xfrm>
          <a:prstGeom prst="rect">
            <a:avLst/>
          </a:prstGeom>
          <a:noFill/>
        </p:spPr>
        <p:txBody>
          <a:bodyPr wrap="square" lIns="0" rIns="0">
            <a:spAutoFit/>
          </a:bodyPr>
          <a:lstStyle/>
          <a:p>
            <a:pPr algn="ctr"/>
            <a:r>
              <a:rPr lang="en-US" sz="800">
                <a:solidFill>
                  <a:schemeClr val="bg1"/>
                </a:solidFill>
              </a:rPr>
              <a:t>Visibility on</a:t>
            </a:r>
          </a:p>
        </p:txBody>
      </p:sp>
      <p:sp>
        <p:nvSpPr>
          <p:cNvPr id="98" name="TextBox 97">
            <a:extLst>
              <a:ext uri="{FF2B5EF4-FFF2-40B4-BE49-F238E27FC236}">
                <a16:creationId xmlns:a16="http://schemas.microsoft.com/office/drawing/2014/main" id="{5B5BFF1C-A8AE-4F6F-9FAD-9885DC3F05B1}"/>
              </a:ext>
            </a:extLst>
          </p:cNvPr>
          <p:cNvSpPr txBox="1"/>
          <p:nvPr userDrawn="1"/>
        </p:nvSpPr>
        <p:spPr>
          <a:xfrm>
            <a:off x="440623" y="4214791"/>
            <a:ext cx="709821" cy="215444"/>
          </a:xfrm>
          <a:prstGeom prst="rect">
            <a:avLst/>
          </a:prstGeom>
          <a:noFill/>
        </p:spPr>
        <p:txBody>
          <a:bodyPr wrap="square" lIns="0" rIns="0">
            <a:spAutoFit/>
          </a:bodyPr>
          <a:lstStyle/>
          <a:p>
            <a:pPr algn="ctr"/>
            <a:r>
              <a:rPr lang="en-US" sz="800">
                <a:solidFill>
                  <a:schemeClr val="bg1"/>
                </a:solidFill>
              </a:rPr>
              <a:t>Map alt</a:t>
            </a:r>
          </a:p>
        </p:txBody>
      </p:sp>
      <p:sp>
        <p:nvSpPr>
          <p:cNvPr id="198" name="TextBox 197">
            <a:extLst>
              <a:ext uri="{FF2B5EF4-FFF2-40B4-BE49-F238E27FC236}">
                <a16:creationId xmlns:a16="http://schemas.microsoft.com/office/drawing/2014/main" id="{BCFB4821-85FB-4659-B55E-18C0B566F3E0}"/>
              </a:ext>
            </a:extLst>
          </p:cNvPr>
          <p:cNvSpPr txBox="1"/>
          <p:nvPr userDrawn="1"/>
        </p:nvSpPr>
        <p:spPr>
          <a:xfrm>
            <a:off x="1147352" y="4214791"/>
            <a:ext cx="709821" cy="215444"/>
          </a:xfrm>
          <a:prstGeom prst="rect">
            <a:avLst/>
          </a:prstGeom>
          <a:noFill/>
        </p:spPr>
        <p:txBody>
          <a:bodyPr wrap="square" lIns="0" rIns="0">
            <a:spAutoFit/>
          </a:bodyPr>
          <a:lstStyle/>
          <a:p>
            <a:pPr algn="ctr"/>
            <a:r>
              <a:rPr lang="en-US" sz="800">
                <a:solidFill>
                  <a:schemeClr val="bg1"/>
                </a:solidFill>
              </a:rPr>
              <a:t>Map</a:t>
            </a:r>
          </a:p>
        </p:txBody>
      </p:sp>
      <p:sp>
        <p:nvSpPr>
          <p:cNvPr id="200" name="TextBox 199">
            <a:extLst>
              <a:ext uri="{FF2B5EF4-FFF2-40B4-BE49-F238E27FC236}">
                <a16:creationId xmlns:a16="http://schemas.microsoft.com/office/drawing/2014/main" id="{CF63A17F-E293-4467-9B2D-495B979AD6A7}"/>
              </a:ext>
            </a:extLst>
          </p:cNvPr>
          <p:cNvSpPr txBox="1"/>
          <p:nvPr userDrawn="1"/>
        </p:nvSpPr>
        <p:spPr>
          <a:xfrm>
            <a:off x="1854081" y="4214791"/>
            <a:ext cx="709821" cy="215444"/>
          </a:xfrm>
          <a:prstGeom prst="rect">
            <a:avLst/>
          </a:prstGeom>
          <a:noFill/>
        </p:spPr>
        <p:txBody>
          <a:bodyPr wrap="square" lIns="0" rIns="0">
            <a:spAutoFit/>
          </a:bodyPr>
          <a:lstStyle/>
          <a:p>
            <a:pPr algn="ctr"/>
            <a:r>
              <a:rPr lang="en-US" sz="800">
                <a:solidFill>
                  <a:schemeClr val="bg1"/>
                </a:solidFill>
              </a:rPr>
              <a:t>Media</a:t>
            </a:r>
          </a:p>
        </p:txBody>
      </p:sp>
      <p:sp>
        <p:nvSpPr>
          <p:cNvPr id="202" name="TextBox 201">
            <a:extLst>
              <a:ext uri="{FF2B5EF4-FFF2-40B4-BE49-F238E27FC236}">
                <a16:creationId xmlns:a16="http://schemas.microsoft.com/office/drawing/2014/main" id="{8E1BEFD3-8BA4-4CDB-A5F3-E6D381E13E79}"/>
              </a:ext>
            </a:extLst>
          </p:cNvPr>
          <p:cNvSpPr txBox="1"/>
          <p:nvPr userDrawn="1"/>
        </p:nvSpPr>
        <p:spPr>
          <a:xfrm>
            <a:off x="2560810" y="4214791"/>
            <a:ext cx="709821" cy="215444"/>
          </a:xfrm>
          <a:prstGeom prst="rect">
            <a:avLst/>
          </a:prstGeom>
          <a:noFill/>
        </p:spPr>
        <p:txBody>
          <a:bodyPr wrap="square" lIns="0" rIns="0">
            <a:spAutoFit/>
          </a:bodyPr>
          <a:lstStyle/>
          <a:p>
            <a:pPr algn="ctr"/>
            <a:r>
              <a:rPr lang="en-US" sz="800">
                <a:solidFill>
                  <a:schemeClr val="bg1"/>
                </a:solidFill>
              </a:rPr>
              <a:t>Pivot</a:t>
            </a:r>
          </a:p>
        </p:txBody>
      </p:sp>
      <p:sp>
        <p:nvSpPr>
          <p:cNvPr id="204" name="TextBox 203">
            <a:extLst>
              <a:ext uri="{FF2B5EF4-FFF2-40B4-BE49-F238E27FC236}">
                <a16:creationId xmlns:a16="http://schemas.microsoft.com/office/drawing/2014/main" id="{B95B47FC-58B3-42E8-B23D-678AFF1E4AB6}"/>
              </a:ext>
            </a:extLst>
          </p:cNvPr>
          <p:cNvSpPr txBox="1"/>
          <p:nvPr userDrawn="1"/>
        </p:nvSpPr>
        <p:spPr>
          <a:xfrm>
            <a:off x="3267539" y="4214791"/>
            <a:ext cx="709821" cy="215444"/>
          </a:xfrm>
          <a:prstGeom prst="rect">
            <a:avLst/>
          </a:prstGeom>
          <a:noFill/>
        </p:spPr>
        <p:txBody>
          <a:bodyPr wrap="square" lIns="0" rIns="0">
            <a:spAutoFit/>
          </a:bodyPr>
          <a:lstStyle/>
          <a:p>
            <a:pPr algn="ctr"/>
            <a:r>
              <a:rPr lang="en-US" sz="800">
                <a:solidFill>
                  <a:schemeClr val="bg1"/>
                </a:solidFill>
              </a:rPr>
              <a:t>Plugin</a:t>
            </a:r>
          </a:p>
        </p:txBody>
      </p:sp>
      <p:sp>
        <p:nvSpPr>
          <p:cNvPr id="206" name="TextBox 205">
            <a:extLst>
              <a:ext uri="{FF2B5EF4-FFF2-40B4-BE49-F238E27FC236}">
                <a16:creationId xmlns:a16="http://schemas.microsoft.com/office/drawing/2014/main" id="{98997819-EE61-4D13-B298-E073FDD23D6E}"/>
              </a:ext>
            </a:extLst>
          </p:cNvPr>
          <p:cNvSpPr txBox="1"/>
          <p:nvPr userDrawn="1"/>
        </p:nvSpPr>
        <p:spPr>
          <a:xfrm>
            <a:off x="3942404" y="4214791"/>
            <a:ext cx="773549" cy="338554"/>
          </a:xfrm>
          <a:prstGeom prst="rect">
            <a:avLst/>
          </a:prstGeom>
          <a:noFill/>
        </p:spPr>
        <p:txBody>
          <a:bodyPr wrap="square" lIns="0" rIns="0">
            <a:spAutoFit/>
          </a:bodyPr>
          <a:lstStyle/>
          <a:p>
            <a:pPr algn="ctr"/>
            <a:r>
              <a:rPr lang="en-US" sz="800">
                <a:solidFill>
                  <a:schemeClr val="bg1"/>
                </a:solidFill>
              </a:rPr>
              <a:t>Process Identification alt</a:t>
            </a:r>
          </a:p>
        </p:txBody>
      </p:sp>
      <p:sp>
        <p:nvSpPr>
          <p:cNvPr id="208" name="TextBox 207">
            <a:extLst>
              <a:ext uri="{FF2B5EF4-FFF2-40B4-BE49-F238E27FC236}">
                <a16:creationId xmlns:a16="http://schemas.microsoft.com/office/drawing/2014/main" id="{1CDD5422-11D0-4043-AAB6-888DE949676B}"/>
              </a:ext>
            </a:extLst>
          </p:cNvPr>
          <p:cNvSpPr txBox="1"/>
          <p:nvPr userDrawn="1"/>
        </p:nvSpPr>
        <p:spPr>
          <a:xfrm>
            <a:off x="4680997" y="4214791"/>
            <a:ext cx="709821" cy="338554"/>
          </a:xfrm>
          <a:prstGeom prst="rect">
            <a:avLst/>
          </a:prstGeom>
          <a:noFill/>
        </p:spPr>
        <p:txBody>
          <a:bodyPr wrap="square" lIns="0" rIns="0">
            <a:spAutoFit/>
          </a:bodyPr>
          <a:lstStyle/>
          <a:p>
            <a:pPr algn="ctr"/>
            <a:r>
              <a:rPr lang="en-US" sz="800">
                <a:solidFill>
                  <a:schemeClr val="bg1"/>
                </a:solidFill>
              </a:rPr>
              <a:t>Process Identification</a:t>
            </a:r>
          </a:p>
        </p:txBody>
      </p:sp>
      <p:sp>
        <p:nvSpPr>
          <p:cNvPr id="210" name="TextBox 209">
            <a:extLst>
              <a:ext uri="{FF2B5EF4-FFF2-40B4-BE49-F238E27FC236}">
                <a16:creationId xmlns:a16="http://schemas.microsoft.com/office/drawing/2014/main" id="{2EE6C031-4A38-4E6E-859D-58161894EDDF}"/>
              </a:ext>
            </a:extLst>
          </p:cNvPr>
          <p:cNvSpPr txBox="1"/>
          <p:nvPr userDrawn="1"/>
        </p:nvSpPr>
        <p:spPr>
          <a:xfrm>
            <a:off x="5387726" y="4214791"/>
            <a:ext cx="709821" cy="215444"/>
          </a:xfrm>
          <a:prstGeom prst="rect">
            <a:avLst/>
          </a:prstGeom>
          <a:noFill/>
        </p:spPr>
        <p:txBody>
          <a:bodyPr wrap="square" lIns="0" rIns="0">
            <a:spAutoFit/>
          </a:bodyPr>
          <a:lstStyle/>
          <a:p>
            <a:pPr algn="ctr"/>
            <a:r>
              <a:rPr lang="en-US" sz="800">
                <a:solidFill>
                  <a:schemeClr val="bg1"/>
                </a:solidFill>
              </a:rPr>
              <a:t>Project</a:t>
            </a:r>
          </a:p>
        </p:txBody>
      </p:sp>
      <p:sp>
        <p:nvSpPr>
          <p:cNvPr id="212" name="TextBox 211">
            <a:extLst>
              <a:ext uri="{FF2B5EF4-FFF2-40B4-BE49-F238E27FC236}">
                <a16:creationId xmlns:a16="http://schemas.microsoft.com/office/drawing/2014/main" id="{F82642C0-8812-4C82-B6AE-F5C1B49AF463}"/>
              </a:ext>
            </a:extLst>
          </p:cNvPr>
          <p:cNvSpPr txBox="1"/>
          <p:nvPr userDrawn="1"/>
        </p:nvSpPr>
        <p:spPr>
          <a:xfrm>
            <a:off x="6094455" y="4214791"/>
            <a:ext cx="709821" cy="338554"/>
          </a:xfrm>
          <a:prstGeom prst="rect">
            <a:avLst/>
          </a:prstGeom>
          <a:noFill/>
        </p:spPr>
        <p:txBody>
          <a:bodyPr wrap="square" lIns="0" rIns="0">
            <a:spAutoFit/>
          </a:bodyPr>
          <a:lstStyle/>
          <a:p>
            <a:pPr algn="ctr"/>
            <a:r>
              <a:rPr lang="en-US" sz="800">
                <a:solidFill>
                  <a:schemeClr val="bg1"/>
                </a:solidFill>
              </a:rPr>
              <a:t>Promoter bullhorn</a:t>
            </a:r>
          </a:p>
        </p:txBody>
      </p:sp>
      <p:sp>
        <p:nvSpPr>
          <p:cNvPr id="214" name="TextBox 213">
            <a:extLst>
              <a:ext uri="{FF2B5EF4-FFF2-40B4-BE49-F238E27FC236}">
                <a16:creationId xmlns:a16="http://schemas.microsoft.com/office/drawing/2014/main" id="{83246CFA-8D1B-4222-9178-25FBF0482CD2}"/>
              </a:ext>
            </a:extLst>
          </p:cNvPr>
          <p:cNvSpPr txBox="1"/>
          <p:nvPr userDrawn="1"/>
        </p:nvSpPr>
        <p:spPr>
          <a:xfrm>
            <a:off x="6801184" y="4214791"/>
            <a:ext cx="709821" cy="338554"/>
          </a:xfrm>
          <a:prstGeom prst="rect">
            <a:avLst/>
          </a:prstGeom>
          <a:noFill/>
        </p:spPr>
        <p:txBody>
          <a:bodyPr wrap="square" lIns="0" rIns="0">
            <a:spAutoFit/>
          </a:bodyPr>
          <a:lstStyle/>
          <a:p>
            <a:pPr algn="ctr"/>
            <a:r>
              <a:rPr lang="en-US" sz="800">
                <a:solidFill>
                  <a:schemeClr val="bg1"/>
                </a:solidFill>
              </a:rPr>
              <a:t>Proof of concept 2</a:t>
            </a:r>
          </a:p>
        </p:txBody>
      </p:sp>
      <p:sp>
        <p:nvSpPr>
          <p:cNvPr id="216" name="TextBox 215">
            <a:extLst>
              <a:ext uri="{FF2B5EF4-FFF2-40B4-BE49-F238E27FC236}">
                <a16:creationId xmlns:a16="http://schemas.microsoft.com/office/drawing/2014/main" id="{740A0D44-7809-49A1-9A38-0803FBA70458}"/>
              </a:ext>
            </a:extLst>
          </p:cNvPr>
          <p:cNvSpPr txBox="1"/>
          <p:nvPr userDrawn="1"/>
        </p:nvSpPr>
        <p:spPr>
          <a:xfrm>
            <a:off x="7507913" y="4214791"/>
            <a:ext cx="709821" cy="338554"/>
          </a:xfrm>
          <a:prstGeom prst="rect">
            <a:avLst/>
          </a:prstGeom>
          <a:noFill/>
        </p:spPr>
        <p:txBody>
          <a:bodyPr wrap="square" lIns="0" rIns="0">
            <a:spAutoFit/>
          </a:bodyPr>
          <a:lstStyle/>
          <a:p>
            <a:pPr algn="ctr"/>
            <a:r>
              <a:rPr lang="en-US" sz="800">
                <a:solidFill>
                  <a:schemeClr val="bg1"/>
                </a:solidFill>
              </a:rPr>
              <a:t>Proof of concept</a:t>
            </a:r>
          </a:p>
        </p:txBody>
      </p:sp>
      <p:sp>
        <p:nvSpPr>
          <p:cNvPr id="218" name="TextBox 217">
            <a:extLst>
              <a:ext uri="{FF2B5EF4-FFF2-40B4-BE49-F238E27FC236}">
                <a16:creationId xmlns:a16="http://schemas.microsoft.com/office/drawing/2014/main" id="{8304B48C-2421-469B-8A1D-F1599025579D}"/>
              </a:ext>
            </a:extLst>
          </p:cNvPr>
          <p:cNvSpPr txBox="1"/>
          <p:nvPr userDrawn="1"/>
        </p:nvSpPr>
        <p:spPr>
          <a:xfrm>
            <a:off x="8214642" y="4214791"/>
            <a:ext cx="709821" cy="215444"/>
          </a:xfrm>
          <a:prstGeom prst="rect">
            <a:avLst/>
          </a:prstGeom>
          <a:noFill/>
        </p:spPr>
        <p:txBody>
          <a:bodyPr wrap="square" lIns="0" rIns="0">
            <a:spAutoFit/>
          </a:bodyPr>
          <a:lstStyle/>
          <a:p>
            <a:pPr algn="ctr"/>
            <a:r>
              <a:rPr lang="en-US" sz="800">
                <a:solidFill>
                  <a:schemeClr val="bg1"/>
                </a:solidFill>
              </a:rPr>
              <a:t>Public sector</a:t>
            </a:r>
          </a:p>
        </p:txBody>
      </p:sp>
      <p:sp>
        <p:nvSpPr>
          <p:cNvPr id="220" name="TextBox 219">
            <a:extLst>
              <a:ext uri="{FF2B5EF4-FFF2-40B4-BE49-F238E27FC236}">
                <a16:creationId xmlns:a16="http://schemas.microsoft.com/office/drawing/2014/main" id="{1FE09C38-6EDE-4340-BACE-59D2B1699799}"/>
              </a:ext>
            </a:extLst>
          </p:cNvPr>
          <p:cNvSpPr txBox="1"/>
          <p:nvPr userDrawn="1"/>
        </p:nvSpPr>
        <p:spPr>
          <a:xfrm>
            <a:off x="8921371" y="4214791"/>
            <a:ext cx="709821" cy="215444"/>
          </a:xfrm>
          <a:prstGeom prst="rect">
            <a:avLst/>
          </a:prstGeom>
          <a:noFill/>
        </p:spPr>
        <p:txBody>
          <a:bodyPr wrap="square" lIns="0" rIns="0">
            <a:spAutoFit/>
          </a:bodyPr>
          <a:lstStyle/>
          <a:p>
            <a:pPr algn="ctr"/>
            <a:r>
              <a:rPr lang="en-US" sz="800">
                <a:solidFill>
                  <a:schemeClr val="bg1"/>
                </a:solidFill>
              </a:rPr>
              <a:t>QA</a:t>
            </a:r>
          </a:p>
        </p:txBody>
      </p:sp>
      <p:sp>
        <p:nvSpPr>
          <p:cNvPr id="222" name="TextBox 221">
            <a:extLst>
              <a:ext uri="{FF2B5EF4-FFF2-40B4-BE49-F238E27FC236}">
                <a16:creationId xmlns:a16="http://schemas.microsoft.com/office/drawing/2014/main" id="{1D7EB514-5B33-42C5-859F-E57E91B7010E}"/>
              </a:ext>
            </a:extLst>
          </p:cNvPr>
          <p:cNvSpPr txBox="1"/>
          <p:nvPr userDrawn="1"/>
        </p:nvSpPr>
        <p:spPr>
          <a:xfrm>
            <a:off x="9628100" y="4214791"/>
            <a:ext cx="709821" cy="338554"/>
          </a:xfrm>
          <a:prstGeom prst="rect">
            <a:avLst/>
          </a:prstGeom>
          <a:noFill/>
        </p:spPr>
        <p:txBody>
          <a:bodyPr wrap="square" lIns="0" rIns="0">
            <a:spAutoFit/>
          </a:bodyPr>
          <a:lstStyle/>
          <a:p>
            <a:pPr algn="ctr"/>
            <a:r>
              <a:rPr lang="en-US" sz="800">
                <a:solidFill>
                  <a:schemeClr val="bg1"/>
                </a:solidFill>
              </a:rPr>
              <a:t>Question answer</a:t>
            </a:r>
          </a:p>
        </p:txBody>
      </p:sp>
      <p:sp>
        <p:nvSpPr>
          <p:cNvPr id="224" name="TextBox 223">
            <a:extLst>
              <a:ext uri="{FF2B5EF4-FFF2-40B4-BE49-F238E27FC236}">
                <a16:creationId xmlns:a16="http://schemas.microsoft.com/office/drawing/2014/main" id="{26FD5748-DC45-40A0-8C47-272C00614B7F}"/>
              </a:ext>
            </a:extLst>
          </p:cNvPr>
          <p:cNvSpPr txBox="1"/>
          <p:nvPr userDrawn="1"/>
        </p:nvSpPr>
        <p:spPr>
          <a:xfrm>
            <a:off x="10334829" y="4214791"/>
            <a:ext cx="709821" cy="338554"/>
          </a:xfrm>
          <a:prstGeom prst="rect">
            <a:avLst/>
          </a:prstGeom>
          <a:noFill/>
        </p:spPr>
        <p:txBody>
          <a:bodyPr wrap="square" lIns="0" rIns="0">
            <a:spAutoFit/>
          </a:bodyPr>
          <a:lstStyle/>
          <a:p>
            <a:pPr algn="ctr"/>
            <a:r>
              <a:rPr lang="en-US" sz="800">
                <a:solidFill>
                  <a:schemeClr val="bg1"/>
                </a:solidFill>
              </a:rPr>
              <a:t>Question answer alt</a:t>
            </a:r>
          </a:p>
        </p:txBody>
      </p:sp>
      <p:sp>
        <p:nvSpPr>
          <p:cNvPr id="226" name="TextBox 225">
            <a:extLst>
              <a:ext uri="{FF2B5EF4-FFF2-40B4-BE49-F238E27FC236}">
                <a16:creationId xmlns:a16="http://schemas.microsoft.com/office/drawing/2014/main" id="{80DA9FC6-6CEC-4DAC-AF65-4C37430BC240}"/>
              </a:ext>
            </a:extLst>
          </p:cNvPr>
          <p:cNvSpPr txBox="1"/>
          <p:nvPr userDrawn="1"/>
        </p:nvSpPr>
        <p:spPr>
          <a:xfrm>
            <a:off x="11041556" y="4214791"/>
            <a:ext cx="709821" cy="215444"/>
          </a:xfrm>
          <a:prstGeom prst="rect">
            <a:avLst/>
          </a:prstGeom>
          <a:noFill/>
        </p:spPr>
        <p:txBody>
          <a:bodyPr wrap="square" lIns="0" rIns="0">
            <a:spAutoFit/>
          </a:bodyPr>
          <a:lstStyle/>
          <a:p>
            <a:pPr algn="ctr"/>
            <a:r>
              <a:rPr lang="en-US" sz="800">
                <a:solidFill>
                  <a:schemeClr val="bg1"/>
                </a:solidFill>
              </a:rPr>
              <a:t>Visibility off</a:t>
            </a:r>
          </a:p>
        </p:txBody>
      </p:sp>
      <p:sp>
        <p:nvSpPr>
          <p:cNvPr id="228" name="TextBox 227">
            <a:extLst>
              <a:ext uri="{FF2B5EF4-FFF2-40B4-BE49-F238E27FC236}">
                <a16:creationId xmlns:a16="http://schemas.microsoft.com/office/drawing/2014/main" id="{871895F0-62BA-429F-B560-A37C251D2143}"/>
              </a:ext>
            </a:extLst>
          </p:cNvPr>
          <p:cNvSpPr txBox="1"/>
          <p:nvPr userDrawn="1"/>
        </p:nvSpPr>
        <p:spPr>
          <a:xfrm>
            <a:off x="440623" y="5040026"/>
            <a:ext cx="709821" cy="338554"/>
          </a:xfrm>
          <a:prstGeom prst="rect">
            <a:avLst/>
          </a:prstGeom>
          <a:noFill/>
        </p:spPr>
        <p:txBody>
          <a:bodyPr wrap="square" lIns="0" rIns="0">
            <a:spAutoFit/>
          </a:bodyPr>
          <a:lstStyle/>
          <a:p>
            <a:pPr algn="ctr"/>
            <a:r>
              <a:rPr lang="en-US" sz="800">
                <a:solidFill>
                  <a:schemeClr val="bg1"/>
                </a:solidFill>
              </a:rPr>
              <a:t>Robot unattended</a:t>
            </a:r>
          </a:p>
        </p:txBody>
      </p:sp>
      <p:sp>
        <p:nvSpPr>
          <p:cNvPr id="230" name="TextBox 229">
            <a:extLst>
              <a:ext uri="{FF2B5EF4-FFF2-40B4-BE49-F238E27FC236}">
                <a16:creationId xmlns:a16="http://schemas.microsoft.com/office/drawing/2014/main" id="{E6E0E300-18C9-4350-8B65-0A4C0DB50655}"/>
              </a:ext>
            </a:extLst>
          </p:cNvPr>
          <p:cNvSpPr txBox="1"/>
          <p:nvPr userDrawn="1"/>
        </p:nvSpPr>
        <p:spPr>
          <a:xfrm>
            <a:off x="1147352" y="5040026"/>
            <a:ext cx="709821" cy="338554"/>
          </a:xfrm>
          <a:prstGeom prst="rect">
            <a:avLst/>
          </a:prstGeom>
          <a:noFill/>
        </p:spPr>
        <p:txBody>
          <a:bodyPr wrap="square" lIns="0" rIns="0">
            <a:spAutoFit/>
          </a:bodyPr>
          <a:lstStyle/>
          <a:p>
            <a:pPr algn="ctr"/>
            <a:r>
              <a:rPr lang="en-US" sz="800">
                <a:solidFill>
                  <a:schemeClr val="bg1"/>
                </a:solidFill>
              </a:rPr>
              <a:t>RPA business analyst</a:t>
            </a:r>
          </a:p>
        </p:txBody>
      </p:sp>
      <p:sp>
        <p:nvSpPr>
          <p:cNvPr id="232" name="TextBox 231">
            <a:extLst>
              <a:ext uri="{FF2B5EF4-FFF2-40B4-BE49-F238E27FC236}">
                <a16:creationId xmlns:a16="http://schemas.microsoft.com/office/drawing/2014/main" id="{34CBF41C-9C51-431C-9983-170FD099272D}"/>
              </a:ext>
            </a:extLst>
          </p:cNvPr>
          <p:cNvSpPr txBox="1"/>
          <p:nvPr userDrawn="1"/>
        </p:nvSpPr>
        <p:spPr>
          <a:xfrm>
            <a:off x="1854081" y="5040026"/>
            <a:ext cx="709821" cy="338554"/>
          </a:xfrm>
          <a:prstGeom prst="rect">
            <a:avLst/>
          </a:prstGeom>
          <a:noFill/>
        </p:spPr>
        <p:txBody>
          <a:bodyPr wrap="square" lIns="0" rIns="0">
            <a:spAutoFit/>
          </a:bodyPr>
          <a:lstStyle/>
          <a:p>
            <a:pPr algn="ctr"/>
            <a:r>
              <a:rPr lang="en-US" sz="800">
                <a:solidFill>
                  <a:schemeClr val="bg1"/>
                </a:solidFill>
              </a:rPr>
              <a:t>RPA </a:t>
            </a:r>
            <a:br>
              <a:rPr lang="en-US" sz="800">
                <a:solidFill>
                  <a:schemeClr val="bg1"/>
                </a:solidFill>
              </a:rPr>
            </a:br>
            <a:r>
              <a:rPr lang="en-US" sz="800">
                <a:solidFill>
                  <a:schemeClr val="bg1"/>
                </a:solidFill>
              </a:rPr>
              <a:t>champion</a:t>
            </a:r>
          </a:p>
        </p:txBody>
      </p:sp>
      <p:sp>
        <p:nvSpPr>
          <p:cNvPr id="234" name="TextBox 233">
            <a:extLst>
              <a:ext uri="{FF2B5EF4-FFF2-40B4-BE49-F238E27FC236}">
                <a16:creationId xmlns:a16="http://schemas.microsoft.com/office/drawing/2014/main" id="{68CAB6FB-1DFE-4103-AB9B-F3C7DE146FB2}"/>
              </a:ext>
            </a:extLst>
          </p:cNvPr>
          <p:cNvSpPr txBox="1"/>
          <p:nvPr userDrawn="1"/>
        </p:nvSpPr>
        <p:spPr>
          <a:xfrm>
            <a:off x="2560810" y="5040026"/>
            <a:ext cx="709821" cy="338554"/>
          </a:xfrm>
          <a:prstGeom prst="rect">
            <a:avLst/>
          </a:prstGeom>
          <a:noFill/>
        </p:spPr>
        <p:txBody>
          <a:bodyPr wrap="square" lIns="0" rIns="0">
            <a:spAutoFit/>
          </a:bodyPr>
          <a:lstStyle/>
          <a:p>
            <a:pPr algn="ctr"/>
            <a:r>
              <a:rPr lang="en-US" sz="800">
                <a:solidFill>
                  <a:schemeClr val="bg1"/>
                </a:solidFill>
              </a:rPr>
              <a:t>RPA </a:t>
            </a:r>
            <a:br>
              <a:rPr lang="en-US" sz="800">
                <a:solidFill>
                  <a:schemeClr val="bg1"/>
                </a:solidFill>
              </a:rPr>
            </a:br>
            <a:r>
              <a:rPr lang="en-US" sz="800">
                <a:solidFill>
                  <a:schemeClr val="bg1"/>
                </a:solidFill>
              </a:rPr>
              <a:t>developer</a:t>
            </a:r>
          </a:p>
        </p:txBody>
      </p:sp>
      <p:sp>
        <p:nvSpPr>
          <p:cNvPr id="236" name="TextBox 235">
            <a:extLst>
              <a:ext uri="{FF2B5EF4-FFF2-40B4-BE49-F238E27FC236}">
                <a16:creationId xmlns:a16="http://schemas.microsoft.com/office/drawing/2014/main" id="{1D198AB7-3307-40BC-B6AD-160ECCF5FC1F}"/>
              </a:ext>
            </a:extLst>
          </p:cNvPr>
          <p:cNvSpPr txBox="1"/>
          <p:nvPr userDrawn="1"/>
        </p:nvSpPr>
        <p:spPr>
          <a:xfrm>
            <a:off x="3202071" y="5040026"/>
            <a:ext cx="840757" cy="338554"/>
          </a:xfrm>
          <a:prstGeom prst="rect">
            <a:avLst/>
          </a:prstGeom>
          <a:noFill/>
        </p:spPr>
        <p:txBody>
          <a:bodyPr wrap="square" lIns="0" rIns="0">
            <a:spAutoFit/>
          </a:bodyPr>
          <a:lstStyle/>
          <a:p>
            <a:pPr algn="ctr"/>
            <a:r>
              <a:rPr lang="en-US" sz="800">
                <a:solidFill>
                  <a:schemeClr val="bg1"/>
                </a:solidFill>
              </a:rPr>
              <a:t>RPA infrastructure engineer</a:t>
            </a:r>
          </a:p>
        </p:txBody>
      </p:sp>
      <p:sp>
        <p:nvSpPr>
          <p:cNvPr id="238" name="TextBox 237">
            <a:extLst>
              <a:ext uri="{FF2B5EF4-FFF2-40B4-BE49-F238E27FC236}">
                <a16:creationId xmlns:a16="http://schemas.microsoft.com/office/drawing/2014/main" id="{D849EC34-9669-4E97-9A37-CA5898B30FB0}"/>
              </a:ext>
            </a:extLst>
          </p:cNvPr>
          <p:cNvSpPr txBox="1"/>
          <p:nvPr userDrawn="1"/>
        </p:nvSpPr>
        <p:spPr>
          <a:xfrm>
            <a:off x="3974268" y="5040026"/>
            <a:ext cx="709821" cy="338554"/>
          </a:xfrm>
          <a:prstGeom prst="rect">
            <a:avLst/>
          </a:prstGeom>
          <a:noFill/>
        </p:spPr>
        <p:txBody>
          <a:bodyPr wrap="square" lIns="0" rIns="0">
            <a:spAutoFit/>
          </a:bodyPr>
          <a:lstStyle/>
          <a:p>
            <a:pPr algn="ctr"/>
            <a:r>
              <a:rPr lang="en-US" sz="800">
                <a:solidFill>
                  <a:schemeClr val="bg1"/>
                </a:solidFill>
              </a:rPr>
              <a:t>RPA </a:t>
            </a:r>
            <a:br>
              <a:rPr lang="en-US" sz="800">
                <a:solidFill>
                  <a:schemeClr val="bg1"/>
                </a:solidFill>
              </a:rPr>
            </a:br>
            <a:r>
              <a:rPr lang="en-US" sz="800">
                <a:solidFill>
                  <a:schemeClr val="bg1"/>
                </a:solidFill>
              </a:rPr>
              <a:t>service support</a:t>
            </a:r>
          </a:p>
        </p:txBody>
      </p:sp>
      <p:sp>
        <p:nvSpPr>
          <p:cNvPr id="240" name="TextBox 239">
            <a:extLst>
              <a:ext uri="{FF2B5EF4-FFF2-40B4-BE49-F238E27FC236}">
                <a16:creationId xmlns:a16="http://schemas.microsoft.com/office/drawing/2014/main" id="{D09870EA-E114-4B94-AF27-2E8257B35D1E}"/>
              </a:ext>
            </a:extLst>
          </p:cNvPr>
          <p:cNvSpPr txBox="1"/>
          <p:nvPr userDrawn="1"/>
        </p:nvSpPr>
        <p:spPr>
          <a:xfrm>
            <a:off x="4680997" y="5040026"/>
            <a:ext cx="709821" cy="338554"/>
          </a:xfrm>
          <a:prstGeom prst="rect">
            <a:avLst/>
          </a:prstGeom>
          <a:noFill/>
        </p:spPr>
        <p:txBody>
          <a:bodyPr wrap="square" lIns="0" rIns="0">
            <a:spAutoFit/>
          </a:bodyPr>
          <a:lstStyle/>
          <a:p>
            <a:pPr algn="ctr"/>
            <a:r>
              <a:rPr lang="en-US" sz="800">
                <a:solidFill>
                  <a:schemeClr val="bg1"/>
                </a:solidFill>
              </a:rPr>
              <a:t>RPA solution architect</a:t>
            </a:r>
          </a:p>
        </p:txBody>
      </p:sp>
      <p:sp>
        <p:nvSpPr>
          <p:cNvPr id="242" name="TextBox 241">
            <a:extLst>
              <a:ext uri="{FF2B5EF4-FFF2-40B4-BE49-F238E27FC236}">
                <a16:creationId xmlns:a16="http://schemas.microsoft.com/office/drawing/2014/main" id="{32C18630-236B-499B-A8D6-6A459A6DDCC2}"/>
              </a:ext>
            </a:extLst>
          </p:cNvPr>
          <p:cNvSpPr txBox="1"/>
          <p:nvPr userDrawn="1"/>
        </p:nvSpPr>
        <p:spPr>
          <a:xfrm>
            <a:off x="5387726" y="5040026"/>
            <a:ext cx="709821" cy="338554"/>
          </a:xfrm>
          <a:prstGeom prst="rect">
            <a:avLst/>
          </a:prstGeom>
          <a:noFill/>
        </p:spPr>
        <p:txBody>
          <a:bodyPr wrap="square" lIns="0" rIns="0">
            <a:spAutoFit/>
          </a:bodyPr>
          <a:lstStyle/>
          <a:p>
            <a:pPr algn="ctr"/>
            <a:r>
              <a:rPr lang="en-US" sz="800">
                <a:solidFill>
                  <a:schemeClr val="bg1"/>
                </a:solidFill>
              </a:rPr>
              <a:t>RPA </a:t>
            </a:r>
            <a:br>
              <a:rPr lang="en-US" sz="800">
                <a:solidFill>
                  <a:schemeClr val="bg1"/>
                </a:solidFill>
              </a:rPr>
            </a:br>
            <a:r>
              <a:rPr lang="en-US" sz="800">
                <a:solidFill>
                  <a:schemeClr val="bg1"/>
                </a:solidFill>
              </a:rPr>
              <a:t>sponsor</a:t>
            </a:r>
          </a:p>
        </p:txBody>
      </p:sp>
      <p:sp>
        <p:nvSpPr>
          <p:cNvPr id="244" name="TextBox 243">
            <a:extLst>
              <a:ext uri="{FF2B5EF4-FFF2-40B4-BE49-F238E27FC236}">
                <a16:creationId xmlns:a16="http://schemas.microsoft.com/office/drawing/2014/main" id="{2678FFA1-843A-487A-B87A-6853078F47C0}"/>
              </a:ext>
            </a:extLst>
          </p:cNvPr>
          <p:cNvSpPr txBox="1"/>
          <p:nvPr userDrawn="1"/>
        </p:nvSpPr>
        <p:spPr>
          <a:xfrm>
            <a:off x="6094455" y="5040026"/>
            <a:ext cx="709821" cy="215444"/>
          </a:xfrm>
          <a:prstGeom prst="rect">
            <a:avLst/>
          </a:prstGeom>
          <a:noFill/>
        </p:spPr>
        <p:txBody>
          <a:bodyPr wrap="square" lIns="0" rIns="0">
            <a:spAutoFit/>
          </a:bodyPr>
          <a:lstStyle/>
          <a:p>
            <a:pPr algn="ctr"/>
            <a:r>
              <a:rPr lang="en-US" sz="800">
                <a:solidFill>
                  <a:schemeClr val="bg1"/>
                </a:solidFill>
              </a:rPr>
              <a:t>Satellite</a:t>
            </a:r>
          </a:p>
        </p:txBody>
      </p:sp>
      <p:sp>
        <p:nvSpPr>
          <p:cNvPr id="246" name="TextBox 245">
            <a:extLst>
              <a:ext uri="{FF2B5EF4-FFF2-40B4-BE49-F238E27FC236}">
                <a16:creationId xmlns:a16="http://schemas.microsoft.com/office/drawing/2014/main" id="{A961AA5A-BF9B-481B-88F9-9B8CC3B571A6}"/>
              </a:ext>
            </a:extLst>
          </p:cNvPr>
          <p:cNvSpPr txBox="1"/>
          <p:nvPr userDrawn="1"/>
        </p:nvSpPr>
        <p:spPr>
          <a:xfrm>
            <a:off x="6801184" y="5040026"/>
            <a:ext cx="709821" cy="338554"/>
          </a:xfrm>
          <a:prstGeom prst="rect">
            <a:avLst/>
          </a:prstGeom>
          <a:noFill/>
        </p:spPr>
        <p:txBody>
          <a:bodyPr wrap="square" lIns="0" rIns="0">
            <a:spAutoFit/>
          </a:bodyPr>
          <a:lstStyle/>
          <a:p>
            <a:pPr algn="ctr"/>
            <a:r>
              <a:rPr lang="en-US" sz="800">
                <a:solidFill>
                  <a:schemeClr val="bg1"/>
                </a:solidFill>
              </a:rPr>
              <a:t>Seamless</a:t>
            </a:r>
            <a:br>
              <a:rPr lang="en-US" sz="800">
                <a:solidFill>
                  <a:schemeClr val="bg1"/>
                </a:solidFill>
              </a:rPr>
            </a:br>
            <a:r>
              <a:rPr lang="en-US" sz="800">
                <a:solidFill>
                  <a:schemeClr val="bg1"/>
                </a:solidFill>
              </a:rPr>
              <a:t>integration</a:t>
            </a:r>
          </a:p>
        </p:txBody>
      </p:sp>
      <p:sp>
        <p:nvSpPr>
          <p:cNvPr id="248" name="TextBox 247">
            <a:extLst>
              <a:ext uri="{FF2B5EF4-FFF2-40B4-BE49-F238E27FC236}">
                <a16:creationId xmlns:a16="http://schemas.microsoft.com/office/drawing/2014/main" id="{1A0314A5-DC5B-4BEE-A184-77149F49C0B0}"/>
              </a:ext>
            </a:extLst>
          </p:cNvPr>
          <p:cNvSpPr txBox="1"/>
          <p:nvPr userDrawn="1"/>
        </p:nvSpPr>
        <p:spPr>
          <a:xfrm>
            <a:off x="7507913" y="5040026"/>
            <a:ext cx="709821" cy="338554"/>
          </a:xfrm>
          <a:prstGeom prst="rect">
            <a:avLst/>
          </a:prstGeom>
          <a:noFill/>
        </p:spPr>
        <p:txBody>
          <a:bodyPr wrap="square" lIns="0" rIns="0">
            <a:spAutoFit/>
          </a:bodyPr>
          <a:lstStyle/>
          <a:p>
            <a:pPr algn="ctr"/>
            <a:r>
              <a:rPr lang="en-US" sz="800">
                <a:solidFill>
                  <a:schemeClr val="bg1"/>
                </a:solidFill>
              </a:rPr>
              <a:t>Seamless</a:t>
            </a:r>
            <a:br>
              <a:rPr lang="en-US" sz="800">
                <a:solidFill>
                  <a:schemeClr val="bg1"/>
                </a:solidFill>
              </a:rPr>
            </a:br>
            <a:r>
              <a:rPr lang="en-US" sz="800">
                <a:solidFill>
                  <a:schemeClr val="bg1"/>
                </a:solidFill>
              </a:rPr>
              <a:t>integration alt</a:t>
            </a:r>
          </a:p>
        </p:txBody>
      </p:sp>
      <p:sp>
        <p:nvSpPr>
          <p:cNvPr id="250" name="TextBox 249">
            <a:extLst>
              <a:ext uri="{FF2B5EF4-FFF2-40B4-BE49-F238E27FC236}">
                <a16:creationId xmlns:a16="http://schemas.microsoft.com/office/drawing/2014/main" id="{627533C7-1D71-47D6-AA9C-71B830FD88FC}"/>
              </a:ext>
            </a:extLst>
          </p:cNvPr>
          <p:cNvSpPr txBox="1"/>
          <p:nvPr userDrawn="1"/>
        </p:nvSpPr>
        <p:spPr>
          <a:xfrm>
            <a:off x="8214642" y="5040026"/>
            <a:ext cx="709821" cy="215444"/>
          </a:xfrm>
          <a:prstGeom prst="rect">
            <a:avLst/>
          </a:prstGeom>
          <a:noFill/>
        </p:spPr>
        <p:txBody>
          <a:bodyPr wrap="square" lIns="0" rIns="0">
            <a:spAutoFit/>
          </a:bodyPr>
          <a:lstStyle/>
          <a:p>
            <a:pPr algn="ctr"/>
            <a:r>
              <a:rPr lang="en-US" sz="800">
                <a:solidFill>
                  <a:schemeClr val="bg1"/>
                </a:solidFill>
              </a:rPr>
              <a:t>Search</a:t>
            </a:r>
          </a:p>
        </p:txBody>
      </p:sp>
      <p:sp>
        <p:nvSpPr>
          <p:cNvPr id="252" name="TextBox 251">
            <a:extLst>
              <a:ext uri="{FF2B5EF4-FFF2-40B4-BE49-F238E27FC236}">
                <a16:creationId xmlns:a16="http://schemas.microsoft.com/office/drawing/2014/main" id="{2A20D7AD-5CCE-4234-8AC2-63F719E1FB64}"/>
              </a:ext>
            </a:extLst>
          </p:cNvPr>
          <p:cNvSpPr txBox="1"/>
          <p:nvPr userDrawn="1"/>
        </p:nvSpPr>
        <p:spPr>
          <a:xfrm>
            <a:off x="8921371" y="5040026"/>
            <a:ext cx="709821" cy="215444"/>
          </a:xfrm>
          <a:prstGeom prst="rect">
            <a:avLst/>
          </a:prstGeom>
          <a:noFill/>
        </p:spPr>
        <p:txBody>
          <a:bodyPr wrap="square" lIns="0" rIns="0">
            <a:spAutoFit/>
          </a:bodyPr>
          <a:lstStyle/>
          <a:p>
            <a:pPr algn="ctr"/>
            <a:r>
              <a:rPr lang="en-US" sz="800">
                <a:solidFill>
                  <a:schemeClr val="bg1"/>
                </a:solidFill>
              </a:rPr>
              <a:t>Student</a:t>
            </a:r>
          </a:p>
        </p:txBody>
      </p:sp>
      <p:sp>
        <p:nvSpPr>
          <p:cNvPr id="254" name="TextBox 253">
            <a:extLst>
              <a:ext uri="{FF2B5EF4-FFF2-40B4-BE49-F238E27FC236}">
                <a16:creationId xmlns:a16="http://schemas.microsoft.com/office/drawing/2014/main" id="{5311950C-2490-4477-AEC4-736D9E48C38C}"/>
              </a:ext>
            </a:extLst>
          </p:cNvPr>
          <p:cNvSpPr txBox="1"/>
          <p:nvPr userDrawn="1"/>
        </p:nvSpPr>
        <p:spPr>
          <a:xfrm>
            <a:off x="9628100" y="5040026"/>
            <a:ext cx="709821" cy="215444"/>
          </a:xfrm>
          <a:prstGeom prst="rect">
            <a:avLst/>
          </a:prstGeom>
          <a:noFill/>
        </p:spPr>
        <p:txBody>
          <a:bodyPr wrap="square" lIns="0" rIns="0">
            <a:spAutoFit/>
          </a:bodyPr>
          <a:lstStyle/>
          <a:p>
            <a:pPr algn="ctr"/>
            <a:r>
              <a:rPr lang="en-US" sz="800">
                <a:solidFill>
                  <a:schemeClr val="bg1"/>
                </a:solidFill>
              </a:rPr>
              <a:t>Studio</a:t>
            </a:r>
          </a:p>
        </p:txBody>
      </p:sp>
      <p:sp>
        <p:nvSpPr>
          <p:cNvPr id="256" name="TextBox 255">
            <a:extLst>
              <a:ext uri="{FF2B5EF4-FFF2-40B4-BE49-F238E27FC236}">
                <a16:creationId xmlns:a16="http://schemas.microsoft.com/office/drawing/2014/main" id="{2E349008-28F9-401B-8C6A-F32F0B710736}"/>
              </a:ext>
            </a:extLst>
          </p:cNvPr>
          <p:cNvSpPr txBox="1"/>
          <p:nvPr userDrawn="1"/>
        </p:nvSpPr>
        <p:spPr>
          <a:xfrm>
            <a:off x="10334829" y="5040026"/>
            <a:ext cx="709821" cy="215444"/>
          </a:xfrm>
          <a:prstGeom prst="rect">
            <a:avLst/>
          </a:prstGeom>
          <a:noFill/>
        </p:spPr>
        <p:txBody>
          <a:bodyPr wrap="square" lIns="0" rIns="0">
            <a:spAutoFit/>
          </a:bodyPr>
          <a:lstStyle/>
          <a:p>
            <a:pPr algn="ctr"/>
            <a:r>
              <a:rPr lang="en-US" sz="800">
                <a:solidFill>
                  <a:schemeClr val="bg1"/>
                </a:solidFill>
              </a:rPr>
              <a:t>Success</a:t>
            </a:r>
          </a:p>
        </p:txBody>
      </p:sp>
      <p:sp>
        <p:nvSpPr>
          <p:cNvPr id="258" name="TextBox 257">
            <a:extLst>
              <a:ext uri="{FF2B5EF4-FFF2-40B4-BE49-F238E27FC236}">
                <a16:creationId xmlns:a16="http://schemas.microsoft.com/office/drawing/2014/main" id="{62CA415E-A75C-4D03-AFF9-DB3BCDD405DF}"/>
              </a:ext>
            </a:extLst>
          </p:cNvPr>
          <p:cNvSpPr txBox="1"/>
          <p:nvPr userDrawn="1"/>
        </p:nvSpPr>
        <p:spPr>
          <a:xfrm>
            <a:off x="11041556" y="5040026"/>
            <a:ext cx="709821" cy="215444"/>
          </a:xfrm>
          <a:prstGeom prst="rect">
            <a:avLst/>
          </a:prstGeom>
          <a:noFill/>
        </p:spPr>
        <p:txBody>
          <a:bodyPr wrap="square" lIns="0" rIns="0">
            <a:spAutoFit/>
          </a:bodyPr>
          <a:lstStyle/>
          <a:p>
            <a:pPr algn="ctr"/>
            <a:r>
              <a:rPr lang="en-US" sz="800">
                <a:solidFill>
                  <a:schemeClr val="bg1"/>
                </a:solidFill>
              </a:rPr>
              <a:t>Vendor</a:t>
            </a:r>
          </a:p>
        </p:txBody>
      </p:sp>
      <p:sp>
        <p:nvSpPr>
          <p:cNvPr id="260" name="TextBox 259">
            <a:extLst>
              <a:ext uri="{FF2B5EF4-FFF2-40B4-BE49-F238E27FC236}">
                <a16:creationId xmlns:a16="http://schemas.microsoft.com/office/drawing/2014/main" id="{92CFAC5C-F24D-40B1-8D9F-7E389D46961F}"/>
              </a:ext>
            </a:extLst>
          </p:cNvPr>
          <p:cNvSpPr txBox="1"/>
          <p:nvPr userDrawn="1"/>
        </p:nvSpPr>
        <p:spPr>
          <a:xfrm>
            <a:off x="440623" y="5834517"/>
            <a:ext cx="709821" cy="215444"/>
          </a:xfrm>
          <a:prstGeom prst="rect">
            <a:avLst/>
          </a:prstGeom>
          <a:noFill/>
        </p:spPr>
        <p:txBody>
          <a:bodyPr wrap="square" lIns="0" rIns="0">
            <a:spAutoFit/>
          </a:bodyPr>
          <a:lstStyle/>
          <a:p>
            <a:pPr algn="ctr"/>
            <a:r>
              <a:rPr lang="en-US" sz="800">
                <a:solidFill>
                  <a:schemeClr val="bg1"/>
                </a:solidFill>
              </a:rPr>
              <a:t>Support</a:t>
            </a:r>
          </a:p>
        </p:txBody>
      </p:sp>
      <p:sp>
        <p:nvSpPr>
          <p:cNvPr id="262" name="TextBox 261">
            <a:extLst>
              <a:ext uri="{FF2B5EF4-FFF2-40B4-BE49-F238E27FC236}">
                <a16:creationId xmlns:a16="http://schemas.microsoft.com/office/drawing/2014/main" id="{0B71278A-9ABD-451D-8A25-D6537A066D3C}"/>
              </a:ext>
            </a:extLst>
          </p:cNvPr>
          <p:cNvSpPr txBox="1"/>
          <p:nvPr userDrawn="1"/>
        </p:nvSpPr>
        <p:spPr>
          <a:xfrm>
            <a:off x="1147352" y="5834517"/>
            <a:ext cx="709821" cy="215444"/>
          </a:xfrm>
          <a:prstGeom prst="rect">
            <a:avLst/>
          </a:prstGeom>
          <a:noFill/>
        </p:spPr>
        <p:txBody>
          <a:bodyPr wrap="square" lIns="0" rIns="0">
            <a:spAutoFit/>
          </a:bodyPr>
          <a:lstStyle/>
          <a:p>
            <a:pPr algn="ctr"/>
            <a:r>
              <a:rPr lang="en-US" sz="800">
                <a:solidFill>
                  <a:schemeClr val="bg1"/>
                </a:solidFill>
              </a:rPr>
              <a:t>Survey</a:t>
            </a:r>
          </a:p>
        </p:txBody>
      </p:sp>
      <p:sp>
        <p:nvSpPr>
          <p:cNvPr id="264" name="TextBox 263">
            <a:extLst>
              <a:ext uri="{FF2B5EF4-FFF2-40B4-BE49-F238E27FC236}">
                <a16:creationId xmlns:a16="http://schemas.microsoft.com/office/drawing/2014/main" id="{BC73EE8E-9FAA-432E-80EC-A28BF96CA3C3}"/>
              </a:ext>
            </a:extLst>
          </p:cNvPr>
          <p:cNvSpPr txBox="1"/>
          <p:nvPr userDrawn="1"/>
        </p:nvSpPr>
        <p:spPr>
          <a:xfrm>
            <a:off x="1854081" y="5834517"/>
            <a:ext cx="709821" cy="215444"/>
          </a:xfrm>
          <a:prstGeom prst="rect">
            <a:avLst/>
          </a:prstGeom>
          <a:noFill/>
        </p:spPr>
        <p:txBody>
          <a:bodyPr wrap="square" lIns="0" rIns="0">
            <a:spAutoFit/>
          </a:bodyPr>
          <a:lstStyle/>
          <a:p>
            <a:pPr algn="ctr"/>
            <a:r>
              <a:rPr lang="en-US" sz="800">
                <a:solidFill>
                  <a:schemeClr val="bg1"/>
                </a:solidFill>
              </a:rPr>
              <a:t>Tap touch</a:t>
            </a:r>
          </a:p>
        </p:txBody>
      </p:sp>
      <p:sp>
        <p:nvSpPr>
          <p:cNvPr id="266" name="TextBox 265">
            <a:extLst>
              <a:ext uri="{FF2B5EF4-FFF2-40B4-BE49-F238E27FC236}">
                <a16:creationId xmlns:a16="http://schemas.microsoft.com/office/drawing/2014/main" id="{4C7B5761-F19C-427A-9DF0-597FAD1AA4C6}"/>
              </a:ext>
            </a:extLst>
          </p:cNvPr>
          <p:cNvSpPr txBox="1"/>
          <p:nvPr userDrawn="1"/>
        </p:nvSpPr>
        <p:spPr>
          <a:xfrm>
            <a:off x="2560810" y="5834517"/>
            <a:ext cx="709821" cy="215444"/>
          </a:xfrm>
          <a:prstGeom prst="rect">
            <a:avLst/>
          </a:prstGeom>
          <a:noFill/>
        </p:spPr>
        <p:txBody>
          <a:bodyPr wrap="square" lIns="0" rIns="0">
            <a:spAutoFit/>
          </a:bodyPr>
          <a:lstStyle/>
          <a:p>
            <a:pPr algn="ctr"/>
            <a:r>
              <a:rPr lang="en-US" sz="800">
                <a:solidFill>
                  <a:schemeClr val="bg1"/>
                </a:solidFill>
              </a:rPr>
              <a:t>Target</a:t>
            </a:r>
          </a:p>
        </p:txBody>
      </p:sp>
      <p:sp>
        <p:nvSpPr>
          <p:cNvPr id="268" name="TextBox 267">
            <a:extLst>
              <a:ext uri="{FF2B5EF4-FFF2-40B4-BE49-F238E27FC236}">
                <a16:creationId xmlns:a16="http://schemas.microsoft.com/office/drawing/2014/main" id="{17648D4F-B521-47FF-8E16-5588B33CF67F}"/>
              </a:ext>
            </a:extLst>
          </p:cNvPr>
          <p:cNvSpPr txBox="1"/>
          <p:nvPr userDrawn="1"/>
        </p:nvSpPr>
        <p:spPr>
          <a:xfrm>
            <a:off x="3267539" y="5834517"/>
            <a:ext cx="709821" cy="338554"/>
          </a:xfrm>
          <a:prstGeom prst="rect">
            <a:avLst/>
          </a:prstGeom>
          <a:noFill/>
        </p:spPr>
        <p:txBody>
          <a:bodyPr wrap="square" lIns="0" rIns="0">
            <a:spAutoFit/>
          </a:bodyPr>
          <a:lstStyle/>
          <a:p>
            <a:pPr algn="ctr"/>
            <a:r>
              <a:rPr lang="en-US" sz="800">
                <a:solidFill>
                  <a:schemeClr val="bg1"/>
                </a:solidFill>
              </a:rPr>
              <a:t>Technology</a:t>
            </a:r>
            <a:br>
              <a:rPr lang="en-US" sz="800">
                <a:solidFill>
                  <a:schemeClr val="bg1"/>
                </a:solidFill>
              </a:rPr>
            </a:br>
            <a:r>
              <a:rPr lang="en-US" sz="800">
                <a:solidFill>
                  <a:schemeClr val="bg1"/>
                </a:solidFill>
              </a:rPr>
              <a:t>alt</a:t>
            </a:r>
          </a:p>
        </p:txBody>
      </p:sp>
      <p:sp>
        <p:nvSpPr>
          <p:cNvPr id="270" name="TextBox 269">
            <a:extLst>
              <a:ext uri="{FF2B5EF4-FFF2-40B4-BE49-F238E27FC236}">
                <a16:creationId xmlns:a16="http://schemas.microsoft.com/office/drawing/2014/main" id="{B87B9F61-0B8F-402A-B580-96D5EE62DC70}"/>
              </a:ext>
            </a:extLst>
          </p:cNvPr>
          <p:cNvSpPr txBox="1"/>
          <p:nvPr userDrawn="1"/>
        </p:nvSpPr>
        <p:spPr>
          <a:xfrm>
            <a:off x="3974268" y="5834517"/>
            <a:ext cx="709821" cy="338554"/>
          </a:xfrm>
          <a:prstGeom prst="rect">
            <a:avLst/>
          </a:prstGeom>
          <a:noFill/>
        </p:spPr>
        <p:txBody>
          <a:bodyPr wrap="square" lIns="0" rIns="0">
            <a:spAutoFit/>
          </a:bodyPr>
          <a:lstStyle/>
          <a:p>
            <a:pPr algn="ctr"/>
            <a:r>
              <a:rPr lang="en-US" sz="800">
                <a:solidFill>
                  <a:schemeClr val="bg1"/>
                </a:solidFill>
              </a:rPr>
              <a:t>Technology</a:t>
            </a:r>
            <a:br>
              <a:rPr lang="en-US" sz="800">
                <a:solidFill>
                  <a:schemeClr val="bg1"/>
                </a:solidFill>
              </a:rPr>
            </a:br>
            <a:r>
              <a:rPr lang="en-US" sz="800">
                <a:solidFill>
                  <a:schemeClr val="bg1"/>
                </a:solidFill>
              </a:rPr>
              <a:t>alt 2</a:t>
            </a:r>
          </a:p>
        </p:txBody>
      </p:sp>
      <p:sp>
        <p:nvSpPr>
          <p:cNvPr id="272" name="TextBox 271">
            <a:extLst>
              <a:ext uri="{FF2B5EF4-FFF2-40B4-BE49-F238E27FC236}">
                <a16:creationId xmlns:a16="http://schemas.microsoft.com/office/drawing/2014/main" id="{58F439FC-8441-45FB-A3C2-AC25B8CA23FF}"/>
              </a:ext>
            </a:extLst>
          </p:cNvPr>
          <p:cNvSpPr txBox="1"/>
          <p:nvPr userDrawn="1"/>
        </p:nvSpPr>
        <p:spPr>
          <a:xfrm>
            <a:off x="4680997" y="5834517"/>
            <a:ext cx="709821" cy="338554"/>
          </a:xfrm>
          <a:prstGeom prst="rect">
            <a:avLst/>
          </a:prstGeom>
          <a:noFill/>
        </p:spPr>
        <p:txBody>
          <a:bodyPr wrap="square" lIns="0" rIns="0">
            <a:spAutoFit/>
          </a:bodyPr>
          <a:lstStyle/>
          <a:p>
            <a:pPr algn="ctr"/>
            <a:r>
              <a:rPr lang="en-US" sz="800">
                <a:solidFill>
                  <a:schemeClr val="bg1"/>
                </a:solidFill>
              </a:rPr>
              <a:t>Technology</a:t>
            </a:r>
            <a:br>
              <a:rPr lang="en-US" sz="800">
                <a:solidFill>
                  <a:schemeClr val="bg1"/>
                </a:solidFill>
              </a:rPr>
            </a:br>
            <a:r>
              <a:rPr lang="en-US" sz="800">
                <a:solidFill>
                  <a:schemeClr val="bg1"/>
                </a:solidFill>
              </a:rPr>
              <a:t>alt 3</a:t>
            </a:r>
          </a:p>
        </p:txBody>
      </p:sp>
      <p:sp>
        <p:nvSpPr>
          <p:cNvPr id="274" name="TextBox 273">
            <a:extLst>
              <a:ext uri="{FF2B5EF4-FFF2-40B4-BE49-F238E27FC236}">
                <a16:creationId xmlns:a16="http://schemas.microsoft.com/office/drawing/2014/main" id="{44774E2F-1398-4506-8C56-E844ADDADB5B}"/>
              </a:ext>
            </a:extLst>
          </p:cNvPr>
          <p:cNvSpPr txBox="1"/>
          <p:nvPr userDrawn="1"/>
        </p:nvSpPr>
        <p:spPr>
          <a:xfrm>
            <a:off x="5387726" y="5834517"/>
            <a:ext cx="709821" cy="215444"/>
          </a:xfrm>
          <a:prstGeom prst="rect">
            <a:avLst/>
          </a:prstGeom>
          <a:noFill/>
        </p:spPr>
        <p:txBody>
          <a:bodyPr wrap="square" lIns="0" rIns="0">
            <a:spAutoFit/>
          </a:bodyPr>
          <a:lstStyle/>
          <a:p>
            <a:pPr algn="ctr"/>
            <a:r>
              <a:rPr lang="en-US" sz="800">
                <a:solidFill>
                  <a:schemeClr val="bg1"/>
                </a:solidFill>
              </a:rPr>
              <a:t>Technology</a:t>
            </a:r>
          </a:p>
        </p:txBody>
      </p:sp>
      <p:sp>
        <p:nvSpPr>
          <p:cNvPr id="276" name="TextBox 275">
            <a:extLst>
              <a:ext uri="{FF2B5EF4-FFF2-40B4-BE49-F238E27FC236}">
                <a16:creationId xmlns:a16="http://schemas.microsoft.com/office/drawing/2014/main" id="{EBFBE6C0-E9BE-48ED-B7FC-E2A49FD6BB0D}"/>
              </a:ext>
            </a:extLst>
          </p:cNvPr>
          <p:cNvSpPr txBox="1"/>
          <p:nvPr userDrawn="1"/>
        </p:nvSpPr>
        <p:spPr>
          <a:xfrm>
            <a:off x="6090375" y="5834517"/>
            <a:ext cx="709821" cy="215444"/>
          </a:xfrm>
          <a:prstGeom prst="rect">
            <a:avLst/>
          </a:prstGeom>
          <a:noFill/>
        </p:spPr>
        <p:txBody>
          <a:bodyPr wrap="square" lIns="0" rIns="0">
            <a:spAutoFit/>
          </a:bodyPr>
          <a:lstStyle/>
          <a:p>
            <a:pPr algn="ctr"/>
            <a:r>
              <a:rPr lang="en-US" sz="800">
                <a:solidFill>
                  <a:schemeClr val="bg1"/>
                </a:solidFill>
              </a:rPr>
              <a:t>Tent</a:t>
            </a:r>
          </a:p>
        </p:txBody>
      </p:sp>
      <p:sp>
        <p:nvSpPr>
          <p:cNvPr id="3" name="Rectangle 2">
            <a:extLst>
              <a:ext uri="{FF2B5EF4-FFF2-40B4-BE49-F238E27FC236}">
                <a16:creationId xmlns:a16="http://schemas.microsoft.com/office/drawing/2014/main" id="{E167703B-BA4F-4ED1-9AC4-CBA9A29BC30A}"/>
              </a:ext>
            </a:extLst>
          </p:cNvPr>
          <p:cNvSpPr/>
          <p:nvPr userDrawn="1"/>
        </p:nvSpPr>
        <p:spPr>
          <a:xfrm>
            <a:off x="-1" y="6812282"/>
            <a:ext cx="12192001"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7" name="TextBox 96">
            <a:extLst>
              <a:ext uri="{FF2B5EF4-FFF2-40B4-BE49-F238E27FC236}">
                <a16:creationId xmlns:a16="http://schemas.microsoft.com/office/drawing/2014/main" id="{9B1773EF-27C8-4D24-BE7C-A2EE62DF2B33}"/>
              </a:ext>
            </a:extLst>
          </p:cNvPr>
          <p:cNvSpPr txBox="1"/>
          <p:nvPr userDrawn="1"/>
        </p:nvSpPr>
        <p:spPr>
          <a:xfrm>
            <a:off x="6801184" y="5834517"/>
            <a:ext cx="709821" cy="338554"/>
          </a:xfrm>
          <a:prstGeom prst="rect">
            <a:avLst/>
          </a:prstGeom>
          <a:noFill/>
        </p:spPr>
        <p:txBody>
          <a:bodyPr wrap="square" lIns="0" rIns="0">
            <a:spAutoFit/>
          </a:bodyPr>
          <a:lstStyle/>
          <a:p>
            <a:pPr algn="ctr"/>
            <a:r>
              <a:rPr lang="en-US" sz="800">
                <a:solidFill>
                  <a:schemeClr val="bg1"/>
                </a:solidFill>
              </a:rPr>
              <a:t>Exception handling</a:t>
            </a:r>
          </a:p>
        </p:txBody>
      </p:sp>
    </p:spTree>
    <p:custDataLst>
      <p:tags r:id="rId1"/>
    </p:custDataLst>
    <p:extLst>
      <p:ext uri="{BB962C8B-B14F-4D97-AF65-F5344CB8AC3E}">
        <p14:creationId xmlns:p14="http://schemas.microsoft.com/office/powerpoint/2010/main" val="28765753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US Map">
    <p:bg>
      <p:bgPr>
        <a:solidFill>
          <a:schemeClr val="bg1"/>
        </a:solidFill>
        <a:effectLst/>
      </p:bgPr>
    </p:bg>
    <p:spTree>
      <p:nvGrpSpPr>
        <p:cNvPr id="1" name=""/>
        <p:cNvGrpSpPr/>
        <p:nvPr/>
      </p:nvGrpSpPr>
      <p:grpSpPr>
        <a:xfrm>
          <a:off x="0" y="0"/>
          <a:ext cx="0" cy="0"/>
          <a:chOff x="0" y="0"/>
          <a:chExt cx="0" cy="0"/>
        </a:xfrm>
      </p:grpSpPr>
      <p:grpSp>
        <p:nvGrpSpPr>
          <p:cNvPr id="5" name="Group 56">
            <a:extLst>
              <a:ext uri="{FF2B5EF4-FFF2-40B4-BE49-F238E27FC236}">
                <a16:creationId xmlns:a16="http://schemas.microsoft.com/office/drawing/2014/main" id="{1EC614DD-715F-4FED-8870-8126A5E30C3E}"/>
              </a:ext>
            </a:extLst>
          </p:cNvPr>
          <p:cNvGrpSpPr>
            <a:grpSpLocks/>
          </p:cNvGrpSpPr>
          <p:nvPr userDrawn="1"/>
        </p:nvGrpSpPr>
        <p:grpSpPr bwMode="auto">
          <a:xfrm>
            <a:off x="1479316" y="1386942"/>
            <a:ext cx="7787181" cy="5092700"/>
            <a:chOff x="1757363" y="1860550"/>
            <a:chExt cx="6414459" cy="3873500"/>
          </a:xfrm>
          <a:solidFill>
            <a:schemeClr val="bg2"/>
          </a:solidFill>
        </p:grpSpPr>
        <p:sp>
          <p:nvSpPr>
            <p:cNvPr id="6" name="Freeform 4">
              <a:extLst>
                <a:ext uri="{FF2B5EF4-FFF2-40B4-BE49-F238E27FC236}">
                  <a16:creationId xmlns:a16="http://schemas.microsoft.com/office/drawing/2014/main" id="{4D3AFE62-E176-4623-A52A-BE82F84C5C9E}"/>
                </a:ext>
              </a:extLst>
            </p:cNvPr>
            <p:cNvSpPr>
              <a:spLocks/>
            </p:cNvSpPr>
            <p:nvPr/>
          </p:nvSpPr>
          <p:spPr bwMode="auto">
            <a:xfrm>
              <a:off x="7697186" y="1860550"/>
              <a:ext cx="474636" cy="717550"/>
            </a:xfrm>
            <a:custGeom>
              <a:avLst/>
              <a:gdLst>
                <a:gd name="T0" fmla="*/ 74 w 230"/>
                <a:gd name="T1" fmla="*/ 12 h 377"/>
                <a:gd name="T2" fmla="*/ 28 w 230"/>
                <a:gd name="T3" fmla="*/ 81 h 377"/>
                <a:gd name="T4" fmla="*/ 49 w 230"/>
                <a:gd name="T5" fmla="*/ 107 h 377"/>
                <a:gd name="T6" fmla="*/ 28 w 230"/>
                <a:gd name="T7" fmla="*/ 139 h 377"/>
                <a:gd name="T8" fmla="*/ 41 w 230"/>
                <a:gd name="T9" fmla="*/ 149 h 377"/>
                <a:gd name="T10" fmla="*/ 31 w 230"/>
                <a:gd name="T11" fmla="*/ 171 h 377"/>
                <a:gd name="T12" fmla="*/ 31 w 230"/>
                <a:gd name="T13" fmla="*/ 206 h 377"/>
                <a:gd name="T14" fmla="*/ 0 w 230"/>
                <a:gd name="T15" fmla="*/ 219 h 377"/>
                <a:gd name="T16" fmla="*/ 13 w 230"/>
                <a:gd name="T17" fmla="*/ 229 h 377"/>
                <a:gd name="T18" fmla="*/ 79 w 230"/>
                <a:gd name="T19" fmla="*/ 361 h 377"/>
                <a:gd name="T20" fmla="*/ 131 w 230"/>
                <a:gd name="T21" fmla="*/ 377 h 377"/>
                <a:gd name="T22" fmla="*/ 128 w 230"/>
                <a:gd name="T23" fmla="*/ 350 h 377"/>
                <a:gd name="T24" fmla="*/ 154 w 230"/>
                <a:gd name="T25" fmla="*/ 329 h 377"/>
                <a:gd name="T26" fmla="*/ 144 w 230"/>
                <a:gd name="T27" fmla="*/ 307 h 377"/>
                <a:gd name="T28" fmla="*/ 210 w 230"/>
                <a:gd name="T29" fmla="*/ 280 h 377"/>
                <a:gd name="T30" fmla="*/ 212 w 230"/>
                <a:gd name="T31" fmla="*/ 243 h 377"/>
                <a:gd name="T32" fmla="*/ 250 w 230"/>
                <a:gd name="T33" fmla="*/ 241 h 377"/>
                <a:gd name="T34" fmla="*/ 280 w 230"/>
                <a:gd name="T35" fmla="*/ 213 h 377"/>
                <a:gd name="T36" fmla="*/ 316 w 230"/>
                <a:gd name="T37" fmla="*/ 194 h 377"/>
                <a:gd name="T38" fmla="*/ 316 w 230"/>
                <a:gd name="T39" fmla="*/ 171 h 377"/>
                <a:gd name="T40" fmla="*/ 266 w 230"/>
                <a:gd name="T41" fmla="*/ 163 h 377"/>
                <a:gd name="T42" fmla="*/ 257 w 230"/>
                <a:gd name="T43" fmla="*/ 138 h 377"/>
                <a:gd name="T44" fmla="*/ 207 w 230"/>
                <a:gd name="T45" fmla="*/ 134 h 377"/>
                <a:gd name="T46" fmla="*/ 168 w 230"/>
                <a:gd name="T47" fmla="*/ 22 h 377"/>
                <a:gd name="T48" fmla="*/ 148 w 230"/>
                <a:gd name="T49" fmla="*/ 0 h 377"/>
                <a:gd name="T50" fmla="*/ 99 w 230"/>
                <a:gd name="T51" fmla="*/ 9 h 377"/>
                <a:gd name="T52" fmla="*/ 90 w 230"/>
                <a:gd name="T53" fmla="*/ 20 h 377"/>
                <a:gd name="T54" fmla="*/ 74 w 230"/>
                <a:gd name="T55" fmla="*/ 12 h 37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0"/>
                <a:gd name="T85" fmla="*/ 0 h 377"/>
                <a:gd name="T86" fmla="*/ 230 w 230"/>
                <a:gd name="T87" fmla="*/ 377 h 37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0" h="377">
                  <a:moveTo>
                    <a:pt x="54" y="12"/>
                  </a:moveTo>
                  <a:lnTo>
                    <a:pt x="20" y="81"/>
                  </a:lnTo>
                  <a:lnTo>
                    <a:pt x="36" y="107"/>
                  </a:lnTo>
                  <a:lnTo>
                    <a:pt x="20" y="139"/>
                  </a:lnTo>
                  <a:lnTo>
                    <a:pt x="30" y="149"/>
                  </a:lnTo>
                  <a:lnTo>
                    <a:pt x="23" y="171"/>
                  </a:lnTo>
                  <a:lnTo>
                    <a:pt x="23" y="206"/>
                  </a:lnTo>
                  <a:lnTo>
                    <a:pt x="0" y="219"/>
                  </a:lnTo>
                  <a:lnTo>
                    <a:pt x="9" y="229"/>
                  </a:lnTo>
                  <a:lnTo>
                    <a:pt x="57" y="361"/>
                  </a:lnTo>
                  <a:lnTo>
                    <a:pt x="95" y="377"/>
                  </a:lnTo>
                  <a:lnTo>
                    <a:pt x="93" y="350"/>
                  </a:lnTo>
                  <a:lnTo>
                    <a:pt x="112" y="329"/>
                  </a:lnTo>
                  <a:lnTo>
                    <a:pt x="105" y="307"/>
                  </a:lnTo>
                  <a:lnTo>
                    <a:pt x="152" y="280"/>
                  </a:lnTo>
                  <a:lnTo>
                    <a:pt x="154" y="243"/>
                  </a:lnTo>
                  <a:lnTo>
                    <a:pt x="182" y="241"/>
                  </a:lnTo>
                  <a:lnTo>
                    <a:pt x="204" y="213"/>
                  </a:lnTo>
                  <a:lnTo>
                    <a:pt x="230" y="194"/>
                  </a:lnTo>
                  <a:lnTo>
                    <a:pt x="230" y="171"/>
                  </a:lnTo>
                  <a:lnTo>
                    <a:pt x="194" y="163"/>
                  </a:lnTo>
                  <a:lnTo>
                    <a:pt x="187" y="138"/>
                  </a:lnTo>
                  <a:lnTo>
                    <a:pt x="151" y="134"/>
                  </a:lnTo>
                  <a:lnTo>
                    <a:pt x="122" y="22"/>
                  </a:lnTo>
                  <a:lnTo>
                    <a:pt x="108" y="0"/>
                  </a:lnTo>
                  <a:lnTo>
                    <a:pt x="72" y="9"/>
                  </a:lnTo>
                  <a:lnTo>
                    <a:pt x="66" y="20"/>
                  </a:lnTo>
                  <a:lnTo>
                    <a:pt x="54" y="12"/>
                  </a:lnTo>
                  <a:close/>
                </a:path>
              </a:pathLst>
            </a:custGeom>
            <a:grpFill/>
            <a:ln w="6350">
              <a:solidFill>
                <a:schemeClr val="bg1"/>
              </a:solidFill>
              <a:round/>
              <a:headEnd/>
              <a:tailEnd/>
            </a:ln>
          </p:spPr>
          <p:txBody>
            <a:bodyPr/>
            <a:lstStyle/>
            <a:p>
              <a:pPr>
                <a:defRPr/>
              </a:pPr>
              <a:endParaRPr lang="en-GB" sz="1800"/>
            </a:p>
          </p:txBody>
        </p:sp>
        <p:sp>
          <p:nvSpPr>
            <p:cNvPr id="7" name="Freeform 6">
              <a:extLst>
                <a:ext uri="{FF2B5EF4-FFF2-40B4-BE49-F238E27FC236}">
                  <a16:creationId xmlns:a16="http://schemas.microsoft.com/office/drawing/2014/main" id="{56D09F3E-B20F-432D-B2BA-3EB96BD63BEF}"/>
                </a:ext>
              </a:extLst>
            </p:cNvPr>
            <p:cNvSpPr>
              <a:spLocks/>
            </p:cNvSpPr>
            <p:nvPr/>
          </p:nvSpPr>
          <p:spPr bwMode="auto">
            <a:xfrm>
              <a:off x="5268691" y="4062413"/>
              <a:ext cx="607053" cy="561975"/>
            </a:xfrm>
            <a:custGeom>
              <a:avLst/>
              <a:gdLst>
                <a:gd name="T0" fmla="*/ 0 w 294"/>
                <a:gd name="T1" fmla="*/ 27 h 295"/>
                <a:gd name="T2" fmla="*/ 162 w 294"/>
                <a:gd name="T3" fmla="*/ 12 h 295"/>
                <a:gd name="T4" fmla="*/ 359 w 294"/>
                <a:gd name="T5" fmla="*/ 0 h 295"/>
                <a:gd name="T6" fmla="*/ 348 w 294"/>
                <a:gd name="T7" fmla="*/ 39 h 295"/>
                <a:gd name="T8" fmla="*/ 392 w 294"/>
                <a:gd name="T9" fmla="*/ 30 h 295"/>
                <a:gd name="T10" fmla="*/ 407 w 294"/>
                <a:gd name="T11" fmla="*/ 56 h 295"/>
                <a:gd name="T12" fmla="*/ 362 w 294"/>
                <a:gd name="T13" fmla="*/ 80 h 295"/>
                <a:gd name="T14" fmla="*/ 373 w 294"/>
                <a:gd name="T15" fmla="*/ 121 h 295"/>
                <a:gd name="T16" fmla="*/ 327 w 294"/>
                <a:gd name="T17" fmla="*/ 189 h 295"/>
                <a:gd name="T18" fmla="*/ 291 w 294"/>
                <a:gd name="T19" fmla="*/ 231 h 295"/>
                <a:gd name="T20" fmla="*/ 310 w 294"/>
                <a:gd name="T21" fmla="*/ 285 h 295"/>
                <a:gd name="T22" fmla="*/ 60 w 294"/>
                <a:gd name="T23" fmla="*/ 295 h 295"/>
                <a:gd name="T24" fmla="*/ 59 w 294"/>
                <a:gd name="T25" fmla="*/ 262 h 295"/>
                <a:gd name="T26" fmla="*/ 10 w 294"/>
                <a:gd name="T27" fmla="*/ 255 h 295"/>
                <a:gd name="T28" fmla="*/ 10 w 294"/>
                <a:gd name="T29" fmla="*/ 80 h 295"/>
                <a:gd name="T30" fmla="*/ 0 w 294"/>
                <a:gd name="T31" fmla="*/ 27 h 2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295"/>
                <a:gd name="T50" fmla="*/ 294 w 294"/>
                <a:gd name="T51" fmla="*/ 295 h 29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295">
                  <a:moveTo>
                    <a:pt x="0" y="27"/>
                  </a:moveTo>
                  <a:lnTo>
                    <a:pt x="116" y="12"/>
                  </a:lnTo>
                  <a:lnTo>
                    <a:pt x="259" y="0"/>
                  </a:lnTo>
                  <a:lnTo>
                    <a:pt x="252" y="39"/>
                  </a:lnTo>
                  <a:lnTo>
                    <a:pt x="283" y="30"/>
                  </a:lnTo>
                  <a:lnTo>
                    <a:pt x="294" y="56"/>
                  </a:lnTo>
                  <a:lnTo>
                    <a:pt x="262" y="80"/>
                  </a:lnTo>
                  <a:lnTo>
                    <a:pt x="269" y="121"/>
                  </a:lnTo>
                  <a:lnTo>
                    <a:pt x="235" y="189"/>
                  </a:lnTo>
                  <a:lnTo>
                    <a:pt x="210" y="231"/>
                  </a:lnTo>
                  <a:lnTo>
                    <a:pt x="224" y="285"/>
                  </a:lnTo>
                  <a:lnTo>
                    <a:pt x="43" y="295"/>
                  </a:lnTo>
                  <a:lnTo>
                    <a:pt x="42" y="262"/>
                  </a:lnTo>
                  <a:lnTo>
                    <a:pt x="6" y="255"/>
                  </a:lnTo>
                  <a:lnTo>
                    <a:pt x="6" y="80"/>
                  </a:lnTo>
                  <a:lnTo>
                    <a:pt x="0" y="27"/>
                  </a:lnTo>
                  <a:close/>
                </a:path>
              </a:pathLst>
            </a:custGeom>
            <a:grpFill/>
            <a:ln w="6350">
              <a:solidFill>
                <a:schemeClr val="bg1"/>
              </a:solidFill>
              <a:round/>
              <a:headEnd/>
              <a:tailEnd/>
            </a:ln>
          </p:spPr>
          <p:txBody>
            <a:bodyPr/>
            <a:lstStyle/>
            <a:p>
              <a:pPr>
                <a:defRPr/>
              </a:pPr>
              <a:endParaRPr lang="en-GB" sz="1800"/>
            </a:p>
          </p:txBody>
        </p:sp>
        <p:sp>
          <p:nvSpPr>
            <p:cNvPr id="8" name="Freeform 7">
              <a:extLst>
                <a:ext uri="{FF2B5EF4-FFF2-40B4-BE49-F238E27FC236}">
                  <a16:creationId xmlns:a16="http://schemas.microsoft.com/office/drawing/2014/main" id="{2F7B9766-CACB-4A5A-88EB-7FDF048205A3}"/>
                </a:ext>
              </a:extLst>
            </p:cNvPr>
            <p:cNvSpPr>
              <a:spLocks/>
            </p:cNvSpPr>
            <p:nvPr/>
          </p:nvSpPr>
          <p:spPr bwMode="auto">
            <a:xfrm>
              <a:off x="5354963" y="4603750"/>
              <a:ext cx="741189" cy="588963"/>
            </a:xfrm>
            <a:custGeom>
              <a:avLst/>
              <a:gdLst>
                <a:gd name="T0" fmla="*/ 0 w 359"/>
                <a:gd name="T1" fmla="*/ 7 h 309"/>
                <a:gd name="T2" fmla="*/ 247 w 359"/>
                <a:gd name="T3" fmla="*/ 0 h 309"/>
                <a:gd name="T4" fmla="*/ 291 w 359"/>
                <a:gd name="T5" fmla="*/ 64 h 309"/>
                <a:gd name="T6" fmla="*/ 254 w 359"/>
                <a:gd name="T7" fmla="*/ 139 h 309"/>
                <a:gd name="T8" fmla="*/ 242 w 359"/>
                <a:gd name="T9" fmla="*/ 173 h 309"/>
                <a:gd name="T10" fmla="*/ 407 w 359"/>
                <a:gd name="T11" fmla="*/ 159 h 309"/>
                <a:gd name="T12" fmla="*/ 417 w 359"/>
                <a:gd name="T13" fmla="*/ 208 h 309"/>
                <a:gd name="T14" fmla="*/ 367 w 359"/>
                <a:gd name="T15" fmla="*/ 204 h 309"/>
                <a:gd name="T16" fmla="*/ 346 w 359"/>
                <a:gd name="T17" fmla="*/ 225 h 309"/>
                <a:gd name="T18" fmla="*/ 369 w 359"/>
                <a:gd name="T19" fmla="*/ 239 h 309"/>
                <a:gd name="T20" fmla="*/ 416 w 359"/>
                <a:gd name="T21" fmla="*/ 222 h 309"/>
                <a:gd name="T22" fmla="*/ 417 w 359"/>
                <a:gd name="T23" fmla="*/ 246 h 309"/>
                <a:gd name="T24" fmla="*/ 444 w 359"/>
                <a:gd name="T25" fmla="*/ 226 h 309"/>
                <a:gd name="T26" fmla="*/ 463 w 359"/>
                <a:gd name="T27" fmla="*/ 226 h 309"/>
                <a:gd name="T28" fmla="*/ 441 w 359"/>
                <a:gd name="T29" fmla="*/ 267 h 309"/>
                <a:gd name="T30" fmla="*/ 482 w 359"/>
                <a:gd name="T31" fmla="*/ 274 h 309"/>
                <a:gd name="T32" fmla="*/ 495 w 359"/>
                <a:gd name="T33" fmla="*/ 297 h 309"/>
                <a:gd name="T34" fmla="*/ 476 w 359"/>
                <a:gd name="T35" fmla="*/ 304 h 309"/>
                <a:gd name="T36" fmla="*/ 451 w 359"/>
                <a:gd name="T37" fmla="*/ 289 h 309"/>
                <a:gd name="T38" fmla="*/ 402 w 359"/>
                <a:gd name="T39" fmla="*/ 279 h 309"/>
                <a:gd name="T40" fmla="*/ 412 w 359"/>
                <a:gd name="T41" fmla="*/ 306 h 309"/>
                <a:gd name="T42" fmla="*/ 390 w 359"/>
                <a:gd name="T43" fmla="*/ 309 h 309"/>
                <a:gd name="T44" fmla="*/ 368 w 359"/>
                <a:gd name="T45" fmla="*/ 285 h 309"/>
                <a:gd name="T46" fmla="*/ 356 w 359"/>
                <a:gd name="T47" fmla="*/ 300 h 309"/>
                <a:gd name="T48" fmla="*/ 284 w 359"/>
                <a:gd name="T49" fmla="*/ 300 h 309"/>
                <a:gd name="T50" fmla="*/ 284 w 359"/>
                <a:gd name="T51" fmla="*/ 285 h 309"/>
                <a:gd name="T52" fmla="*/ 258 w 359"/>
                <a:gd name="T53" fmla="*/ 267 h 309"/>
                <a:gd name="T54" fmla="*/ 202 w 359"/>
                <a:gd name="T55" fmla="*/ 265 h 309"/>
                <a:gd name="T56" fmla="*/ 248 w 359"/>
                <a:gd name="T57" fmla="*/ 285 h 309"/>
                <a:gd name="T58" fmla="*/ 184 w 359"/>
                <a:gd name="T59" fmla="*/ 295 h 309"/>
                <a:gd name="T60" fmla="*/ 86 w 359"/>
                <a:gd name="T61" fmla="*/ 281 h 309"/>
                <a:gd name="T62" fmla="*/ 48 w 359"/>
                <a:gd name="T63" fmla="*/ 285 h 309"/>
                <a:gd name="T64" fmla="*/ 62 w 359"/>
                <a:gd name="T65" fmla="*/ 181 h 309"/>
                <a:gd name="T66" fmla="*/ 1 w 359"/>
                <a:gd name="T67" fmla="*/ 99 h 309"/>
                <a:gd name="T68" fmla="*/ 0 w 359"/>
                <a:gd name="T69" fmla="*/ 7 h 3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9"/>
                <a:gd name="T106" fmla="*/ 0 h 309"/>
                <a:gd name="T107" fmla="*/ 359 w 359"/>
                <a:gd name="T108" fmla="*/ 309 h 30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9" h="309">
                  <a:moveTo>
                    <a:pt x="0" y="7"/>
                  </a:moveTo>
                  <a:lnTo>
                    <a:pt x="179" y="0"/>
                  </a:lnTo>
                  <a:lnTo>
                    <a:pt x="211" y="64"/>
                  </a:lnTo>
                  <a:lnTo>
                    <a:pt x="184" y="139"/>
                  </a:lnTo>
                  <a:lnTo>
                    <a:pt x="175" y="173"/>
                  </a:lnTo>
                  <a:lnTo>
                    <a:pt x="295" y="159"/>
                  </a:lnTo>
                  <a:lnTo>
                    <a:pt x="303" y="208"/>
                  </a:lnTo>
                  <a:lnTo>
                    <a:pt x="267" y="204"/>
                  </a:lnTo>
                  <a:lnTo>
                    <a:pt x="250" y="225"/>
                  </a:lnTo>
                  <a:lnTo>
                    <a:pt x="269" y="239"/>
                  </a:lnTo>
                  <a:lnTo>
                    <a:pt x="302" y="222"/>
                  </a:lnTo>
                  <a:lnTo>
                    <a:pt x="303" y="246"/>
                  </a:lnTo>
                  <a:lnTo>
                    <a:pt x="322" y="226"/>
                  </a:lnTo>
                  <a:lnTo>
                    <a:pt x="336" y="226"/>
                  </a:lnTo>
                  <a:lnTo>
                    <a:pt x="320" y="267"/>
                  </a:lnTo>
                  <a:lnTo>
                    <a:pt x="350" y="274"/>
                  </a:lnTo>
                  <a:lnTo>
                    <a:pt x="359" y="297"/>
                  </a:lnTo>
                  <a:lnTo>
                    <a:pt x="345" y="304"/>
                  </a:lnTo>
                  <a:lnTo>
                    <a:pt x="327" y="289"/>
                  </a:lnTo>
                  <a:lnTo>
                    <a:pt x="292" y="279"/>
                  </a:lnTo>
                  <a:lnTo>
                    <a:pt x="299" y="306"/>
                  </a:lnTo>
                  <a:lnTo>
                    <a:pt x="282" y="309"/>
                  </a:lnTo>
                  <a:lnTo>
                    <a:pt x="268" y="285"/>
                  </a:lnTo>
                  <a:lnTo>
                    <a:pt x="259" y="300"/>
                  </a:lnTo>
                  <a:lnTo>
                    <a:pt x="206" y="300"/>
                  </a:lnTo>
                  <a:lnTo>
                    <a:pt x="206" y="285"/>
                  </a:lnTo>
                  <a:lnTo>
                    <a:pt x="187" y="267"/>
                  </a:lnTo>
                  <a:lnTo>
                    <a:pt x="147" y="265"/>
                  </a:lnTo>
                  <a:lnTo>
                    <a:pt x="180" y="285"/>
                  </a:lnTo>
                  <a:lnTo>
                    <a:pt x="134" y="295"/>
                  </a:lnTo>
                  <a:lnTo>
                    <a:pt x="62" y="281"/>
                  </a:lnTo>
                  <a:lnTo>
                    <a:pt x="35" y="285"/>
                  </a:lnTo>
                  <a:lnTo>
                    <a:pt x="45" y="181"/>
                  </a:lnTo>
                  <a:lnTo>
                    <a:pt x="1" y="99"/>
                  </a:lnTo>
                  <a:lnTo>
                    <a:pt x="0" y="7"/>
                  </a:lnTo>
                  <a:close/>
                </a:path>
              </a:pathLst>
            </a:custGeom>
            <a:grpFill/>
            <a:ln w="6350">
              <a:solidFill>
                <a:schemeClr val="bg1"/>
              </a:solidFill>
              <a:round/>
              <a:headEnd/>
              <a:tailEnd/>
            </a:ln>
          </p:spPr>
          <p:txBody>
            <a:bodyPr/>
            <a:lstStyle/>
            <a:p>
              <a:pPr>
                <a:defRPr/>
              </a:pPr>
              <a:endParaRPr lang="en-GB" sz="1800"/>
            </a:p>
          </p:txBody>
        </p:sp>
        <p:sp>
          <p:nvSpPr>
            <p:cNvPr id="9" name="Freeform 8">
              <a:extLst>
                <a:ext uri="{FF2B5EF4-FFF2-40B4-BE49-F238E27FC236}">
                  <a16:creationId xmlns:a16="http://schemas.microsoft.com/office/drawing/2014/main" id="{AC3BEAE1-90DA-4F18-921F-21C047EBCCF9}"/>
                </a:ext>
              </a:extLst>
            </p:cNvPr>
            <p:cNvSpPr>
              <a:spLocks/>
            </p:cNvSpPr>
            <p:nvPr/>
          </p:nvSpPr>
          <p:spPr bwMode="auto">
            <a:xfrm>
              <a:off x="4850151" y="2117725"/>
              <a:ext cx="825453" cy="923925"/>
            </a:xfrm>
            <a:custGeom>
              <a:avLst/>
              <a:gdLst>
                <a:gd name="T0" fmla="*/ 0 w 400"/>
                <a:gd name="T1" fmla="*/ 38 h 485"/>
                <a:gd name="T2" fmla="*/ 144 w 400"/>
                <a:gd name="T3" fmla="*/ 38 h 485"/>
                <a:gd name="T4" fmla="*/ 143 w 400"/>
                <a:gd name="T5" fmla="*/ 0 h 485"/>
                <a:gd name="T6" fmla="*/ 172 w 400"/>
                <a:gd name="T7" fmla="*/ 11 h 485"/>
                <a:gd name="T8" fmla="*/ 181 w 400"/>
                <a:gd name="T9" fmla="*/ 40 h 485"/>
                <a:gd name="T10" fmla="*/ 248 w 400"/>
                <a:gd name="T11" fmla="*/ 72 h 485"/>
                <a:gd name="T12" fmla="*/ 268 w 400"/>
                <a:gd name="T13" fmla="*/ 58 h 485"/>
                <a:gd name="T14" fmla="*/ 311 w 400"/>
                <a:gd name="T15" fmla="*/ 58 h 485"/>
                <a:gd name="T16" fmla="*/ 342 w 400"/>
                <a:gd name="T17" fmla="*/ 86 h 485"/>
                <a:gd name="T18" fmla="*/ 364 w 400"/>
                <a:gd name="T19" fmla="*/ 76 h 485"/>
                <a:gd name="T20" fmla="*/ 422 w 400"/>
                <a:gd name="T21" fmla="*/ 87 h 485"/>
                <a:gd name="T22" fmla="*/ 444 w 400"/>
                <a:gd name="T23" fmla="*/ 66 h 485"/>
                <a:gd name="T24" fmla="*/ 482 w 400"/>
                <a:gd name="T25" fmla="*/ 83 h 485"/>
                <a:gd name="T26" fmla="*/ 550 w 400"/>
                <a:gd name="T27" fmla="*/ 80 h 485"/>
                <a:gd name="T28" fmla="*/ 439 w 400"/>
                <a:gd name="T29" fmla="*/ 140 h 485"/>
                <a:gd name="T30" fmla="*/ 385 w 400"/>
                <a:gd name="T31" fmla="*/ 193 h 485"/>
                <a:gd name="T32" fmla="*/ 396 w 400"/>
                <a:gd name="T33" fmla="*/ 269 h 485"/>
                <a:gd name="T34" fmla="*/ 358 w 400"/>
                <a:gd name="T35" fmla="*/ 301 h 485"/>
                <a:gd name="T36" fmla="*/ 372 w 400"/>
                <a:gd name="T37" fmla="*/ 324 h 485"/>
                <a:gd name="T38" fmla="*/ 372 w 400"/>
                <a:gd name="T39" fmla="*/ 380 h 485"/>
                <a:gd name="T40" fmla="*/ 411 w 400"/>
                <a:gd name="T41" fmla="*/ 380 h 485"/>
                <a:gd name="T42" fmla="*/ 467 w 400"/>
                <a:gd name="T43" fmla="*/ 421 h 485"/>
                <a:gd name="T44" fmla="*/ 488 w 400"/>
                <a:gd name="T45" fmla="*/ 471 h 485"/>
                <a:gd name="T46" fmla="*/ 101 w 400"/>
                <a:gd name="T47" fmla="*/ 485 h 485"/>
                <a:gd name="T48" fmla="*/ 102 w 400"/>
                <a:gd name="T49" fmla="*/ 351 h 485"/>
                <a:gd name="T50" fmla="*/ 67 w 400"/>
                <a:gd name="T51" fmla="*/ 321 h 485"/>
                <a:gd name="T52" fmla="*/ 80 w 400"/>
                <a:gd name="T53" fmla="*/ 286 h 485"/>
                <a:gd name="T54" fmla="*/ 90 w 400"/>
                <a:gd name="T55" fmla="*/ 266 h 485"/>
                <a:gd name="T56" fmla="*/ 67 w 400"/>
                <a:gd name="T57" fmla="*/ 173 h 485"/>
                <a:gd name="T58" fmla="*/ 34 w 400"/>
                <a:gd name="T59" fmla="*/ 112 h 485"/>
                <a:gd name="T60" fmla="*/ 0 w 400"/>
                <a:gd name="T61" fmla="*/ 38 h 48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00"/>
                <a:gd name="T94" fmla="*/ 0 h 485"/>
                <a:gd name="T95" fmla="*/ 400 w 400"/>
                <a:gd name="T96" fmla="*/ 485 h 48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00" h="485">
                  <a:moveTo>
                    <a:pt x="0" y="38"/>
                  </a:moveTo>
                  <a:lnTo>
                    <a:pt x="105" y="38"/>
                  </a:lnTo>
                  <a:lnTo>
                    <a:pt x="104" y="0"/>
                  </a:lnTo>
                  <a:lnTo>
                    <a:pt x="126" y="11"/>
                  </a:lnTo>
                  <a:lnTo>
                    <a:pt x="131" y="40"/>
                  </a:lnTo>
                  <a:lnTo>
                    <a:pt x="181" y="72"/>
                  </a:lnTo>
                  <a:lnTo>
                    <a:pt x="196" y="58"/>
                  </a:lnTo>
                  <a:lnTo>
                    <a:pt x="226" y="58"/>
                  </a:lnTo>
                  <a:lnTo>
                    <a:pt x="249" y="86"/>
                  </a:lnTo>
                  <a:lnTo>
                    <a:pt x="264" y="76"/>
                  </a:lnTo>
                  <a:lnTo>
                    <a:pt x="308" y="87"/>
                  </a:lnTo>
                  <a:lnTo>
                    <a:pt x="323" y="66"/>
                  </a:lnTo>
                  <a:lnTo>
                    <a:pt x="351" y="83"/>
                  </a:lnTo>
                  <a:lnTo>
                    <a:pt x="400" y="80"/>
                  </a:lnTo>
                  <a:lnTo>
                    <a:pt x="320" y="140"/>
                  </a:lnTo>
                  <a:lnTo>
                    <a:pt x="281" y="193"/>
                  </a:lnTo>
                  <a:lnTo>
                    <a:pt x="288" y="269"/>
                  </a:lnTo>
                  <a:lnTo>
                    <a:pt x="261" y="301"/>
                  </a:lnTo>
                  <a:lnTo>
                    <a:pt x="272" y="324"/>
                  </a:lnTo>
                  <a:lnTo>
                    <a:pt x="272" y="380"/>
                  </a:lnTo>
                  <a:lnTo>
                    <a:pt x="299" y="380"/>
                  </a:lnTo>
                  <a:lnTo>
                    <a:pt x="340" y="421"/>
                  </a:lnTo>
                  <a:lnTo>
                    <a:pt x="356" y="471"/>
                  </a:lnTo>
                  <a:lnTo>
                    <a:pt x="73" y="485"/>
                  </a:lnTo>
                  <a:lnTo>
                    <a:pt x="74" y="351"/>
                  </a:lnTo>
                  <a:lnTo>
                    <a:pt x="49" y="321"/>
                  </a:lnTo>
                  <a:lnTo>
                    <a:pt x="58" y="286"/>
                  </a:lnTo>
                  <a:lnTo>
                    <a:pt x="66" y="266"/>
                  </a:lnTo>
                  <a:lnTo>
                    <a:pt x="49" y="173"/>
                  </a:lnTo>
                  <a:lnTo>
                    <a:pt x="25" y="112"/>
                  </a:lnTo>
                  <a:lnTo>
                    <a:pt x="0" y="38"/>
                  </a:lnTo>
                  <a:close/>
                </a:path>
              </a:pathLst>
            </a:custGeom>
            <a:grpFill/>
            <a:ln w="6350">
              <a:solidFill>
                <a:schemeClr val="bg1"/>
              </a:solidFill>
              <a:round/>
              <a:headEnd/>
              <a:tailEnd/>
            </a:ln>
          </p:spPr>
          <p:txBody>
            <a:bodyPr/>
            <a:lstStyle/>
            <a:p>
              <a:pPr>
                <a:defRPr/>
              </a:pPr>
              <a:endParaRPr lang="en-GB" sz="1800"/>
            </a:p>
          </p:txBody>
        </p:sp>
        <p:sp>
          <p:nvSpPr>
            <p:cNvPr id="10" name="Freeform 9">
              <a:extLst>
                <a:ext uri="{FF2B5EF4-FFF2-40B4-BE49-F238E27FC236}">
                  <a16:creationId xmlns:a16="http://schemas.microsoft.com/office/drawing/2014/main" id="{9EB14C47-F99E-47A3-96B4-6BCCB6C596C4}"/>
                </a:ext>
              </a:extLst>
            </p:cNvPr>
            <p:cNvSpPr>
              <a:spLocks/>
            </p:cNvSpPr>
            <p:nvPr/>
          </p:nvSpPr>
          <p:spPr bwMode="auto">
            <a:xfrm>
              <a:off x="5380937" y="2435225"/>
              <a:ext cx="627688" cy="728663"/>
            </a:xfrm>
            <a:custGeom>
              <a:avLst/>
              <a:gdLst>
                <a:gd name="T0" fmla="*/ 30 w 304"/>
                <a:gd name="T1" fmla="*/ 26 h 382"/>
                <a:gd name="T2" fmla="*/ 62 w 304"/>
                <a:gd name="T3" fmla="*/ 23 h 382"/>
                <a:gd name="T4" fmla="*/ 89 w 304"/>
                <a:gd name="T5" fmla="*/ 23 h 382"/>
                <a:gd name="T6" fmla="*/ 108 w 304"/>
                <a:gd name="T7" fmla="*/ 0 h 382"/>
                <a:gd name="T8" fmla="*/ 120 w 304"/>
                <a:gd name="T9" fmla="*/ 28 h 382"/>
                <a:gd name="T10" fmla="*/ 167 w 304"/>
                <a:gd name="T11" fmla="*/ 28 h 382"/>
                <a:gd name="T12" fmla="*/ 189 w 304"/>
                <a:gd name="T13" fmla="*/ 54 h 382"/>
                <a:gd name="T14" fmla="*/ 237 w 304"/>
                <a:gd name="T15" fmla="*/ 47 h 382"/>
                <a:gd name="T16" fmla="*/ 268 w 304"/>
                <a:gd name="T17" fmla="*/ 64 h 382"/>
                <a:gd name="T18" fmla="*/ 327 w 304"/>
                <a:gd name="T19" fmla="*/ 75 h 382"/>
                <a:gd name="T20" fmla="*/ 338 w 304"/>
                <a:gd name="T21" fmla="*/ 95 h 382"/>
                <a:gd name="T22" fmla="*/ 368 w 304"/>
                <a:gd name="T23" fmla="*/ 97 h 382"/>
                <a:gd name="T24" fmla="*/ 357 w 304"/>
                <a:gd name="T25" fmla="*/ 117 h 382"/>
                <a:gd name="T26" fmla="*/ 369 w 304"/>
                <a:gd name="T27" fmla="*/ 139 h 382"/>
                <a:gd name="T28" fmla="*/ 351 w 304"/>
                <a:gd name="T29" fmla="*/ 167 h 382"/>
                <a:gd name="T30" fmla="*/ 365 w 304"/>
                <a:gd name="T31" fmla="*/ 173 h 382"/>
                <a:gd name="T32" fmla="*/ 397 w 304"/>
                <a:gd name="T33" fmla="*/ 142 h 382"/>
                <a:gd name="T34" fmla="*/ 396 w 304"/>
                <a:gd name="T35" fmla="*/ 132 h 382"/>
                <a:gd name="T36" fmla="*/ 407 w 304"/>
                <a:gd name="T37" fmla="*/ 127 h 382"/>
                <a:gd name="T38" fmla="*/ 417 w 304"/>
                <a:gd name="T39" fmla="*/ 142 h 382"/>
                <a:gd name="T40" fmla="*/ 390 w 304"/>
                <a:gd name="T41" fmla="*/ 164 h 382"/>
                <a:gd name="T42" fmla="*/ 382 w 304"/>
                <a:gd name="T43" fmla="*/ 212 h 382"/>
                <a:gd name="T44" fmla="*/ 382 w 304"/>
                <a:gd name="T45" fmla="*/ 293 h 382"/>
                <a:gd name="T46" fmla="*/ 397 w 304"/>
                <a:gd name="T47" fmla="*/ 307 h 382"/>
                <a:gd name="T48" fmla="*/ 389 w 304"/>
                <a:gd name="T49" fmla="*/ 358 h 382"/>
                <a:gd name="T50" fmla="*/ 194 w 304"/>
                <a:gd name="T51" fmla="*/ 382 h 382"/>
                <a:gd name="T52" fmla="*/ 143 w 304"/>
                <a:gd name="T53" fmla="*/ 359 h 382"/>
                <a:gd name="T54" fmla="*/ 153 w 304"/>
                <a:gd name="T55" fmla="*/ 328 h 382"/>
                <a:gd name="T56" fmla="*/ 129 w 304"/>
                <a:gd name="T57" fmla="*/ 295 h 382"/>
                <a:gd name="T58" fmla="*/ 108 w 304"/>
                <a:gd name="T59" fmla="*/ 254 h 382"/>
                <a:gd name="T60" fmla="*/ 52 w 304"/>
                <a:gd name="T61" fmla="*/ 213 h 382"/>
                <a:gd name="T62" fmla="*/ 17 w 304"/>
                <a:gd name="T63" fmla="*/ 213 h 382"/>
                <a:gd name="T64" fmla="*/ 17 w 304"/>
                <a:gd name="T65" fmla="*/ 157 h 382"/>
                <a:gd name="T66" fmla="*/ 0 w 304"/>
                <a:gd name="T67" fmla="*/ 135 h 382"/>
                <a:gd name="T68" fmla="*/ 38 w 304"/>
                <a:gd name="T69" fmla="*/ 102 h 382"/>
                <a:gd name="T70" fmla="*/ 30 w 304"/>
                <a:gd name="T71" fmla="*/ 26 h 38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4"/>
                <a:gd name="T109" fmla="*/ 0 h 382"/>
                <a:gd name="T110" fmla="*/ 304 w 304"/>
                <a:gd name="T111" fmla="*/ 382 h 38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4" h="382">
                  <a:moveTo>
                    <a:pt x="22" y="26"/>
                  </a:moveTo>
                  <a:lnTo>
                    <a:pt x="45" y="23"/>
                  </a:lnTo>
                  <a:lnTo>
                    <a:pt x="65" y="23"/>
                  </a:lnTo>
                  <a:lnTo>
                    <a:pt x="79" y="0"/>
                  </a:lnTo>
                  <a:lnTo>
                    <a:pt x="88" y="28"/>
                  </a:lnTo>
                  <a:lnTo>
                    <a:pt x="121" y="28"/>
                  </a:lnTo>
                  <a:lnTo>
                    <a:pt x="139" y="54"/>
                  </a:lnTo>
                  <a:lnTo>
                    <a:pt x="173" y="47"/>
                  </a:lnTo>
                  <a:lnTo>
                    <a:pt x="196" y="64"/>
                  </a:lnTo>
                  <a:lnTo>
                    <a:pt x="238" y="75"/>
                  </a:lnTo>
                  <a:lnTo>
                    <a:pt x="246" y="95"/>
                  </a:lnTo>
                  <a:lnTo>
                    <a:pt x="268" y="97"/>
                  </a:lnTo>
                  <a:lnTo>
                    <a:pt x="261" y="117"/>
                  </a:lnTo>
                  <a:lnTo>
                    <a:pt x="269" y="139"/>
                  </a:lnTo>
                  <a:lnTo>
                    <a:pt x="255" y="167"/>
                  </a:lnTo>
                  <a:lnTo>
                    <a:pt x="265" y="173"/>
                  </a:lnTo>
                  <a:lnTo>
                    <a:pt x="289" y="142"/>
                  </a:lnTo>
                  <a:lnTo>
                    <a:pt x="288" y="132"/>
                  </a:lnTo>
                  <a:lnTo>
                    <a:pt x="297" y="127"/>
                  </a:lnTo>
                  <a:lnTo>
                    <a:pt x="304" y="142"/>
                  </a:lnTo>
                  <a:lnTo>
                    <a:pt x="285" y="164"/>
                  </a:lnTo>
                  <a:lnTo>
                    <a:pt x="278" y="212"/>
                  </a:lnTo>
                  <a:lnTo>
                    <a:pt x="278" y="293"/>
                  </a:lnTo>
                  <a:lnTo>
                    <a:pt x="289" y="307"/>
                  </a:lnTo>
                  <a:lnTo>
                    <a:pt x="284" y="358"/>
                  </a:lnTo>
                  <a:lnTo>
                    <a:pt x="140" y="382"/>
                  </a:lnTo>
                  <a:lnTo>
                    <a:pt x="104" y="359"/>
                  </a:lnTo>
                  <a:lnTo>
                    <a:pt x="111" y="328"/>
                  </a:lnTo>
                  <a:lnTo>
                    <a:pt x="94" y="295"/>
                  </a:lnTo>
                  <a:lnTo>
                    <a:pt x="79" y="254"/>
                  </a:lnTo>
                  <a:lnTo>
                    <a:pt x="38" y="213"/>
                  </a:lnTo>
                  <a:lnTo>
                    <a:pt x="13" y="213"/>
                  </a:lnTo>
                  <a:lnTo>
                    <a:pt x="13" y="157"/>
                  </a:lnTo>
                  <a:lnTo>
                    <a:pt x="0" y="135"/>
                  </a:lnTo>
                  <a:lnTo>
                    <a:pt x="28" y="102"/>
                  </a:lnTo>
                  <a:lnTo>
                    <a:pt x="22" y="26"/>
                  </a:lnTo>
                  <a:close/>
                </a:path>
              </a:pathLst>
            </a:custGeom>
            <a:grpFill/>
            <a:ln w="6350">
              <a:solidFill>
                <a:schemeClr val="bg1"/>
              </a:solidFill>
              <a:round/>
              <a:headEnd/>
              <a:tailEnd/>
            </a:ln>
          </p:spPr>
          <p:txBody>
            <a:bodyPr/>
            <a:lstStyle/>
            <a:p>
              <a:pPr>
                <a:defRPr/>
              </a:pPr>
              <a:endParaRPr lang="en-GB" sz="1800"/>
            </a:p>
          </p:txBody>
        </p:sp>
        <p:sp>
          <p:nvSpPr>
            <p:cNvPr id="11" name="Freeform 10">
              <a:extLst>
                <a:ext uri="{FF2B5EF4-FFF2-40B4-BE49-F238E27FC236}">
                  <a16:creationId xmlns:a16="http://schemas.microsoft.com/office/drawing/2014/main" id="{FEBA65BB-55DD-4ED4-8C9F-2A0782DC976B}"/>
                </a:ext>
              </a:extLst>
            </p:cNvPr>
            <p:cNvSpPr>
              <a:spLocks/>
            </p:cNvSpPr>
            <p:nvPr/>
          </p:nvSpPr>
          <p:spPr bwMode="auto">
            <a:xfrm>
              <a:off x="5627771" y="2331821"/>
              <a:ext cx="677559" cy="288925"/>
            </a:xfrm>
            <a:custGeom>
              <a:avLst/>
              <a:gdLst>
                <a:gd name="T0" fmla="*/ 0 w 327"/>
                <a:gd name="T1" fmla="*/ 84 h 152"/>
                <a:gd name="T2" fmla="*/ 101 w 327"/>
                <a:gd name="T3" fmla="*/ 0 h 152"/>
                <a:gd name="T4" fmla="*/ 84 w 327"/>
                <a:gd name="T5" fmla="*/ 34 h 152"/>
                <a:gd name="T6" fmla="*/ 98 w 327"/>
                <a:gd name="T7" fmla="*/ 45 h 152"/>
                <a:gd name="T8" fmla="*/ 129 w 327"/>
                <a:gd name="T9" fmla="*/ 31 h 152"/>
                <a:gd name="T10" fmla="*/ 198 w 327"/>
                <a:gd name="T11" fmla="*/ 52 h 152"/>
                <a:gd name="T12" fmla="*/ 229 w 327"/>
                <a:gd name="T13" fmla="*/ 34 h 152"/>
                <a:gd name="T14" fmla="*/ 325 w 327"/>
                <a:gd name="T15" fmla="*/ 25 h 152"/>
                <a:gd name="T16" fmla="*/ 342 w 327"/>
                <a:gd name="T17" fmla="*/ 46 h 152"/>
                <a:gd name="T18" fmla="*/ 377 w 327"/>
                <a:gd name="T19" fmla="*/ 41 h 152"/>
                <a:gd name="T20" fmla="*/ 451 w 327"/>
                <a:gd name="T21" fmla="*/ 64 h 152"/>
                <a:gd name="T22" fmla="*/ 454 w 327"/>
                <a:gd name="T23" fmla="*/ 80 h 152"/>
                <a:gd name="T24" fmla="*/ 376 w 327"/>
                <a:gd name="T25" fmla="*/ 94 h 152"/>
                <a:gd name="T26" fmla="*/ 355 w 327"/>
                <a:gd name="T27" fmla="*/ 84 h 152"/>
                <a:gd name="T28" fmla="*/ 315 w 327"/>
                <a:gd name="T29" fmla="*/ 87 h 152"/>
                <a:gd name="T30" fmla="*/ 270 w 327"/>
                <a:gd name="T31" fmla="*/ 108 h 152"/>
                <a:gd name="T32" fmla="*/ 248 w 327"/>
                <a:gd name="T33" fmla="*/ 109 h 152"/>
                <a:gd name="T34" fmla="*/ 230 w 327"/>
                <a:gd name="T35" fmla="*/ 94 h 152"/>
                <a:gd name="T36" fmla="*/ 206 w 327"/>
                <a:gd name="T37" fmla="*/ 151 h 152"/>
                <a:gd name="T38" fmla="*/ 177 w 327"/>
                <a:gd name="T39" fmla="*/ 152 h 152"/>
                <a:gd name="T40" fmla="*/ 164 w 327"/>
                <a:gd name="T41" fmla="*/ 129 h 152"/>
                <a:gd name="T42" fmla="*/ 102 w 327"/>
                <a:gd name="T43" fmla="*/ 119 h 152"/>
                <a:gd name="T44" fmla="*/ 75 w 327"/>
                <a:gd name="T45" fmla="*/ 102 h 152"/>
                <a:gd name="T46" fmla="*/ 26 w 327"/>
                <a:gd name="T47" fmla="*/ 108 h 152"/>
                <a:gd name="T48" fmla="*/ 0 w 327"/>
                <a:gd name="T49" fmla="*/ 84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27"/>
                <a:gd name="T76" fmla="*/ 0 h 152"/>
                <a:gd name="T77" fmla="*/ 327 w 327"/>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27" h="152">
                  <a:moveTo>
                    <a:pt x="0" y="84"/>
                  </a:moveTo>
                  <a:lnTo>
                    <a:pt x="73" y="0"/>
                  </a:lnTo>
                  <a:lnTo>
                    <a:pt x="60" y="34"/>
                  </a:lnTo>
                  <a:lnTo>
                    <a:pt x="70" y="45"/>
                  </a:lnTo>
                  <a:lnTo>
                    <a:pt x="93" y="31"/>
                  </a:lnTo>
                  <a:lnTo>
                    <a:pt x="143" y="52"/>
                  </a:lnTo>
                  <a:lnTo>
                    <a:pt x="165" y="34"/>
                  </a:lnTo>
                  <a:lnTo>
                    <a:pt x="233" y="25"/>
                  </a:lnTo>
                  <a:lnTo>
                    <a:pt x="246" y="46"/>
                  </a:lnTo>
                  <a:lnTo>
                    <a:pt x="272" y="41"/>
                  </a:lnTo>
                  <a:lnTo>
                    <a:pt x="324" y="64"/>
                  </a:lnTo>
                  <a:lnTo>
                    <a:pt x="327" y="80"/>
                  </a:lnTo>
                  <a:lnTo>
                    <a:pt x="271" y="94"/>
                  </a:lnTo>
                  <a:lnTo>
                    <a:pt x="255" y="84"/>
                  </a:lnTo>
                  <a:lnTo>
                    <a:pt x="227" y="87"/>
                  </a:lnTo>
                  <a:lnTo>
                    <a:pt x="194" y="108"/>
                  </a:lnTo>
                  <a:lnTo>
                    <a:pt x="178" y="109"/>
                  </a:lnTo>
                  <a:lnTo>
                    <a:pt x="166" y="94"/>
                  </a:lnTo>
                  <a:lnTo>
                    <a:pt x="148" y="151"/>
                  </a:lnTo>
                  <a:lnTo>
                    <a:pt x="127" y="152"/>
                  </a:lnTo>
                  <a:lnTo>
                    <a:pt x="118" y="129"/>
                  </a:lnTo>
                  <a:lnTo>
                    <a:pt x="74" y="119"/>
                  </a:lnTo>
                  <a:lnTo>
                    <a:pt x="54" y="102"/>
                  </a:lnTo>
                  <a:lnTo>
                    <a:pt x="18" y="108"/>
                  </a:lnTo>
                  <a:lnTo>
                    <a:pt x="0" y="84"/>
                  </a:lnTo>
                  <a:close/>
                </a:path>
              </a:pathLst>
            </a:custGeom>
            <a:grpFill/>
            <a:ln w="6350">
              <a:solidFill>
                <a:schemeClr val="bg1"/>
              </a:solidFill>
              <a:round/>
              <a:headEnd/>
              <a:tailEnd/>
            </a:ln>
          </p:spPr>
          <p:txBody>
            <a:bodyPr/>
            <a:lstStyle/>
            <a:p>
              <a:pPr>
                <a:defRPr/>
              </a:pPr>
              <a:endParaRPr lang="en-GB" sz="1800"/>
            </a:p>
          </p:txBody>
        </p:sp>
        <p:sp>
          <p:nvSpPr>
            <p:cNvPr id="12" name="Freeform 11">
              <a:extLst>
                <a:ext uri="{FF2B5EF4-FFF2-40B4-BE49-F238E27FC236}">
                  <a16:creationId xmlns:a16="http://schemas.microsoft.com/office/drawing/2014/main" id="{EEC6AF57-10DE-45E2-93F6-96E58BEBC118}"/>
                </a:ext>
              </a:extLst>
            </p:cNvPr>
            <p:cNvSpPr>
              <a:spLocks/>
            </p:cNvSpPr>
            <p:nvPr/>
          </p:nvSpPr>
          <p:spPr bwMode="auto">
            <a:xfrm>
              <a:off x="6096152" y="2536825"/>
              <a:ext cx="481514" cy="649288"/>
            </a:xfrm>
            <a:custGeom>
              <a:avLst/>
              <a:gdLst>
                <a:gd name="T0" fmla="*/ 81 w 234"/>
                <a:gd name="T1" fmla="*/ 14 h 341"/>
                <a:gd name="T2" fmla="*/ 91 w 234"/>
                <a:gd name="T3" fmla="*/ 35 h 341"/>
                <a:gd name="T4" fmla="*/ 69 w 234"/>
                <a:gd name="T5" fmla="*/ 48 h 341"/>
                <a:gd name="T6" fmla="*/ 68 w 234"/>
                <a:gd name="T7" fmla="*/ 102 h 341"/>
                <a:gd name="T8" fmla="*/ 56 w 234"/>
                <a:gd name="T9" fmla="*/ 67 h 341"/>
                <a:gd name="T10" fmla="*/ 11 w 234"/>
                <a:gd name="T11" fmla="*/ 101 h 341"/>
                <a:gd name="T12" fmla="*/ 0 w 234"/>
                <a:gd name="T13" fmla="*/ 199 h 341"/>
                <a:gd name="T14" fmla="*/ 29 w 234"/>
                <a:gd name="T15" fmla="*/ 247 h 341"/>
                <a:gd name="T16" fmla="*/ 32 w 234"/>
                <a:gd name="T17" fmla="*/ 272 h 341"/>
                <a:gd name="T18" fmla="*/ 34 w 234"/>
                <a:gd name="T19" fmla="*/ 292 h 341"/>
                <a:gd name="T20" fmla="*/ 32 w 234"/>
                <a:gd name="T21" fmla="*/ 309 h 341"/>
                <a:gd name="T22" fmla="*/ 27 w 234"/>
                <a:gd name="T23" fmla="*/ 341 h 341"/>
                <a:gd name="T24" fmla="*/ 152 w 234"/>
                <a:gd name="T25" fmla="*/ 335 h 341"/>
                <a:gd name="T26" fmla="*/ 318 w 234"/>
                <a:gd name="T27" fmla="*/ 323 h 341"/>
                <a:gd name="T28" fmla="*/ 289 w 234"/>
                <a:gd name="T29" fmla="*/ 316 h 341"/>
                <a:gd name="T30" fmla="*/ 271 w 234"/>
                <a:gd name="T31" fmla="*/ 299 h 341"/>
                <a:gd name="T32" fmla="*/ 297 w 234"/>
                <a:gd name="T33" fmla="*/ 283 h 341"/>
                <a:gd name="T34" fmla="*/ 297 w 234"/>
                <a:gd name="T35" fmla="*/ 265 h 341"/>
                <a:gd name="T36" fmla="*/ 284 w 234"/>
                <a:gd name="T37" fmla="*/ 248 h 341"/>
                <a:gd name="T38" fmla="*/ 297 w 234"/>
                <a:gd name="T39" fmla="*/ 236 h 341"/>
                <a:gd name="T40" fmla="*/ 320 w 234"/>
                <a:gd name="T41" fmla="*/ 238 h 341"/>
                <a:gd name="T42" fmla="*/ 315 w 234"/>
                <a:gd name="T43" fmla="*/ 191 h 341"/>
                <a:gd name="T44" fmla="*/ 308 w 234"/>
                <a:gd name="T45" fmla="*/ 162 h 341"/>
                <a:gd name="T46" fmla="*/ 296 w 234"/>
                <a:gd name="T47" fmla="*/ 145 h 341"/>
                <a:gd name="T48" fmla="*/ 282 w 234"/>
                <a:gd name="T49" fmla="*/ 134 h 341"/>
                <a:gd name="T50" fmla="*/ 262 w 234"/>
                <a:gd name="T51" fmla="*/ 131 h 341"/>
                <a:gd name="T52" fmla="*/ 242 w 234"/>
                <a:gd name="T53" fmla="*/ 131 h 341"/>
                <a:gd name="T54" fmla="*/ 219 w 234"/>
                <a:gd name="T55" fmla="*/ 153 h 341"/>
                <a:gd name="T56" fmla="*/ 207 w 234"/>
                <a:gd name="T57" fmla="*/ 160 h 341"/>
                <a:gd name="T58" fmla="*/ 199 w 234"/>
                <a:gd name="T59" fmla="*/ 162 h 341"/>
                <a:gd name="T60" fmla="*/ 187 w 234"/>
                <a:gd name="T61" fmla="*/ 159 h 341"/>
                <a:gd name="T62" fmla="*/ 185 w 234"/>
                <a:gd name="T63" fmla="*/ 148 h 341"/>
                <a:gd name="T64" fmla="*/ 187 w 234"/>
                <a:gd name="T65" fmla="*/ 141 h 341"/>
                <a:gd name="T66" fmla="*/ 198 w 234"/>
                <a:gd name="T67" fmla="*/ 134 h 341"/>
                <a:gd name="T68" fmla="*/ 205 w 234"/>
                <a:gd name="T69" fmla="*/ 131 h 341"/>
                <a:gd name="T70" fmla="*/ 215 w 234"/>
                <a:gd name="T71" fmla="*/ 129 h 341"/>
                <a:gd name="T72" fmla="*/ 215 w 234"/>
                <a:gd name="T73" fmla="*/ 117 h 341"/>
                <a:gd name="T74" fmla="*/ 239 w 234"/>
                <a:gd name="T75" fmla="*/ 102 h 341"/>
                <a:gd name="T76" fmla="*/ 215 w 234"/>
                <a:gd name="T77" fmla="*/ 58 h 341"/>
                <a:gd name="T78" fmla="*/ 215 w 234"/>
                <a:gd name="T79" fmla="*/ 37 h 341"/>
                <a:gd name="T80" fmla="*/ 174 w 234"/>
                <a:gd name="T81" fmla="*/ 28 h 341"/>
                <a:gd name="T82" fmla="*/ 116 w 234"/>
                <a:gd name="T83" fmla="*/ 0 h 341"/>
                <a:gd name="T84" fmla="*/ 81 w 234"/>
                <a:gd name="T85" fmla="*/ 14 h 3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34"/>
                <a:gd name="T130" fmla="*/ 0 h 341"/>
                <a:gd name="T131" fmla="*/ 234 w 234"/>
                <a:gd name="T132" fmla="*/ 341 h 3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34" h="341">
                  <a:moveTo>
                    <a:pt x="59" y="14"/>
                  </a:moveTo>
                  <a:lnTo>
                    <a:pt x="67" y="35"/>
                  </a:lnTo>
                  <a:lnTo>
                    <a:pt x="51" y="48"/>
                  </a:lnTo>
                  <a:lnTo>
                    <a:pt x="50" y="102"/>
                  </a:lnTo>
                  <a:lnTo>
                    <a:pt x="41" y="67"/>
                  </a:lnTo>
                  <a:lnTo>
                    <a:pt x="7" y="101"/>
                  </a:lnTo>
                  <a:lnTo>
                    <a:pt x="0" y="199"/>
                  </a:lnTo>
                  <a:lnTo>
                    <a:pt x="21" y="247"/>
                  </a:lnTo>
                  <a:lnTo>
                    <a:pt x="24" y="272"/>
                  </a:lnTo>
                  <a:lnTo>
                    <a:pt x="25" y="292"/>
                  </a:lnTo>
                  <a:lnTo>
                    <a:pt x="24" y="309"/>
                  </a:lnTo>
                  <a:lnTo>
                    <a:pt x="19" y="341"/>
                  </a:lnTo>
                  <a:lnTo>
                    <a:pt x="111" y="335"/>
                  </a:lnTo>
                  <a:lnTo>
                    <a:pt x="233" y="323"/>
                  </a:lnTo>
                  <a:lnTo>
                    <a:pt x="211" y="316"/>
                  </a:lnTo>
                  <a:lnTo>
                    <a:pt x="199" y="299"/>
                  </a:lnTo>
                  <a:lnTo>
                    <a:pt x="217" y="283"/>
                  </a:lnTo>
                  <a:lnTo>
                    <a:pt x="217" y="265"/>
                  </a:lnTo>
                  <a:lnTo>
                    <a:pt x="208" y="248"/>
                  </a:lnTo>
                  <a:lnTo>
                    <a:pt x="217" y="236"/>
                  </a:lnTo>
                  <a:lnTo>
                    <a:pt x="234" y="238"/>
                  </a:lnTo>
                  <a:lnTo>
                    <a:pt x="230" y="191"/>
                  </a:lnTo>
                  <a:lnTo>
                    <a:pt x="226" y="162"/>
                  </a:lnTo>
                  <a:lnTo>
                    <a:pt x="216" y="145"/>
                  </a:lnTo>
                  <a:lnTo>
                    <a:pt x="206" y="134"/>
                  </a:lnTo>
                  <a:lnTo>
                    <a:pt x="191" y="131"/>
                  </a:lnTo>
                  <a:lnTo>
                    <a:pt x="177" y="131"/>
                  </a:lnTo>
                  <a:lnTo>
                    <a:pt x="161" y="153"/>
                  </a:lnTo>
                  <a:lnTo>
                    <a:pt x="152" y="160"/>
                  </a:lnTo>
                  <a:lnTo>
                    <a:pt x="145" y="162"/>
                  </a:lnTo>
                  <a:lnTo>
                    <a:pt x="137" y="159"/>
                  </a:lnTo>
                  <a:lnTo>
                    <a:pt x="135" y="148"/>
                  </a:lnTo>
                  <a:lnTo>
                    <a:pt x="137" y="141"/>
                  </a:lnTo>
                  <a:lnTo>
                    <a:pt x="144" y="134"/>
                  </a:lnTo>
                  <a:lnTo>
                    <a:pt x="151" y="131"/>
                  </a:lnTo>
                  <a:lnTo>
                    <a:pt x="157" y="129"/>
                  </a:lnTo>
                  <a:lnTo>
                    <a:pt x="157" y="117"/>
                  </a:lnTo>
                  <a:lnTo>
                    <a:pt x="175" y="102"/>
                  </a:lnTo>
                  <a:lnTo>
                    <a:pt x="157" y="58"/>
                  </a:lnTo>
                  <a:lnTo>
                    <a:pt x="157" y="37"/>
                  </a:lnTo>
                  <a:lnTo>
                    <a:pt x="128" y="28"/>
                  </a:lnTo>
                  <a:lnTo>
                    <a:pt x="85" y="0"/>
                  </a:lnTo>
                  <a:lnTo>
                    <a:pt x="59" y="14"/>
                  </a:lnTo>
                  <a:close/>
                </a:path>
              </a:pathLst>
            </a:custGeom>
            <a:grpFill/>
            <a:ln w="6350">
              <a:solidFill>
                <a:schemeClr val="bg1"/>
              </a:solidFill>
              <a:round/>
              <a:headEnd/>
              <a:tailEnd/>
            </a:ln>
          </p:spPr>
          <p:txBody>
            <a:bodyPr/>
            <a:lstStyle/>
            <a:p>
              <a:pPr>
                <a:defRPr/>
              </a:pPr>
              <a:endParaRPr lang="en-GB" sz="1800"/>
            </a:p>
          </p:txBody>
        </p:sp>
        <p:sp>
          <p:nvSpPr>
            <p:cNvPr id="13" name="Freeform 12">
              <a:extLst>
                <a:ext uri="{FF2B5EF4-FFF2-40B4-BE49-F238E27FC236}">
                  <a16:creationId xmlns:a16="http://schemas.microsoft.com/office/drawing/2014/main" id="{6D1C84AE-24BC-40D8-943C-247D8B7BC727}"/>
                </a:ext>
              </a:extLst>
            </p:cNvPr>
            <p:cNvSpPr>
              <a:spLocks/>
            </p:cNvSpPr>
            <p:nvPr/>
          </p:nvSpPr>
          <p:spPr bwMode="auto">
            <a:xfrm>
              <a:off x="6710082" y="4090988"/>
              <a:ext cx="619090" cy="485775"/>
            </a:xfrm>
            <a:custGeom>
              <a:avLst/>
              <a:gdLst>
                <a:gd name="T0" fmla="*/ 15 w 300"/>
                <a:gd name="T1" fmla="*/ 46 h 255"/>
                <a:gd name="T2" fmla="*/ 48 w 300"/>
                <a:gd name="T3" fmla="*/ 21 h 255"/>
                <a:gd name="T4" fmla="*/ 171 w 300"/>
                <a:gd name="T5" fmla="*/ 0 h 255"/>
                <a:gd name="T6" fmla="*/ 210 w 300"/>
                <a:gd name="T7" fmla="*/ 14 h 255"/>
                <a:gd name="T8" fmla="*/ 288 w 300"/>
                <a:gd name="T9" fmla="*/ 4 h 255"/>
                <a:gd name="T10" fmla="*/ 353 w 300"/>
                <a:gd name="T11" fmla="*/ 40 h 255"/>
                <a:gd name="T12" fmla="*/ 413 w 300"/>
                <a:gd name="T13" fmla="*/ 68 h 255"/>
                <a:gd name="T14" fmla="*/ 380 w 300"/>
                <a:gd name="T15" fmla="*/ 145 h 255"/>
                <a:gd name="T16" fmla="*/ 331 w 300"/>
                <a:gd name="T17" fmla="*/ 183 h 255"/>
                <a:gd name="T18" fmla="*/ 276 w 300"/>
                <a:gd name="T19" fmla="*/ 195 h 255"/>
                <a:gd name="T20" fmla="*/ 286 w 300"/>
                <a:gd name="T21" fmla="*/ 226 h 255"/>
                <a:gd name="T22" fmla="*/ 253 w 300"/>
                <a:gd name="T23" fmla="*/ 255 h 255"/>
                <a:gd name="T24" fmla="*/ 192 w 300"/>
                <a:gd name="T25" fmla="*/ 183 h 255"/>
                <a:gd name="T26" fmla="*/ 28 w 300"/>
                <a:gd name="T27" fmla="*/ 68 h 255"/>
                <a:gd name="T28" fmla="*/ 0 w 300"/>
                <a:gd name="T29" fmla="*/ 68 h 255"/>
                <a:gd name="T30" fmla="*/ 15 w 300"/>
                <a:gd name="T31" fmla="*/ 46 h 2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0"/>
                <a:gd name="T49" fmla="*/ 0 h 255"/>
                <a:gd name="T50" fmla="*/ 300 w 300"/>
                <a:gd name="T51" fmla="*/ 255 h 2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0" h="255">
                  <a:moveTo>
                    <a:pt x="11" y="46"/>
                  </a:moveTo>
                  <a:lnTo>
                    <a:pt x="35" y="21"/>
                  </a:lnTo>
                  <a:lnTo>
                    <a:pt x="125" y="0"/>
                  </a:lnTo>
                  <a:lnTo>
                    <a:pt x="152" y="14"/>
                  </a:lnTo>
                  <a:lnTo>
                    <a:pt x="210" y="4"/>
                  </a:lnTo>
                  <a:lnTo>
                    <a:pt x="257" y="40"/>
                  </a:lnTo>
                  <a:lnTo>
                    <a:pt x="300" y="68"/>
                  </a:lnTo>
                  <a:lnTo>
                    <a:pt x="276" y="145"/>
                  </a:lnTo>
                  <a:lnTo>
                    <a:pt x="240" y="183"/>
                  </a:lnTo>
                  <a:lnTo>
                    <a:pt x="200" y="195"/>
                  </a:lnTo>
                  <a:lnTo>
                    <a:pt x="208" y="226"/>
                  </a:lnTo>
                  <a:lnTo>
                    <a:pt x="184" y="255"/>
                  </a:lnTo>
                  <a:lnTo>
                    <a:pt x="138" y="183"/>
                  </a:lnTo>
                  <a:lnTo>
                    <a:pt x="20" y="68"/>
                  </a:lnTo>
                  <a:lnTo>
                    <a:pt x="0" y="68"/>
                  </a:lnTo>
                  <a:lnTo>
                    <a:pt x="11" y="46"/>
                  </a:lnTo>
                  <a:close/>
                </a:path>
              </a:pathLst>
            </a:custGeom>
            <a:grpFill/>
            <a:ln w="6350">
              <a:solidFill>
                <a:schemeClr val="bg1"/>
              </a:solidFill>
              <a:round/>
              <a:headEnd/>
              <a:tailEnd/>
            </a:ln>
          </p:spPr>
          <p:txBody>
            <a:bodyPr/>
            <a:lstStyle/>
            <a:p>
              <a:pPr>
                <a:defRPr/>
              </a:pPr>
              <a:endParaRPr lang="en-GB" sz="1800"/>
            </a:p>
          </p:txBody>
        </p:sp>
        <p:sp>
          <p:nvSpPr>
            <p:cNvPr id="16" name="Freeform 13">
              <a:extLst>
                <a:ext uri="{FF2B5EF4-FFF2-40B4-BE49-F238E27FC236}">
                  <a16:creationId xmlns:a16="http://schemas.microsoft.com/office/drawing/2014/main" id="{96F28FED-D84E-4D4D-AB3C-7056FFD95662}"/>
                </a:ext>
              </a:extLst>
            </p:cNvPr>
            <p:cNvSpPr>
              <a:spLocks/>
            </p:cNvSpPr>
            <p:nvPr/>
          </p:nvSpPr>
          <p:spPr bwMode="auto">
            <a:xfrm>
              <a:off x="6630976" y="3375025"/>
              <a:ext cx="932074" cy="576263"/>
            </a:xfrm>
            <a:custGeom>
              <a:avLst/>
              <a:gdLst>
                <a:gd name="T0" fmla="*/ 102 w 452"/>
                <a:gd name="T1" fmla="*/ 211 h 302"/>
                <a:gd name="T2" fmla="*/ 83 w 452"/>
                <a:gd name="T3" fmla="*/ 242 h 302"/>
                <a:gd name="T4" fmla="*/ 57 w 452"/>
                <a:gd name="T5" fmla="*/ 250 h 302"/>
                <a:gd name="T6" fmla="*/ 56 w 452"/>
                <a:gd name="T7" fmla="*/ 270 h 302"/>
                <a:gd name="T8" fmla="*/ 2 w 452"/>
                <a:gd name="T9" fmla="*/ 286 h 302"/>
                <a:gd name="T10" fmla="*/ 0 w 452"/>
                <a:gd name="T11" fmla="*/ 302 h 302"/>
                <a:gd name="T12" fmla="*/ 146 w 452"/>
                <a:gd name="T13" fmla="*/ 282 h 302"/>
                <a:gd name="T14" fmla="*/ 414 w 452"/>
                <a:gd name="T15" fmla="*/ 238 h 302"/>
                <a:gd name="T16" fmla="*/ 619 w 452"/>
                <a:gd name="T17" fmla="*/ 200 h 302"/>
                <a:gd name="T18" fmla="*/ 619 w 452"/>
                <a:gd name="T19" fmla="*/ 169 h 302"/>
                <a:gd name="T20" fmla="*/ 597 w 452"/>
                <a:gd name="T21" fmla="*/ 160 h 302"/>
                <a:gd name="T22" fmla="*/ 578 w 452"/>
                <a:gd name="T23" fmla="*/ 175 h 302"/>
                <a:gd name="T24" fmla="*/ 568 w 452"/>
                <a:gd name="T25" fmla="*/ 134 h 302"/>
                <a:gd name="T26" fmla="*/ 578 w 452"/>
                <a:gd name="T27" fmla="*/ 97 h 302"/>
                <a:gd name="T28" fmla="*/ 501 w 452"/>
                <a:gd name="T29" fmla="*/ 70 h 302"/>
                <a:gd name="T30" fmla="*/ 449 w 452"/>
                <a:gd name="T31" fmla="*/ 77 h 302"/>
                <a:gd name="T32" fmla="*/ 448 w 452"/>
                <a:gd name="T33" fmla="*/ 21 h 302"/>
                <a:gd name="T34" fmla="*/ 396 w 452"/>
                <a:gd name="T35" fmla="*/ 0 h 302"/>
                <a:gd name="T36" fmla="*/ 354 w 452"/>
                <a:gd name="T37" fmla="*/ 13 h 302"/>
                <a:gd name="T38" fmla="*/ 326 w 452"/>
                <a:gd name="T39" fmla="*/ 66 h 302"/>
                <a:gd name="T40" fmla="*/ 278 w 452"/>
                <a:gd name="T41" fmla="*/ 87 h 302"/>
                <a:gd name="T42" fmla="*/ 259 w 452"/>
                <a:gd name="T43" fmla="*/ 170 h 302"/>
                <a:gd name="T44" fmla="*/ 182 w 452"/>
                <a:gd name="T45" fmla="*/ 211 h 302"/>
                <a:gd name="T46" fmla="*/ 118 w 452"/>
                <a:gd name="T47" fmla="*/ 228 h 302"/>
                <a:gd name="T48" fmla="*/ 102 w 452"/>
                <a:gd name="T49" fmla="*/ 211 h 3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2"/>
                <a:gd name="T76" fmla="*/ 0 h 302"/>
                <a:gd name="T77" fmla="*/ 452 w 452"/>
                <a:gd name="T78" fmla="*/ 302 h 3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2" h="302">
                  <a:moveTo>
                    <a:pt x="74" y="211"/>
                  </a:moveTo>
                  <a:lnTo>
                    <a:pt x="61" y="242"/>
                  </a:lnTo>
                  <a:lnTo>
                    <a:pt x="42" y="250"/>
                  </a:lnTo>
                  <a:lnTo>
                    <a:pt x="41" y="270"/>
                  </a:lnTo>
                  <a:lnTo>
                    <a:pt x="2" y="286"/>
                  </a:lnTo>
                  <a:lnTo>
                    <a:pt x="0" y="302"/>
                  </a:lnTo>
                  <a:lnTo>
                    <a:pt x="107" y="282"/>
                  </a:lnTo>
                  <a:lnTo>
                    <a:pt x="302" y="238"/>
                  </a:lnTo>
                  <a:lnTo>
                    <a:pt x="452" y="200"/>
                  </a:lnTo>
                  <a:lnTo>
                    <a:pt x="452" y="169"/>
                  </a:lnTo>
                  <a:lnTo>
                    <a:pt x="435" y="160"/>
                  </a:lnTo>
                  <a:lnTo>
                    <a:pt x="422" y="175"/>
                  </a:lnTo>
                  <a:lnTo>
                    <a:pt x="414" y="134"/>
                  </a:lnTo>
                  <a:lnTo>
                    <a:pt x="422" y="97"/>
                  </a:lnTo>
                  <a:lnTo>
                    <a:pt x="366" y="70"/>
                  </a:lnTo>
                  <a:lnTo>
                    <a:pt x="328" y="77"/>
                  </a:lnTo>
                  <a:lnTo>
                    <a:pt x="327" y="21"/>
                  </a:lnTo>
                  <a:lnTo>
                    <a:pt x="288" y="0"/>
                  </a:lnTo>
                  <a:lnTo>
                    <a:pt x="258" y="13"/>
                  </a:lnTo>
                  <a:lnTo>
                    <a:pt x="238" y="66"/>
                  </a:lnTo>
                  <a:lnTo>
                    <a:pt x="203" y="87"/>
                  </a:lnTo>
                  <a:lnTo>
                    <a:pt x="189" y="170"/>
                  </a:lnTo>
                  <a:lnTo>
                    <a:pt x="132" y="211"/>
                  </a:lnTo>
                  <a:lnTo>
                    <a:pt x="86" y="228"/>
                  </a:lnTo>
                  <a:lnTo>
                    <a:pt x="74" y="211"/>
                  </a:lnTo>
                  <a:close/>
                </a:path>
              </a:pathLst>
            </a:custGeom>
            <a:grpFill/>
            <a:ln w="6350">
              <a:solidFill>
                <a:schemeClr val="bg1"/>
              </a:solidFill>
              <a:round/>
              <a:headEnd/>
              <a:tailEnd/>
            </a:ln>
          </p:spPr>
          <p:txBody>
            <a:bodyPr/>
            <a:lstStyle/>
            <a:p>
              <a:pPr>
                <a:defRPr/>
              </a:pPr>
              <a:endParaRPr lang="en-GB" sz="1800"/>
            </a:p>
          </p:txBody>
        </p:sp>
        <p:sp>
          <p:nvSpPr>
            <p:cNvPr id="17" name="Freeform 14">
              <a:extLst>
                <a:ext uri="{FF2B5EF4-FFF2-40B4-BE49-F238E27FC236}">
                  <a16:creationId xmlns:a16="http://schemas.microsoft.com/office/drawing/2014/main" id="{B8C44A6C-1F62-4550-9028-E5B9F11F074D}"/>
                </a:ext>
              </a:extLst>
            </p:cNvPr>
            <p:cNvSpPr>
              <a:spLocks/>
            </p:cNvSpPr>
            <p:nvPr/>
          </p:nvSpPr>
          <p:spPr bwMode="auto">
            <a:xfrm>
              <a:off x="6813264" y="2908300"/>
              <a:ext cx="715393" cy="466725"/>
            </a:xfrm>
            <a:custGeom>
              <a:avLst/>
              <a:gdLst>
                <a:gd name="T0" fmla="*/ 44 w 347"/>
                <a:gd name="T1" fmla="*/ 36 h 245"/>
                <a:gd name="T2" fmla="*/ 0 w 347"/>
                <a:gd name="T3" fmla="*/ 68 h 245"/>
                <a:gd name="T4" fmla="*/ 26 w 347"/>
                <a:gd name="T5" fmla="*/ 187 h 245"/>
                <a:gd name="T6" fmla="*/ 44 w 347"/>
                <a:gd name="T7" fmla="*/ 245 h 245"/>
                <a:gd name="T8" fmla="*/ 126 w 347"/>
                <a:gd name="T9" fmla="*/ 240 h 245"/>
                <a:gd name="T10" fmla="*/ 427 w 347"/>
                <a:gd name="T11" fmla="*/ 195 h 245"/>
                <a:gd name="T12" fmla="*/ 448 w 347"/>
                <a:gd name="T13" fmla="*/ 188 h 245"/>
                <a:gd name="T14" fmla="*/ 478 w 347"/>
                <a:gd name="T15" fmla="*/ 133 h 245"/>
                <a:gd name="T16" fmla="*/ 432 w 347"/>
                <a:gd name="T17" fmla="*/ 103 h 245"/>
                <a:gd name="T18" fmla="*/ 458 w 347"/>
                <a:gd name="T19" fmla="*/ 32 h 245"/>
                <a:gd name="T20" fmla="*/ 424 w 347"/>
                <a:gd name="T21" fmla="*/ 25 h 245"/>
                <a:gd name="T22" fmla="*/ 424 w 347"/>
                <a:gd name="T23" fmla="*/ 7 h 245"/>
                <a:gd name="T24" fmla="*/ 409 w 347"/>
                <a:gd name="T25" fmla="*/ 0 h 245"/>
                <a:gd name="T26" fmla="*/ 59 w 347"/>
                <a:gd name="T27" fmla="*/ 51 h 245"/>
                <a:gd name="T28" fmla="*/ 44 w 347"/>
                <a:gd name="T29" fmla="*/ 36 h 2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7"/>
                <a:gd name="T46" fmla="*/ 0 h 245"/>
                <a:gd name="T47" fmla="*/ 347 w 347"/>
                <a:gd name="T48" fmla="*/ 245 h 2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7" h="245">
                  <a:moveTo>
                    <a:pt x="32" y="36"/>
                  </a:moveTo>
                  <a:lnTo>
                    <a:pt x="0" y="68"/>
                  </a:lnTo>
                  <a:lnTo>
                    <a:pt x="18" y="187"/>
                  </a:lnTo>
                  <a:lnTo>
                    <a:pt x="32" y="245"/>
                  </a:lnTo>
                  <a:lnTo>
                    <a:pt x="91" y="240"/>
                  </a:lnTo>
                  <a:lnTo>
                    <a:pt x="310" y="195"/>
                  </a:lnTo>
                  <a:lnTo>
                    <a:pt x="325" y="188"/>
                  </a:lnTo>
                  <a:lnTo>
                    <a:pt x="347" y="133"/>
                  </a:lnTo>
                  <a:lnTo>
                    <a:pt x="314" y="103"/>
                  </a:lnTo>
                  <a:lnTo>
                    <a:pt x="332" y="32"/>
                  </a:lnTo>
                  <a:lnTo>
                    <a:pt x="307" y="25"/>
                  </a:lnTo>
                  <a:lnTo>
                    <a:pt x="307" y="7"/>
                  </a:lnTo>
                  <a:lnTo>
                    <a:pt x="296" y="0"/>
                  </a:lnTo>
                  <a:lnTo>
                    <a:pt x="42" y="51"/>
                  </a:lnTo>
                  <a:lnTo>
                    <a:pt x="32" y="36"/>
                  </a:lnTo>
                  <a:close/>
                </a:path>
              </a:pathLst>
            </a:custGeom>
            <a:grpFill/>
            <a:ln w="6350">
              <a:solidFill>
                <a:schemeClr val="bg1"/>
              </a:solidFill>
              <a:round/>
              <a:headEnd/>
              <a:tailEnd/>
            </a:ln>
          </p:spPr>
          <p:txBody>
            <a:bodyPr/>
            <a:lstStyle/>
            <a:p>
              <a:pPr>
                <a:defRPr/>
              </a:pPr>
              <a:endParaRPr lang="en-GB" sz="1800"/>
            </a:p>
          </p:txBody>
        </p:sp>
        <p:sp>
          <p:nvSpPr>
            <p:cNvPr id="18" name="Freeform 15">
              <a:extLst>
                <a:ext uri="{FF2B5EF4-FFF2-40B4-BE49-F238E27FC236}">
                  <a16:creationId xmlns:a16="http://schemas.microsoft.com/office/drawing/2014/main" id="{E3FC2059-5256-44A0-880D-9ADE32851176}"/>
                </a:ext>
              </a:extLst>
            </p:cNvPr>
            <p:cNvSpPr>
              <a:spLocks/>
            </p:cNvSpPr>
            <p:nvPr/>
          </p:nvSpPr>
          <p:spPr bwMode="auto">
            <a:xfrm>
              <a:off x="6990393" y="3279775"/>
              <a:ext cx="608772" cy="249238"/>
            </a:xfrm>
            <a:custGeom>
              <a:avLst/>
              <a:gdLst>
                <a:gd name="T0" fmla="*/ 0 w 295"/>
                <a:gd name="T1" fmla="*/ 45 h 131"/>
                <a:gd name="T2" fmla="*/ 305 w 295"/>
                <a:gd name="T3" fmla="*/ 0 h 131"/>
                <a:gd name="T4" fmla="*/ 356 w 295"/>
                <a:gd name="T5" fmla="*/ 90 h 131"/>
                <a:gd name="T6" fmla="*/ 407 w 295"/>
                <a:gd name="T7" fmla="*/ 80 h 131"/>
                <a:gd name="T8" fmla="*/ 408 w 295"/>
                <a:gd name="T9" fmla="*/ 125 h 131"/>
                <a:gd name="T10" fmla="*/ 364 w 295"/>
                <a:gd name="T11" fmla="*/ 131 h 131"/>
                <a:gd name="T12" fmla="*/ 329 w 295"/>
                <a:gd name="T13" fmla="*/ 102 h 131"/>
                <a:gd name="T14" fmla="*/ 305 w 295"/>
                <a:gd name="T15" fmla="*/ 66 h 131"/>
                <a:gd name="T16" fmla="*/ 299 w 295"/>
                <a:gd name="T17" fmla="*/ 17 h 131"/>
                <a:gd name="T18" fmla="*/ 281 w 295"/>
                <a:gd name="T19" fmla="*/ 42 h 131"/>
                <a:gd name="T20" fmla="*/ 304 w 295"/>
                <a:gd name="T21" fmla="*/ 116 h 131"/>
                <a:gd name="T22" fmla="*/ 213 w 295"/>
                <a:gd name="T23" fmla="*/ 126 h 131"/>
                <a:gd name="T24" fmla="*/ 210 w 295"/>
                <a:gd name="T25" fmla="*/ 72 h 131"/>
                <a:gd name="T26" fmla="*/ 154 w 295"/>
                <a:gd name="T27" fmla="*/ 49 h 131"/>
                <a:gd name="T28" fmla="*/ 110 w 295"/>
                <a:gd name="T29" fmla="*/ 43 h 131"/>
                <a:gd name="T30" fmla="*/ 12 w 295"/>
                <a:gd name="T31" fmla="*/ 80 h 131"/>
                <a:gd name="T32" fmla="*/ 0 w 295"/>
                <a:gd name="T33" fmla="*/ 45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5"/>
                <a:gd name="T52" fmla="*/ 0 h 131"/>
                <a:gd name="T53" fmla="*/ 295 w 295"/>
                <a:gd name="T54" fmla="*/ 131 h 1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5" h="131">
                  <a:moveTo>
                    <a:pt x="0" y="45"/>
                  </a:moveTo>
                  <a:lnTo>
                    <a:pt x="220" y="0"/>
                  </a:lnTo>
                  <a:lnTo>
                    <a:pt x="256" y="90"/>
                  </a:lnTo>
                  <a:lnTo>
                    <a:pt x="294" y="80"/>
                  </a:lnTo>
                  <a:lnTo>
                    <a:pt x="295" y="125"/>
                  </a:lnTo>
                  <a:lnTo>
                    <a:pt x="264" y="131"/>
                  </a:lnTo>
                  <a:lnTo>
                    <a:pt x="237" y="102"/>
                  </a:lnTo>
                  <a:lnTo>
                    <a:pt x="220" y="66"/>
                  </a:lnTo>
                  <a:lnTo>
                    <a:pt x="216" y="17"/>
                  </a:lnTo>
                  <a:lnTo>
                    <a:pt x="203" y="42"/>
                  </a:lnTo>
                  <a:lnTo>
                    <a:pt x="219" y="116"/>
                  </a:lnTo>
                  <a:lnTo>
                    <a:pt x="154" y="126"/>
                  </a:lnTo>
                  <a:lnTo>
                    <a:pt x="152" y="72"/>
                  </a:lnTo>
                  <a:lnTo>
                    <a:pt x="112" y="49"/>
                  </a:lnTo>
                  <a:lnTo>
                    <a:pt x="79" y="43"/>
                  </a:lnTo>
                  <a:lnTo>
                    <a:pt x="8" y="80"/>
                  </a:lnTo>
                  <a:lnTo>
                    <a:pt x="0" y="45"/>
                  </a:lnTo>
                  <a:close/>
                </a:path>
              </a:pathLst>
            </a:custGeom>
            <a:grpFill/>
            <a:ln w="6350">
              <a:solidFill>
                <a:schemeClr val="bg1"/>
              </a:solidFill>
              <a:round/>
              <a:headEnd/>
              <a:tailEnd/>
            </a:ln>
          </p:spPr>
          <p:txBody>
            <a:bodyPr/>
            <a:lstStyle/>
            <a:p>
              <a:pPr>
                <a:defRPr/>
              </a:pPr>
              <a:endParaRPr lang="en-GB" sz="1800"/>
            </a:p>
          </p:txBody>
        </p:sp>
        <p:sp>
          <p:nvSpPr>
            <p:cNvPr id="19" name="Freeform 16">
              <a:extLst>
                <a:ext uri="{FF2B5EF4-FFF2-40B4-BE49-F238E27FC236}">
                  <a16:creationId xmlns:a16="http://schemas.microsoft.com/office/drawing/2014/main" id="{D9AC98BC-DB17-448E-824D-D0C685C50F03}"/>
                </a:ext>
              </a:extLst>
            </p:cNvPr>
            <p:cNvSpPr>
              <a:spLocks/>
            </p:cNvSpPr>
            <p:nvPr/>
          </p:nvSpPr>
          <p:spPr bwMode="auto">
            <a:xfrm>
              <a:off x="2912997" y="2052638"/>
              <a:ext cx="1251937" cy="776287"/>
            </a:xfrm>
            <a:custGeom>
              <a:avLst/>
              <a:gdLst>
                <a:gd name="T0" fmla="*/ 14 w 607"/>
                <a:gd name="T1" fmla="*/ 0 h 407"/>
                <a:gd name="T2" fmla="*/ 179 w 607"/>
                <a:gd name="T3" fmla="*/ 17 h 407"/>
                <a:gd name="T4" fmla="*/ 278 w 607"/>
                <a:gd name="T5" fmla="*/ 27 h 407"/>
                <a:gd name="T6" fmla="*/ 407 w 607"/>
                <a:gd name="T7" fmla="*/ 38 h 407"/>
                <a:gd name="T8" fmla="*/ 527 w 607"/>
                <a:gd name="T9" fmla="*/ 47 h 407"/>
                <a:gd name="T10" fmla="*/ 736 w 607"/>
                <a:gd name="T11" fmla="*/ 59 h 407"/>
                <a:gd name="T12" fmla="*/ 833 w 607"/>
                <a:gd name="T13" fmla="*/ 65 h 407"/>
                <a:gd name="T14" fmla="*/ 830 w 607"/>
                <a:gd name="T15" fmla="*/ 396 h 407"/>
                <a:gd name="T16" fmla="*/ 319 w 607"/>
                <a:gd name="T17" fmla="*/ 362 h 407"/>
                <a:gd name="T18" fmla="*/ 311 w 607"/>
                <a:gd name="T19" fmla="*/ 407 h 407"/>
                <a:gd name="T20" fmla="*/ 289 w 607"/>
                <a:gd name="T21" fmla="*/ 386 h 407"/>
                <a:gd name="T22" fmla="*/ 245 w 607"/>
                <a:gd name="T23" fmla="*/ 389 h 407"/>
                <a:gd name="T24" fmla="*/ 175 w 607"/>
                <a:gd name="T25" fmla="*/ 398 h 407"/>
                <a:gd name="T26" fmla="*/ 166 w 607"/>
                <a:gd name="T27" fmla="*/ 340 h 407"/>
                <a:gd name="T28" fmla="*/ 86 w 607"/>
                <a:gd name="T29" fmla="*/ 294 h 407"/>
                <a:gd name="T30" fmla="*/ 96 w 607"/>
                <a:gd name="T31" fmla="*/ 251 h 407"/>
                <a:gd name="T32" fmla="*/ 104 w 607"/>
                <a:gd name="T33" fmla="*/ 215 h 407"/>
                <a:gd name="T34" fmla="*/ 0 w 607"/>
                <a:gd name="T35" fmla="*/ 101 h 407"/>
                <a:gd name="T36" fmla="*/ 14 w 607"/>
                <a:gd name="T37" fmla="*/ 0 h 4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7"/>
                <a:gd name="T58" fmla="*/ 0 h 407"/>
                <a:gd name="T59" fmla="*/ 607 w 607"/>
                <a:gd name="T60" fmla="*/ 407 h 40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7" h="407">
                  <a:moveTo>
                    <a:pt x="10" y="0"/>
                  </a:moveTo>
                  <a:lnTo>
                    <a:pt x="129" y="17"/>
                  </a:lnTo>
                  <a:lnTo>
                    <a:pt x="202" y="27"/>
                  </a:lnTo>
                  <a:lnTo>
                    <a:pt x="297" y="38"/>
                  </a:lnTo>
                  <a:lnTo>
                    <a:pt x="384" y="47"/>
                  </a:lnTo>
                  <a:lnTo>
                    <a:pt x="536" y="59"/>
                  </a:lnTo>
                  <a:lnTo>
                    <a:pt x="607" y="65"/>
                  </a:lnTo>
                  <a:lnTo>
                    <a:pt x="605" y="396"/>
                  </a:lnTo>
                  <a:lnTo>
                    <a:pt x="233" y="362"/>
                  </a:lnTo>
                  <a:lnTo>
                    <a:pt x="226" y="407"/>
                  </a:lnTo>
                  <a:lnTo>
                    <a:pt x="211" y="386"/>
                  </a:lnTo>
                  <a:lnTo>
                    <a:pt x="178" y="389"/>
                  </a:lnTo>
                  <a:lnTo>
                    <a:pt x="128" y="398"/>
                  </a:lnTo>
                  <a:lnTo>
                    <a:pt x="120" y="340"/>
                  </a:lnTo>
                  <a:lnTo>
                    <a:pt x="62" y="294"/>
                  </a:lnTo>
                  <a:lnTo>
                    <a:pt x="70" y="251"/>
                  </a:lnTo>
                  <a:lnTo>
                    <a:pt x="76" y="215"/>
                  </a:lnTo>
                  <a:lnTo>
                    <a:pt x="0" y="101"/>
                  </a:lnTo>
                  <a:lnTo>
                    <a:pt x="10" y="0"/>
                  </a:lnTo>
                  <a:close/>
                </a:path>
              </a:pathLst>
            </a:custGeom>
            <a:grpFill/>
            <a:ln w="6350">
              <a:solidFill>
                <a:schemeClr val="bg1"/>
              </a:solidFill>
              <a:round/>
              <a:headEnd/>
              <a:tailEnd/>
            </a:ln>
          </p:spPr>
          <p:txBody>
            <a:bodyPr/>
            <a:lstStyle/>
            <a:p>
              <a:pPr>
                <a:defRPr/>
              </a:pPr>
              <a:endParaRPr lang="en-GB" sz="1800"/>
            </a:p>
          </p:txBody>
        </p:sp>
        <p:sp>
          <p:nvSpPr>
            <p:cNvPr id="20" name="Freeform 17">
              <a:extLst>
                <a:ext uri="{FF2B5EF4-FFF2-40B4-BE49-F238E27FC236}">
                  <a16:creationId xmlns:a16="http://schemas.microsoft.com/office/drawing/2014/main" id="{C26F7E2F-8201-485E-AF54-CA8250984850}"/>
                </a:ext>
              </a:extLst>
            </p:cNvPr>
            <p:cNvSpPr>
              <a:spLocks/>
            </p:cNvSpPr>
            <p:nvPr/>
          </p:nvSpPr>
          <p:spPr bwMode="auto">
            <a:xfrm>
              <a:off x="5102169" y="3459163"/>
              <a:ext cx="832332" cy="679450"/>
            </a:xfrm>
            <a:custGeom>
              <a:avLst/>
              <a:gdLst>
                <a:gd name="T0" fmla="*/ 0 w 403"/>
                <a:gd name="T1" fmla="*/ 12 h 357"/>
                <a:gd name="T2" fmla="*/ 241 w 403"/>
                <a:gd name="T3" fmla="*/ 0 h 357"/>
                <a:gd name="T4" fmla="*/ 294 w 403"/>
                <a:gd name="T5" fmla="*/ 0 h 357"/>
                <a:gd name="T6" fmla="*/ 331 w 403"/>
                <a:gd name="T7" fmla="*/ 11 h 357"/>
                <a:gd name="T8" fmla="*/ 312 w 403"/>
                <a:gd name="T9" fmla="*/ 42 h 357"/>
                <a:gd name="T10" fmla="*/ 382 w 403"/>
                <a:gd name="T11" fmla="*/ 92 h 357"/>
                <a:gd name="T12" fmla="*/ 404 w 403"/>
                <a:gd name="T13" fmla="*/ 135 h 357"/>
                <a:gd name="T14" fmla="*/ 446 w 403"/>
                <a:gd name="T15" fmla="*/ 124 h 357"/>
                <a:gd name="T16" fmla="*/ 445 w 403"/>
                <a:gd name="T17" fmla="*/ 184 h 357"/>
                <a:gd name="T18" fmla="*/ 486 w 403"/>
                <a:gd name="T19" fmla="*/ 202 h 357"/>
                <a:gd name="T20" fmla="*/ 505 w 403"/>
                <a:gd name="T21" fmla="*/ 254 h 357"/>
                <a:gd name="T22" fmla="*/ 537 w 403"/>
                <a:gd name="T23" fmla="*/ 259 h 357"/>
                <a:gd name="T24" fmla="*/ 553 w 403"/>
                <a:gd name="T25" fmla="*/ 281 h 357"/>
                <a:gd name="T26" fmla="*/ 515 w 403"/>
                <a:gd name="T27" fmla="*/ 312 h 357"/>
                <a:gd name="T28" fmla="*/ 503 w 403"/>
                <a:gd name="T29" fmla="*/ 347 h 357"/>
                <a:gd name="T30" fmla="*/ 449 w 403"/>
                <a:gd name="T31" fmla="*/ 357 h 357"/>
                <a:gd name="T32" fmla="*/ 463 w 403"/>
                <a:gd name="T33" fmla="*/ 318 h 357"/>
                <a:gd name="T34" fmla="*/ 256 w 403"/>
                <a:gd name="T35" fmla="*/ 332 h 357"/>
                <a:gd name="T36" fmla="*/ 108 w 403"/>
                <a:gd name="T37" fmla="*/ 346 h 357"/>
                <a:gd name="T38" fmla="*/ 98 w 403"/>
                <a:gd name="T39" fmla="*/ 309 h 357"/>
                <a:gd name="T40" fmla="*/ 89 w 403"/>
                <a:gd name="T41" fmla="*/ 194 h 357"/>
                <a:gd name="T42" fmla="*/ 88 w 403"/>
                <a:gd name="T43" fmla="*/ 132 h 357"/>
                <a:gd name="T44" fmla="*/ 38 w 403"/>
                <a:gd name="T45" fmla="*/ 104 h 357"/>
                <a:gd name="T46" fmla="*/ 56 w 403"/>
                <a:gd name="T47" fmla="*/ 78 h 357"/>
                <a:gd name="T48" fmla="*/ 31 w 403"/>
                <a:gd name="T49" fmla="*/ 64 h 357"/>
                <a:gd name="T50" fmla="*/ 0 w 403"/>
                <a:gd name="T51" fmla="*/ 12 h 3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3"/>
                <a:gd name="T79" fmla="*/ 0 h 357"/>
                <a:gd name="T80" fmla="*/ 403 w 403"/>
                <a:gd name="T81" fmla="*/ 357 h 3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3" h="357">
                  <a:moveTo>
                    <a:pt x="0" y="12"/>
                  </a:moveTo>
                  <a:lnTo>
                    <a:pt x="176" y="0"/>
                  </a:lnTo>
                  <a:lnTo>
                    <a:pt x="214" y="0"/>
                  </a:lnTo>
                  <a:lnTo>
                    <a:pt x="242" y="11"/>
                  </a:lnTo>
                  <a:lnTo>
                    <a:pt x="227" y="42"/>
                  </a:lnTo>
                  <a:lnTo>
                    <a:pt x="278" y="92"/>
                  </a:lnTo>
                  <a:lnTo>
                    <a:pt x="295" y="135"/>
                  </a:lnTo>
                  <a:lnTo>
                    <a:pt x="325" y="124"/>
                  </a:lnTo>
                  <a:lnTo>
                    <a:pt x="324" y="184"/>
                  </a:lnTo>
                  <a:lnTo>
                    <a:pt x="355" y="202"/>
                  </a:lnTo>
                  <a:lnTo>
                    <a:pt x="369" y="254"/>
                  </a:lnTo>
                  <a:lnTo>
                    <a:pt x="391" y="259"/>
                  </a:lnTo>
                  <a:lnTo>
                    <a:pt x="403" y="281"/>
                  </a:lnTo>
                  <a:lnTo>
                    <a:pt x="376" y="312"/>
                  </a:lnTo>
                  <a:lnTo>
                    <a:pt x="367" y="347"/>
                  </a:lnTo>
                  <a:lnTo>
                    <a:pt x="328" y="357"/>
                  </a:lnTo>
                  <a:lnTo>
                    <a:pt x="338" y="318"/>
                  </a:lnTo>
                  <a:lnTo>
                    <a:pt x="187" y="332"/>
                  </a:lnTo>
                  <a:lnTo>
                    <a:pt x="79" y="346"/>
                  </a:lnTo>
                  <a:lnTo>
                    <a:pt x="72" y="309"/>
                  </a:lnTo>
                  <a:lnTo>
                    <a:pt x="65" y="194"/>
                  </a:lnTo>
                  <a:lnTo>
                    <a:pt x="64" y="132"/>
                  </a:lnTo>
                  <a:lnTo>
                    <a:pt x="28" y="104"/>
                  </a:lnTo>
                  <a:lnTo>
                    <a:pt x="41" y="78"/>
                  </a:lnTo>
                  <a:lnTo>
                    <a:pt x="23" y="64"/>
                  </a:lnTo>
                  <a:lnTo>
                    <a:pt x="0" y="12"/>
                  </a:lnTo>
                  <a:close/>
                </a:path>
              </a:pathLst>
            </a:custGeom>
            <a:grpFill/>
            <a:ln w="6350">
              <a:solidFill>
                <a:schemeClr val="bg1"/>
              </a:solidFill>
              <a:round/>
              <a:headEnd/>
              <a:tailEnd/>
            </a:ln>
          </p:spPr>
          <p:txBody>
            <a:bodyPr/>
            <a:lstStyle/>
            <a:p>
              <a:pPr>
                <a:defRPr/>
              </a:pPr>
              <a:endParaRPr lang="en-GB" sz="1800"/>
            </a:p>
          </p:txBody>
        </p:sp>
        <p:sp>
          <p:nvSpPr>
            <p:cNvPr id="21" name="Freeform 18">
              <a:extLst>
                <a:ext uri="{FF2B5EF4-FFF2-40B4-BE49-F238E27FC236}">
                  <a16:creationId xmlns:a16="http://schemas.microsoft.com/office/drawing/2014/main" id="{2592AE8A-2EAB-47A4-831E-C5585002B6B3}"/>
                </a:ext>
              </a:extLst>
            </p:cNvPr>
            <p:cNvSpPr>
              <a:spLocks/>
            </p:cNvSpPr>
            <p:nvPr/>
          </p:nvSpPr>
          <p:spPr bwMode="auto">
            <a:xfrm>
              <a:off x="6013606" y="3173413"/>
              <a:ext cx="405848" cy="663575"/>
            </a:xfrm>
            <a:custGeom>
              <a:avLst/>
              <a:gdLst>
                <a:gd name="T0" fmla="*/ 0 w 197"/>
                <a:gd name="T1" fmla="*/ 25 h 348"/>
                <a:gd name="T2" fmla="*/ 31 w 197"/>
                <a:gd name="T3" fmla="*/ 38 h 348"/>
                <a:gd name="T4" fmla="*/ 62 w 197"/>
                <a:gd name="T5" fmla="*/ 35 h 348"/>
                <a:gd name="T6" fmla="*/ 72 w 197"/>
                <a:gd name="T7" fmla="*/ 28 h 348"/>
                <a:gd name="T8" fmla="*/ 80 w 197"/>
                <a:gd name="T9" fmla="*/ 7 h 348"/>
                <a:gd name="T10" fmla="*/ 208 w 197"/>
                <a:gd name="T11" fmla="*/ 0 h 348"/>
                <a:gd name="T12" fmla="*/ 269 w 197"/>
                <a:gd name="T13" fmla="*/ 246 h 348"/>
                <a:gd name="T14" fmla="*/ 265 w 197"/>
                <a:gd name="T15" fmla="*/ 243 h 348"/>
                <a:gd name="T16" fmla="*/ 219 w 197"/>
                <a:gd name="T17" fmla="*/ 257 h 348"/>
                <a:gd name="T18" fmla="*/ 188 w 197"/>
                <a:gd name="T19" fmla="*/ 323 h 348"/>
                <a:gd name="T20" fmla="*/ 142 w 197"/>
                <a:gd name="T21" fmla="*/ 314 h 348"/>
                <a:gd name="T22" fmla="*/ 89 w 197"/>
                <a:gd name="T23" fmla="*/ 339 h 348"/>
                <a:gd name="T24" fmla="*/ 17 w 197"/>
                <a:gd name="T25" fmla="*/ 348 h 348"/>
                <a:gd name="T26" fmla="*/ 49 w 197"/>
                <a:gd name="T27" fmla="*/ 283 h 348"/>
                <a:gd name="T28" fmla="*/ 35 w 197"/>
                <a:gd name="T29" fmla="*/ 247 h 348"/>
                <a:gd name="T30" fmla="*/ 0 w 197"/>
                <a:gd name="T31" fmla="*/ 25 h 3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7"/>
                <a:gd name="T49" fmla="*/ 0 h 348"/>
                <a:gd name="T50" fmla="*/ 197 w 197"/>
                <a:gd name="T51" fmla="*/ 348 h 3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7" h="348">
                  <a:moveTo>
                    <a:pt x="0" y="25"/>
                  </a:moveTo>
                  <a:lnTo>
                    <a:pt x="23" y="38"/>
                  </a:lnTo>
                  <a:lnTo>
                    <a:pt x="45" y="35"/>
                  </a:lnTo>
                  <a:lnTo>
                    <a:pt x="53" y="28"/>
                  </a:lnTo>
                  <a:lnTo>
                    <a:pt x="58" y="7"/>
                  </a:lnTo>
                  <a:lnTo>
                    <a:pt x="153" y="0"/>
                  </a:lnTo>
                  <a:lnTo>
                    <a:pt x="197" y="246"/>
                  </a:lnTo>
                  <a:lnTo>
                    <a:pt x="194" y="243"/>
                  </a:lnTo>
                  <a:lnTo>
                    <a:pt x="161" y="257"/>
                  </a:lnTo>
                  <a:lnTo>
                    <a:pt x="138" y="323"/>
                  </a:lnTo>
                  <a:lnTo>
                    <a:pt x="104" y="314"/>
                  </a:lnTo>
                  <a:lnTo>
                    <a:pt x="65" y="339"/>
                  </a:lnTo>
                  <a:lnTo>
                    <a:pt x="13" y="348"/>
                  </a:lnTo>
                  <a:lnTo>
                    <a:pt x="36" y="283"/>
                  </a:lnTo>
                  <a:lnTo>
                    <a:pt x="26" y="247"/>
                  </a:lnTo>
                  <a:lnTo>
                    <a:pt x="0" y="25"/>
                  </a:lnTo>
                  <a:close/>
                </a:path>
              </a:pathLst>
            </a:custGeom>
            <a:grpFill/>
            <a:ln w="6350">
              <a:solidFill>
                <a:schemeClr val="bg1"/>
              </a:solidFill>
              <a:round/>
              <a:headEnd/>
              <a:tailEnd/>
            </a:ln>
          </p:spPr>
          <p:txBody>
            <a:bodyPr/>
            <a:lstStyle/>
            <a:p>
              <a:pPr>
                <a:defRPr/>
              </a:pPr>
              <a:endParaRPr lang="en-GB" sz="1800"/>
            </a:p>
          </p:txBody>
        </p:sp>
        <p:sp>
          <p:nvSpPr>
            <p:cNvPr id="22" name="Freeform 19">
              <a:extLst>
                <a:ext uri="{FF2B5EF4-FFF2-40B4-BE49-F238E27FC236}">
                  <a16:creationId xmlns:a16="http://schemas.microsoft.com/office/drawing/2014/main" id="{31FE521B-E629-4AFE-A9F1-4F78699CB366}"/>
                </a:ext>
              </a:extLst>
            </p:cNvPr>
            <p:cNvSpPr>
              <a:spLocks/>
            </p:cNvSpPr>
            <p:nvPr/>
          </p:nvSpPr>
          <p:spPr bwMode="auto">
            <a:xfrm>
              <a:off x="6328310" y="3038475"/>
              <a:ext cx="522787" cy="598488"/>
            </a:xfrm>
            <a:custGeom>
              <a:avLst/>
              <a:gdLst>
                <a:gd name="T0" fmla="*/ 0 w 253"/>
                <a:gd name="T1" fmla="*/ 71 h 314"/>
                <a:gd name="T2" fmla="*/ 156 w 253"/>
                <a:gd name="T3" fmla="*/ 59 h 314"/>
                <a:gd name="T4" fmla="*/ 188 w 253"/>
                <a:gd name="T5" fmla="*/ 64 h 314"/>
                <a:gd name="T6" fmla="*/ 264 w 253"/>
                <a:gd name="T7" fmla="*/ 37 h 314"/>
                <a:gd name="T8" fmla="*/ 280 w 253"/>
                <a:gd name="T9" fmla="*/ 12 h 314"/>
                <a:gd name="T10" fmla="*/ 325 w 253"/>
                <a:gd name="T11" fmla="*/ 0 h 314"/>
                <a:gd name="T12" fmla="*/ 349 w 253"/>
                <a:gd name="T13" fmla="*/ 119 h 314"/>
                <a:gd name="T14" fmla="*/ 330 w 253"/>
                <a:gd name="T15" fmla="*/ 132 h 314"/>
                <a:gd name="T16" fmla="*/ 335 w 253"/>
                <a:gd name="T17" fmla="*/ 214 h 314"/>
                <a:gd name="T18" fmla="*/ 300 w 253"/>
                <a:gd name="T19" fmla="*/ 221 h 314"/>
                <a:gd name="T20" fmla="*/ 280 w 253"/>
                <a:gd name="T21" fmla="*/ 267 h 314"/>
                <a:gd name="T22" fmla="*/ 253 w 253"/>
                <a:gd name="T23" fmla="*/ 261 h 314"/>
                <a:gd name="T24" fmla="*/ 245 w 253"/>
                <a:gd name="T25" fmla="*/ 314 h 314"/>
                <a:gd name="T26" fmla="*/ 204 w 253"/>
                <a:gd name="T27" fmla="*/ 292 h 314"/>
                <a:gd name="T28" fmla="*/ 128 w 253"/>
                <a:gd name="T29" fmla="*/ 306 h 314"/>
                <a:gd name="T30" fmla="*/ 95 w 253"/>
                <a:gd name="T31" fmla="*/ 286 h 314"/>
                <a:gd name="T32" fmla="*/ 52 w 253"/>
                <a:gd name="T33" fmla="*/ 285 h 314"/>
                <a:gd name="T34" fmla="*/ 29 w 253"/>
                <a:gd name="T35" fmla="*/ 197 h 314"/>
                <a:gd name="T36" fmla="*/ 0 w 253"/>
                <a:gd name="T37" fmla="*/ 71 h 3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3"/>
                <a:gd name="T58" fmla="*/ 0 h 314"/>
                <a:gd name="T59" fmla="*/ 253 w 253"/>
                <a:gd name="T60" fmla="*/ 314 h 3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3" h="314">
                  <a:moveTo>
                    <a:pt x="0" y="71"/>
                  </a:moveTo>
                  <a:lnTo>
                    <a:pt x="114" y="59"/>
                  </a:lnTo>
                  <a:lnTo>
                    <a:pt x="138" y="64"/>
                  </a:lnTo>
                  <a:lnTo>
                    <a:pt x="192" y="37"/>
                  </a:lnTo>
                  <a:lnTo>
                    <a:pt x="204" y="12"/>
                  </a:lnTo>
                  <a:lnTo>
                    <a:pt x="236" y="0"/>
                  </a:lnTo>
                  <a:lnTo>
                    <a:pt x="253" y="119"/>
                  </a:lnTo>
                  <a:lnTo>
                    <a:pt x="240" y="132"/>
                  </a:lnTo>
                  <a:lnTo>
                    <a:pt x="243" y="214"/>
                  </a:lnTo>
                  <a:lnTo>
                    <a:pt x="218" y="221"/>
                  </a:lnTo>
                  <a:lnTo>
                    <a:pt x="204" y="267"/>
                  </a:lnTo>
                  <a:lnTo>
                    <a:pt x="184" y="261"/>
                  </a:lnTo>
                  <a:lnTo>
                    <a:pt x="178" y="314"/>
                  </a:lnTo>
                  <a:lnTo>
                    <a:pt x="149" y="292"/>
                  </a:lnTo>
                  <a:lnTo>
                    <a:pt x="93" y="306"/>
                  </a:lnTo>
                  <a:lnTo>
                    <a:pt x="69" y="286"/>
                  </a:lnTo>
                  <a:lnTo>
                    <a:pt x="38" y="285"/>
                  </a:lnTo>
                  <a:lnTo>
                    <a:pt x="21" y="197"/>
                  </a:lnTo>
                  <a:lnTo>
                    <a:pt x="0" y="71"/>
                  </a:lnTo>
                  <a:close/>
                </a:path>
              </a:pathLst>
            </a:custGeom>
            <a:grpFill/>
            <a:ln w="6350">
              <a:solidFill>
                <a:schemeClr val="bg1"/>
              </a:solidFill>
              <a:round/>
              <a:headEnd/>
              <a:tailEnd/>
            </a:ln>
          </p:spPr>
          <p:txBody>
            <a:bodyPr/>
            <a:lstStyle/>
            <a:p>
              <a:pPr>
                <a:defRPr/>
              </a:pPr>
              <a:endParaRPr lang="en-GB" sz="1800"/>
            </a:p>
          </p:txBody>
        </p:sp>
        <p:sp>
          <p:nvSpPr>
            <p:cNvPr id="23" name="Freeform 20">
              <a:extLst>
                <a:ext uri="{FF2B5EF4-FFF2-40B4-BE49-F238E27FC236}">
                  <a16:creationId xmlns:a16="http://schemas.microsoft.com/office/drawing/2014/main" id="{F8E20DED-C11D-4041-A3D4-11C887021566}"/>
                </a:ext>
              </a:extLst>
            </p:cNvPr>
            <p:cNvSpPr>
              <a:spLocks/>
            </p:cNvSpPr>
            <p:nvPr/>
          </p:nvSpPr>
          <p:spPr bwMode="auto">
            <a:xfrm>
              <a:off x="5865713" y="3579813"/>
              <a:ext cx="918317" cy="506412"/>
            </a:xfrm>
            <a:custGeom>
              <a:avLst/>
              <a:gdLst>
                <a:gd name="T0" fmla="*/ 0 w 445"/>
                <a:gd name="T1" fmla="*/ 266 h 266"/>
                <a:gd name="T2" fmla="*/ 149 w 445"/>
                <a:gd name="T3" fmla="*/ 249 h 266"/>
                <a:gd name="T4" fmla="*/ 149 w 445"/>
                <a:gd name="T5" fmla="*/ 237 h 266"/>
                <a:gd name="T6" fmla="*/ 509 w 445"/>
                <a:gd name="T7" fmla="*/ 199 h 266"/>
                <a:gd name="T8" fmla="*/ 516 w 445"/>
                <a:gd name="T9" fmla="*/ 179 h 266"/>
                <a:gd name="T10" fmla="*/ 566 w 445"/>
                <a:gd name="T11" fmla="*/ 163 h 266"/>
                <a:gd name="T12" fmla="*/ 575 w 445"/>
                <a:gd name="T13" fmla="*/ 142 h 266"/>
                <a:gd name="T14" fmla="*/ 596 w 445"/>
                <a:gd name="T15" fmla="*/ 135 h 266"/>
                <a:gd name="T16" fmla="*/ 612 w 445"/>
                <a:gd name="T17" fmla="*/ 103 h 266"/>
                <a:gd name="T18" fmla="*/ 563 w 445"/>
                <a:gd name="T19" fmla="*/ 72 h 266"/>
                <a:gd name="T20" fmla="*/ 555 w 445"/>
                <a:gd name="T21" fmla="*/ 29 h 266"/>
                <a:gd name="T22" fmla="*/ 516 w 445"/>
                <a:gd name="T23" fmla="*/ 8 h 266"/>
                <a:gd name="T24" fmla="*/ 434 w 445"/>
                <a:gd name="T25" fmla="*/ 20 h 266"/>
                <a:gd name="T26" fmla="*/ 398 w 445"/>
                <a:gd name="T27" fmla="*/ 1 h 266"/>
                <a:gd name="T28" fmla="*/ 363 w 445"/>
                <a:gd name="T29" fmla="*/ 0 h 266"/>
                <a:gd name="T30" fmla="*/ 368 w 445"/>
                <a:gd name="T31" fmla="*/ 29 h 266"/>
                <a:gd name="T32" fmla="*/ 320 w 445"/>
                <a:gd name="T33" fmla="*/ 44 h 266"/>
                <a:gd name="T34" fmla="*/ 286 w 445"/>
                <a:gd name="T35" fmla="*/ 110 h 266"/>
                <a:gd name="T36" fmla="*/ 242 w 445"/>
                <a:gd name="T37" fmla="*/ 100 h 266"/>
                <a:gd name="T38" fmla="*/ 186 w 445"/>
                <a:gd name="T39" fmla="*/ 124 h 266"/>
                <a:gd name="T40" fmla="*/ 117 w 445"/>
                <a:gd name="T41" fmla="*/ 134 h 266"/>
                <a:gd name="T42" fmla="*/ 117 w 445"/>
                <a:gd name="T43" fmla="*/ 171 h 266"/>
                <a:gd name="T44" fmla="*/ 82 w 445"/>
                <a:gd name="T45" fmla="*/ 170 h 266"/>
                <a:gd name="T46" fmla="*/ 83 w 445"/>
                <a:gd name="T47" fmla="*/ 203 h 266"/>
                <a:gd name="T48" fmla="*/ 48 w 445"/>
                <a:gd name="T49" fmla="*/ 190 h 266"/>
                <a:gd name="T50" fmla="*/ 28 w 445"/>
                <a:gd name="T51" fmla="*/ 196 h 266"/>
                <a:gd name="T52" fmla="*/ 45 w 445"/>
                <a:gd name="T53" fmla="*/ 218 h 266"/>
                <a:gd name="T54" fmla="*/ 5 w 445"/>
                <a:gd name="T55" fmla="*/ 248 h 266"/>
                <a:gd name="T56" fmla="*/ 0 w 445"/>
                <a:gd name="T57" fmla="*/ 266 h 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45"/>
                <a:gd name="T88" fmla="*/ 0 h 266"/>
                <a:gd name="T89" fmla="*/ 445 w 445"/>
                <a:gd name="T90" fmla="*/ 266 h 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45" h="266">
                  <a:moveTo>
                    <a:pt x="0" y="266"/>
                  </a:moveTo>
                  <a:lnTo>
                    <a:pt x="108" y="249"/>
                  </a:lnTo>
                  <a:lnTo>
                    <a:pt x="108" y="237"/>
                  </a:lnTo>
                  <a:lnTo>
                    <a:pt x="370" y="199"/>
                  </a:lnTo>
                  <a:lnTo>
                    <a:pt x="374" y="179"/>
                  </a:lnTo>
                  <a:lnTo>
                    <a:pt x="412" y="163"/>
                  </a:lnTo>
                  <a:lnTo>
                    <a:pt x="417" y="142"/>
                  </a:lnTo>
                  <a:lnTo>
                    <a:pt x="433" y="135"/>
                  </a:lnTo>
                  <a:lnTo>
                    <a:pt x="445" y="103"/>
                  </a:lnTo>
                  <a:lnTo>
                    <a:pt x="409" y="72"/>
                  </a:lnTo>
                  <a:lnTo>
                    <a:pt x="403" y="29"/>
                  </a:lnTo>
                  <a:lnTo>
                    <a:pt x="374" y="8"/>
                  </a:lnTo>
                  <a:lnTo>
                    <a:pt x="316" y="20"/>
                  </a:lnTo>
                  <a:lnTo>
                    <a:pt x="289" y="1"/>
                  </a:lnTo>
                  <a:lnTo>
                    <a:pt x="263" y="0"/>
                  </a:lnTo>
                  <a:lnTo>
                    <a:pt x="268" y="29"/>
                  </a:lnTo>
                  <a:lnTo>
                    <a:pt x="232" y="44"/>
                  </a:lnTo>
                  <a:lnTo>
                    <a:pt x="208" y="110"/>
                  </a:lnTo>
                  <a:lnTo>
                    <a:pt x="175" y="100"/>
                  </a:lnTo>
                  <a:lnTo>
                    <a:pt x="136" y="124"/>
                  </a:lnTo>
                  <a:lnTo>
                    <a:pt x="85" y="134"/>
                  </a:lnTo>
                  <a:lnTo>
                    <a:pt x="85" y="171"/>
                  </a:lnTo>
                  <a:lnTo>
                    <a:pt x="60" y="170"/>
                  </a:lnTo>
                  <a:lnTo>
                    <a:pt x="61" y="203"/>
                  </a:lnTo>
                  <a:lnTo>
                    <a:pt x="35" y="190"/>
                  </a:lnTo>
                  <a:lnTo>
                    <a:pt x="20" y="196"/>
                  </a:lnTo>
                  <a:lnTo>
                    <a:pt x="33" y="218"/>
                  </a:lnTo>
                  <a:lnTo>
                    <a:pt x="5" y="248"/>
                  </a:lnTo>
                  <a:lnTo>
                    <a:pt x="0" y="266"/>
                  </a:lnTo>
                  <a:close/>
                </a:path>
              </a:pathLst>
            </a:custGeom>
            <a:grpFill/>
            <a:ln w="6350">
              <a:solidFill>
                <a:schemeClr val="bg1"/>
              </a:solidFill>
              <a:round/>
              <a:headEnd/>
              <a:tailEnd/>
            </a:ln>
          </p:spPr>
          <p:txBody>
            <a:bodyPr/>
            <a:lstStyle/>
            <a:p>
              <a:pPr>
                <a:defRPr/>
              </a:pPr>
              <a:endParaRPr lang="en-GB" sz="1800"/>
            </a:p>
          </p:txBody>
        </p:sp>
        <p:sp>
          <p:nvSpPr>
            <p:cNvPr id="24" name="Freeform 21">
              <a:extLst>
                <a:ext uri="{FF2B5EF4-FFF2-40B4-BE49-F238E27FC236}">
                  <a16:creationId xmlns:a16="http://schemas.microsoft.com/office/drawing/2014/main" id="{B1D0E33C-E08E-430D-923C-D48AEBEC6FCC}"/>
                </a:ext>
              </a:extLst>
            </p:cNvPr>
            <p:cNvSpPr>
              <a:spLocks/>
            </p:cNvSpPr>
            <p:nvPr/>
          </p:nvSpPr>
          <p:spPr bwMode="auto">
            <a:xfrm>
              <a:off x="5802084" y="3905250"/>
              <a:ext cx="1059332" cy="384175"/>
            </a:xfrm>
            <a:custGeom>
              <a:avLst/>
              <a:gdLst>
                <a:gd name="T0" fmla="*/ 43 w 513"/>
                <a:gd name="T1" fmla="*/ 92 h 202"/>
                <a:gd name="T2" fmla="*/ 43 w 513"/>
                <a:gd name="T3" fmla="*/ 96 h 202"/>
                <a:gd name="T4" fmla="*/ 30 w 513"/>
                <a:gd name="T5" fmla="*/ 115 h 202"/>
                <a:gd name="T6" fmla="*/ 44 w 513"/>
                <a:gd name="T7" fmla="*/ 140 h 202"/>
                <a:gd name="T8" fmla="*/ 0 w 513"/>
                <a:gd name="T9" fmla="*/ 163 h 202"/>
                <a:gd name="T10" fmla="*/ 11 w 513"/>
                <a:gd name="T11" fmla="*/ 202 h 202"/>
                <a:gd name="T12" fmla="*/ 196 w 513"/>
                <a:gd name="T13" fmla="*/ 190 h 202"/>
                <a:gd name="T14" fmla="*/ 415 w 513"/>
                <a:gd name="T15" fmla="*/ 170 h 202"/>
                <a:gd name="T16" fmla="*/ 527 w 513"/>
                <a:gd name="T17" fmla="*/ 154 h 202"/>
                <a:gd name="T18" fmla="*/ 548 w 513"/>
                <a:gd name="T19" fmla="*/ 103 h 202"/>
                <a:gd name="T20" fmla="*/ 589 w 513"/>
                <a:gd name="T21" fmla="*/ 100 h 202"/>
                <a:gd name="T22" fmla="*/ 709 w 513"/>
                <a:gd name="T23" fmla="*/ 0 h 202"/>
                <a:gd name="T24" fmla="*/ 552 w 513"/>
                <a:gd name="T25" fmla="*/ 25 h 202"/>
                <a:gd name="T26" fmla="*/ 185 w 513"/>
                <a:gd name="T27" fmla="*/ 66 h 202"/>
                <a:gd name="T28" fmla="*/ 188 w 513"/>
                <a:gd name="T29" fmla="*/ 78 h 202"/>
                <a:gd name="T30" fmla="*/ 43 w 513"/>
                <a:gd name="T31" fmla="*/ 92 h 2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3"/>
                <a:gd name="T49" fmla="*/ 0 h 202"/>
                <a:gd name="T50" fmla="*/ 513 w 513"/>
                <a:gd name="T51" fmla="*/ 202 h 2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3" h="202">
                  <a:moveTo>
                    <a:pt x="31" y="92"/>
                  </a:moveTo>
                  <a:lnTo>
                    <a:pt x="31" y="96"/>
                  </a:lnTo>
                  <a:lnTo>
                    <a:pt x="22" y="115"/>
                  </a:lnTo>
                  <a:lnTo>
                    <a:pt x="32" y="140"/>
                  </a:lnTo>
                  <a:lnTo>
                    <a:pt x="0" y="163"/>
                  </a:lnTo>
                  <a:lnTo>
                    <a:pt x="7" y="202"/>
                  </a:lnTo>
                  <a:lnTo>
                    <a:pt x="142" y="190"/>
                  </a:lnTo>
                  <a:lnTo>
                    <a:pt x="301" y="170"/>
                  </a:lnTo>
                  <a:lnTo>
                    <a:pt x="381" y="154"/>
                  </a:lnTo>
                  <a:lnTo>
                    <a:pt x="398" y="103"/>
                  </a:lnTo>
                  <a:lnTo>
                    <a:pt x="426" y="100"/>
                  </a:lnTo>
                  <a:lnTo>
                    <a:pt x="513" y="0"/>
                  </a:lnTo>
                  <a:lnTo>
                    <a:pt x="400" y="25"/>
                  </a:lnTo>
                  <a:lnTo>
                    <a:pt x="135" y="66"/>
                  </a:lnTo>
                  <a:lnTo>
                    <a:pt x="137" y="78"/>
                  </a:lnTo>
                  <a:lnTo>
                    <a:pt x="31" y="92"/>
                  </a:lnTo>
                  <a:close/>
                </a:path>
              </a:pathLst>
            </a:custGeom>
            <a:grpFill/>
            <a:ln w="6350">
              <a:solidFill>
                <a:schemeClr val="bg1"/>
              </a:solidFill>
              <a:round/>
              <a:headEnd/>
              <a:tailEnd/>
            </a:ln>
          </p:spPr>
          <p:txBody>
            <a:bodyPr/>
            <a:lstStyle/>
            <a:p>
              <a:pPr>
                <a:defRPr/>
              </a:pPr>
              <a:endParaRPr lang="en-GB" sz="1800"/>
            </a:p>
          </p:txBody>
        </p:sp>
        <p:sp>
          <p:nvSpPr>
            <p:cNvPr id="25" name="Freeform 22">
              <a:extLst>
                <a:ext uri="{FF2B5EF4-FFF2-40B4-BE49-F238E27FC236}">
                  <a16:creationId xmlns:a16="http://schemas.microsoft.com/office/drawing/2014/main" id="{0598434B-8DC1-4049-8FAA-E6DCA9C23549}"/>
                </a:ext>
              </a:extLst>
            </p:cNvPr>
            <p:cNvSpPr>
              <a:spLocks/>
            </p:cNvSpPr>
            <p:nvPr/>
          </p:nvSpPr>
          <p:spPr bwMode="auto">
            <a:xfrm>
              <a:off x="6269840" y="4787900"/>
              <a:ext cx="1159074" cy="777875"/>
            </a:xfrm>
            <a:custGeom>
              <a:avLst/>
              <a:gdLst>
                <a:gd name="T0" fmla="*/ 0 w 561"/>
                <a:gd name="T1" fmla="*/ 39 h 409"/>
                <a:gd name="T2" fmla="*/ 212 w 561"/>
                <a:gd name="T3" fmla="*/ 23 h 409"/>
                <a:gd name="T4" fmla="*/ 234 w 561"/>
                <a:gd name="T5" fmla="*/ 50 h 409"/>
                <a:gd name="T6" fmla="*/ 463 w 561"/>
                <a:gd name="T7" fmla="*/ 23 h 409"/>
                <a:gd name="T8" fmla="*/ 502 w 561"/>
                <a:gd name="T9" fmla="*/ 45 h 409"/>
                <a:gd name="T10" fmla="*/ 502 w 561"/>
                <a:gd name="T11" fmla="*/ 3 h 409"/>
                <a:gd name="T12" fmla="*/ 500 w 561"/>
                <a:gd name="T13" fmla="*/ 0 h 409"/>
                <a:gd name="T14" fmla="*/ 545 w 561"/>
                <a:gd name="T15" fmla="*/ 2 h 409"/>
                <a:gd name="T16" fmla="*/ 593 w 561"/>
                <a:gd name="T17" fmla="*/ 65 h 409"/>
                <a:gd name="T18" fmla="*/ 670 w 561"/>
                <a:gd name="T19" fmla="*/ 151 h 409"/>
                <a:gd name="T20" fmla="*/ 709 w 561"/>
                <a:gd name="T21" fmla="*/ 225 h 409"/>
                <a:gd name="T22" fmla="*/ 763 w 561"/>
                <a:gd name="T23" fmla="*/ 277 h 409"/>
                <a:gd name="T24" fmla="*/ 774 w 561"/>
                <a:gd name="T25" fmla="*/ 352 h 409"/>
                <a:gd name="T26" fmla="*/ 756 w 561"/>
                <a:gd name="T27" fmla="*/ 397 h 409"/>
                <a:gd name="T28" fmla="*/ 674 w 561"/>
                <a:gd name="T29" fmla="*/ 409 h 409"/>
                <a:gd name="T30" fmla="*/ 660 w 561"/>
                <a:gd name="T31" fmla="*/ 390 h 409"/>
                <a:gd name="T32" fmla="*/ 604 w 561"/>
                <a:gd name="T33" fmla="*/ 363 h 409"/>
                <a:gd name="T34" fmla="*/ 586 w 561"/>
                <a:gd name="T35" fmla="*/ 335 h 409"/>
                <a:gd name="T36" fmla="*/ 571 w 561"/>
                <a:gd name="T37" fmla="*/ 324 h 409"/>
                <a:gd name="T38" fmla="*/ 561 w 561"/>
                <a:gd name="T39" fmla="*/ 298 h 409"/>
                <a:gd name="T40" fmla="*/ 547 w 561"/>
                <a:gd name="T41" fmla="*/ 305 h 409"/>
                <a:gd name="T42" fmla="*/ 502 w 561"/>
                <a:gd name="T43" fmla="*/ 271 h 409"/>
                <a:gd name="T44" fmla="*/ 514 w 561"/>
                <a:gd name="T45" fmla="*/ 239 h 409"/>
                <a:gd name="T46" fmla="*/ 502 w 561"/>
                <a:gd name="T47" fmla="*/ 222 h 409"/>
                <a:gd name="T48" fmla="*/ 489 w 561"/>
                <a:gd name="T49" fmla="*/ 228 h 409"/>
                <a:gd name="T50" fmla="*/ 490 w 561"/>
                <a:gd name="T51" fmla="*/ 246 h 409"/>
                <a:gd name="T52" fmla="*/ 475 w 561"/>
                <a:gd name="T53" fmla="*/ 222 h 409"/>
                <a:gd name="T54" fmla="*/ 476 w 561"/>
                <a:gd name="T55" fmla="*/ 164 h 409"/>
                <a:gd name="T56" fmla="*/ 448 w 561"/>
                <a:gd name="T57" fmla="*/ 130 h 409"/>
                <a:gd name="T58" fmla="*/ 376 w 561"/>
                <a:gd name="T59" fmla="*/ 102 h 409"/>
                <a:gd name="T60" fmla="*/ 339 w 561"/>
                <a:gd name="T61" fmla="*/ 70 h 409"/>
                <a:gd name="T62" fmla="*/ 298 w 561"/>
                <a:gd name="T63" fmla="*/ 67 h 409"/>
                <a:gd name="T64" fmla="*/ 282 w 561"/>
                <a:gd name="T65" fmla="*/ 87 h 409"/>
                <a:gd name="T66" fmla="*/ 222 w 561"/>
                <a:gd name="T67" fmla="*/ 101 h 409"/>
                <a:gd name="T68" fmla="*/ 185 w 561"/>
                <a:gd name="T69" fmla="*/ 87 h 409"/>
                <a:gd name="T70" fmla="*/ 168 w 561"/>
                <a:gd name="T71" fmla="*/ 65 h 409"/>
                <a:gd name="T72" fmla="*/ 55 w 561"/>
                <a:gd name="T73" fmla="*/ 84 h 409"/>
                <a:gd name="T74" fmla="*/ 31 w 561"/>
                <a:gd name="T75" fmla="*/ 69 h 409"/>
                <a:gd name="T76" fmla="*/ 4 w 561"/>
                <a:gd name="T77" fmla="*/ 85 h 409"/>
                <a:gd name="T78" fmla="*/ 0 w 561"/>
                <a:gd name="T79" fmla="*/ 39 h 40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1"/>
                <a:gd name="T121" fmla="*/ 0 h 409"/>
                <a:gd name="T122" fmla="*/ 561 w 561"/>
                <a:gd name="T123" fmla="*/ 409 h 40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1" h="409">
                  <a:moveTo>
                    <a:pt x="0" y="39"/>
                  </a:moveTo>
                  <a:lnTo>
                    <a:pt x="154" y="23"/>
                  </a:lnTo>
                  <a:lnTo>
                    <a:pt x="170" y="50"/>
                  </a:lnTo>
                  <a:lnTo>
                    <a:pt x="336" y="23"/>
                  </a:lnTo>
                  <a:lnTo>
                    <a:pt x="364" y="45"/>
                  </a:lnTo>
                  <a:lnTo>
                    <a:pt x="364" y="3"/>
                  </a:lnTo>
                  <a:lnTo>
                    <a:pt x="362" y="0"/>
                  </a:lnTo>
                  <a:lnTo>
                    <a:pt x="395" y="2"/>
                  </a:lnTo>
                  <a:lnTo>
                    <a:pt x="430" y="65"/>
                  </a:lnTo>
                  <a:lnTo>
                    <a:pt x="485" y="151"/>
                  </a:lnTo>
                  <a:lnTo>
                    <a:pt x="513" y="225"/>
                  </a:lnTo>
                  <a:lnTo>
                    <a:pt x="554" y="277"/>
                  </a:lnTo>
                  <a:lnTo>
                    <a:pt x="561" y="352"/>
                  </a:lnTo>
                  <a:lnTo>
                    <a:pt x="548" y="397"/>
                  </a:lnTo>
                  <a:lnTo>
                    <a:pt x="489" y="409"/>
                  </a:lnTo>
                  <a:lnTo>
                    <a:pt x="479" y="390"/>
                  </a:lnTo>
                  <a:lnTo>
                    <a:pt x="437" y="363"/>
                  </a:lnTo>
                  <a:lnTo>
                    <a:pt x="424" y="335"/>
                  </a:lnTo>
                  <a:lnTo>
                    <a:pt x="413" y="324"/>
                  </a:lnTo>
                  <a:lnTo>
                    <a:pt x="407" y="298"/>
                  </a:lnTo>
                  <a:lnTo>
                    <a:pt x="397" y="305"/>
                  </a:lnTo>
                  <a:lnTo>
                    <a:pt x="364" y="271"/>
                  </a:lnTo>
                  <a:lnTo>
                    <a:pt x="372" y="239"/>
                  </a:lnTo>
                  <a:lnTo>
                    <a:pt x="364" y="222"/>
                  </a:lnTo>
                  <a:lnTo>
                    <a:pt x="354" y="228"/>
                  </a:lnTo>
                  <a:lnTo>
                    <a:pt x="355" y="246"/>
                  </a:lnTo>
                  <a:lnTo>
                    <a:pt x="344" y="222"/>
                  </a:lnTo>
                  <a:lnTo>
                    <a:pt x="345" y="164"/>
                  </a:lnTo>
                  <a:lnTo>
                    <a:pt x="325" y="130"/>
                  </a:lnTo>
                  <a:lnTo>
                    <a:pt x="272" y="102"/>
                  </a:lnTo>
                  <a:lnTo>
                    <a:pt x="246" y="70"/>
                  </a:lnTo>
                  <a:lnTo>
                    <a:pt x="216" y="67"/>
                  </a:lnTo>
                  <a:lnTo>
                    <a:pt x="204" y="87"/>
                  </a:lnTo>
                  <a:lnTo>
                    <a:pt x="161" y="101"/>
                  </a:lnTo>
                  <a:lnTo>
                    <a:pt x="135" y="87"/>
                  </a:lnTo>
                  <a:lnTo>
                    <a:pt x="122" y="65"/>
                  </a:lnTo>
                  <a:lnTo>
                    <a:pt x="40" y="84"/>
                  </a:lnTo>
                  <a:lnTo>
                    <a:pt x="23" y="69"/>
                  </a:lnTo>
                  <a:lnTo>
                    <a:pt x="4" y="85"/>
                  </a:lnTo>
                  <a:lnTo>
                    <a:pt x="0" y="39"/>
                  </a:lnTo>
                  <a:close/>
                </a:path>
              </a:pathLst>
            </a:custGeom>
            <a:grpFill/>
            <a:ln w="6350">
              <a:solidFill>
                <a:schemeClr val="bg1"/>
              </a:solidFill>
              <a:round/>
              <a:headEnd/>
              <a:tailEnd/>
            </a:ln>
          </p:spPr>
          <p:txBody>
            <a:bodyPr/>
            <a:lstStyle/>
            <a:p>
              <a:pPr>
                <a:defRPr/>
              </a:pPr>
              <a:endParaRPr lang="en-GB" sz="1800"/>
            </a:p>
          </p:txBody>
        </p:sp>
        <p:sp>
          <p:nvSpPr>
            <p:cNvPr id="26" name="Freeform 23">
              <a:extLst>
                <a:ext uri="{FF2B5EF4-FFF2-40B4-BE49-F238E27FC236}">
                  <a16:creationId xmlns:a16="http://schemas.microsoft.com/office/drawing/2014/main" id="{72F953FE-3F68-4F3A-B005-4D0BBC04CB84}"/>
                </a:ext>
              </a:extLst>
            </p:cNvPr>
            <p:cNvSpPr>
              <a:spLocks/>
            </p:cNvSpPr>
            <p:nvPr/>
          </p:nvSpPr>
          <p:spPr bwMode="auto">
            <a:xfrm>
              <a:off x="6696324" y="3260725"/>
              <a:ext cx="529666" cy="549275"/>
            </a:xfrm>
            <a:custGeom>
              <a:avLst/>
              <a:gdLst>
                <a:gd name="T0" fmla="*/ 36 w 256"/>
                <a:gd name="T1" fmla="*/ 150 h 288"/>
                <a:gd name="T2" fmla="*/ 10 w 256"/>
                <a:gd name="T3" fmla="*/ 144 h 288"/>
                <a:gd name="T4" fmla="*/ 0 w 256"/>
                <a:gd name="T5" fmla="*/ 190 h 288"/>
                <a:gd name="T6" fmla="*/ 10 w 256"/>
                <a:gd name="T7" fmla="*/ 239 h 288"/>
                <a:gd name="T8" fmla="*/ 60 w 256"/>
                <a:gd name="T9" fmla="*/ 271 h 288"/>
                <a:gd name="T10" fmla="*/ 72 w 256"/>
                <a:gd name="T11" fmla="*/ 288 h 288"/>
                <a:gd name="T12" fmla="*/ 138 w 256"/>
                <a:gd name="T13" fmla="*/ 271 h 288"/>
                <a:gd name="T14" fmla="*/ 215 w 256"/>
                <a:gd name="T15" fmla="*/ 233 h 288"/>
                <a:gd name="T16" fmla="*/ 238 w 256"/>
                <a:gd name="T17" fmla="*/ 148 h 288"/>
                <a:gd name="T18" fmla="*/ 288 w 256"/>
                <a:gd name="T19" fmla="*/ 126 h 288"/>
                <a:gd name="T20" fmla="*/ 316 w 256"/>
                <a:gd name="T21" fmla="*/ 74 h 288"/>
                <a:gd name="T22" fmla="*/ 356 w 256"/>
                <a:gd name="T23" fmla="*/ 60 h 288"/>
                <a:gd name="T24" fmla="*/ 303 w 256"/>
                <a:gd name="T25" fmla="*/ 53 h 288"/>
                <a:gd name="T26" fmla="*/ 214 w 256"/>
                <a:gd name="T27" fmla="*/ 90 h 288"/>
                <a:gd name="T28" fmla="*/ 200 w 256"/>
                <a:gd name="T29" fmla="*/ 54 h 288"/>
                <a:gd name="T30" fmla="*/ 123 w 256"/>
                <a:gd name="T31" fmla="*/ 57 h 288"/>
                <a:gd name="T32" fmla="*/ 104 w 256"/>
                <a:gd name="T33" fmla="*/ 0 h 288"/>
                <a:gd name="T34" fmla="*/ 85 w 256"/>
                <a:gd name="T35" fmla="*/ 15 h 288"/>
                <a:gd name="T36" fmla="*/ 91 w 256"/>
                <a:gd name="T37" fmla="*/ 97 h 288"/>
                <a:gd name="T38" fmla="*/ 55 w 256"/>
                <a:gd name="T39" fmla="*/ 104 h 288"/>
                <a:gd name="T40" fmla="*/ 36 w 256"/>
                <a:gd name="T41" fmla="*/ 150 h 2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6"/>
                <a:gd name="T64" fmla="*/ 0 h 288"/>
                <a:gd name="T65" fmla="*/ 256 w 256"/>
                <a:gd name="T66" fmla="*/ 288 h 2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6" h="288">
                  <a:moveTo>
                    <a:pt x="26" y="150"/>
                  </a:moveTo>
                  <a:lnTo>
                    <a:pt x="6" y="144"/>
                  </a:lnTo>
                  <a:lnTo>
                    <a:pt x="0" y="190"/>
                  </a:lnTo>
                  <a:lnTo>
                    <a:pt x="6" y="239"/>
                  </a:lnTo>
                  <a:lnTo>
                    <a:pt x="43" y="271"/>
                  </a:lnTo>
                  <a:lnTo>
                    <a:pt x="52" y="288"/>
                  </a:lnTo>
                  <a:lnTo>
                    <a:pt x="99" y="271"/>
                  </a:lnTo>
                  <a:lnTo>
                    <a:pt x="155" y="233"/>
                  </a:lnTo>
                  <a:lnTo>
                    <a:pt x="171" y="148"/>
                  </a:lnTo>
                  <a:lnTo>
                    <a:pt x="207" y="126"/>
                  </a:lnTo>
                  <a:lnTo>
                    <a:pt x="227" y="74"/>
                  </a:lnTo>
                  <a:lnTo>
                    <a:pt x="256" y="60"/>
                  </a:lnTo>
                  <a:lnTo>
                    <a:pt x="218" y="53"/>
                  </a:lnTo>
                  <a:lnTo>
                    <a:pt x="154" y="90"/>
                  </a:lnTo>
                  <a:lnTo>
                    <a:pt x="144" y="54"/>
                  </a:lnTo>
                  <a:lnTo>
                    <a:pt x="88" y="57"/>
                  </a:lnTo>
                  <a:lnTo>
                    <a:pt x="75" y="0"/>
                  </a:lnTo>
                  <a:lnTo>
                    <a:pt x="61" y="15"/>
                  </a:lnTo>
                  <a:lnTo>
                    <a:pt x="65" y="97"/>
                  </a:lnTo>
                  <a:lnTo>
                    <a:pt x="40" y="104"/>
                  </a:lnTo>
                  <a:lnTo>
                    <a:pt x="26" y="150"/>
                  </a:lnTo>
                  <a:close/>
                </a:path>
              </a:pathLst>
            </a:custGeom>
            <a:grpFill/>
            <a:ln w="6350">
              <a:solidFill>
                <a:schemeClr val="bg1"/>
              </a:solidFill>
              <a:round/>
              <a:headEnd/>
              <a:tailEnd/>
            </a:ln>
          </p:spPr>
          <p:txBody>
            <a:bodyPr/>
            <a:lstStyle/>
            <a:p>
              <a:pPr>
                <a:defRPr/>
              </a:pPr>
              <a:endParaRPr lang="en-GB" sz="1800"/>
            </a:p>
          </p:txBody>
        </p:sp>
        <p:sp>
          <p:nvSpPr>
            <p:cNvPr id="27" name="Freeform 24">
              <a:extLst>
                <a:ext uri="{FF2B5EF4-FFF2-40B4-BE49-F238E27FC236}">
                  <a16:creationId xmlns:a16="http://schemas.microsoft.com/office/drawing/2014/main" id="{6EF5E097-F6CA-4844-BDD5-32B172EB9610}"/>
                </a:ext>
              </a:extLst>
            </p:cNvPr>
            <p:cNvSpPr>
              <a:spLocks/>
            </p:cNvSpPr>
            <p:nvPr/>
          </p:nvSpPr>
          <p:spPr bwMode="auto">
            <a:xfrm>
              <a:off x="7492543" y="2346325"/>
              <a:ext cx="208082" cy="384175"/>
            </a:xfrm>
            <a:custGeom>
              <a:avLst/>
              <a:gdLst>
                <a:gd name="T0" fmla="*/ 0 w 101"/>
                <a:gd name="T1" fmla="*/ 21 h 202"/>
                <a:gd name="T2" fmla="*/ 100 w 101"/>
                <a:gd name="T3" fmla="*/ 0 h 202"/>
                <a:gd name="T4" fmla="*/ 137 w 101"/>
                <a:gd name="T5" fmla="*/ 55 h 202"/>
                <a:gd name="T6" fmla="*/ 118 w 101"/>
                <a:gd name="T7" fmla="*/ 70 h 202"/>
                <a:gd name="T8" fmla="*/ 126 w 101"/>
                <a:gd name="T9" fmla="*/ 192 h 202"/>
                <a:gd name="T10" fmla="*/ 68 w 101"/>
                <a:gd name="T11" fmla="*/ 202 h 202"/>
                <a:gd name="T12" fmla="*/ 39 w 101"/>
                <a:gd name="T13" fmla="*/ 152 h 202"/>
                <a:gd name="T14" fmla="*/ 38 w 101"/>
                <a:gd name="T15" fmla="*/ 92 h 202"/>
                <a:gd name="T16" fmla="*/ 13 w 101"/>
                <a:gd name="T17" fmla="*/ 74 h 202"/>
                <a:gd name="T18" fmla="*/ 0 w 101"/>
                <a:gd name="T19" fmla="*/ 21 h 2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202"/>
                <a:gd name="T32" fmla="*/ 101 w 101"/>
                <a:gd name="T33" fmla="*/ 202 h 2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202">
                  <a:moveTo>
                    <a:pt x="0" y="21"/>
                  </a:moveTo>
                  <a:lnTo>
                    <a:pt x="74" y="0"/>
                  </a:lnTo>
                  <a:lnTo>
                    <a:pt x="101" y="55"/>
                  </a:lnTo>
                  <a:lnTo>
                    <a:pt x="87" y="70"/>
                  </a:lnTo>
                  <a:lnTo>
                    <a:pt x="93" y="192"/>
                  </a:lnTo>
                  <a:lnTo>
                    <a:pt x="50" y="202"/>
                  </a:lnTo>
                  <a:lnTo>
                    <a:pt x="29" y="152"/>
                  </a:lnTo>
                  <a:lnTo>
                    <a:pt x="28" y="92"/>
                  </a:lnTo>
                  <a:lnTo>
                    <a:pt x="9" y="74"/>
                  </a:lnTo>
                  <a:lnTo>
                    <a:pt x="0" y="21"/>
                  </a:lnTo>
                  <a:close/>
                </a:path>
              </a:pathLst>
            </a:custGeom>
            <a:grpFill/>
            <a:ln w="6350">
              <a:solidFill>
                <a:schemeClr val="bg1"/>
              </a:solidFill>
              <a:round/>
              <a:headEnd/>
              <a:tailEnd/>
            </a:ln>
          </p:spPr>
          <p:txBody>
            <a:bodyPr/>
            <a:lstStyle/>
            <a:p>
              <a:pPr>
                <a:defRPr/>
              </a:pPr>
              <a:endParaRPr lang="en-GB" sz="1800"/>
            </a:p>
          </p:txBody>
        </p:sp>
        <p:sp>
          <p:nvSpPr>
            <p:cNvPr id="28" name="Freeform 25">
              <a:extLst>
                <a:ext uri="{FF2B5EF4-FFF2-40B4-BE49-F238E27FC236}">
                  <a16:creationId xmlns:a16="http://schemas.microsoft.com/office/drawing/2014/main" id="{D2A0A74E-91D7-4D20-86F1-DD0D42739559}"/>
                </a:ext>
              </a:extLst>
            </p:cNvPr>
            <p:cNvSpPr>
              <a:spLocks/>
            </p:cNvSpPr>
            <p:nvPr/>
          </p:nvSpPr>
          <p:spPr bwMode="auto">
            <a:xfrm>
              <a:off x="7592286" y="2647950"/>
              <a:ext cx="445400" cy="201613"/>
            </a:xfrm>
            <a:custGeom>
              <a:avLst/>
              <a:gdLst>
                <a:gd name="T0" fmla="*/ 0 w 216"/>
                <a:gd name="T1" fmla="*/ 42 h 106"/>
                <a:gd name="T2" fmla="*/ 152 w 216"/>
                <a:gd name="T3" fmla="*/ 13 h 106"/>
                <a:gd name="T4" fmla="*/ 169 w 216"/>
                <a:gd name="T5" fmla="*/ 14 h 106"/>
                <a:gd name="T6" fmla="*/ 187 w 216"/>
                <a:gd name="T7" fmla="*/ 0 h 106"/>
                <a:gd name="T8" fmla="*/ 203 w 216"/>
                <a:gd name="T9" fmla="*/ 7 h 106"/>
                <a:gd name="T10" fmla="*/ 184 w 216"/>
                <a:gd name="T11" fmla="*/ 37 h 106"/>
                <a:gd name="T12" fmla="*/ 216 w 216"/>
                <a:gd name="T13" fmla="*/ 35 h 106"/>
                <a:gd name="T14" fmla="*/ 234 w 216"/>
                <a:gd name="T15" fmla="*/ 59 h 106"/>
                <a:gd name="T16" fmla="*/ 257 w 216"/>
                <a:gd name="T17" fmla="*/ 61 h 106"/>
                <a:gd name="T18" fmla="*/ 271 w 216"/>
                <a:gd name="T19" fmla="*/ 57 h 106"/>
                <a:gd name="T20" fmla="*/ 271 w 216"/>
                <a:gd name="T21" fmla="*/ 44 h 106"/>
                <a:gd name="T22" fmla="*/ 245 w 216"/>
                <a:gd name="T23" fmla="*/ 28 h 106"/>
                <a:gd name="T24" fmla="*/ 264 w 216"/>
                <a:gd name="T25" fmla="*/ 27 h 106"/>
                <a:gd name="T26" fmla="*/ 297 w 216"/>
                <a:gd name="T27" fmla="*/ 62 h 106"/>
                <a:gd name="T28" fmla="*/ 265 w 216"/>
                <a:gd name="T29" fmla="*/ 83 h 106"/>
                <a:gd name="T30" fmla="*/ 230 w 216"/>
                <a:gd name="T31" fmla="*/ 73 h 106"/>
                <a:gd name="T32" fmla="*/ 209 w 216"/>
                <a:gd name="T33" fmla="*/ 98 h 106"/>
                <a:gd name="T34" fmla="*/ 164 w 216"/>
                <a:gd name="T35" fmla="*/ 73 h 106"/>
                <a:gd name="T36" fmla="*/ 13 w 216"/>
                <a:gd name="T37" fmla="*/ 106 h 106"/>
                <a:gd name="T38" fmla="*/ 0 w 216"/>
                <a:gd name="T39" fmla="*/ 42 h 10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6"/>
                <a:gd name="T61" fmla="*/ 0 h 106"/>
                <a:gd name="T62" fmla="*/ 216 w 216"/>
                <a:gd name="T63" fmla="*/ 106 h 10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6" h="106">
                  <a:moveTo>
                    <a:pt x="0" y="42"/>
                  </a:moveTo>
                  <a:lnTo>
                    <a:pt x="110" y="13"/>
                  </a:lnTo>
                  <a:lnTo>
                    <a:pt x="123" y="14"/>
                  </a:lnTo>
                  <a:lnTo>
                    <a:pt x="137" y="0"/>
                  </a:lnTo>
                  <a:lnTo>
                    <a:pt x="148" y="7"/>
                  </a:lnTo>
                  <a:lnTo>
                    <a:pt x="134" y="37"/>
                  </a:lnTo>
                  <a:lnTo>
                    <a:pt x="157" y="35"/>
                  </a:lnTo>
                  <a:lnTo>
                    <a:pt x="170" y="59"/>
                  </a:lnTo>
                  <a:lnTo>
                    <a:pt x="186" y="61"/>
                  </a:lnTo>
                  <a:lnTo>
                    <a:pt x="197" y="57"/>
                  </a:lnTo>
                  <a:lnTo>
                    <a:pt x="197" y="44"/>
                  </a:lnTo>
                  <a:lnTo>
                    <a:pt x="178" y="28"/>
                  </a:lnTo>
                  <a:lnTo>
                    <a:pt x="192" y="27"/>
                  </a:lnTo>
                  <a:lnTo>
                    <a:pt x="216" y="62"/>
                  </a:lnTo>
                  <a:lnTo>
                    <a:pt x="193" y="83"/>
                  </a:lnTo>
                  <a:lnTo>
                    <a:pt x="167" y="73"/>
                  </a:lnTo>
                  <a:lnTo>
                    <a:pt x="151" y="98"/>
                  </a:lnTo>
                  <a:lnTo>
                    <a:pt x="118" y="73"/>
                  </a:lnTo>
                  <a:lnTo>
                    <a:pt x="9" y="106"/>
                  </a:lnTo>
                  <a:lnTo>
                    <a:pt x="0" y="42"/>
                  </a:lnTo>
                  <a:close/>
                </a:path>
              </a:pathLst>
            </a:custGeom>
            <a:grpFill/>
            <a:ln w="6350">
              <a:solidFill>
                <a:schemeClr val="bg1"/>
              </a:solidFill>
              <a:round/>
              <a:headEnd/>
              <a:tailEnd/>
            </a:ln>
          </p:spPr>
          <p:txBody>
            <a:bodyPr/>
            <a:lstStyle/>
            <a:p>
              <a:pPr>
                <a:defRPr/>
              </a:pPr>
              <a:endParaRPr lang="en-GB" sz="1800"/>
            </a:p>
          </p:txBody>
        </p:sp>
        <p:sp>
          <p:nvSpPr>
            <p:cNvPr id="29" name="Freeform 26">
              <a:extLst>
                <a:ext uri="{FF2B5EF4-FFF2-40B4-BE49-F238E27FC236}">
                  <a16:creationId xmlns:a16="http://schemas.microsoft.com/office/drawing/2014/main" id="{9E18E62C-FFEE-40EB-ACBE-CD85B312D722}"/>
                </a:ext>
              </a:extLst>
            </p:cNvPr>
            <p:cNvSpPr>
              <a:spLocks/>
            </p:cNvSpPr>
            <p:nvPr/>
          </p:nvSpPr>
          <p:spPr bwMode="auto">
            <a:xfrm>
              <a:off x="7643876" y="2271713"/>
              <a:ext cx="245916" cy="434975"/>
            </a:xfrm>
            <a:custGeom>
              <a:avLst/>
              <a:gdLst>
                <a:gd name="T0" fmla="*/ 34 w 119"/>
                <a:gd name="T1" fmla="*/ 0 h 228"/>
                <a:gd name="T2" fmla="*/ 0 w 119"/>
                <a:gd name="T3" fmla="*/ 40 h 228"/>
                <a:gd name="T4" fmla="*/ 37 w 119"/>
                <a:gd name="T5" fmla="*/ 93 h 228"/>
                <a:gd name="T6" fmla="*/ 15 w 119"/>
                <a:gd name="T7" fmla="*/ 107 h 228"/>
                <a:gd name="T8" fmla="*/ 24 w 119"/>
                <a:gd name="T9" fmla="*/ 228 h 228"/>
                <a:gd name="T10" fmla="*/ 116 w 119"/>
                <a:gd name="T11" fmla="*/ 211 h 228"/>
                <a:gd name="T12" fmla="*/ 141 w 119"/>
                <a:gd name="T13" fmla="*/ 211 h 228"/>
                <a:gd name="T14" fmla="*/ 154 w 119"/>
                <a:gd name="T15" fmla="*/ 198 h 228"/>
                <a:gd name="T16" fmla="*/ 154 w 119"/>
                <a:gd name="T17" fmla="*/ 176 h 228"/>
                <a:gd name="T18" fmla="*/ 165 w 119"/>
                <a:gd name="T19" fmla="*/ 161 h 228"/>
                <a:gd name="T20" fmla="*/ 113 w 119"/>
                <a:gd name="T21" fmla="*/ 144 h 228"/>
                <a:gd name="T22" fmla="*/ 47 w 119"/>
                <a:gd name="T23" fmla="*/ 11 h 228"/>
                <a:gd name="T24" fmla="*/ 34 w 119"/>
                <a:gd name="T25" fmla="*/ 0 h 2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
                <a:gd name="T40" fmla="*/ 0 h 228"/>
                <a:gd name="T41" fmla="*/ 119 w 119"/>
                <a:gd name="T42" fmla="*/ 228 h 2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 h="228">
                  <a:moveTo>
                    <a:pt x="25" y="0"/>
                  </a:moveTo>
                  <a:lnTo>
                    <a:pt x="0" y="40"/>
                  </a:lnTo>
                  <a:lnTo>
                    <a:pt x="27" y="93"/>
                  </a:lnTo>
                  <a:lnTo>
                    <a:pt x="11" y="107"/>
                  </a:lnTo>
                  <a:lnTo>
                    <a:pt x="17" y="228"/>
                  </a:lnTo>
                  <a:lnTo>
                    <a:pt x="84" y="211"/>
                  </a:lnTo>
                  <a:lnTo>
                    <a:pt x="102" y="211"/>
                  </a:lnTo>
                  <a:lnTo>
                    <a:pt x="112" y="198"/>
                  </a:lnTo>
                  <a:lnTo>
                    <a:pt x="112" y="176"/>
                  </a:lnTo>
                  <a:lnTo>
                    <a:pt x="119" y="161"/>
                  </a:lnTo>
                  <a:lnTo>
                    <a:pt x="82" y="144"/>
                  </a:lnTo>
                  <a:lnTo>
                    <a:pt x="34" y="11"/>
                  </a:lnTo>
                  <a:lnTo>
                    <a:pt x="25" y="0"/>
                  </a:lnTo>
                  <a:close/>
                </a:path>
              </a:pathLst>
            </a:custGeom>
            <a:grpFill/>
            <a:ln w="6350">
              <a:solidFill>
                <a:schemeClr val="bg1"/>
              </a:solidFill>
              <a:round/>
              <a:headEnd/>
              <a:tailEnd/>
            </a:ln>
          </p:spPr>
          <p:txBody>
            <a:bodyPr/>
            <a:lstStyle/>
            <a:p>
              <a:pPr>
                <a:defRPr/>
              </a:pPr>
              <a:endParaRPr lang="en-GB" sz="1800"/>
            </a:p>
          </p:txBody>
        </p:sp>
        <p:grpSp>
          <p:nvGrpSpPr>
            <p:cNvPr id="30" name="Group 29">
              <a:extLst>
                <a:ext uri="{FF2B5EF4-FFF2-40B4-BE49-F238E27FC236}">
                  <a16:creationId xmlns:a16="http://schemas.microsoft.com/office/drawing/2014/main" id="{1366E7EF-7CDE-4DE0-9260-74B249B9B079}"/>
                </a:ext>
              </a:extLst>
            </p:cNvPr>
            <p:cNvGrpSpPr>
              <a:grpSpLocks/>
            </p:cNvGrpSpPr>
            <p:nvPr/>
          </p:nvGrpSpPr>
          <p:grpSpPr bwMode="auto">
            <a:xfrm>
              <a:off x="2199628" y="2176832"/>
              <a:ext cx="5701793" cy="2675059"/>
              <a:chOff x="1657" y="1277"/>
              <a:chExt cx="2764" cy="1404"/>
            </a:xfrm>
            <a:grpFill/>
          </p:grpSpPr>
          <p:sp>
            <p:nvSpPr>
              <p:cNvPr id="44" name="Freeform 28">
                <a:extLst>
                  <a:ext uri="{FF2B5EF4-FFF2-40B4-BE49-F238E27FC236}">
                    <a16:creationId xmlns:a16="http://schemas.microsoft.com/office/drawing/2014/main" id="{9D75BDA7-5A83-4C19-93E2-4E7BD2AF1023}"/>
                  </a:ext>
                </a:extLst>
              </p:cNvPr>
              <p:cNvSpPr>
                <a:spLocks/>
              </p:cNvSpPr>
              <p:nvPr/>
            </p:nvSpPr>
            <p:spPr bwMode="auto">
              <a:xfrm>
                <a:off x="1657" y="1722"/>
                <a:ext cx="388" cy="629"/>
              </a:xfrm>
              <a:custGeom>
                <a:avLst/>
                <a:gdLst>
                  <a:gd name="T0" fmla="*/ 50 w 388"/>
                  <a:gd name="T1" fmla="*/ 0 h 629"/>
                  <a:gd name="T2" fmla="*/ 0 w 388"/>
                  <a:gd name="T3" fmla="*/ 250 h 629"/>
                  <a:gd name="T4" fmla="*/ 264 w 388"/>
                  <a:gd name="T5" fmla="*/ 629 h 629"/>
                  <a:gd name="T6" fmla="*/ 281 w 388"/>
                  <a:gd name="T7" fmla="*/ 613 h 629"/>
                  <a:gd name="T8" fmla="*/ 279 w 388"/>
                  <a:gd name="T9" fmla="*/ 538 h 629"/>
                  <a:gd name="T10" fmla="*/ 312 w 388"/>
                  <a:gd name="T11" fmla="*/ 544 h 629"/>
                  <a:gd name="T12" fmla="*/ 346 w 388"/>
                  <a:gd name="T13" fmla="*/ 313 h 629"/>
                  <a:gd name="T14" fmla="*/ 369 w 388"/>
                  <a:gd name="T15" fmla="*/ 157 h 629"/>
                  <a:gd name="T16" fmla="*/ 376 w 388"/>
                  <a:gd name="T17" fmla="*/ 110 h 629"/>
                  <a:gd name="T18" fmla="*/ 388 w 388"/>
                  <a:gd name="T19" fmla="*/ 67 h 629"/>
                  <a:gd name="T20" fmla="*/ 214 w 388"/>
                  <a:gd name="T21" fmla="*/ 38 h 629"/>
                  <a:gd name="T22" fmla="*/ 50 w 388"/>
                  <a:gd name="T23" fmla="*/ 0 h 6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88"/>
                  <a:gd name="T37" fmla="*/ 0 h 629"/>
                  <a:gd name="T38" fmla="*/ 388 w 388"/>
                  <a:gd name="T39" fmla="*/ 629 h 6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88" h="629">
                    <a:moveTo>
                      <a:pt x="50" y="0"/>
                    </a:moveTo>
                    <a:lnTo>
                      <a:pt x="0" y="250"/>
                    </a:lnTo>
                    <a:lnTo>
                      <a:pt x="264" y="629"/>
                    </a:lnTo>
                    <a:lnTo>
                      <a:pt x="281" y="613"/>
                    </a:lnTo>
                    <a:lnTo>
                      <a:pt x="279" y="538"/>
                    </a:lnTo>
                    <a:lnTo>
                      <a:pt x="312" y="544"/>
                    </a:lnTo>
                    <a:lnTo>
                      <a:pt x="346" y="313"/>
                    </a:lnTo>
                    <a:lnTo>
                      <a:pt x="369" y="157"/>
                    </a:lnTo>
                    <a:lnTo>
                      <a:pt x="376" y="110"/>
                    </a:lnTo>
                    <a:lnTo>
                      <a:pt x="388" y="67"/>
                    </a:lnTo>
                    <a:lnTo>
                      <a:pt x="214" y="38"/>
                    </a:lnTo>
                    <a:lnTo>
                      <a:pt x="50" y="0"/>
                    </a:lnTo>
                    <a:close/>
                  </a:path>
                </a:pathLst>
              </a:custGeom>
              <a:grpFill/>
              <a:ln w="6350">
                <a:solidFill>
                  <a:schemeClr val="bg1"/>
                </a:solidFill>
                <a:round/>
                <a:headEnd/>
                <a:tailEnd/>
              </a:ln>
            </p:spPr>
            <p:txBody>
              <a:bodyPr/>
              <a:lstStyle/>
              <a:p>
                <a:pPr>
                  <a:defRPr/>
                </a:pPr>
                <a:endParaRPr lang="en-GB" sz="1800"/>
              </a:p>
            </p:txBody>
          </p:sp>
          <p:sp>
            <p:nvSpPr>
              <p:cNvPr id="45" name="Freeform 29">
                <a:extLst>
                  <a:ext uri="{FF2B5EF4-FFF2-40B4-BE49-F238E27FC236}">
                    <a16:creationId xmlns:a16="http://schemas.microsoft.com/office/drawing/2014/main" id="{053F844D-2F18-408E-8245-95FB5369ABB5}"/>
                  </a:ext>
                </a:extLst>
              </p:cNvPr>
              <p:cNvSpPr>
                <a:spLocks/>
              </p:cNvSpPr>
              <p:nvPr/>
            </p:nvSpPr>
            <p:spPr bwMode="auto">
              <a:xfrm>
                <a:off x="1978" y="1791"/>
                <a:ext cx="324" cy="449"/>
              </a:xfrm>
              <a:custGeom>
                <a:avLst/>
                <a:gdLst>
                  <a:gd name="T0" fmla="*/ 60 w 324"/>
                  <a:gd name="T1" fmla="*/ 0 h 449"/>
                  <a:gd name="T2" fmla="*/ 219 w 324"/>
                  <a:gd name="T3" fmla="*/ 23 h 449"/>
                  <a:gd name="T4" fmla="*/ 208 w 324"/>
                  <a:gd name="T5" fmla="*/ 109 h 449"/>
                  <a:gd name="T6" fmla="*/ 324 w 324"/>
                  <a:gd name="T7" fmla="*/ 121 h 449"/>
                  <a:gd name="T8" fmla="*/ 292 w 324"/>
                  <a:gd name="T9" fmla="*/ 449 h 449"/>
                  <a:gd name="T10" fmla="*/ 0 w 324"/>
                  <a:gd name="T11" fmla="*/ 415 h 449"/>
                  <a:gd name="T12" fmla="*/ 30 w 324"/>
                  <a:gd name="T13" fmla="*/ 205 h 449"/>
                  <a:gd name="T14" fmla="*/ 60 w 324"/>
                  <a:gd name="T15" fmla="*/ 0 h 449"/>
                  <a:gd name="T16" fmla="*/ 0 60000 65536"/>
                  <a:gd name="T17" fmla="*/ 0 60000 65536"/>
                  <a:gd name="T18" fmla="*/ 0 60000 65536"/>
                  <a:gd name="T19" fmla="*/ 0 60000 65536"/>
                  <a:gd name="T20" fmla="*/ 0 60000 65536"/>
                  <a:gd name="T21" fmla="*/ 0 60000 65536"/>
                  <a:gd name="T22" fmla="*/ 0 60000 65536"/>
                  <a:gd name="T23" fmla="*/ 0 60000 65536"/>
                  <a:gd name="T24" fmla="*/ 0 w 324"/>
                  <a:gd name="T25" fmla="*/ 0 h 449"/>
                  <a:gd name="T26" fmla="*/ 324 w 324"/>
                  <a:gd name="T27" fmla="*/ 449 h 4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4" h="449">
                    <a:moveTo>
                      <a:pt x="60" y="0"/>
                    </a:moveTo>
                    <a:lnTo>
                      <a:pt x="219" y="23"/>
                    </a:lnTo>
                    <a:lnTo>
                      <a:pt x="208" y="109"/>
                    </a:lnTo>
                    <a:lnTo>
                      <a:pt x="324" y="121"/>
                    </a:lnTo>
                    <a:lnTo>
                      <a:pt x="292" y="449"/>
                    </a:lnTo>
                    <a:lnTo>
                      <a:pt x="0" y="415"/>
                    </a:lnTo>
                    <a:lnTo>
                      <a:pt x="30" y="205"/>
                    </a:lnTo>
                    <a:lnTo>
                      <a:pt x="60" y="0"/>
                    </a:lnTo>
                    <a:close/>
                  </a:path>
                </a:pathLst>
              </a:custGeom>
              <a:grpFill/>
              <a:ln w="6350">
                <a:solidFill>
                  <a:schemeClr val="bg1"/>
                </a:solidFill>
                <a:round/>
                <a:headEnd/>
                <a:tailEnd/>
              </a:ln>
            </p:spPr>
            <p:txBody>
              <a:bodyPr/>
              <a:lstStyle/>
              <a:p>
                <a:pPr>
                  <a:defRPr/>
                </a:pPr>
                <a:endParaRPr lang="en-GB" sz="1800"/>
              </a:p>
            </p:txBody>
          </p:sp>
          <p:sp>
            <p:nvSpPr>
              <p:cNvPr id="46" name="Freeform 30">
                <a:extLst>
                  <a:ext uri="{FF2B5EF4-FFF2-40B4-BE49-F238E27FC236}">
                    <a16:creationId xmlns:a16="http://schemas.microsoft.com/office/drawing/2014/main" id="{52FC6EAD-0A95-4201-B288-8BB043319274}"/>
                  </a:ext>
                </a:extLst>
              </p:cNvPr>
              <p:cNvSpPr>
                <a:spLocks/>
              </p:cNvSpPr>
              <p:nvPr/>
            </p:nvSpPr>
            <p:spPr bwMode="auto">
              <a:xfrm>
                <a:off x="2183" y="1571"/>
                <a:ext cx="415" cy="365"/>
              </a:xfrm>
              <a:custGeom>
                <a:avLst/>
                <a:gdLst>
                  <a:gd name="T0" fmla="*/ 40 w 415"/>
                  <a:gd name="T1" fmla="*/ 0 h 365"/>
                  <a:gd name="T2" fmla="*/ 25 w 415"/>
                  <a:gd name="T3" fmla="*/ 136 h 365"/>
                  <a:gd name="T4" fmla="*/ 0 w 415"/>
                  <a:gd name="T5" fmla="*/ 331 h 365"/>
                  <a:gd name="T6" fmla="*/ 120 w 415"/>
                  <a:gd name="T7" fmla="*/ 342 h 365"/>
                  <a:gd name="T8" fmla="*/ 401 w 415"/>
                  <a:gd name="T9" fmla="*/ 365 h 365"/>
                  <a:gd name="T10" fmla="*/ 415 w 415"/>
                  <a:gd name="T11" fmla="*/ 37 h 365"/>
                  <a:gd name="T12" fmla="*/ 40 w 415"/>
                  <a:gd name="T13" fmla="*/ 0 h 365"/>
                  <a:gd name="T14" fmla="*/ 0 60000 65536"/>
                  <a:gd name="T15" fmla="*/ 0 60000 65536"/>
                  <a:gd name="T16" fmla="*/ 0 60000 65536"/>
                  <a:gd name="T17" fmla="*/ 0 60000 65536"/>
                  <a:gd name="T18" fmla="*/ 0 60000 65536"/>
                  <a:gd name="T19" fmla="*/ 0 60000 65536"/>
                  <a:gd name="T20" fmla="*/ 0 60000 65536"/>
                  <a:gd name="T21" fmla="*/ 0 w 415"/>
                  <a:gd name="T22" fmla="*/ 0 h 365"/>
                  <a:gd name="T23" fmla="*/ 415 w 415"/>
                  <a:gd name="T24" fmla="*/ 365 h 3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5" h="365">
                    <a:moveTo>
                      <a:pt x="40" y="0"/>
                    </a:moveTo>
                    <a:lnTo>
                      <a:pt x="25" y="136"/>
                    </a:lnTo>
                    <a:lnTo>
                      <a:pt x="0" y="331"/>
                    </a:lnTo>
                    <a:lnTo>
                      <a:pt x="120" y="342"/>
                    </a:lnTo>
                    <a:lnTo>
                      <a:pt x="401" y="365"/>
                    </a:lnTo>
                    <a:lnTo>
                      <a:pt x="415" y="37"/>
                    </a:lnTo>
                    <a:lnTo>
                      <a:pt x="40" y="0"/>
                    </a:lnTo>
                    <a:close/>
                  </a:path>
                </a:pathLst>
              </a:custGeom>
              <a:grpFill/>
              <a:ln w="6350">
                <a:solidFill>
                  <a:schemeClr val="bg1"/>
                </a:solidFill>
                <a:round/>
                <a:headEnd/>
                <a:tailEnd/>
              </a:ln>
            </p:spPr>
            <p:txBody>
              <a:bodyPr/>
              <a:lstStyle/>
              <a:p>
                <a:pPr>
                  <a:defRPr/>
                </a:pPr>
                <a:endParaRPr lang="en-GB" sz="1800"/>
              </a:p>
            </p:txBody>
          </p:sp>
          <p:sp>
            <p:nvSpPr>
              <p:cNvPr id="47" name="Freeform 31">
                <a:extLst>
                  <a:ext uri="{FF2B5EF4-FFF2-40B4-BE49-F238E27FC236}">
                    <a16:creationId xmlns:a16="http://schemas.microsoft.com/office/drawing/2014/main" id="{2C11F221-F283-4865-9170-ACEA1505BCEA}"/>
                  </a:ext>
                </a:extLst>
              </p:cNvPr>
              <p:cNvSpPr>
                <a:spLocks/>
              </p:cNvSpPr>
              <p:nvPr/>
            </p:nvSpPr>
            <p:spPr bwMode="auto">
              <a:xfrm>
                <a:off x="2267" y="1912"/>
                <a:ext cx="433" cy="347"/>
              </a:xfrm>
              <a:custGeom>
                <a:avLst/>
                <a:gdLst>
                  <a:gd name="T0" fmla="*/ 36 w 433"/>
                  <a:gd name="T1" fmla="*/ 0 h 347"/>
                  <a:gd name="T2" fmla="*/ 14 w 433"/>
                  <a:gd name="T3" fmla="*/ 208 h 347"/>
                  <a:gd name="T4" fmla="*/ 0 w 433"/>
                  <a:gd name="T5" fmla="*/ 328 h 347"/>
                  <a:gd name="T6" fmla="*/ 216 w 433"/>
                  <a:gd name="T7" fmla="*/ 339 h 347"/>
                  <a:gd name="T8" fmla="*/ 423 w 433"/>
                  <a:gd name="T9" fmla="*/ 347 h 347"/>
                  <a:gd name="T10" fmla="*/ 430 w 433"/>
                  <a:gd name="T11" fmla="*/ 184 h 347"/>
                  <a:gd name="T12" fmla="*/ 433 w 433"/>
                  <a:gd name="T13" fmla="*/ 26 h 347"/>
                  <a:gd name="T14" fmla="*/ 315 w 433"/>
                  <a:gd name="T15" fmla="*/ 23 h 347"/>
                  <a:gd name="T16" fmla="*/ 36 w 433"/>
                  <a:gd name="T17" fmla="*/ 0 h 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3"/>
                  <a:gd name="T28" fmla="*/ 0 h 347"/>
                  <a:gd name="T29" fmla="*/ 433 w 433"/>
                  <a:gd name="T30" fmla="*/ 347 h 3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3" h="347">
                    <a:moveTo>
                      <a:pt x="36" y="0"/>
                    </a:moveTo>
                    <a:lnTo>
                      <a:pt x="14" y="208"/>
                    </a:lnTo>
                    <a:lnTo>
                      <a:pt x="0" y="328"/>
                    </a:lnTo>
                    <a:lnTo>
                      <a:pt x="216" y="339"/>
                    </a:lnTo>
                    <a:lnTo>
                      <a:pt x="423" y="347"/>
                    </a:lnTo>
                    <a:lnTo>
                      <a:pt x="430" y="184"/>
                    </a:lnTo>
                    <a:lnTo>
                      <a:pt x="433" y="26"/>
                    </a:lnTo>
                    <a:lnTo>
                      <a:pt x="315" y="23"/>
                    </a:lnTo>
                    <a:lnTo>
                      <a:pt x="36" y="0"/>
                    </a:lnTo>
                    <a:close/>
                  </a:path>
                </a:pathLst>
              </a:custGeom>
              <a:grpFill/>
              <a:ln w="6350">
                <a:solidFill>
                  <a:schemeClr val="bg1"/>
                </a:solidFill>
                <a:round/>
                <a:headEnd/>
                <a:tailEnd/>
              </a:ln>
            </p:spPr>
            <p:txBody>
              <a:bodyPr/>
              <a:lstStyle/>
              <a:p>
                <a:pPr>
                  <a:defRPr/>
                </a:pPr>
                <a:endParaRPr lang="en-GB" sz="1800"/>
              </a:p>
            </p:txBody>
          </p:sp>
          <p:sp>
            <p:nvSpPr>
              <p:cNvPr id="48" name="Freeform 32">
                <a:extLst>
                  <a:ext uri="{FF2B5EF4-FFF2-40B4-BE49-F238E27FC236}">
                    <a16:creationId xmlns:a16="http://schemas.microsoft.com/office/drawing/2014/main" id="{42B27A1A-562B-46BC-8772-A95246863C5E}"/>
                  </a:ext>
                </a:extLst>
              </p:cNvPr>
              <p:cNvSpPr>
                <a:spLocks/>
              </p:cNvSpPr>
              <p:nvPr/>
            </p:nvSpPr>
            <p:spPr bwMode="auto">
              <a:xfrm>
                <a:off x="1877" y="2203"/>
                <a:ext cx="393" cy="469"/>
              </a:xfrm>
              <a:custGeom>
                <a:avLst/>
                <a:gdLst>
                  <a:gd name="T0" fmla="*/ 100 w 393"/>
                  <a:gd name="T1" fmla="*/ 0 h 469"/>
                  <a:gd name="T2" fmla="*/ 92 w 393"/>
                  <a:gd name="T3" fmla="*/ 61 h 469"/>
                  <a:gd name="T4" fmla="*/ 58 w 393"/>
                  <a:gd name="T5" fmla="*/ 54 h 469"/>
                  <a:gd name="T6" fmla="*/ 61 w 393"/>
                  <a:gd name="T7" fmla="*/ 133 h 469"/>
                  <a:gd name="T8" fmla="*/ 44 w 393"/>
                  <a:gd name="T9" fmla="*/ 148 h 469"/>
                  <a:gd name="T10" fmla="*/ 68 w 393"/>
                  <a:gd name="T11" fmla="*/ 197 h 469"/>
                  <a:gd name="T12" fmla="*/ 44 w 393"/>
                  <a:gd name="T13" fmla="*/ 218 h 469"/>
                  <a:gd name="T14" fmla="*/ 31 w 393"/>
                  <a:gd name="T15" fmla="*/ 253 h 469"/>
                  <a:gd name="T16" fmla="*/ 12 w 393"/>
                  <a:gd name="T17" fmla="*/ 287 h 469"/>
                  <a:gd name="T18" fmla="*/ 26 w 393"/>
                  <a:gd name="T19" fmla="*/ 307 h 469"/>
                  <a:gd name="T20" fmla="*/ 3 w 393"/>
                  <a:gd name="T21" fmla="*/ 315 h 469"/>
                  <a:gd name="T22" fmla="*/ 0 w 393"/>
                  <a:gd name="T23" fmla="*/ 347 h 469"/>
                  <a:gd name="T24" fmla="*/ 221 w 393"/>
                  <a:gd name="T25" fmla="*/ 467 h 469"/>
                  <a:gd name="T26" fmla="*/ 346 w 393"/>
                  <a:gd name="T27" fmla="*/ 469 h 469"/>
                  <a:gd name="T28" fmla="*/ 393 w 393"/>
                  <a:gd name="T29" fmla="*/ 37 h 469"/>
                  <a:gd name="T30" fmla="*/ 100 w 393"/>
                  <a:gd name="T31" fmla="*/ 0 h 4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3"/>
                  <a:gd name="T49" fmla="*/ 0 h 469"/>
                  <a:gd name="T50" fmla="*/ 393 w 393"/>
                  <a:gd name="T51" fmla="*/ 469 h 4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3" h="469">
                    <a:moveTo>
                      <a:pt x="100" y="0"/>
                    </a:moveTo>
                    <a:lnTo>
                      <a:pt x="92" y="61"/>
                    </a:lnTo>
                    <a:lnTo>
                      <a:pt x="58" y="54"/>
                    </a:lnTo>
                    <a:lnTo>
                      <a:pt x="61" y="133"/>
                    </a:lnTo>
                    <a:lnTo>
                      <a:pt x="44" y="148"/>
                    </a:lnTo>
                    <a:lnTo>
                      <a:pt x="68" y="197"/>
                    </a:lnTo>
                    <a:lnTo>
                      <a:pt x="44" y="218"/>
                    </a:lnTo>
                    <a:lnTo>
                      <a:pt x="31" y="253"/>
                    </a:lnTo>
                    <a:lnTo>
                      <a:pt x="12" y="287"/>
                    </a:lnTo>
                    <a:lnTo>
                      <a:pt x="26" y="307"/>
                    </a:lnTo>
                    <a:lnTo>
                      <a:pt x="3" y="315"/>
                    </a:lnTo>
                    <a:lnTo>
                      <a:pt x="0" y="347"/>
                    </a:lnTo>
                    <a:lnTo>
                      <a:pt x="221" y="467"/>
                    </a:lnTo>
                    <a:lnTo>
                      <a:pt x="346" y="469"/>
                    </a:lnTo>
                    <a:lnTo>
                      <a:pt x="393" y="37"/>
                    </a:lnTo>
                    <a:lnTo>
                      <a:pt x="100" y="0"/>
                    </a:lnTo>
                    <a:close/>
                  </a:path>
                </a:pathLst>
              </a:custGeom>
              <a:grpFill/>
              <a:ln w="6350">
                <a:solidFill>
                  <a:schemeClr val="bg1"/>
                </a:solidFill>
                <a:round/>
                <a:headEnd/>
                <a:tailEnd/>
              </a:ln>
            </p:spPr>
            <p:txBody>
              <a:bodyPr/>
              <a:lstStyle/>
              <a:p>
                <a:pPr>
                  <a:defRPr/>
                </a:pPr>
                <a:endParaRPr lang="en-GB" sz="1800"/>
              </a:p>
            </p:txBody>
          </p:sp>
          <p:sp>
            <p:nvSpPr>
              <p:cNvPr id="49" name="Freeform 33">
                <a:extLst>
                  <a:ext uri="{FF2B5EF4-FFF2-40B4-BE49-F238E27FC236}">
                    <a16:creationId xmlns:a16="http://schemas.microsoft.com/office/drawing/2014/main" id="{EDDA9195-68DF-4649-8B41-661F3C03A672}"/>
                  </a:ext>
                </a:extLst>
              </p:cNvPr>
              <p:cNvSpPr>
                <a:spLocks/>
              </p:cNvSpPr>
              <p:nvPr/>
            </p:nvSpPr>
            <p:spPr bwMode="auto">
              <a:xfrm>
                <a:off x="2220" y="2236"/>
                <a:ext cx="417" cy="445"/>
              </a:xfrm>
              <a:custGeom>
                <a:avLst/>
                <a:gdLst>
                  <a:gd name="T0" fmla="*/ 50 w 417"/>
                  <a:gd name="T1" fmla="*/ 0 h 445"/>
                  <a:gd name="T2" fmla="*/ 417 w 417"/>
                  <a:gd name="T3" fmla="*/ 18 h 445"/>
                  <a:gd name="T4" fmla="*/ 399 w 417"/>
                  <a:gd name="T5" fmla="*/ 411 h 445"/>
                  <a:gd name="T6" fmla="*/ 280 w 417"/>
                  <a:gd name="T7" fmla="*/ 403 h 445"/>
                  <a:gd name="T8" fmla="*/ 168 w 417"/>
                  <a:gd name="T9" fmla="*/ 400 h 445"/>
                  <a:gd name="T10" fmla="*/ 168 w 417"/>
                  <a:gd name="T11" fmla="*/ 415 h 445"/>
                  <a:gd name="T12" fmla="*/ 75 w 417"/>
                  <a:gd name="T13" fmla="*/ 415 h 445"/>
                  <a:gd name="T14" fmla="*/ 70 w 417"/>
                  <a:gd name="T15" fmla="*/ 445 h 445"/>
                  <a:gd name="T16" fmla="*/ 0 w 417"/>
                  <a:gd name="T17" fmla="*/ 435 h 445"/>
                  <a:gd name="T18" fmla="*/ 39 w 417"/>
                  <a:gd name="T19" fmla="*/ 102 h 445"/>
                  <a:gd name="T20" fmla="*/ 50 w 417"/>
                  <a:gd name="T21" fmla="*/ 0 h 4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7"/>
                  <a:gd name="T34" fmla="*/ 0 h 445"/>
                  <a:gd name="T35" fmla="*/ 417 w 417"/>
                  <a:gd name="T36" fmla="*/ 445 h 4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7" h="445">
                    <a:moveTo>
                      <a:pt x="50" y="0"/>
                    </a:moveTo>
                    <a:lnTo>
                      <a:pt x="417" y="18"/>
                    </a:lnTo>
                    <a:lnTo>
                      <a:pt x="399" y="411"/>
                    </a:lnTo>
                    <a:lnTo>
                      <a:pt x="280" y="403"/>
                    </a:lnTo>
                    <a:lnTo>
                      <a:pt x="168" y="400"/>
                    </a:lnTo>
                    <a:lnTo>
                      <a:pt x="168" y="415"/>
                    </a:lnTo>
                    <a:lnTo>
                      <a:pt x="75" y="415"/>
                    </a:lnTo>
                    <a:lnTo>
                      <a:pt x="70" y="445"/>
                    </a:lnTo>
                    <a:lnTo>
                      <a:pt x="0" y="435"/>
                    </a:lnTo>
                    <a:lnTo>
                      <a:pt x="39" y="102"/>
                    </a:lnTo>
                    <a:lnTo>
                      <a:pt x="50" y="0"/>
                    </a:lnTo>
                    <a:close/>
                  </a:path>
                </a:pathLst>
              </a:custGeom>
              <a:grpFill/>
              <a:ln w="6350">
                <a:solidFill>
                  <a:schemeClr val="bg1"/>
                </a:solidFill>
                <a:round/>
                <a:headEnd/>
                <a:tailEnd/>
              </a:ln>
            </p:spPr>
            <p:txBody>
              <a:bodyPr/>
              <a:lstStyle/>
              <a:p>
                <a:pPr>
                  <a:defRPr/>
                </a:pPr>
                <a:endParaRPr lang="en-GB" sz="1800"/>
              </a:p>
            </p:txBody>
          </p:sp>
          <p:sp>
            <p:nvSpPr>
              <p:cNvPr id="50" name="Freeform 34">
                <a:extLst>
                  <a:ext uri="{FF2B5EF4-FFF2-40B4-BE49-F238E27FC236}">
                    <a16:creationId xmlns:a16="http://schemas.microsoft.com/office/drawing/2014/main" id="{EE701A10-269A-4EE5-B5FB-51BCE44CF520}"/>
                  </a:ext>
                </a:extLst>
              </p:cNvPr>
              <p:cNvSpPr>
                <a:spLocks/>
              </p:cNvSpPr>
              <p:nvPr/>
            </p:nvSpPr>
            <p:spPr bwMode="auto">
              <a:xfrm>
                <a:off x="2599" y="1277"/>
                <a:ext cx="407" cy="256"/>
              </a:xfrm>
              <a:custGeom>
                <a:avLst/>
                <a:gdLst>
                  <a:gd name="T0" fmla="*/ 1 w 407"/>
                  <a:gd name="T1" fmla="*/ 0 h 256"/>
                  <a:gd name="T2" fmla="*/ 342 w 407"/>
                  <a:gd name="T3" fmla="*/ 8 h 256"/>
                  <a:gd name="T4" fmla="*/ 367 w 407"/>
                  <a:gd name="T5" fmla="*/ 83 h 256"/>
                  <a:gd name="T6" fmla="*/ 391 w 407"/>
                  <a:gd name="T7" fmla="*/ 141 h 256"/>
                  <a:gd name="T8" fmla="*/ 407 w 407"/>
                  <a:gd name="T9" fmla="*/ 235 h 256"/>
                  <a:gd name="T10" fmla="*/ 397 w 407"/>
                  <a:gd name="T11" fmla="*/ 256 h 256"/>
                  <a:gd name="T12" fmla="*/ 272 w 407"/>
                  <a:gd name="T13" fmla="*/ 253 h 256"/>
                  <a:gd name="T14" fmla="*/ 0 w 407"/>
                  <a:gd name="T15" fmla="*/ 248 h 256"/>
                  <a:gd name="T16" fmla="*/ 1 w 407"/>
                  <a:gd name="T17" fmla="*/ 0 h 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7"/>
                  <a:gd name="T28" fmla="*/ 0 h 256"/>
                  <a:gd name="T29" fmla="*/ 407 w 407"/>
                  <a:gd name="T30" fmla="*/ 256 h 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7" h="256">
                    <a:moveTo>
                      <a:pt x="1" y="0"/>
                    </a:moveTo>
                    <a:lnTo>
                      <a:pt x="342" y="8"/>
                    </a:lnTo>
                    <a:lnTo>
                      <a:pt x="367" y="83"/>
                    </a:lnTo>
                    <a:lnTo>
                      <a:pt x="391" y="141"/>
                    </a:lnTo>
                    <a:lnTo>
                      <a:pt x="407" y="235"/>
                    </a:lnTo>
                    <a:lnTo>
                      <a:pt x="397" y="256"/>
                    </a:lnTo>
                    <a:lnTo>
                      <a:pt x="272" y="253"/>
                    </a:lnTo>
                    <a:lnTo>
                      <a:pt x="0" y="248"/>
                    </a:lnTo>
                    <a:lnTo>
                      <a:pt x="1" y="0"/>
                    </a:lnTo>
                    <a:close/>
                  </a:path>
                </a:pathLst>
              </a:custGeom>
              <a:grpFill/>
              <a:ln w="6350">
                <a:solidFill>
                  <a:schemeClr val="bg1"/>
                </a:solidFill>
                <a:round/>
                <a:headEnd/>
                <a:tailEnd/>
              </a:ln>
            </p:spPr>
            <p:txBody>
              <a:bodyPr/>
              <a:lstStyle/>
              <a:p>
                <a:pPr>
                  <a:defRPr/>
                </a:pPr>
                <a:endParaRPr lang="en-GB" sz="1800"/>
              </a:p>
            </p:txBody>
          </p:sp>
          <p:sp>
            <p:nvSpPr>
              <p:cNvPr id="51" name="Freeform 35">
                <a:extLst>
                  <a:ext uri="{FF2B5EF4-FFF2-40B4-BE49-F238E27FC236}">
                    <a16:creationId xmlns:a16="http://schemas.microsoft.com/office/drawing/2014/main" id="{9D4FDF83-505A-49E9-A3FD-5A71ED857110}"/>
                  </a:ext>
                </a:extLst>
              </p:cNvPr>
              <p:cNvSpPr>
                <a:spLocks/>
              </p:cNvSpPr>
              <p:nvPr/>
            </p:nvSpPr>
            <p:spPr bwMode="auto">
              <a:xfrm>
                <a:off x="2588" y="1524"/>
                <a:ext cx="428" cy="300"/>
              </a:xfrm>
              <a:custGeom>
                <a:avLst/>
                <a:gdLst>
                  <a:gd name="T0" fmla="*/ 8 w 428"/>
                  <a:gd name="T1" fmla="*/ 0 h 300"/>
                  <a:gd name="T2" fmla="*/ 7 w 428"/>
                  <a:gd name="T3" fmla="*/ 116 h 300"/>
                  <a:gd name="T4" fmla="*/ 0 w 428"/>
                  <a:gd name="T5" fmla="*/ 252 h 300"/>
                  <a:gd name="T6" fmla="*/ 311 w 428"/>
                  <a:gd name="T7" fmla="*/ 257 h 300"/>
                  <a:gd name="T8" fmla="*/ 344 w 428"/>
                  <a:gd name="T9" fmla="*/ 276 h 300"/>
                  <a:gd name="T10" fmla="*/ 367 w 428"/>
                  <a:gd name="T11" fmla="*/ 250 h 300"/>
                  <a:gd name="T12" fmla="*/ 428 w 428"/>
                  <a:gd name="T13" fmla="*/ 300 h 300"/>
                  <a:gd name="T14" fmla="*/ 419 w 428"/>
                  <a:gd name="T15" fmla="*/ 248 h 300"/>
                  <a:gd name="T16" fmla="*/ 425 w 428"/>
                  <a:gd name="T17" fmla="*/ 208 h 300"/>
                  <a:gd name="T18" fmla="*/ 428 w 428"/>
                  <a:gd name="T19" fmla="*/ 71 h 300"/>
                  <a:gd name="T20" fmla="*/ 401 w 428"/>
                  <a:gd name="T21" fmla="*/ 42 h 300"/>
                  <a:gd name="T22" fmla="*/ 412 w 428"/>
                  <a:gd name="T23" fmla="*/ 4 h 300"/>
                  <a:gd name="T24" fmla="*/ 208 w 428"/>
                  <a:gd name="T25" fmla="*/ 3 h 300"/>
                  <a:gd name="T26" fmla="*/ 8 w 428"/>
                  <a:gd name="T27" fmla="*/ 0 h 3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8"/>
                  <a:gd name="T43" fmla="*/ 0 h 300"/>
                  <a:gd name="T44" fmla="*/ 428 w 428"/>
                  <a:gd name="T45" fmla="*/ 300 h 3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8" h="300">
                    <a:moveTo>
                      <a:pt x="8" y="0"/>
                    </a:moveTo>
                    <a:lnTo>
                      <a:pt x="7" y="116"/>
                    </a:lnTo>
                    <a:lnTo>
                      <a:pt x="0" y="252"/>
                    </a:lnTo>
                    <a:lnTo>
                      <a:pt x="311" y="257"/>
                    </a:lnTo>
                    <a:lnTo>
                      <a:pt x="344" y="276"/>
                    </a:lnTo>
                    <a:lnTo>
                      <a:pt x="367" y="250"/>
                    </a:lnTo>
                    <a:lnTo>
                      <a:pt x="428" y="300"/>
                    </a:lnTo>
                    <a:lnTo>
                      <a:pt x="419" y="248"/>
                    </a:lnTo>
                    <a:lnTo>
                      <a:pt x="425" y="208"/>
                    </a:lnTo>
                    <a:lnTo>
                      <a:pt x="428" y="71"/>
                    </a:lnTo>
                    <a:lnTo>
                      <a:pt x="401" y="42"/>
                    </a:lnTo>
                    <a:lnTo>
                      <a:pt x="412" y="4"/>
                    </a:lnTo>
                    <a:lnTo>
                      <a:pt x="208" y="3"/>
                    </a:lnTo>
                    <a:lnTo>
                      <a:pt x="8" y="0"/>
                    </a:lnTo>
                    <a:close/>
                  </a:path>
                </a:pathLst>
              </a:custGeom>
              <a:grpFill/>
              <a:ln w="6350">
                <a:solidFill>
                  <a:schemeClr val="bg1"/>
                </a:solidFill>
                <a:round/>
                <a:headEnd/>
                <a:tailEnd/>
              </a:ln>
            </p:spPr>
            <p:txBody>
              <a:bodyPr/>
              <a:lstStyle/>
              <a:p>
                <a:pPr>
                  <a:defRPr/>
                </a:pPr>
                <a:endParaRPr lang="en-GB" sz="1800"/>
              </a:p>
            </p:txBody>
          </p:sp>
          <p:sp>
            <p:nvSpPr>
              <p:cNvPr id="52" name="Freeform 36">
                <a:extLst>
                  <a:ext uri="{FF2B5EF4-FFF2-40B4-BE49-F238E27FC236}">
                    <a16:creationId xmlns:a16="http://schemas.microsoft.com/office/drawing/2014/main" id="{2070092D-D5C0-4F31-8F0E-F3FE8B45E1B2}"/>
                  </a:ext>
                </a:extLst>
              </p:cNvPr>
              <p:cNvSpPr>
                <a:spLocks/>
              </p:cNvSpPr>
              <p:nvPr/>
            </p:nvSpPr>
            <p:spPr bwMode="auto">
              <a:xfrm>
                <a:off x="2582" y="1773"/>
                <a:ext cx="510" cy="247"/>
              </a:xfrm>
              <a:custGeom>
                <a:avLst/>
                <a:gdLst>
                  <a:gd name="T0" fmla="*/ 5 w 510"/>
                  <a:gd name="T1" fmla="*/ 0 h 247"/>
                  <a:gd name="T2" fmla="*/ 0 w 510"/>
                  <a:gd name="T3" fmla="*/ 163 h 247"/>
                  <a:gd name="T4" fmla="*/ 115 w 510"/>
                  <a:gd name="T5" fmla="*/ 167 h 247"/>
                  <a:gd name="T6" fmla="*/ 114 w 510"/>
                  <a:gd name="T7" fmla="*/ 247 h 247"/>
                  <a:gd name="T8" fmla="*/ 269 w 510"/>
                  <a:gd name="T9" fmla="*/ 245 h 247"/>
                  <a:gd name="T10" fmla="*/ 408 w 510"/>
                  <a:gd name="T11" fmla="*/ 242 h 247"/>
                  <a:gd name="T12" fmla="*/ 510 w 510"/>
                  <a:gd name="T13" fmla="*/ 245 h 247"/>
                  <a:gd name="T14" fmla="*/ 478 w 510"/>
                  <a:gd name="T15" fmla="*/ 175 h 247"/>
                  <a:gd name="T16" fmla="*/ 456 w 510"/>
                  <a:gd name="T17" fmla="*/ 110 h 247"/>
                  <a:gd name="T18" fmla="*/ 432 w 510"/>
                  <a:gd name="T19" fmla="*/ 43 h 247"/>
                  <a:gd name="T20" fmla="*/ 374 w 510"/>
                  <a:gd name="T21" fmla="*/ 1 h 247"/>
                  <a:gd name="T22" fmla="*/ 348 w 510"/>
                  <a:gd name="T23" fmla="*/ 26 h 247"/>
                  <a:gd name="T24" fmla="*/ 316 w 510"/>
                  <a:gd name="T25" fmla="*/ 8 h 247"/>
                  <a:gd name="T26" fmla="*/ 177 w 510"/>
                  <a:gd name="T27" fmla="*/ 3 h 247"/>
                  <a:gd name="T28" fmla="*/ 5 w 510"/>
                  <a:gd name="T29" fmla="*/ 0 h 2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0"/>
                  <a:gd name="T46" fmla="*/ 0 h 247"/>
                  <a:gd name="T47" fmla="*/ 510 w 510"/>
                  <a:gd name="T48" fmla="*/ 247 h 2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0" h="247">
                    <a:moveTo>
                      <a:pt x="5" y="0"/>
                    </a:moveTo>
                    <a:lnTo>
                      <a:pt x="0" y="163"/>
                    </a:lnTo>
                    <a:lnTo>
                      <a:pt x="115" y="167"/>
                    </a:lnTo>
                    <a:lnTo>
                      <a:pt x="114" y="247"/>
                    </a:lnTo>
                    <a:lnTo>
                      <a:pt x="269" y="245"/>
                    </a:lnTo>
                    <a:lnTo>
                      <a:pt x="408" y="242"/>
                    </a:lnTo>
                    <a:lnTo>
                      <a:pt x="510" y="245"/>
                    </a:lnTo>
                    <a:lnTo>
                      <a:pt x="478" y="175"/>
                    </a:lnTo>
                    <a:lnTo>
                      <a:pt x="456" y="110"/>
                    </a:lnTo>
                    <a:lnTo>
                      <a:pt x="432" y="43"/>
                    </a:lnTo>
                    <a:lnTo>
                      <a:pt x="374" y="1"/>
                    </a:lnTo>
                    <a:lnTo>
                      <a:pt x="348" y="26"/>
                    </a:lnTo>
                    <a:lnTo>
                      <a:pt x="316" y="8"/>
                    </a:lnTo>
                    <a:lnTo>
                      <a:pt x="177" y="3"/>
                    </a:lnTo>
                    <a:lnTo>
                      <a:pt x="5" y="0"/>
                    </a:lnTo>
                    <a:close/>
                  </a:path>
                </a:pathLst>
              </a:custGeom>
              <a:grpFill/>
              <a:ln w="6350">
                <a:solidFill>
                  <a:schemeClr val="bg1"/>
                </a:solidFill>
                <a:round/>
                <a:headEnd/>
                <a:tailEnd/>
              </a:ln>
            </p:spPr>
            <p:txBody>
              <a:bodyPr/>
              <a:lstStyle/>
              <a:p>
                <a:pPr>
                  <a:defRPr/>
                </a:pPr>
                <a:endParaRPr lang="en-GB" sz="1800"/>
              </a:p>
            </p:txBody>
          </p:sp>
          <p:sp>
            <p:nvSpPr>
              <p:cNvPr id="53" name="Freeform 37">
                <a:extLst>
                  <a:ext uri="{FF2B5EF4-FFF2-40B4-BE49-F238E27FC236}">
                    <a16:creationId xmlns:a16="http://schemas.microsoft.com/office/drawing/2014/main" id="{E1EB0082-2BF0-4D9B-A0F0-8DB65D08CA45}"/>
                  </a:ext>
                </a:extLst>
              </p:cNvPr>
              <p:cNvSpPr>
                <a:spLocks/>
              </p:cNvSpPr>
              <p:nvPr/>
            </p:nvSpPr>
            <p:spPr bwMode="auto">
              <a:xfrm>
                <a:off x="2690" y="2014"/>
                <a:ext cx="449" cy="246"/>
              </a:xfrm>
              <a:custGeom>
                <a:avLst/>
                <a:gdLst>
                  <a:gd name="T0" fmla="*/ 5 w 449"/>
                  <a:gd name="T1" fmla="*/ 2 h 246"/>
                  <a:gd name="T2" fmla="*/ 3 w 449"/>
                  <a:gd name="T3" fmla="*/ 143 h 246"/>
                  <a:gd name="T4" fmla="*/ 0 w 449"/>
                  <a:gd name="T5" fmla="*/ 243 h 246"/>
                  <a:gd name="T6" fmla="*/ 449 w 449"/>
                  <a:gd name="T7" fmla="*/ 246 h 246"/>
                  <a:gd name="T8" fmla="*/ 440 w 449"/>
                  <a:gd name="T9" fmla="*/ 118 h 246"/>
                  <a:gd name="T10" fmla="*/ 440 w 449"/>
                  <a:gd name="T11" fmla="*/ 69 h 246"/>
                  <a:gd name="T12" fmla="*/ 404 w 449"/>
                  <a:gd name="T13" fmla="*/ 40 h 246"/>
                  <a:gd name="T14" fmla="*/ 415 w 449"/>
                  <a:gd name="T15" fmla="*/ 14 h 246"/>
                  <a:gd name="T16" fmla="*/ 399 w 449"/>
                  <a:gd name="T17" fmla="*/ 0 h 246"/>
                  <a:gd name="T18" fmla="*/ 196 w 449"/>
                  <a:gd name="T19" fmla="*/ 2 h 246"/>
                  <a:gd name="T20" fmla="*/ 5 w 449"/>
                  <a:gd name="T21" fmla="*/ 2 h 2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9"/>
                  <a:gd name="T34" fmla="*/ 0 h 246"/>
                  <a:gd name="T35" fmla="*/ 449 w 449"/>
                  <a:gd name="T36" fmla="*/ 246 h 2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9" h="246">
                    <a:moveTo>
                      <a:pt x="5" y="2"/>
                    </a:moveTo>
                    <a:lnTo>
                      <a:pt x="3" y="143"/>
                    </a:lnTo>
                    <a:lnTo>
                      <a:pt x="0" y="243"/>
                    </a:lnTo>
                    <a:lnTo>
                      <a:pt x="449" y="246"/>
                    </a:lnTo>
                    <a:lnTo>
                      <a:pt x="440" y="118"/>
                    </a:lnTo>
                    <a:lnTo>
                      <a:pt x="440" y="69"/>
                    </a:lnTo>
                    <a:lnTo>
                      <a:pt x="404" y="40"/>
                    </a:lnTo>
                    <a:lnTo>
                      <a:pt x="415" y="14"/>
                    </a:lnTo>
                    <a:lnTo>
                      <a:pt x="399" y="0"/>
                    </a:lnTo>
                    <a:lnTo>
                      <a:pt x="196" y="2"/>
                    </a:lnTo>
                    <a:lnTo>
                      <a:pt x="5" y="2"/>
                    </a:lnTo>
                    <a:close/>
                  </a:path>
                </a:pathLst>
              </a:custGeom>
              <a:grpFill/>
              <a:ln w="6350">
                <a:solidFill>
                  <a:schemeClr val="bg1"/>
                </a:solidFill>
                <a:round/>
                <a:headEnd/>
                <a:tailEnd/>
              </a:ln>
            </p:spPr>
            <p:txBody>
              <a:bodyPr/>
              <a:lstStyle/>
              <a:p>
                <a:pPr>
                  <a:defRPr/>
                </a:pPr>
                <a:endParaRPr lang="en-GB" sz="1800"/>
              </a:p>
            </p:txBody>
          </p:sp>
          <p:sp>
            <p:nvSpPr>
              <p:cNvPr id="54" name="Freeform 38">
                <a:extLst>
                  <a:ext uri="{FF2B5EF4-FFF2-40B4-BE49-F238E27FC236}">
                    <a16:creationId xmlns:a16="http://schemas.microsoft.com/office/drawing/2014/main" id="{26934ECF-B65A-4F99-98F9-9362158C2EDC}"/>
                  </a:ext>
                </a:extLst>
              </p:cNvPr>
              <p:cNvSpPr>
                <a:spLocks/>
              </p:cNvSpPr>
              <p:nvPr/>
            </p:nvSpPr>
            <p:spPr bwMode="auto">
              <a:xfrm>
                <a:off x="2630" y="2254"/>
                <a:ext cx="523" cy="270"/>
              </a:xfrm>
              <a:custGeom>
                <a:avLst/>
                <a:gdLst>
                  <a:gd name="T0" fmla="*/ 3 w 523"/>
                  <a:gd name="T1" fmla="*/ 0 h 270"/>
                  <a:gd name="T2" fmla="*/ 0 w 523"/>
                  <a:gd name="T3" fmla="*/ 48 h 270"/>
                  <a:gd name="T4" fmla="*/ 186 w 523"/>
                  <a:gd name="T5" fmla="*/ 55 h 270"/>
                  <a:gd name="T6" fmla="*/ 187 w 523"/>
                  <a:gd name="T7" fmla="*/ 209 h 270"/>
                  <a:gd name="T8" fmla="*/ 282 w 523"/>
                  <a:gd name="T9" fmla="*/ 251 h 270"/>
                  <a:gd name="T10" fmla="*/ 308 w 523"/>
                  <a:gd name="T11" fmla="*/ 236 h 270"/>
                  <a:gd name="T12" fmla="*/ 369 w 523"/>
                  <a:gd name="T13" fmla="*/ 270 h 270"/>
                  <a:gd name="T14" fmla="*/ 408 w 523"/>
                  <a:gd name="T15" fmla="*/ 269 h 270"/>
                  <a:gd name="T16" fmla="*/ 480 w 523"/>
                  <a:gd name="T17" fmla="*/ 236 h 270"/>
                  <a:gd name="T18" fmla="*/ 523 w 523"/>
                  <a:gd name="T19" fmla="*/ 268 h 270"/>
                  <a:gd name="T20" fmla="*/ 523 w 523"/>
                  <a:gd name="T21" fmla="*/ 101 h 270"/>
                  <a:gd name="T22" fmla="*/ 510 w 523"/>
                  <a:gd name="T23" fmla="*/ 3 h 270"/>
                  <a:gd name="T24" fmla="*/ 3 w 523"/>
                  <a:gd name="T25" fmla="*/ 0 h 2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3"/>
                  <a:gd name="T40" fmla="*/ 0 h 270"/>
                  <a:gd name="T41" fmla="*/ 523 w 523"/>
                  <a:gd name="T42" fmla="*/ 270 h 2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3" h="270">
                    <a:moveTo>
                      <a:pt x="3" y="0"/>
                    </a:moveTo>
                    <a:lnTo>
                      <a:pt x="0" y="48"/>
                    </a:lnTo>
                    <a:lnTo>
                      <a:pt x="186" y="55"/>
                    </a:lnTo>
                    <a:lnTo>
                      <a:pt x="187" y="209"/>
                    </a:lnTo>
                    <a:lnTo>
                      <a:pt x="282" y="251"/>
                    </a:lnTo>
                    <a:lnTo>
                      <a:pt x="308" y="236"/>
                    </a:lnTo>
                    <a:lnTo>
                      <a:pt x="369" y="270"/>
                    </a:lnTo>
                    <a:lnTo>
                      <a:pt x="408" y="269"/>
                    </a:lnTo>
                    <a:lnTo>
                      <a:pt x="480" y="236"/>
                    </a:lnTo>
                    <a:lnTo>
                      <a:pt x="523" y="268"/>
                    </a:lnTo>
                    <a:lnTo>
                      <a:pt x="523" y="101"/>
                    </a:lnTo>
                    <a:lnTo>
                      <a:pt x="510" y="3"/>
                    </a:lnTo>
                    <a:lnTo>
                      <a:pt x="3" y="0"/>
                    </a:lnTo>
                    <a:close/>
                  </a:path>
                </a:pathLst>
              </a:custGeom>
              <a:grpFill/>
              <a:ln w="6350">
                <a:solidFill>
                  <a:schemeClr val="bg1"/>
                </a:solidFill>
                <a:round/>
                <a:headEnd/>
                <a:tailEnd/>
              </a:ln>
            </p:spPr>
            <p:txBody>
              <a:bodyPr/>
              <a:lstStyle/>
              <a:p>
                <a:pPr>
                  <a:defRPr/>
                </a:pPr>
                <a:endParaRPr lang="en-GB" sz="1800"/>
              </a:p>
            </p:txBody>
          </p:sp>
          <p:sp>
            <p:nvSpPr>
              <p:cNvPr id="55" name="Freeform 39">
                <a:extLst>
                  <a:ext uri="{FF2B5EF4-FFF2-40B4-BE49-F238E27FC236}">
                    <a16:creationId xmlns:a16="http://schemas.microsoft.com/office/drawing/2014/main" id="{D737A285-5E46-4B78-B77A-B5A782B901F7}"/>
                  </a:ext>
                </a:extLst>
              </p:cNvPr>
              <p:cNvSpPr>
                <a:spLocks/>
              </p:cNvSpPr>
              <p:nvPr/>
            </p:nvSpPr>
            <p:spPr bwMode="auto">
              <a:xfrm>
                <a:off x="3006" y="1715"/>
                <a:ext cx="354" cy="247"/>
              </a:xfrm>
              <a:custGeom>
                <a:avLst/>
                <a:gdLst>
                  <a:gd name="T0" fmla="*/ 6 w 354"/>
                  <a:gd name="T1" fmla="*/ 13 h 247"/>
                  <a:gd name="T2" fmla="*/ 0 w 354"/>
                  <a:gd name="T3" fmla="*/ 57 h 247"/>
                  <a:gd name="T4" fmla="*/ 8 w 354"/>
                  <a:gd name="T5" fmla="*/ 103 h 247"/>
                  <a:gd name="T6" fmla="*/ 41 w 354"/>
                  <a:gd name="T7" fmla="*/ 197 h 247"/>
                  <a:gd name="T8" fmla="*/ 59 w 354"/>
                  <a:gd name="T9" fmla="*/ 247 h 247"/>
                  <a:gd name="T10" fmla="*/ 267 w 354"/>
                  <a:gd name="T11" fmla="*/ 235 h 247"/>
                  <a:gd name="T12" fmla="*/ 301 w 354"/>
                  <a:gd name="T13" fmla="*/ 247 h 247"/>
                  <a:gd name="T14" fmla="*/ 322 w 354"/>
                  <a:gd name="T15" fmla="*/ 199 h 247"/>
                  <a:gd name="T16" fmla="*/ 314 w 354"/>
                  <a:gd name="T17" fmla="*/ 165 h 247"/>
                  <a:gd name="T18" fmla="*/ 349 w 354"/>
                  <a:gd name="T19" fmla="*/ 158 h 247"/>
                  <a:gd name="T20" fmla="*/ 354 w 354"/>
                  <a:gd name="T21" fmla="*/ 104 h 247"/>
                  <a:gd name="T22" fmla="*/ 333 w 354"/>
                  <a:gd name="T23" fmla="*/ 80 h 247"/>
                  <a:gd name="T24" fmla="*/ 297 w 354"/>
                  <a:gd name="T25" fmla="*/ 57 h 247"/>
                  <a:gd name="T26" fmla="*/ 304 w 354"/>
                  <a:gd name="T27" fmla="*/ 24 h 247"/>
                  <a:gd name="T28" fmla="*/ 289 w 354"/>
                  <a:gd name="T29" fmla="*/ 0 h 247"/>
                  <a:gd name="T30" fmla="*/ 211 w 354"/>
                  <a:gd name="T31" fmla="*/ 4 h 247"/>
                  <a:gd name="T32" fmla="*/ 133 w 354"/>
                  <a:gd name="T33" fmla="*/ 7 h 247"/>
                  <a:gd name="T34" fmla="*/ 6 w 354"/>
                  <a:gd name="T35" fmla="*/ 13 h 2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4"/>
                  <a:gd name="T55" fmla="*/ 0 h 247"/>
                  <a:gd name="T56" fmla="*/ 354 w 354"/>
                  <a:gd name="T57" fmla="*/ 247 h 2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4" h="247">
                    <a:moveTo>
                      <a:pt x="6" y="13"/>
                    </a:moveTo>
                    <a:lnTo>
                      <a:pt x="0" y="57"/>
                    </a:lnTo>
                    <a:lnTo>
                      <a:pt x="8" y="103"/>
                    </a:lnTo>
                    <a:lnTo>
                      <a:pt x="41" y="197"/>
                    </a:lnTo>
                    <a:lnTo>
                      <a:pt x="59" y="247"/>
                    </a:lnTo>
                    <a:lnTo>
                      <a:pt x="267" y="235"/>
                    </a:lnTo>
                    <a:lnTo>
                      <a:pt x="301" y="247"/>
                    </a:lnTo>
                    <a:lnTo>
                      <a:pt x="322" y="199"/>
                    </a:lnTo>
                    <a:lnTo>
                      <a:pt x="314" y="165"/>
                    </a:lnTo>
                    <a:lnTo>
                      <a:pt x="349" y="158"/>
                    </a:lnTo>
                    <a:lnTo>
                      <a:pt x="354" y="104"/>
                    </a:lnTo>
                    <a:lnTo>
                      <a:pt x="333" y="80"/>
                    </a:lnTo>
                    <a:lnTo>
                      <a:pt x="297" y="57"/>
                    </a:lnTo>
                    <a:lnTo>
                      <a:pt x="304" y="24"/>
                    </a:lnTo>
                    <a:lnTo>
                      <a:pt x="289" y="0"/>
                    </a:lnTo>
                    <a:lnTo>
                      <a:pt x="211" y="4"/>
                    </a:lnTo>
                    <a:lnTo>
                      <a:pt x="133" y="7"/>
                    </a:lnTo>
                    <a:lnTo>
                      <a:pt x="6" y="13"/>
                    </a:lnTo>
                    <a:close/>
                  </a:path>
                </a:pathLst>
              </a:custGeom>
              <a:grpFill/>
              <a:ln w="6350">
                <a:solidFill>
                  <a:schemeClr val="bg1"/>
                </a:solidFill>
                <a:round/>
                <a:headEnd/>
                <a:tailEnd/>
              </a:ln>
            </p:spPr>
            <p:txBody>
              <a:bodyPr/>
              <a:lstStyle/>
              <a:p>
                <a:pPr>
                  <a:defRPr/>
                </a:pPr>
                <a:endParaRPr lang="en-GB" sz="1800"/>
              </a:p>
            </p:txBody>
          </p:sp>
          <p:sp>
            <p:nvSpPr>
              <p:cNvPr id="56" name="Freeform 40">
                <a:extLst>
                  <a:ext uri="{FF2B5EF4-FFF2-40B4-BE49-F238E27FC236}">
                    <a16:creationId xmlns:a16="http://schemas.microsoft.com/office/drawing/2014/main" id="{E1A3CFA2-E893-438C-8CE1-A3037AE6A030}"/>
                  </a:ext>
                </a:extLst>
              </p:cNvPr>
              <p:cNvSpPr>
                <a:spLocks/>
              </p:cNvSpPr>
              <p:nvPr/>
            </p:nvSpPr>
            <p:spPr bwMode="auto">
              <a:xfrm>
                <a:off x="3290" y="1768"/>
                <a:ext cx="253" cy="451"/>
              </a:xfrm>
              <a:custGeom>
                <a:avLst/>
                <a:gdLst>
                  <a:gd name="T0" fmla="*/ 47 w 253"/>
                  <a:gd name="T1" fmla="*/ 26 h 451"/>
                  <a:gd name="T2" fmla="*/ 192 w 253"/>
                  <a:gd name="T3" fmla="*/ 0 h 451"/>
                  <a:gd name="T4" fmla="*/ 215 w 253"/>
                  <a:gd name="T5" fmla="*/ 56 h 451"/>
                  <a:gd name="T6" fmla="*/ 245 w 253"/>
                  <a:gd name="T7" fmla="*/ 286 h 451"/>
                  <a:gd name="T8" fmla="*/ 253 w 253"/>
                  <a:gd name="T9" fmla="*/ 317 h 451"/>
                  <a:gd name="T10" fmla="*/ 230 w 253"/>
                  <a:gd name="T11" fmla="*/ 378 h 451"/>
                  <a:gd name="T12" fmla="*/ 230 w 253"/>
                  <a:gd name="T13" fmla="*/ 420 h 451"/>
                  <a:gd name="T14" fmla="*/ 204 w 253"/>
                  <a:gd name="T15" fmla="*/ 415 h 451"/>
                  <a:gd name="T16" fmla="*/ 205 w 253"/>
                  <a:gd name="T17" fmla="*/ 451 h 451"/>
                  <a:gd name="T18" fmla="*/ 178 w 253"/>
                  <a:gd name="T19" fmla="*/ 436 h 451"/>
                  <a:gd name="T20" fmla="*/ 164 w 253"/>
                  <a:gd name="T21" fmla="*/ 441 h 451"/>
                  <a:gd name="T22" fmla="*/ 143 w 253"/>
                  <a:gd name="T23" fmla="*/ 438 h 451"/>
                  <a:gd name="T24" fmla="*/ 128 w 253"/>
                  <a:gd name="T25" fmla="*/ 384 h 451"/>
                  <a:gd name="T26" fmla="*/ 98 w 253"/>
                  <a:gd name="T27" fmla="*/ 367 h 451"/>
                  <a:gd name="T28" fmla="*/ 98 w 253"/>
                  <a:gd name="T29" fmla="*/ 309 h 451"/>
                  <a:gd name="T30" fmla="*/ 69 w 253"/>
                  <a:gd name="T31" fmla="*/ 317 h 451"/>
                  <a:gd name="T32" fmla="*/ 52 w 253"/>
                  <a:gd name="T33" fmla="*/ 274 h 451"/>
                  <a:gd name="T34" fmla="*/ 0 w 253"/>
                  <a:gd name="T35" fmla="*/ 225 h 451"/>
                  <a:gd name="T36" fmla="*/ 38 w 253"/>
                  <a:gd name="T37" fmla="*/ 147 h 451"/>
                  <a:gd name="T38" fmla="*/ 27 w 253"/>
                  <a:gd name="T39" fmla="*/ 111 h 451"/>
                  <a:gd name="T40" fmla="*/ 65 w 253"/>
                  <a:gd name="T41" fmla="*/ 104 h 451"/>
                  <a:gd name="T42" fmla="*/ 69 w 253"/>
                  <a:gd name="T43" fmla="*/ 53 h 451"/>
                  <a:gd name="T44" fmla="*/ 47 w 253"/>
                  <a:gd name="T45" fmla="*/ 26 h 4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3"/>
                  <a:gd name="T70" fmla="*/ 0 h 451"/>
                  <a:gd name="T71" fmla="*/ 253 w 253"/>
                  <a:gd name="T72" fmla="*/ 451 h 4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3" h="451">
                    <a:moveTo>
                      <a:pt x="47" y="26"/>
                    </a:moveTo>
                    <a:lnTo>
                      <a:pt x="192" y="0"/>
                    </a:lnTo>
                    <a:lnTo>
                      <a:pt x="215" y="56"/>
                    </a:lnTo>
                    <a:lnTo>
                      <a:pt x="245" y="286"/>
                    </a:lnTo>
                    <a:lnTo>
                      <a:pt x="253" y="317"/>
                    </a:lnTo>
                    <a:lnTo>
                      <a:pt x="230" y="378"/>
                    </a:lnTo>
                    <a:lnTo>
                      <a:pt x="230" y="420"/>
                    </a:lnTo>
                    <a:lnTo>
                      <a:pt x="204" y="415"/>
                    </a:lnTo>
                    <a:lnTo>
                      <a:pt x="205" y="451"/>
                    </a:lnTo>
                    <a:lnTo>
                      <a:pt x="178" y="436"/>
                    </a:lnTo>
                    <a:lnTo>
                      <a:pt x="164" y="441"/>
                    </a:lnTo>
                    <a:lnTo>
                      <a:pt x="143" y="438"/>
                    </a:lnTo>
                    <a:lnTo>
                      <a:pt x="128" y="384"/>
                    </a:lnTo>
                    <a:lnTo>
                      <a:pt x="98" y="367"/>
                    </a:lnTo>
                    <a:lnTo>
                      <a:pt x="98" y="309"/>
                    </a:lnTo>
                    <a:lnTo>
                      <a:pt x="69" y="317"/>
                    </a:lnTo>
                    <a:lnTo>
                      <a:pt x="52" y="274"/>
                    </a:lnTo>
                    <a:lnTo>
                      <a:pt x="0" y="225"/>
                    </a:lnTo>
                    <a:lnTo>
                      <a:pt x="38" y="147"/>
                    </a:lnTo>
                    <a:lnTo>
                      <a:pt x="27" y="111"/>
                    </a:lnTo>
                    <a:lnTo>
                      <a:pt x="65" y="104"/>
                    </a:lnTo>
                    <a:lnTo>
                      <a:pt x="69" y="53"/>
                    </a:lnTo>
                    <a:lnTo>
                      <a:pt x="47" y="26"/>
                    </a:lnTo>
                    <a:close/>
                  </a:path>
                </a:pathLst>
              </a:custGeom>
              <a:grpFill/>
              <a:ln w="6350">
                <a:solidFill>
                  <a:schemeClr val="bg1"/>
                </a:solidFill>
                <a:round/>
                <a:headEnd/>
                <a:tailEnd/>
              </a:ln>
            </p:spPr>
            <p:txBody>
              <a:bodyPr/>
              <a:lstStyle/>
              <a:p>
                <a:pPr>
                  <a:defRPr/>
                </a:pPr>
                <a:endParaRPr lang="en-GB" sz="1800"/>
              </a:p>
            </p:txBody>
          </p:sp>
          <p:sp>
            <p:nvSpPr>
              <p:cNvPr id="57" name="Freeform 41">
                <a:extLst>
                  <a:ext uri="{FF2B5EF4-FFF2-40B4-BE49-F238E27FC236}">
                    <a16:creationId xmlns:a16="http://schemas.microsoft.com/office/drawing/2014/main" id="{E31AE2D7-C441-465F-A6E6-2B61AE6477BA}"/>
                  </a:ext>
                </a:extLst>
              </p:cNvPr>
              <p:cNvSpPr>
                <a:spLocks/>
              </p:cNvSpPr>
              <p:nvPr/>
            </p:nvSpPr>
            <p:spPr bwMode="auto">
              <a:xfrm>
                <a:off x="4206" y="1689"/>
                <a:ext cx="92" cy="196"/>
              </a:xfrm>
              <a:custGeom>
                <a:avLst/>
                <a:gdLst>
                  <a:gd name="T0" fmla="*/ 17 w 92"/>
                  <a:gd name="T1" fmla="*/ 2 h 196"/>
                  <a:gd name="T2" fmla="*/ 39 w 92"/>
                  <a:gd name="T3" fmla="*/ 0 h 196"/>
                  <a:gd name="T4" fmla="*/ 82 w 92"/>
                  <a:gd name="T5" fmla="*/ 30 h 196"/>
                  <a:gd name="T6" fmla="*/ 76 w 92"/>
                  <a:gd name="T7" fmla="*/ 53 h 196"/>
                  <a:gd name="T8" fmla="*/ 91 w 92"/>
                  <a:gd name="T9" fmla="*/ 69 h 196"/>
                  <a:gd name="T10" fmla="*/ 92 w 92"/>
                  <a:gd name="T11" fmla="*/ 160 h 196"/>
                  <a:gd name="T12" fmla="*/ 77 w 92"/>
                  <a:gd name="T13" fmla="*/ 196 h 196"/>
                  <a:gd name="T14" fmla="*/ 59 w 92"/>
                  <a:gd name="T15" fmla="*/ 183 h 196"/>
                  <a:gd name="T16" fmla="*/ 41 w 92"/>
                  <a:gd name="T17" fmla="*/ 182 h 196"/>
                  <a:gd name="T18" fmla="*/ 9 w 92"/>
                  <a:gd name="T19" fmla="*/ 163 h 196"/>
                  <a:gd name="T20" fmla="*/ 33 w 92"/>
                  <a:gd name="T21" fmla="*/ 105 h 196"/>
                  <a:gd name="T22" fmla="*/ 0 w 92"/>
                  <a:gd name="T23" fmla="*/ 75 h 196"/>
                  <a:gd name="T24" fmla="*/ 17 w 92"/>
                  <a:gd name="T25" fmla="*/ 2 h 1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2"/>
                  <a:gd name="T40" fmla="*/ 0 h 196"/>
                  <a:gd name="T41" fmla="*/ 92 w 92"/>
                  <a:gd name="T42" fmla="*/ 196 h 1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2" h="196">
                    <a:moveTo>
                      <a:pt x="17" y="2"/>
                    </a:moveTo>
                    <a:lnTo>
                      <a:pt x="39" y="0"/>
                    </a:lnTo>
                    <a:lnTo>
                      <a:pt x="82" y="30"/>
                    </a:lnTo>
                    <a:lnTo>
                      <a:pt x="76" y="53"/>
                    </a:lnTo>
                    <a:lnTo>
                      <a:pt x="91" y="69"/>
                    </a:lnTo>
                    <a:lnTo>
                      <a:pt x="92" y="160"/>
                    </a:lnTo>
                    <a:lnTo>
                      <a:pt x="77" y="196"/>
                    </a:lnTo>
                    <a:lnTo>
                      <a:pt x="59" y="183"/>
                    </a:lnTo>
                    <a:lnTo>
                      <a:pt x="41" y="182"/>
                    </a:lnTo>
                    <a:lnTo>
                      <a:pt x="9" y="163"/>
                    </a:lnTo>
                    <a:lnTo>
                      <a:pt x="33" y="105"/>
                    </a:lnTo>
                    <a:lnTo>
                      <a:pt x="0" y="75"/>
                    </a:lnTo>
                    <a:lnTo>
                      <a:pt x="17" y="2"/>
                    </a:lnTo>
                    <a:close/>
                  </a:path>
                </a:pathLst>
              </a:custGeom>
              <a:grpFill/>
              <a:ln w="6350">
                <a:solidFill>
                  <a:schemeClr val="bg1"/>
                </a:solidFill>
                <a:round/>
                <a:headEnd/>
                <a:tailEnd/>
              </a:ln>
            </p:spPr>
            <p:txBody>
              <a:bodyPr/>
              <a:lstStyle/>
              <a:p>
                <a:pPr>
                  <a:defRPr/>
                </a:pPr>
                <a:endParaRPr lang="en-GB" sz="1800"/>
              </a:p>
            </p:txBody>
          </p:sp>
          <p:sp>
            <p:nvSpPr>
              <p:cNvPr id="58" name="Freeform 42">
                <a:extLst>
                  <a:ext uri="{FF2B5EF4-FFF2-40B4-BE49-F238E27FC236}">
                    <a16:creationId xmlns:a16="http://schemas.microsoft.com/office/drawing/2014/main" id="{00000453-7A9F-4A08-8FC2-45EE87F8674C}"/>
                  </a:ext>
                </a:extLst>
              </p:cNvPr>
              <p:cNvSpPr>
                <a:spLocks/>
              </p:cNvSpPr>
              <p:nvPr/>
            </p:nvSpPr>
            <p:spPr bwMode="auto">
              <a:xfrm>
                <a:off x="4277" y="1604"/>
                <a:ext cx="113" cy="93"/>
              </a:xfrm>
              <a:custGeom>
                <a:avLst/>
                <a:gdLst>
                  <a:gd name="T0" fmla="*/ 0 w 113"/>
                  <a:gd name="T1" fmla="*/ 23 h 93"/>
                  <a:gd name="T2" fmla="*/ 87 w 113"/>
                  <a:gd name="T3" fmla="*/ 0 h 93"/>
                  <a:gd name="T4" fmla="*/ 113 w 113"/>
                  <a:gd name="T5" fmla="*/ 42 h 93"/>
                  <a:gd name="T6" fmla="*/ 98 w 113"/>
                  <a:gd name="T7" fmla="*/ 61 h 93"/>
                  <a:gd name="T8" fmla="*/ 70 w 113"/>
                  <a:gd name="T9" fmla="*/ 54 h 93"/>
                  <a:gd name="T10" fmla="*/ 28 w 113"/>
                  <a:gd name="T11" fmla="*/ 93 h 93"/>
                  <a:gd name="T12" fmla="*/ 5 w 113"/>
                  <a:gd name="T13" fmla="*/ 73 h 93"/>
                  <a:gd name="T14" fmla="*/ 0 w 113"/>
                  <a:gd name="T15" fmla="*/ 23 h 93"/>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93"/>
                  <a:gd name="T26" fmla="*/ 113 w 113"/>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93">
                    <a:moveTo>
                      <a:pt x="0" y="23"/>
                    </a:moveTo>
                    <a:lnTo>
                      <a:pt x="87" y="0"/>
                    </a:lnTo>
                    <a:lnTo>
                      <a:pt x="113" y="42"/>
                    </a:lnTo>
                    <a:lnTo>
                      <a:pt x="98" y="61"/>
                    </a:lnTo>
                    <a:lnTo>
                      <a:pt x="70" y="54"/>
                    </a:lnTo>
                    <a:lnTo>
                      <a:pt x="28" y="93"/>
                    </a:lnTo>
                    <a:lnTo>
                      <a:pt x="5" y="73"/>
                    </a:lnTo>
                    <a:lnTo>
                      <a:pt x="0" y="23"/>
                    </a:lnTo>
                    <a:close/>
                  </a:path>
                </a:pathLst>
              </a:custGeom>
              <a:grpFill/>
              <a:ln w="6350">
                <a:solidFill>
                  <a:schemeClr val="bg1"/>
                </a:solidFill>
                <a:round/>
                <a:headEnd/>
                <a:tailEnd/>
              </a:ln>
            </p:spPr>
            <p:txBody>
              <a:bodyPr/>
              <a:lstStyle/>
              <a:p>
                <a:pPr>
                  <a:defRPr/>
                </a:pPr>
                <a:endParaRPr lang="en-GB" sz="1800"/>
              </a:p>
            </p:txBody>
          </p:sp>
          <p:sp>
            <p:nvSpPr>
              <p:cNvPr id="59" name="Freeform 43">
                <a:extLst>
                  <a:ext uri="{FF2B5EF4-FFF2-40B4-BE49-F238E27FC236}">
                    <a16:creationId xmlns:a16="http://schemas.microsoft.com/office/drawing/2014/main" id="{7FF2E43F-92ED-4A99-BECB-35FA8F5659FD}"/>
                  </a:ext>
                </a:extLst>
              </p:cNvPr>
              <p:cNvSpPr>
                <a:spLocks/>
              </p:cNvSpPr>
              <p:nvPr/>
            </p:nvSpPr>
            <p:spPr bwMode="auto">
              <a:xfrm>
                <a:off x="4364" y="1595"/>
                <a:ext cx="57" cy="51"/>
              </a:xfrm>
              <a:custGeom>
                <a:avLst/>
                <a:gdLst>
                  <a:gd name="T0" fmla="*/ 0 w 57"/>
                  <a:gd name="T1" fmla="*/ 9 h 51"/>
                  <a:gd name="T2" fmla="*/ 24 w 57"/>
                  <a:gd name="T3" fmla="*/ 0 h 51"/>
                  <a:gd name="T4" fmla="*/ 57 w 57"/>
                  <a:gd name="T5" fmla="*/ 26 h 51"/>
                  <a:gd name="T6" fmla="*/ 50 w 57"/>
                  <a:gd name="T7" fmla="*/ 33 h 51"/>
                  <a:gd name="T8" fmla="*/ 34 w 57"/>
                  <a:gd name="T9" fmla="*/ 33 h 51"/>
                  <a:gd name="T10" fmla="*/ 26 w 57"/>
                  <a:gd name="T11" fmla="*/ 51 h 51"/>
                  <a:gd name="T12" fmla="*/ 0 w 57"/>
                  <a:gd name="T13" fmla="*/ 9 h 51"/>
                  <a:gd name="T14" fmla="*/ 0 60000 65536"/>
                  <a:gd name="T15" fmla="*/ 0 60000 65536"/>
                  <a:gd name="T16" fmla="*/ 0 60000 65536"/>
                  <a:gd name="T17" fmla="*/ 0 60000 65536"/>
                  <a:gd name="T18" fmla="*/ 0 60000 65536"/>
                  <a:gd name="T19" fmla="*/ 0 60000 65536"/>
                  <a:gd name="T20" fmla="*/ 0 60000 65536"/>
                  <a:gd name="T21" fmla="*/ 0 w 57"/>
                  <a:gd name="T22" fmla="*/ 0 h 51"/>
                  <a:gd name="T23" fmla="*/ 57 w 57"/>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51">
                    <a:moveTo>
                      <a:pt x="0" y="9"/>
                    </a:moveTo>
                    <a:lnTo>
                      <a:pt x="24" y="0"/>
                    </a:lnTo>
                    <a:lnTo>
                      <a:pt x="57" y="26"/>
                    </a:lnTo>
                    <a:lnTo>
                      <a:pt x="50" y="33"/>
                    </a:lnTo>
                    <a:lnTo>
                      <a:pt x="34" y="33"/>
                    </a:lnTo>
                    <a:lnTo>
                      <a:pt x="26" y="51"/>
                    </a:lnTo>
                    <a:lnTo>
                      <a:pt x="0" y="9"/>
                    </a:lnTo>
                    <a:close/>
                  </a:path>
                </a:pathLst>
              </a:custGeom>
              <a:grpFill/>
              <a:ln w="6350">
                <a:solidFill>
                  <a:schemeClr val="bg1"/>
                </a:solidFill>
                <a:round/>
                <a:headEnd/>
                <a:tailEnd/>
              </a:ln>
            </p:spPr>
            <p:txBody>
              <a:bodyPr/>
              <a:lstStyle/>
              <a:p>
                <a:pPr>
                  <a:defRPr/>
                </a:pPr>
                <a:endParaRPr lang="en-GB" sz="1800"/>
              </a:p>
            </p:txBody>
          </p:sp>
        </p:grpSp>
        <p:sp>
          <p:nvSpPr>
            <p:cNvPr id="31" name="Freeform 44">
              <a:extLst>
                <a:ext uri="{FF2B5EF4-FFF2-40B4-BE49-F238E27FC236}">
                  <a16:creationId xmlns:a16="http://schemas.microsoft.com/office/drawing/2014/main" id="{442B8ABC-B6E9-495F-94BC-225F7C2E55BE}"/>
                </a:ext>
              </a:extLst>
            </p:cNvPr>
            <p:cNvSpPr>
              <a:spLocks/>
            </p:cNvSpPr>
            <p:nvPr/>
          </p:nvSpPr>
          <p:spPr bwMode="auto">
            <a:xfrm>
              <a:off x="2030795" y="1914525"/>
              <a:ext cx="801377" cy="584200"/>
            </a:xfrm>
            <a:custGeom>
              <a:avLst/>
              <a:gdLst>
                <a:gd name="T0" fmla="*/ 134 w 389"/>
                <a:gd name="T1" fmla="*/ 0 h 307"/>
                <a:gd name="T2" fmla="*/ 245 w 389"/>
                <a:gd name="T3" fmla="*/ 24 h 307"/>
                <a:gd name="T4" fmla="*/ 328 w 389"/>
                <a:gd name="T5" fmla="*/ 39 h 307"/>
                <a:gd name="T6" fmla="*/ 369 w 389"/>
                <a:gd name="T7" fmla="*/ 46 h 307"/>
                <a:gd name="T8" fmla="*/ 411 w 389"/>
                <a:gd name="T9" fmla="*/ 51 h 307"/>
                <a:gd name="T10" fmla="*/ 466 w 389"/>
                <a:gd name="T11" fmla="*/ 59 h 307"/>
                <a:gd name="T12" fmla="*/ 535 w 389"/>
                <a:gd name="T13" fmla="*/ 68 h 307"/>
                <a:gd name="T14" fmla="*/ 489 w 389"/>
                <a:gd name="T15" fmla="*/ 307 h 307"/>
                <a:gd name="T16" fmla="*/ 282 w 389"/>
                <a:gd name="T17" fmla="*/ 273 h 307"/>
                <a:gd name="T18" fmla="*/ 255 w 389"/>
                <a:gd name="T19" fmla="*/ 288 h 307"/>
                <a:gd name="T20" fmla="*/ 216 w 389"/>
                <a:gd name="T21" fmla="*/ 265 h 307"/>
                <a:gd name="T22" fmla="*/ 184 w 389"/>
                <a:gd name="T23" fmla="*/ 288 h 307"/>
                <a:gd name="T24" fmla="*/ 154 w 389"/>
                <a:gd name="T25" fmla="*/ 268 h 307"/>
                <a:gd name="T26" fmla="*/ 68 w 389"/>
                <a:gd name="T27" fmla="*/ 265 h 307"/>
                <a:gd name="T28" fmla="*/ 81 w 389"/>
                <a:gd name="T29" fmla="*/ 226 h 307"/>
                <a:gd name="T30" fmla="*/ 18 w 389"/>
                <a:gd name="T31" fmla="*/ 222 h 307"/>
                <a:gd name="T32" fmla="*/ 13 w 389"/>
                <a:gd name="T33" fmla="*/ 200 h 307"/>
                <a:gd name="T34" fmla="*/ 25 w 389"/>
                <a:gd name="T35" fmla="*/ 177 h 307"/>
                <a:gd name="T36" fmla="*/ 11 w 389"/>
                <a:gd name="T37" fmla="*/ 155 h 307"/>
                <a:gd name="T38" fmla="*/ 12 w 389"/>
                <a:gd name="T39" fmla="*/ 96 h 307"/>
                <a:gd name="T40" fmla="*/ 0 w 389"/>
                <a:gd name="T41" fmla="*/ 50 h 307"/>
                <a:gd name="T42" fmla="*/ 5 w 389"/>
                <a:gd name="T43" fmla="*/ 32 h 307"/>
                <a:gd name="T44" fmla="*/ 34 w 389"/>
                <a:gd name="T45" fmla="*/ 39 h 307"/>
                <a:gd name="T46" fmla="*/ 63 w 389"/>
                <a:gd name="T47" fmla="*/ 66 h 307"/>
                <a:gd name="T48" fmla="*/ 115 w 389"/>
                <a:gd name="T49" fmla="*/ 72 h 307"/>
                <a:gd name="T50" fmla="*/ 129 w 389"/>
                <a:gd name="T51" fmla="*/ 94 h 307"/>
                <a:gd name="T52" fmla="*/ 103 w 389"/>
                <a:gd name="T53" fmla="*/ 94 h 307"/>
                <a:gd name="T54" fmla="*/ 100 w 389"/>
                <a:gd name="T55" fmla="*/ 113 h 307"/>
                <a:gd name="T56" fmla="*/ 115 w 389"/>
                <a:gd name="T57" fmla="*/ 115 h 307"/>
                <a:gd name="T58" fmla="*/ 120 w 389"/>
                <a:gd name="T59" fmla="*/ 134 h 307"/>
                <a:gd name="T60" fmla="*/ 89 w 389"/>
                <a:gd name="T61" fmla="*/ 148 h 307"/>
                <a:gd name="T62" fmla="*/ 89 w 389"/>
                <a:gd name="T63" fmla="*/ 161 h 307"/>
                <a:gd name="T64" fmla="*/ 124 w 389"/>
                <a:gd name="T65" fmla="*/ 161 h 307"/>
                <a:gd name="T66" fmla="*/ 134 w 389"/>
                <a:gd name="T67" fmla="*/ 128 h 307"/>
                <a:gd name="T68" fmla="*/ 162 w 389"/>
                <a:gd name="T69" fmla="*/ 108 h 307"/>
                <a:gd name="T70" fmla="*/ 129 w 389"/>
                <a:gd name="T71" fmla="*/ 57 h 307"/>
                <a:gd name="T72" fmla="*/ 150 w 389"/>
                <a:gd name="T73" fmla="*/ 40 h 307"/>
                <a:gd name="T74" fmla="*/ 134 w 389"/>
                <a:gd name="T75" fmla="*/ 0 h 3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89"/>
                <a:gd name="T115" fmla="*/ 0 h 307"/>
                <a:gd name="T116" fmla="*/ 389 w 389"/>
                <a:gd name="T117" fmla="*/ 307 h 3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89" h="307">
                  <a:moveTo>
                    <a:pt x="98" y="0"/>
                  </a:moveTo>
                  <a:lnTo>
                    <a:pt x="178" y="24"/>
                  </a:lnTo>
                  <a:lnTo>
                    <a:pt x="239" y="39"/>
                  </a:lnTo>
                  <a:lnTo>
                    <a:pt x="269" y="46"/>
                  </a:lnTo>
                  <a:lnTo>
                    <a:pt x="299" y="51"/>
                  </a:lnTo>
                  <a:lnTo>
                    <a:pt x="340" y="59"/>
                  </a:lnTo>
                  <a:lnTo>
                    <a:pt x="389" y="68"/>
                  </a:lnTo>
                  <a:lnTo>
                    <a:pt x="357" y="307"/>
                  </a:lnTo>
                  <a:lnTo>
                    <a:pt x="206" y="273"/>
                  </a:lnTo>
                  <a:lnTo>
                    <a:pt x="186" y="288"/>
                  </a:lnTo>
                  <a:lnTo>
                    <a:pt x="158" y="265"/>
                  </a:lnTo>
                  <a:lnTo>
                    <a:pt x="134" y="288"/>
                  </a:lnTo>
                  <a:lnTo>
                    <a:pt x="112" y="268"/>
                  </a:lnTo>
                  <a:lnTo>
                    <a:pt x="50" y="265"/>
                  </a:lnTo>
                  <a:lnTo>
                    <a:pt x="59" y="226"/>
                  </a:lnTo>
                  <a:lnTo>
                    <a:pt x="14" y="222"/>
                  </a:lnTo>
                  <a:lnTo>
                    <a:pt x="9" y="200"/>
                  </a:lnTo>
                  <a:lnTo>
                    <a:pt x="18" y="177"/>
                  </a:lnTo>
                  <a:lnTo>
                    <a:pt x="7" y="155"/>
                  </a:lnTo>
                  <a:lnTo>
                    <a:pt x="8" y="96"/>
                  </a:lnTo>
                  <a:lnTo>
                    <a:pt x="0" y="50"/>
                  </a:lnTo>
                  <a:lnTo>
                    <a:pt x="5" y="32"/>
                  </a:lnTo>
                  <a:lnTo>
                    <a:pt x="25" y="39"/>
                  </a:lnTo>
                  <a:lnTo>
                    <a:pt x="46" y="66"/>
                  </a:lnTo>
                  <a:lnTo>
                    <a:pt x="84" y="72"/>
                  </a:lnTo>
                  <a:lnTo>
                    <a:pt x="94" y="94"/>
                  </a:lnTo>
                  <a:lnTo>
                    <a:pt x="75" y="94"/>
                  </a:lnTo>
                  <a:lnTo>
                    <a:pt x="73" y="113"/>
                  </a:lnTo>
                  <a:lnTo>
                    <a:pt x="84" y="115"/>
                  </a:lnTo>
                  <a:lnTo>
                    <a:pt x="88" y="134"/>
                  </a:lnTo>
                  <a:lnTo>
                    <a:pt x="65" y="148"/>
                  </a:lnTo>
                  <a:lnTo>
                    <a:pt x="65" y="161"/>
                  </a:lnTo>
                  <a:lnTo>
                    <a:pt x="91" y="161"/>
                  </a:lnTo>
                  <a:lnTo>
                    <a:pt x="98" y="128"/>
                  </a:lnTo>
                  <a:lnTo>
                    <a:pt x="118" y="108"/>
                  </a:lnTo>
                  <a:lnTo>
                    <a:pt x="94" y="57"/>
                  </a:lnTo>
                  <a:lnTo>
                    <a:pt x="109" y="40"/>
                  </a:lnTo>
                  <a:lnTo>
                    <a:pt x="98" y="0"/>
                  </a:lnTo>
                  <a:close/>
                </a:path>
              </a:pathLst>
            </a:custGeom>
            <a:grpFill/>
            <a:ln w="6350">
              <a:solidFill>
                <a:schemeClr val="bg1"/>
              </a:solidFill>
              <a:round/>
              <a:headEnd/>
              <a:tailEnd/>
            </a:ln>
          </p:spPr>
          <p:txBody>
            <a:bodyPr/>
            <a:lstStyle/>
            <a:p>
              <a:pPr>
                <a:defRPr/>
              </a:pPr>
              <a:endParaRPr lang="en-GB" sz="1800"/>
            </a:p>
          </p:txBody>
        </p:sp>
        <p:sp>
          <p:nvSpPr>
            <p:cNvPr id="32" name="Freeform 45">
              <a:extLst>
                <a:ext uri="{FF2B5EF4-FFF2-40B4-BE49-F238E27FC236}">
                  <a16:creationId xmlns:a16="http://schemas.microsoft.com/office/drawing/2014/main" id="{120EE865-432D-43B1-B243-8A95B5920700}"/>
                </a:ext>
              </a:extLst>
            </p:cNvPr>
            <p:cNvSpPr>
              <a:spLocks/>
            </p:cNvSpPr>
            <p:nvPr/>
          </p:nvSpPr>
          <p:spPr bwMode="auto">
            <a:xfrm>
              <a:off x="1839908" y="2336800"/>
              <a:ext cx="1002582" cy="760413"/>
            </a:xfrm>
            <a:custGeom>
              <a:avLst/>
              <a:gdLst>
                <a:gd name="T0" fmla="*/ 147 w 485"/>
                <a:gd name="T1" fmla="*/ 0 h 399"/>
                <a:gd name="T2" fmla="*/ 127 w 485"/>
                <a:gd name="T3" fmla="*/ 9 h 399"/>
                <a:gd name="T4" fmla="*/ 115 w 485"/>
                <a:gd name="T5" fmla="*/ 44 h 399"/>
                <a:gd name="T6" fmla="*/ 102 w 485"/>
                <a:gd name="T7" fmla="*/ 73 h 399"/>
                <a:gd name="T8" fmla="*/ 94 w 485"/>
                <a:gd name="T9" fmla="*/ 97 h 399"/>
                <a:gd name="T10" fmla="*/ 81 w 485"/>
                <a:gd name="T11" fmla="*/ 123 h 399"/>
                <a:gd name="T12" fmla="*/ 67 w 485"/>
                <a:gd name="T13" fmla="*/ 149 h 399"/>
                <a:gd name="T14" fmla="*/ 50 w 485"/>
                <a:gd name="T15" fmla="*/ 177 h 399"/>
                <a:gd name="T16" fmla="*/ 26 w 485"/>
                <a:gd name="T17" fmla="*/ 210 h 399"/>
                <a:gd name="T18" fmla="*/ 0 w 485"/>
                <a:gd name="T19" fmla="*/ 241 h 399"/>
                <a:gd name="T20" fmla="*/ 0 w 485"/>
                <a:gd name="T21" fmla="*/ 311 h 399"/>
                <a:gd name="T22" fmla="*/ 376 w 485"/>
                <a:gd name="T23" fmla="*/ 371 h 399"/>
                <a:gd name="T24" fmla="*/ 552 w 485"/>
                <a:gd name="T25" fmla="*/ 399 h 399"/>
                <a:gd name="T26" fmla="*/ 587 w 485"/>
                <a:gd name="T27" fmla="*/ 260 h 399"/>
                <a:gd name="T28" fmla="*/ 610 w 485"/>
                <a:gd name="T29" fmla="*/ 249 h 399"/>
                <a:gd name="T30" fmla="*/ 588 w 485"/>
                <a:gd name="T31" fmla="*/ 218 h 399"/>
                <a:gd name="T32" fmla="*/ 600 w 485"/>
                <a:gd name="T33" fmla="*/ 186 h 399"/>
                <a:gd name="T34" fmla="*/ 670 w 485"/>
                <a:gd name="T35" fmla="*/ 133 h 399"/>
                <a:gd name="T36" fmla="*/ 621 w 485"/>
                <a:gd name="T37" fmla="*/ 85 h 399"/>
                <a:gd name="T38" fmla="*/ 412 w 485"/>
                <a:gd name="T39" fmla="*/ 51 h 399"/>
                <a:gd name="T40" fmla="*/ 386 w 485"/>
                <a:gd name="T41" fmla="*/ 65 h 399"/>
                <a:gd name="T42" fmla="*/ 346 w 485"/>
                <a:gd name="T43" fmla="*/ 42 h 399"/>
                <a:gd name="T44" fmla="*/ 312 w 485"/>
                <a:gd name="T45" fmla="*/ 66 h 399"/>
                <a:gd name="T46" fmla="*/ 281 w 485"/>
                <a:gd name="T47" fmla="*/ 42 h 399"/>
                <a:gd name="T48" fmla="*/ 197 w 485"/>
                <a:gd name="T49" fmla="*/ 43 h 399"/>
                <a:gd name="T50" fmla="*/ 209 w 485"/>
                <a:gd name="T51" fmla="*/ 4 h 399"/>
                <a:gd name="T52" fmla="*/ 147 w 485"/>
                <a:gd name="T53" fmla="*/ 0 h 39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5"/>
                <a:gd name="T82" fmla="*/ 0 h 399"/>
                <a:gd name="T83" fmla="*/ 485 w 485"/>
                <a:gd name="T84" fmla="*/ 399 h 39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5" h="399">
                  <a:moveTo>
                    <a:pt x="106" y="0"/>
                  </a:moveTo>
                  <a:lnTo>
                    <a:pt x="92" y="9"/>
                  </a:lnTo>
                  <a:lnTo>
                    <a:pt x="83" y="44"/>
                  </a:lnTo>
                  <a:lnTo>
                    <a:pt x="74" y="73"/>
                  </a:lnTo>
                  <a:lnTo>
                    <a:pt x="68" y="97"/>
                  </a:lnTo>
                  <a:lnTo>
                    <a:pt x="59" y="123"/>
                  </a:lnTo>
                  <a:lnTo>
                    <a:pt x="49" y="149"/>
                  </a:lnTo>
                  <a:lnTo>
                    <a:pt x="36" y="177"/>
                  </a:lnTo>
                  <a:lnTo>
                    <a:pt x="18" y="210"/>
                  </a:lnTo>
                  <a:lnTo>
                    <a:pt x="0" y="241"/>
                  </a:lnTo>
                  <a:lnTo>
                    <a:pt x="0" y="311"/>
                  </a:lnTo>
                  <a:lnTo>
                    <a:pt x="272" y="371"/>
                  </a:lnTo>
                  <a:lnTo>
                    <a:pt x="398" y="399"/>
                  </a:lnTo>
                  <a:lnTo>
                    <a:pt x="424" y="260"/>
                  </a:lnTo>
                  <a:lnTo>
                    <a:pt x="441" y="249"/>
                  </a:lnTo>
                  <a:lnTo>
                    <a:pt x="425" y="218"/>
                  </a:lnTo>
                  <a:lnTo>
                    <a:pt x="433" y="186"/>
                  </a:lnTo>
                  <a:lnTo>
                    <a:pt x="485" y="133"/>
                  </a:lnTo>
                  <a:lnTo>
                    <a:pt x="449" y="85"/>
                  </a:lnTo>
                  <a:lnTo>
                    <a:pt x="298" y="51"/>
                  </a:lnTo>
                  <a:lnTo>
                    <a:pt x="278" y="65"/>
                  </a:lnTo>
                  <a:lnTo>
                    <a:pt x="250" y="42"/>
                  </a:lnTo>
                  <a:lnTo>
                    <a:pt x="226" y="66"/>
                  </a:lnTo>
                  <a:lnTo>
                    <a:pt x="203" y="42"/>
                  </a:lnTo>
                  <a:lnTo>
                    <a:pt x="143" y="43"/>
                  </a:lnTo>
                  <a:lnTo>
                    <a:pt x="151" y="4"/>
                  </a:lnTo>
                  <a:lnTo>
                    <a:pt x="106" y="0"/>
                  </a:lnTo>
                  <a:close/>
                </a:path>
              </a:pathLst>
            </a:custGeom>
            <a:grpFill/>
            <a:ln w="6350">
              <a:solidFill>
                <a:schemeClr val="bg1"/>
              </a:solidFill>
              <a:round/>
              <a:headEnd/>
              <a:tailEnd/>
            </a:ln>
          </p:spPr>
          <p:txBody>
            <a:bodyPr/>
            <a:lstStyle/>
            <a:p>
              <a:pPr>
                <a:defRPr/>
              </a:pPr>
              <a:endParaRPr lang="en-GB" sz="1800"/>
            </a:p>
          </p:txBody>
        </p:sp>
        <p:sp>
          <p:nvSpPr>
            <p:cNvPr id="33" name="Freeform 46">
              <a:extLst>
                <a:ext uri="{FF2B5EF4-FFF2-40B4-BE49-F238E27FC236}">
                  <a16:creationId xmlns:a16="http://schemas.microsoft.com/office/drawing/2014/main" id="{D8772527-92BC-4CEC-BE0D-CE17009D2CF1}"/>
                </a:ext>
              </a:extLst>
            </p:cNvPr>
            <p:cNvSpPr>
              <a:spLocks/>
            </p:cNvSpPr>
            <p:nvPr/>
          </p:nvSpPr>
          <p:spPr bwMode="auto">
            <a:xfrm>
              <a:off x="1757363" y="2925763"/>
              <a:ext cx="1057612" cy="1619250"/>
            </a:xfrm>
            <a:custGeom>
              <a:avLst/>
              <a:gdLst>
                <a:gd name="T0" fmla="*/ 55 w 512"/>
                <a:gd name="T1" fmla="*/ 0 h 850"/>
                <a:gd name="T2" fmla="*/ 379 w 512"/>
                <a:gd name="T3" fmla="*/ 50 h 850"/>
                <a:gd name="T4" fmla="*/ 308 w 512"/>
                <a:gd name="T5" fmla="*/ 300 h 850"/>
                <a:gd name="T6" fmla="*/ 673 w 512"/>
                <a:gd name="T7" fmla="*/ 681 h 850"/>
                <a:gd name="T8" fmla="*/ 708 w 512"/>
                <a:gd name="T9" fmla="*/ 730 h 850"/>
                <a:gd name="T10" fmla="*/ 672 w 512"/>
                <a:gd name="T11" fmla="*/ 753 h 850"/>
                <a:gd name="T12" fmla="*/ 651 w 512"/>
                <a:gd name="T13" fmla="*/ 795 h 850"/>
                <a:gd name="T14" fmla="*/ 628 w 512"/>
                <a:gd name="T15" fmla="*/ 820 h 850"/>
                <a:gd name="T16" fmla="*/ 653 w 512"/>
                <a:gd name="T17" fmla="*/ 842 h 850"/>
                <a:gd name="T18" fmla="*/ 612 w 512"/>
                <a:gd name="T19" fmla="*/ 850 h 850"/>
                <a:gd name="T20" fmla="*/ 398 w 512"/>
                <a:gd name="T21" fmla="*/ 844 h 850"/>
                <a:gd name="T22" fmla="*/ 384 w 512"/>
                <a:gd name="T23" fmla="*/ 794 h 850"/>
                <a:gd name="T24" fmla="*/ 348 w 512"/>
                <a:gd name="T25" fmla="*/ 758 h 850"/>
                <a:gd name="T26" fmla="*/ 320 w 512"/>
                <a:gd name="T27" fmla="*/ 745 h 850"/>
                <a:gd name="T28" fmla="*/ 313 w 512"/>
                <a:gd name="T29" fmla="*/ 719 h 850"/>
                <a:gd name="T30" fmla="*/ 291 w 512"/>
                <a:gd name="T31" fmla="*/ 705 h 850"/>
                <a:gd name="T32" fmla="*/ 268 w 512"/>
                <a:gd name="T33" fmla="*/ 687 h 850"/>
                <a:gd name="T34" fmla="*/ 260 w 512"/>
                <a:gd name="T35" fmla="*/ 667 h 850"/>
                <a:gd name="T36" fmla="*/ 240 w 512"/>
                <a:gd name="T37" fmla="*/ 654 h 850"/>
                <a:gd name="T38" fmla="*/ 207 w 512"/>
                <a:gd name="T39" fmla="*/ 661 h 850"/>
                <a:gd name="T40" fmla="*/ 168 w 512"/>
                <a:gd name="T41" fmla="*/ 651 h 850"/>
                <a:gd name="T42" fmla="*/ 168 w 512"/>
                <a:gd name="T43" fmla="*/ 640 h 850"/>
                <a:gd name="T44" fmla="*/ 167 w 512"/>
                <a:gd name="T45" fmla="*/ 617 h 850"/>
                <a:gd name="T46" fmla="*/ 152 w 512"/>
                <a:gd name="T47" fmla="*/ 591 h 850"/>
                <a:gd name="T48" fmla="*/ 151 w 512"/>
                <a:gd name="T49" fmla="*/ 570 h 850"/>
                <a:gd name="T50" fmla="*/ 134 w 512"/>
                <a:gd name="T51" fmla="*/ 551 h 850"/>
                <a:gd name="T52" fmla="*/ 138 w 512"/>
                <a:gd name="T53" fmla="*/ 533 h 850"/>
                <a:gd name="T54" fmla="*/ 92 w 512"/>
                <a:gd name="T55" fmla="*/ 490 h 850"/>
                <a:gd name="T56" fmla="*/ 92 w 512"/>
                <a:gd name="T57" fmla="*/ 465 h 850"/>
                <a:gd name="T58" fmla="*/ 115 w 512"/>
                <a:gd name="T59" fmla="*/ 456 h 850"/>
                <a:gd name="T60" fmla="*/ 115 w 512"/>
                <a:gd name="T61" fmla="*/ 440 h 850"/>
                <a:gd name="T62" fmla="*/ 92 w 512"/>
                <a:gd name="T63" fmla="*/ 436 h 850"/>
                <a:gd name="T64" fmla="*/ 80 w 512"/>
                <a:gd name="T65" fmla="*/ 412 h 850"/>
                <a:gd name="T66" fmla="*/ 69 w 512"/>
                <a:gd name="T67" fmla="*/ 371 h 850"/>
                <a:gd name="T68" fmla="*/ 103 w 512"/>
                <a:gd name="T69" fmla="*/ 393 h 850"/>
                <a:gd name="T70" fmla="*/ 89 w 512"/>
                <a:gd name="T71" fmla="*/ 364 h 850"/>
                <a:gd name="T72" fmla="*/ 115 w 512"/>
                <a:gd name="T73" fmla="*/ 364 h 850"/>
                <a:gd name="T74" fmla="*/ 115 w 512"/>
                <a:gd name="T75" fmla="*/ 343 h 850"/>
                <a:gd name="T76" fmla="*/ 89 w 512"/>
                <a:gd name="T77" fmla="*/ 329 h 850"/>
                <a:gd name="T78" fmla="*/ 78 w 512"/>
                <a:gd name="T79" fmla="*/ 349 h 850"/>
                <a:gd name="T80" fmla="*/ 55 w 512"/>
                <a:gd name="T81" fmla="*/ 342 h 850"/>
                <a:gd name="T82" fmla="*/ 11 w 512"/>
                <a:gd name="T83" fmla="*/ 246 h 850"/>
                <a:gd name="T84" fmla="*/ 22 w 512"/>
                <a:gd name="T85" fmla="*/ 178 h 850"/>
                <a:gd name="T86" fmla="*/ 0 w 512"/>
                <a:gd name="T87" fmla="*/ 139 h 850"/>
                <a:gd name="T88" fmla="*/ 12 w 512"/>
                <a:gd name="T89" fmla="*/ 110 h 850"/>
                <a:gd name="T90" fmla="*/ 33 w 512"/>
                <a:gd name="T91" fmla="*/ 104 h 850"/>
                <a:gd name="T92" fmla="*/ 55 w 512"/>
                <a:gd name="T93" fmla="*/ 57 h 850"/>
                <a:gd name="T94" fmla="*/ 55 w 512"/>
                <a:gd name="T95" fmla="*/ 0 h 8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2"/>
                <a:gd name="T145" fmla="*/ 0 h 850"/>
                <a:gd name="T146" fmla="*/ 512 w 512"/>
                <a:gd name="T147" fmla="*/ 850 h 8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2" h="850">
                  <a:moveTo>
                    <a:pt x="40" y="0"/>
                  </a:moveTo>
                  <a:lnTo>
                    <a:pt x="275" y="50"/>
                  </a:lnTo>
                  <a:lnTo>
                    <a:pt x="223" y="300"/>
                  </a:lnTo>
                  <a:lnTo>
                    <a:pt x="488" y="681"/>
                  </a:lnTo>
                  <a:lnTo>
                    <a:pt x="512" y="730"/>
                  </a:lnTo>
                  <a:lnTo>
                    <a:pt x="487" y="753"/>
                  </a:lnTo>
                  <a:lnTo>
                    <a:pt x="471" y="795"/>
                  </a:lnTo>
                  <a:lnTo>
                    <a:pt x="455" y="820"/>
                  </a:lnTo>
                  <a:lnTo>
                    <a:pt x="472" y="842"/>
                  </a:lnTo>
                  <a:lnTo>
                    <a:pt x="444" y="850"/>
                  </a:lnTo>
                  <a:lnTo>
                    <a:pt x="289" y="844"/>
                  </a:lnTo>
                  <a:lnTo>
                    <a:pt x="279" y="794"/>
                  </a:lnTo>
                  <a:lnTo>
                    <a:pt x="252" y="758"/>
                  </a:lnTo>
                  <a:lnTo>
                    <a:pt x="232" y="745"/>
                  </a:lnTo>
                  <a:lnTo>
                    <a:pt x="227" y="719"/>
                  </a:lnTo>
                  <a:lnTo>
                    <a:pt x="210" y="705"/>
                  </a:lnTo>
                  <a:lnTo>
                    <a:pt x="194" y="687"/>
                  </a:lnTo>
                  <a:lnTo>
                    <a:pt x="188" y="667"/>
                  </a:lnTo>
                  <a:lnTo>
                    <a:pt x="173" y="654"/>
                  </a:lnTo>
                  <a:lnTo>
                    <a:pt x="149" y="661"/>
                  </a:lnTo>
                  <a:lnTo>
                    <a:pt x="122" y="651"/>
                  </a:lnTo>
                  <a:lnTo>
                    <a:pt x="122" y="640"/>
                  </a:lnTo>
                  <a:lnTo>
                    <a:pt x="121" y="617"/>
                  </a:lnTo>
                  <a:lnTo>
                    <a:pt x="110" y="591"/>
                  </a:lnTo>
                  <a:lnTo>
                    <a:pt x="109" y="570"/>
                  </a:lnTo>
                  <a:lnTo>
                    <a:pt x="97" y="551"/>
                  </a:lnTo>
                  <a:lnTo>
                    <a:pt x="100" y="533"/>
                  </a:lnTo>
                  <a:lnTo>
                    <a:pt x="66" y="490"/>
                  </a:lnTo>
                  <a:lnTo>
                    <a:pt x="66" y="465"/>
                  </a:lnTo>
                  <a:lnTo>
                    <a:pt x="83" y="456"/>
                  </a:lnTo>
                  <a:lnTo>
                    <a:pt x="83" y="440"/>
                  </a:lnTo>
                  <a:lnTo>
                    <a:pt x="66" y="436"/>
                  </a:lnTo>
                  <a:lnTo>
                    <a:pt x="58" y="412"/>
                  </a:lnTo>
                  <a:lnTo>
                    <a:pt x="50" y="371"/>
                  </a:lnTo>
                  <a:lnTo>
                    <a:pt x="75" y="393"/>
                  </a:lnTo>
                  <a:lnTo>
                    <a:pt x="65" y="364"/>
                  </a:lnTo>
                  <a:lnTo>
                    <a:pt x="83" y="364"/>
                  </a:lnTo>
                  <a:lnTo>
                    <a:pt x="83" y="343"/>
                  </a:lnTo>
                  <a:lnTo>
                    <a:pt x="65" y="329"/>
                  </a:lnTo>
                  <a:lnTo>
                    <a:pt x="56" y="349"/>
                  </a:lnTo>
                  <a:lnTo>
                    <a:pt x="40" y="342"/>
                  </a:lnTo>
                  <a:lnTo>
                    <a:pt x="7" y="246"/>
                  </a:lnTo>
                  <a:lnTo>
                    <a:pt x="16" y="178"/>
                  </a:lnTo>
                  <a:lnTo>
                    <a:pt x="0" y="139"/>
                  </a:lnTo>
                  <a:lnTo>
                    <a:pt x="8" y="110"/>
                  </a:lnTo>
                  <a:lnTo>
                    <a:pt x="24" y="104"/>
                  </a:lnTo>
                  <a:lnTo>
                    <a:pt x="40" y="57"/>
                  </a:lnTo>
                  <a:lnTo>
                    <a:pt x="40" y="0"/>
                  </a:lnTo>
                  <a:close/>
                </a:path>
              </a:pathLst>
            </a:custGeom>
            <a:grpFill/>
            <a:ln w="6350">
              <a:solidFill>
                <a:schemeClr val="bg1"/>
              </a:solidFill>
              <a:round/>
              <a:headEnd/>
              <a:tailEnd/>
            </a:ln>
          </p:spPr>
          <p:txBody>
            <a:bodyPr/>
            <a:lstStyle/>
            <a:p>
              <a:pPr>
                <a:defRPr/>
              </a:pPr>
              <a:endParaRPr lang="en-GB" sz="1800"/>
            </a:p>
          </p:txBody>
        </p:sp>
        <p:sp>
          <p:nvSpPr>
            <p:cNvPr id="34" name="Freeform 47">
              <a:extLst>
                <a:ext uri="{FF2B5EF4-FFF2-40B4-BE49-F238E27FC236}">
                  <a16:creationId xmlns:a16="http://schemas.microsoft.com/office/drawing/2014/main" id="{C2BE81C8-9672-45DA-87F4-C088CACB5C85}"/>
                </a:ext>
              </a:extLst>
            </p:cNvPr>
            <p:cNvSpPr>
              <a:spLocks/>
            </p:cNvSpPr>
            <p:nvPr/>
          </p:nvSpPr>
          <p:spPr bwMode="auto">
            <a:xfrm>
              <a:off x="2658483" y="2041525"/>
              <a:ext cx="722272" cy="1158875"/>
            </a:xfrm>
            <a:custGeom>
              <a:avLst/>
              <a:gdLst>
                <a:gd name="T0" fmla="*/ 117 w 349"/>
                <a:gd name="T1" fmla="*/ 0 h 608"/>
                <a:gd name="T2" fmla="*/ 72 w 349"/>
                <a:gd name="T3" fmla="*/ 238 h 608"/>
                <a:gd name="T4" fmla="*/ 118 w 349"/>
                <a:gd name="T5" fmla="*/ 288 h 608"/>
                <a:gd name="T6" fmla="*/ 47 w 349"/>
                <a:gd name="T7" fmla="*/ 341 h 608"/>
                <a:gd name="T8" fmla="*/ 37 w 349"/>
                <a:gd name="T9" fmla="*/ 378 h 608"/>
                <a:gd name="T10" fmla="*/ 58 w 349"/>
                <a:gd name="T11" fmla="*/ 404 h 608"/>
                <a:gd name="T12" fmla="*/ 37 w 349"/>
                <a:gd name="T13" fmla="*/ 416 h 608"/>
                <a:gd name="T14" fmla="*/ 0 w 349"/>
                <a:gd name="T15" fmla="*/ 554 h 608"/>
                <a:gd name="T16" fmla="*/ 230 w 349"/>
                <a:gd name="T17" fmla="*/ 586 h 608"/>
                <a:gd name="T18" fmla="*/ 451 w 349"/>
                <a:gd name="T19" fmla="*/ 608 h 608"/>
                <a:gd name="T20" fmla="*/ 472 w 349"/>
                <a:gd name="T21" fmla="*/ 482 h 608"/>
                <a:gd name="T22" fmla="*/ 485 w 349"/>
                <a:gd name="T23" fmla="*/ 413 h 608"/>
                <a:gd name="T24" fmla="*/ 464 w 349"/>
                <a:gd name="T25" fmla="*/ 388 h 608"/>
                <a:gd name="T26" fmla="*/ 414 w 349"/>
                <a:gd name="T27" fmla="*/ 395 h 608"/>
                <a:gd name="T28" fmla="*/ 346 w 349"/>
                <a:gd name="T29" fmla="*/ 401 h 608"/>
                <a:gd name="T30" fmla="*/ 338 w 349"/>
                <a:gd name="T31" fmla="*/ 345 h 608"/>
                <a:gd name="T32" fmla="*/ 257 w 349"/>
                <a:gd name="T33" fmla="*/ 299 h 608"/>
                <a:gd name="T34" fmla="*/ 268 w 349"/>
                <a:gd name="T35" fmla="*/ 270 h 608"/>
                <a:gd name="T36" fmla="*/ 275 w 349"/>
                <a:gd name="T37" fmla="*/ 218 h 608"/>
                <a:gd name="T38" fmla="*/ 175 w 349"/>
                <a:gd name="T39" fmla="*/ 106 h 608"/>
                <a:gd name="T40" fmla="*/ 188 w 349"/>
                <a:gd name="T41" fmla="*/ 7 h 608"/>
                <a:gd name="T42" fmla="*/ 117 w 349"/>
                <a:gd name="T43" fmla="*/ 0 h 6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49"/>
                <a:gd name="T67" fmla="*/ 0 h 608"/>
                <a:gd name="T68" fmla="*/ 349 w 349"/>
                <a:gd name="T69" fmla="*/ 608 h 6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49" h="608">
                  <a:moveTo>
                    <a:pt x="84" y="0"/>
                  </a:moveTo>
                  <a:lnTo>
                    <a:pt x="52" y="238"/>
                  </a:lnTo>
                  <a:lnTo>
                    <a:pt x="85" y="288"/>
                  </a:lnTo>
                  <a:lnTo>
                    <a:pt x="34" y="341"/>
                  </a:lnTo>
                  <a:lnTo>
                    <a:pt x="27" y="378"/>
                  </a:lnTo>
                  <a:lnTo>
                    <a:pt x="41" y="404"/>
                  </a:lnTo>
                  <a:lnTo>
                    <a:pt x="27" y="416"/>
                  </a:lnTo>
                  <a:lnTo>
                    <a:pt x="0" y="554"/>
                  </a:lnTo>
                  <a:lnTo>
                    <a:pt x="166" y="586"/>
                  </a:lnTo>
                  <a:lnTo>
                    <a:pt x="324" y="608"/>
                  </a:lnTo>
                  <a:lnTo>
                    <a:pt x="340" y="482"/>
                  </a:lnTo>
                  <a:lnTo>
                    <a:pt x="349" y="413"/>
                  </a:lnTo>
                  <a:lnTo>
                    <a:pt x="333" y="388"/>
                  </a:lnTo>
                  <a:lnTo>
                    <a:pt x="297" y="395"/>
                  </a:lnTo>
                  <a:lnTo>
                    <a:pt x="250" y="401"/>
                  </a:lnTo>
                  <a:lnTo>
                    <a:pt x="242" y="345"/>
                  </a:lnTo>
                  <a:lnTo>
                    <a:pt x="185" y="299"/>
                  </a:lnTo>
                  <a:lnTo>
                    <a:pt x="192" y="270"/>
                  </a:lnTo>
                  <a:lnTo>
                    <a:pt x="198" y="218"/>
                  </a:lnTo>
                  <a:lnTo>
                    <a:pt x="125" y="106"/>
                  </a:lnTo>
                  <a:lnTo>
                    <a:pt x="134" y="7"/>
                  </a:lnTo>
                  <a:lnTo>
                    <a:pt x="84" y="0"/>
                  </a:lnTo>
                  <a:close/>
                </a:path>
              </a:pathLst>
            </a:custGeom>
            <a:grpFill/>
            <a:ln w="6350">
              <a:solidFill>
                <a:schemeClr val="bg1"/>
              </a:solidFill>
              <a:round/>
              <a:headEnd/>
              <a:tailEnd/>
            </a:ln>
          </p:spPr>
          <p:txBody>
            <a:bodyPr/>
            <a:lstStyle/>
            <a:p>
              <a:pPr>
                <a:defRPr/>
              </a:pPr>
              <a:endParaRPr lang="en-GB" sz="1800"/>
            </a:p>
          </p:txBody>
        </p:sp>
        <p:sp>
          <p:nvSpPr>
            <p:cNvPr id="35" name="Freeform 48">
              <a:extLst>
                <a:ext uri="{FF2B5EF4-FFF2-40B4-BE49-F238E27FC236}">
                  <a16:creationId xmlns:a16="http://schemas.microsoft.com/office/drawing/2014/main" id="{5DE191FF-194F-4363-BFE9-A1559DFA5420}"/>
                </a:ext>
              </a:extLst>
            </p:cNvPr>
            <p:cNvSpPr>
              <a:spLocks/>
            </p:cNvSpPr>
            <p:nvPr/>
          </p:nvSpPr>
          <p:spPr bwMode="auto">
            <a:xfrm>
              <a:off x="5698902" y="4259263"/>
              <a:ext cx="433363" cy="750887"/>
            </a:xfrm>
            <a:custGeom>
              <a:avLst/>
              <a:gdLst>
                <a:gd name="T0" fmla="*/ 81 w 210"/>
                <a:gd name="T1" fmla="*/ 13 h 394"/>
                <a:gd name="T2" fmla="*/ 37 w 210"/>
                <a:gd name="T3" fmla="*/ 80 h 394"/>
                <a:gd name="T4" fmla="*/ 0 w 210"/>
                <a:gd name="T5" fmla="*/ 124 h 394"/>
                <a:gd name="T6" fmla="*/ 13 w 210"/>
                <a:gd name="T7" fmla="*/ 175 h 394"/>
                <a:gd name="T8" fmla="*/ 57 w 210"/>
                <a:gd name="T9" fmla="*/ 246 h 394"/>
                <a:gd name="T10" fmla="*/ 23 w 210"/>
                <a:gd name="T11" fmla="*/ 318 h 394"/>
                <a:gd name="T12" fmla="*/ 6 w 210"/>
                <a:gd name="T13" fmla="*/ 355 h 394"/>
                <a:gd name="T14" fmla="*/ 174 w 210"/>
                <a:gd name="T15" fmla="*/ 340 h 394"/>
                <a:gd name="T16" fmla="*/ 184 w 210"/>
                <a:gd name="T17" fmla="*/ 388 h 394"/>
                <a:gd name="T18" fmla="*/ 217 w 210"/>
                <a:gd name="T19" fmla="*/ 394 h 394"/>
                <a:gd name="T20" fmla="*/ 225 w 210"/>
                <a:gd name="T21" fmla="*/ 369 h 394"/>
                <a:gd name="T22" fmla="*/ 286 w 210"/>
                <a:gd name="T23" fmla="*/ 362 h 394"/>
                <a:gd name="T24" fmla="*/ 272 w 210"/>
                <a:gd name="T25" fmla="*/ 282 h 394"/>
                <a:gd name="T26" fmla="*/ 270 w 210"/>
                <a:gd name="T27" fmla="*/ 0 h 394"/>
                <a:gd name="T28" fmla="*/ 81 w 210"/>
                <a:gd name="T29" fmla="*/ 13 h 3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0"/>
                <a:gd name="T46" fmla="*/ 0 h 394"/>
                <a:gd name="T47" fmla="*/ 210 w 210"/>
                <a:gd name="T48" fmla="*/ 394 h 3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0" h="394">
                  <a:moveTo>
                    <a:pt x="59" y="13"/>
                  </a:moveTo>
                  <a:lnTo>
                    <a:pt x="27" y="80"/>
                  </a:lnTo>
                  <a:lnTo>
                    <a:pt x="0" y="124"/>
                  </a:lnTo>
                  <a:lnTo>
                    <a:pt x="9" y="175"/>
                  </a:lnTo>
                  <a:lnTo>
                    <a:pt x="42" y="246"/>
                  </a:lnTo>
                  <a:lnTo>
                    <a:pt x="17" y="318"/>
                  </a:lnTo>
                  <a:lnTo>
                    <a:pt x="6" y="355"/>
                  </a:lnTo>
                  <a:lnTo>
                    <a:pt x="128" y="340"/>
                  </a:lnTo>
                  <a:lnTo>
                    <a:pt x="134" y="388"/>
                  </a:lnTo>
                  <a:lnTo>
                    <a:pt x="159" y="394"/>
                  </a:lnTo>
                  <a:lnTo>
                    <a:pt x="165" y="369"/>
                  </a:lnTo>
                  <a:lnTo>
                    <a:pt x="210" y="362"/>
                  </a:lnTo>
                  <a:lnTo>
                    <a:pt x="200" y="282"/>
                  </a:lnTo>
                  <a:lnTo>
                    <a:pt x="198" y="0"/>
                  </a:lnTo>
                  <a:lnTo>
                    <a:pt x="59" y="13"/>
                  </a:lnTo>
                  <a:close/>
                </a:path>
              </a:pathLst>
            </a:custGeom>
            <a:grpFill/>
            <a:ln w="6350">
              <a:solidFill>
                <a:schemeClr val="bg1"/>
              </a:solidFill>
              <a:round/>
              <a:headEnd/>
              <a:tailEnd/>
            </a:ln>
          </p:spPr>
          <p:txBody>
            <a:bodyPr/>
            <a:lstStyle/>
            <a:p>
              <a:pPr>
                <a:defRPr/>
              </a:pPr>
              <a:endParaRPr lang="en-GB" sz="1800"/>
            </a:p>
          </p:txBody>
        </p:sp>
        <p:sp>
          <p:nvSpPr>
            <p:cNvPr id="36" name="Freeform 49">
              <a:extLst>
                <a:ext uri="{FF2B5EF4-FFF2-40B4-BE49-F238E27FC236}">
                  <a16:creationId xmlns:a16="http://schemas.microsoft.com/office/drawing/2014/main" id="{80B6F277-45F4-4D57-847D-8756FE015EFD}"/>
                </a:ext>
              </a:extLst>
            </p:cNvPr>
            <p:cNvSpPr>
              <a:spLocks/>
            </p:cNvSpPr>
            <p:nvPr/>
          </p:nvSpPr>
          <p:spPr bwMode="auto">
            <a:xfrm>
              <a:off x="6104750" y="4222750"/>
              <a:ext cx="490113" cy="758825"/>
            </a:xfrm>
            <a:custGeom>
              <a:avLst/>
              <a:gdLst>
                <a:gd name="T0" fmla="*/ 0 w 237"/>
                <a:gd name="T1" fmla="*/ 20 h 398"/>
                <a:gd name="T2" fmla="*/ 213 w 237"/>
                <a:gd name="T3" fmla="*/ 0 h 398"/>
                <a:gd name="T4" fmla="*/ 281 w 237"/>
                <a:gd name="T5" fmla="*/ 184 h 398"/>
                <a:gd name="T6" fmla="*/ 329 w 237"/>
                <a:gd name="T7" fmla="*/ 213 h 398"/>
                <a:gd name="T8" fmla="*/ 291 w 237"/>
                <a:gd name="T9" fmla="*/ 267 h 398"/>
                <a:gd name="T10" fmla="*/ 326 w 237"/>
                <a:gd name="T11" fmla="*/ 319 h 398"/>
                <a:gd name="T12" fmla="*/ 110 w 237"/>
                <a:gd name="T13" fmla="*/ 338 h 398"/>
                <a:gd name="T14" fmla="*/ 117 w 237"/>
                <a:gd name="T15" fmla="*/ 383 h 398"/>
                <a:gd name="T16" fmla="*/ 86 w 237"/>
                <a:gd name="T17" fmla="*/ 398 h 398"/>
                <a:gd name="T18" fmla="*/ 61 w 237"/>
                <a:gd name="T19" fmla="*/ 341 h 398"/>
                <a:gd name="T20" fmla="*/ 46 w 237"/>
                <a:gd name="T21" fmla="*/ 387 h 398"/>
                <a:gd name="T22" fmla="*/ 17 w 237"/>
                <a:gd name="T23" fmla="*/ 383 h 398"/>
                <a:gd name="T24" fmla="*/ 11 w 237"/>
                <a:gd name="T25" fmla="*/ 337 h 398"/>
                <a:gd name="T26" fmla="*/ 1 w 237"/>
                <a:gd name="T27" fmla="*/ 297 h 398"/>
                <a:gd name="T28" fmla="*/ 0 w 237"/>
                <a:gd name="T29" fmla="*/ 20 h 3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7"/>
                <a:gd name="T46" fmla="*/ 0 h 398"/>
                <a:gd name="T47" fmla="*/ 237 w 237"/>
                <a:gd name="T48" fmla="*/ 398 h 3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7" h="398">
                  <a:moveTo>
                    <a:pt x="0" y="20"/>
                  </a:moveTo>
                  <a:lnTo>
                    <a:pt x="154" y="0"/>
                  </a:lnTo>
                  <a:lnTo>
                    <a:pt x="203" y="184"/>
                  </a:lnTo>
                  <a:lnTo>
                    <a:pt x="237" y="213"/>
                  </a:lnTo>
                  <a:lnTo>
                    <a:pt x="210" y="267"/>
                  </a:lnTo>
                  <a:lnTo>
                    <a:pt x="236" y="319"/>
                  </a:lnTo>
                  <a:lnTo>
                    <a:pt x="79" y="338"/>
                  </a:lnTo>
                  <a:lnTo>
                    <a:pt x="85" y="383"/>
                  </a:lnTo>
                  <a:lnTo>
                    <a:pt x="62" y="398"/>
                  </a:lnTo>
                  <a:lnTo>
                    <a:pt x="44" y="341"/>
                  </a:lnTo>
                  <a:lnTo>
                    <a:pt x="33" y="387"/>
                  </a:lnTo>
                  <a:lnTo>
                    <a:pt x="13" y="383"/>
                  </a:lnTo>
                  <a:lnTo>
                    <a:pt x="7" y="337"/>
                  </a:lnTo>
                  <a:lnTo>
                    <a:pt x="1" y="297"/>
                  </a:lnTo>
                  <a:lnTo>
                    <a:pt x="0" y="20"/>
                  </a:lnTo>
                  <a:close/>
                </a:path>
              </a:pathLst>
            </a:custGeom>
            <a:grpFill/>
            <a:ln w="6350">
              <a:solidFill>
                <a:schemeClr val="bg1"/>
              </a:solidFill>
              <a:round/>
              <a:headEnd/>
              <a:tailEnd/>
            </a:ln>
          </p:spPr>
          <p:txBody>
            <a:bodyPr/>
            <a:lstStyle/>
            <a:p>
              <a:pPr>
                <a:defRPr/>
              </a:pPr>
              <a:endParaRPr lang="en-GB" sz="1800"/>
            </a:p>
          </p:txBody>
        </p:sp>
        <p:sp>
          <p:nvSpPr>
            <p:cNvPr id="37" name="Freeform 50">
              <a:extLst>
                <a:ext uri="{FF2B5EF4-FFF2-40B4-BE49-F238E27FC236}">
                  <a16:creationId xmlns:a16="http://schemas.microsoft.com/office/drawing/2014/main" id="{73220F68-016F-49B5-B97D-4EB04D899674}"/>
                </a:ext>
              </a:extLst>
            </p:cNvPr>
            <p:cNvSpPr>
              <a:spLocks/>
            </p:cNvSpPr>
            <p:nvPr/>
          </p:nvSpPr>
          <p:spPr bwMode="auto">
            <a:xfrm>
              <a:off x="6422894" y="4184650"/>
              <a:ext cx="679279" cy="698500"/>
            </a:xfrm>
            <a:custGeom>
              <a:avLst/>
              <a:gdLst>
                <a:gd name="T0" fmla="*/ 0 w 328"/>
                <a:gd name="T1" fmla="*/ 23 h 366"/>
                <a:gd name="T2" fmla="*/ 4 w 328"/>
                <a:gd name="T3" fmla="*/ 23 h 366"/>
                <a:gd name="T4" fmla="*/ 111 w 328"/>
                <a:gd name="T5" fmla="*/ 7 h 366"/>
                <a:gd name="T6" fmla="*/ 206 w 328"/>
                <a:gd name="T7" fmla="*/ 0 h 366"/>
                <a:gd name="T8" fmla="*/ 192 w 328"/>
                <a:gd name="T9" fmla="*/ 19 h 366"/>
                <a:gd name="T10" fmla="*/ 221 w 328"/>
                <a:gd name="T11" fmla="*/ 19 h 366"/>
                <a:gd name="T12" fmla="*/ 384 w 328"/>
                <a:gd name="T13" fmla="*/ 132 h 366"/>
                <a:gd name="T14" fmla="*/ 446 w 328"/>
                <a:gd name="T15" fmla="*/ 205 h 366"/>
                <a:gd name="T16" fmla="*/ 455 w 328"/>
                <a:gd name="T17" fmla="*/ 254 h 366"/>
                <a:gd name="T18" fmla="*/ 434 w 328"/>
                <a:gd name="T19" fmla="*/ 266 h 366"/>
                <a:gd name="T20" fmla="*/ 446 w 328"/>
                <a:gd name="T21" fmla="*/ 316 h 366"/>
                <a:gd name="T22" fmla="*/ 402 w 328"/>
                <a:gd name="T23" fmla="*/ 318 h 366"/>
                <a:gd name="T24" fmla="*/ 402 w 328"/>
                <a:gd name="T25" fmla="*/ 360 h 366"/>
                <a:gd name="T26" fmla="*/ 364 w 328"/>
                <a:gd name="T27" fmla="*/ 339 h 366"/>
                <a:gd name="T28" fmla="*/ 130 w 328"/>
                <a:gd name="T29" fmla="*/ 366 h 366"/>
                <a:gd name="T30" fmla="*/ 78 w 328"/>
                <a:gd name="T31" fmla="*/ 287 h 366"/>
                <a:gd name="T32" fmla="*/ 115 w 328"/>
                <a:gd name="T33" fmla="*/ 233 h 366"/>
                <a:gd name="T34" fmla="*/ 65 w 328"/>
                <a:gd name="T35" fmla="*/ 206 h 366"/>
                <a:gd name="T36" fmla="*/ 0 w 328"/>
                <a:gd name="T37" fmla="*/ 23 h 36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8"/>
                <a:gd name="T58" fmla="*/ 0 h 366"/>
                <a:gd name="T59" fmla="*/ 328 w 328"/>
                <a:gd name="T60" fmla="*/ 366 h 36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8" h="366">
                  <a:moveTo>
                    <a:pt x="0" y="23"/>
                  </a:moveTo>
                  <a:lnTo>
                    <a:pt x="4" y="23"/>
                  </a:lnTo>
                  <a:lnTo>
                    <a:pt x="80" y="7"/>
                  </a:lnTo>
                  <a:lnTo>
                    <a:pt x="148" y="0"/>
                  </a:lnTo>
                  <a:lnTo>
                    <a:pt x="138" y="19"/>
                  </a:lnTo>
                  <a:lnTo>
                    <a:pt x="159" y="19"/>
                  </a:lnTo>
                  <a:lnTo>
                    <a:pt x="276" y="132"/>
                  </a:lnTo>
                  <a:lnTo>
                    <a:pt x="322" y="205"/>
                  </a:lnTo>
                  <a:lnTo>
                    <a:pt x="328" y="254"/>
                  </a:lnTo>
                  <a:lnTo>
                    <a:pt x="313" y="266"/>
                  </a:lnTo>
                  <a:lnTo>
                    <a:pt x="322" y="316"/>
                  </a:lnTo>
                  <a:lnTo>
                    <a:pt x="289" y="318"/>
                  </a:lnTo>
                  <a:lnTo>
                    <a:pt x="289" y="360"/>
                  </a:lnTo>
                  <a:lnTo>
                    <a:pt x="263" y="339"/>
                  </a:lnTo>
                  <a:lnTo>
                    <a:pt x="94" y="366"/>
                  </a:lnTo>
                  <a:lnTo>
                    <a:pt x="56" y="287"/>
                  </a:lnTo>
                  <a:lnTo>
                    <a:pt x="83" y="233"/>
                  </a:lnTo>
                  <a:lnTo>
                    <a:pt x="47" y="206"/>
                  </a:lnTo>
                  <a:lnTo>
                    <a:pt x="0" y="23"/>
                  </a:lnTo>
                  <a:close/>
                </a:path>
              </a:pathLst>
            </a:custGeom>
            <a:grpFill/>
            <a:ln w="6350">
              <a:solidFill>
                <a:schemeClr val="bg1"/>
              </a:solidFill>
              <a:round/>
              <a:headEnd/>
              <a:tailEnd/>
            </a:ln>
          </p:spPr>
          <p:txBody>
            <a:bodyPr/>
            <a:lstStyle/>
            <a:p>
              <a:pPr>
                <a:defRPr/>
              </a:pPr>
              <a:endParaRPr lang="en-GB" sz="1800"/>
            </a:p>
          </p:txBody>
        </p:sp>
        <p:sp>
          <p:nvSpPr>
            <p:cNvPr id="38" name="Freeform 51">
              <a:extLst>
                <a:ext uri="{FF2B5EF4-FFF2-40B4-BE49-F238E27FC236}">
                  <a16:creationId xmlns:a16="http://schemas.microsoft.com/office/drawing/2014/main" id="{2F6C4EA2-2E1D-4EB3-BC03-0B86EC5BCFA3}"/>
                </a:ext>
              </a:extLst>
            </p:cNvPr>
            <p:cNvSpPr>
              <a:spLocks/>
            </p:cNvSpPr>
            <p:nvPr/>
          </p:nvSpPr>
          <p:spPr bwMode="auto">
            <a:xfrm>
              <a:off x="6587984" y="3757613"/>
              <a:ext cx="1064490" cy="463550"/>
            </a:xfrm>
            <a:custGeom>
              <a:avLst/>
              <a:gdLst>
                <a:gd name="T0" fmla="*/ 25 w 516"/>
                <a:gd name="T1" fmla="*/ 180 h 243"/>
                <a:gd name="T2" fmla="*/ 0 w 516"/>
                <a:gd name="T3" fmla="*/ 231 h 243"/>
                <a:gd name="T4" fmla="*/ 93 w 516"/>
                <a:gd name="T5" fmla="*/ 224 h 243"/>
                <a:gd name="T6" fmla="*/ 128 w 516"/>
                <a:gd name="T7" fmla="*/ 201 h 243"/>
                <a:gd name="T8" fmla="*/ 253 w 516"/>
                <a:gd name="T9" fmla="*/ 175 h 243"/>
                <a:gd name="T10" fmla="*/ 287 w 516"/>
                <a:gd name="T11" fmla="*/ 189 h 243"/>
                <a:gd name="T12" fmla="*/ 369 w 516"/>
                <a:gd name="T13" fmla="*/ 180 h 243"/>
                <a:gd name="T14" fmla="*/ 369 w 516"/>
                <a:gd name="T15" fmla="*/ 183 h 243"/>
                <a:gd name="T16" fmla="*/ 494 w 516"/>
                <a:gd name="T17" fmla="*/ 243 h 243"/>
                <a:gd name="T18" fmla="*/ 565 w 516"/>
                <a:gd name="T19" fmla="*/ 226 h 243"/>
                <a:gd name="T20" fmla="*/ 608 w 516"/>
                <a:gd name="T21" fmla="*/ 159 h 243"/>
                <a:gd name="T22" fmla="*/ 677 w 516"/>
                <a:gd name="T23" fmla="*/ 140 h 243"/>
                <a:gd name="T24" fmla="*/ 711 w 516"/>
                <a:gd name="T25" fmla="*/ 90 h 243"/>
                <a:gd name="T26" fmla="*/ 708 w 516"/>
                <a:gd name="T27" fmla="*/ 30 h 243"/>
                <a:gd name="T28" fmla="*/ 701 w 516"/>
                <a:gd name="T29" fmla="*/ 80 h 243"/>
                <a:gd name="T30" fmla="*/ 661 w 516"/>
                <a:gd name="T31" fmla="*/ 122 h 243"/>
                <a:gd name="T32" fmla="*/ 646 w 516"/>
                <a:gd name="T33" fmla="*/ 119 h 243"/>
                <a:gd name="T34" fmla="*/ 594 w 516"/>
                <a:gd name="T35" fmla="*/ 130 h 243"/>
                <a:gd name="T36" fmla="*/ 594 w 516"/>
                <a:gd name="T37" fmla="*/ 116 h 243"/>
                <a:gd name="T38" fmla="*/ 646 w 516"/>
                <a:gd name="T39" fmla="*/ 102 h 243"/>
                <a:gd name="T40" fmla="*/ 597 w 516"/>
                <a:gd name="T41" fmla="*/ 97 h 243"/>
                <a:gd name="T42" fmla="*/ 652 w 516"/>
                <a:gd name="T43" fmla="*/ 85 h 243"/>
                <a:gd name="T44" fmla="*/ 674 w 516"/>
                <a:gd name="T45" fmla="*/ 92 h 243"/>
                <a:gd name="T46" fmla="*/ 685 w 516"/>
                <a:gd name="T47" fmla="*/ 45 h 243"/>
                <a:gd name="T48" fmla="*/ 672 w 516"/>
                <a:gd name="T49" fmla="*/ 34 h 243"/>
                <a:gd name="T50" fmla="*/ 607 w 516"/>
                <a:gd name="T51" fmla="*/ 53 h 243"/>
                <a:gd name="T52" fmla="*/ 608 w 516"/>
                <a:gd name="T53" fmla="*/ 25 h 243"/>
                <a:gd name="T54" fmla="*/ 635 w 516"/>
                <a:gd name="T55" fmla="*/ 32 h 243"/>
                <a:gd name="T56" fmla="*/ 672 w 516"/>
                <a:gd name="T57" fmla="*/ 10 h 243"/>
                <a:gd name="T58" fmla="*/ 651 w 516"/>
                <a:gd name="T59" fmla="*/ 0 h 243"/>
                <a:gd name="T60" fmla="*/ 438 w 516"/>
                <a:gd name="T61" fmla="*/ 37 h 243"/>
                <a:gd name="T62" fmla="*/ 179 w 516"/>
                <a:gd name="T63" fmla="*/ 79 h 243"/>
                <a:gd name="T64" fmla="*/ 60 w 516"/>
                <a:gd name="T65" fmla="*/ 179 h 243"/>
                <a:gd name="T66" fmla="*/ 25 w 516"/>
                <a:gd name="T67" fmla="*/ 180 h 2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6"/>
                <a:gd name="T103" fmla="*/ 0 h 243"/>
                <a:gd name="T104" fmla="*/ 516 w 516"/>
                <a:gd name="T105" fmla="*/ 243 h 2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6" h="243">
                  <a:moveTo>
                    <a:pt x="18" y="180"/>
                  </a:moveTo>
                  <a:lnTo>
                    <a:pt x="0" y="231"/>
                  </a:lnTo>
                  <a:lnTo>
                    <a:pt x="67" y="224"/>
                  </a:lnTo>
                  <a:lnTo>
                    <a:pt x="93" y="201"/>
                  </a:lnTo>
                  <a:lnTo>
                    <a:pt x="184" y="175"/>
                  </a:lnTo>
                  <a:lnTo>
                    <a:pt x="209" y="189"/>
                  </a:lnTo>
                  <a:lnTo>
                    <a:pt x="269" y="180"/>
                  </a:lnTo>
                  <a:lnTo>
                    <a:pt x="269" y="183"/>
                  </a:lnTo>
                  <a:lnTo>
                    <a:pt x="359" y="243"/>
                  </a:lnTo>
                  <a:lnTo>
                    <a:pt x="411" y="226"/>
                  </a:lnTo>
                  <a:lnTo>
                    <a:pt x="441" y="159"/>
                  </a:lnTo>
                  <a:lnTo>
                    <a:pt x="492" y="140"/>
                  </a:lnTo>
                  <a:lnTo>
                    <a:pt x="516" y="90"/>
                  </a:lnTo>
                  <a:lnTo>
                    <a:pt x="515" y="30"/>
                  </a:lnTo>
                  <a:lnTo>
                    <a:pt x="509" y="80"/>
                  </a:lnTo>
                  <a:lnTo>
                    <a:pt x="480" y="122"/>
                  </a:lnTo>
                  <a:lnTo>
                    <a:pt x="469" y="119"/>
                  </a:lnTo>
                  <a:lnTo>
                    <a:pt x="431" y="130"/>
                  </a:lnTo>
                  <a:lnTo>
                    <a:pt x="431" y="116"/>
                  </a:lnTo>
                  <a:lnTo>
                    <a:pt x="469" y="102"/>
                  </a:lnTo>
                  <a:lnTo>
                    <a:pt x="434" y="97"/>
                  </a:lnTo>
                  <a:lnTo>
                    <a:pt x="474" y="85"/>
                  </a:lnTo>
                  <a:lnTo>
                    <a:pt x="489" y="92"/>
                  </a:lnTo>
                  <a:lnTo>
                    <a:pt x="497" y="45"/>
                  </a:lnTo>
                  <a:lnTo>
                    <a:pt x="487" y="34"/>
                  </a:lnTo>
                  <a:lnTo>
                    <a:pt x="440" y="53"/>
                  </a:lnTo>
                  <a:lnTo>
                    <a:pt x="441" y="25"/>
                  </a:lnTo>
                  <a:lnTo>
                    <a:pt x="461" y="32"/>
                  </a:lnTo>
                  <a:lnTo>
                    <a:pt x="487" y="10"/>
                  </a:lnTo>
                  <a:lnTo>
                    <a:pt x="473" y="0"/>
                  </a:lnTo>
                  <a:lnTo>
                    <a:pt x="318" y="37"/>
                  </a:lnTo>
                  <a:lnTo>
                    <a:pt x="129" y="79"/>
                  </a:lnTo>
                  <a:lnTo>
                    <a:pt x="43" y="179"/>
                  </a:lnTo>
                  <a:lnTo>
                    <a:pt x="18" y="180"/>
                  </a:lnTo>
                  <a:close/>
                </a:path>
              </a:pathLst>
            </a:custGeom>
            <a:grpFill/>
            <a:ln w="6350">
              <a:solidFill>
                <a:schemeClr val="bg1"/>
              </a:solidFill>
              <a:round/>
              <a:headEnd/>
              <a:tailEnd/>
            </a:ln>
          </p:spPr>
          <p:txBody>
            <a:bodyPr/>
            <a:lstStyle/>
            <a:p>
              <a:pPr>
                <a:defRPr/>
              </a:pPr>
              <a:endParaRPr lang="en-GB" sz="1800"/>
            </a:p>
          </p:txBody>
        </p:sp>
        <p:sp>
          <p:nvSpPr>
            <p:cNvPr id="39" name="Freeform 52">
              <a:extLst>
                <a:ext uri="{FF2B5EF4-FFF2-40B4-BE49-F238E27FC236}">
                  <a16:creationId xmlns:a16="http://schemas.microsoft.com/office/drawing/2014/main" id="{2AFF1AE2-F51D-416E-8146-D5FB1E0206BD}"/>
                </a:ext>
              </a:extLst>
            </p:cNvPr>
            <p:cNvSpPr>
              <a:spLocks/>
            </p:cNvSpPr>
            <p:nvPr/>
          </p:nvSpPr>
          <p:spPr bwMode="auto">
            <a:xfrm>
              <a:off x="7449550" y="3270250"/>
              <a:ext cx="147894" cy="182563"/>
            </a:xfrm>
            <a:custGeom>
              <a:avLst/>
              <a:gdLst>
                <a:gd name="T0" fmla="*/ 0 w 72"/>
                <a:gd name="T1" fmla="*/ 5 h 96"/>
                <a:gd name="T2" fmla="*/ 20 w 72"/>
                <a:gd name="T3" fmla="*/ 0 h 96"/>
                <a:gd name="T4" fmla="*/ 66 w 72"/>
                <a:gd name="T5" fmla="*/ 21 h 96"/>
                <a:gd name="T6" fmla="*/ 66 w 72"/>
                <a:gd name="T7" fmla="*/ 42 h 96"/>
                <a:gd name="T8" fmla="*/ 97 w 72"/>
                <a:gd name="T9" fmla="*/ 57 h 96"/>
                <a:gd name="T10" fmla="*/ 99 w 72"/>
                <a:gd name="T11" fmla="*/ 85 h 96"/>
                <a:gd name="T12" fmla="*/ 48 w 72"/>
                <a:gd name="T13" fmla="*/ 96 h 96"/>
                <a:gd name="T14" fmla="*/ 0 w 72"/>
                <a:gd name="T15" fmla="*/ 5 h 96"/>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96"/>
                <a:gd name="T26" fmla="*/ 72 w 72"/>
                <a:gd name="T27" fmla="*/ 96 h 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96">
                  <a:moveTo>
                    <a:pt x="0" y="5"/>
                  </a:moveTo>
                  <a:lnTo>
                    <a:pt x="15" y="0"/>
                  </a:lnTo>
                  <a:lnTo>
                    <a:pt x="48" y="21"/>
                  </a:lnTo>
                  <a:lnTo>
                    <a:pt x="48" y="42"/>
                  </a:lnTo>
                  <a:lnTo>
                    <a:pt x="71" y="57"/>
                  </a:lnTo>
                  <a:lnTo>
                    <a:pt x="72" y="85"/>
                  </a:lnTo>
                  <a:lnTo>
                    <a:pt x="35" y="96"/>
                  </a:lnTo>
                  <a:lnTo>
                    <a:pt x="0" y="5"/>
                  </a:lnTo>
                  <a:close/>
                </a:path>
              </a:pathLst>
            </a:custGeom>
            <a:grpFill/>
            <a:ln w="6350">
              <a:solidFill>
                <a:schemeClr val="bg1"/>
              </a:solidFill>
              <a:round/>
              <a:headEnd/>
              <a:tailEnd/>
            </a:ln>
          </p:spPr>
          <p:txBody>
            <a:bodyPr/>
            <a:lstStyle/>
            <a:p>
              <a:pPr>
                <a:defRPr/>
              </a:pPr>
              <a:endParaRPr lang="en-GB" sz="1800"/>
            </a:p>
          </p:txBody>
        </p:sp>
        <p:sp>
          <p:nvSpPr>
            <p:cNvPr id="40" name="Freeform 53">
              <a:extLst>
                <a:ext uri="{FF2B5EF4-FFF2-40B4-BE49-F238E27FC236}">
                  <a16:creationId xmlns:a16="http://schemas.microsoft.com/office/drawing/2014/main" id="{F49C6F81-C55F-48BE-BDF3-DB293B7006F6}"/>
                </a:ext>
              </a:extLst>
            </p:cNvPr>
            <p:cNvSpPr>
              <a:spLocks/>
            </p:cNvSpPr>
            <p:nvPr/>
          </p:nvSpPr>
          <p:spPr bwMode="auto">
            <a:xfrm>
              <a:off x="6873453" y="2382838"/>
              <a:ext cx="792778" cy="639762"/>
            </a:xfrm>
            <a:custGeom>
              <a:avLst/>
              <a:gdLst>
                <a:gd name="T0" fmla="*/ 40 w 384"/>
                <a:gd name="T1" fmla="*/ 226 h 336"/>
                <a:gd name="T2" fmla="*/ 92 w 384"/>
                <a:gd name="T3" fmla="*/ 206 h 336"/>
                <a:gd name="T4" fmla="*/ 158 w 384"/>
                <a:gd name="T5" fmla="*/ 201 h 336"/>
                <a:gd name="T6" fmla="*/ 177 w 384"/>
                <a:gd name="T7" fmla="*/ 183 h 336"/>
                <a:gd name="T8" fmla="*/ 198 w 384"/>
                <a:gd name="T9" fmla="*/ 181 h 336"/>
                <a:gd name="T10" fmla="*/ 212 w 384"/>
                <a:gd name="T11" fmla="*/ 162 h 336"/>
                <a:gd name="T12" fmla="*/ 235 w 384"/>
                <a:gd name="T13" fmla="*/ 155 h 336"/>
                <a:gd name="T14" fmla="*/ 225 w 384"/>
                <a:gd name="T15" fmla="*/ 120 h 336"/>
                <a:gd name="T16" fmla="*/ 211 w 384"/>
                <a:gd name="T17" fmla="*/ 111 h 336"/>
                <a:gd name="T18" fmla="*/ 240 w 384"/>
                <a:gd name="T19" fmla="*/ 82 h 336"/>
                <a:gd name="T20" fmla="*/ 258 w 384"/>
                <a:gd name="T21" fmla="*/ 82 h 336"/>
                <a:gd name="T22" fmla="*/ 320 w 384"/>
                <a:gd name="T23" fmla="*/ 22 h 336"/>
                <a:gd name="T24" fmla="*/ 414 w 384"/>
                <a:gd name="T25" fmla="*/ 0 h 336"/>
                <a:gd name="T26" fmla="*/ 425 w 384"/>
                <a:gd name="T27" fmla="*/ 56 h 336"/>
                <a:gd name="T28" fmla="*/ 430 w 384"/>
                <a:gd name="T29" fmla="*/ 54 h 336"/>
                <a:gd name="T30" fmla="*/ 452 w 384"/>
                <a:gd name="T31" fmla="*/ 74 h 336"/>
                <a:gd name="T32" fmla="*/ 453 w 384"/>
                <a:gd name="T33" fmla="*/ 132 h 336"/>
                <a:gd name="T34" fmla="*/ 482 w 384"/>
                <a:gd name="T35" fmla="*/ 179 h 336"/>
                <a:gd name="T36" fmla="*/ 493 w 384"/>
                <a:gd name="T37" fmla="*/ 240 h 336"/>
                <a:gd name="T38" fmla="*/ 495 w 384"/>
                <a:gd name="T39" fmla="*/ 293 h 336"/>
                <a:gd name="T40" fmla="*/ 530 w 384"/>
                <a:gd name="T41" fmla="*/ 310 h 336"/>
                <a:gd name="T42" fmla="*/ 505 w 384"/>
                <a:gd name="T43" fmla="*/ 336 h 336"/>
                <a:gd name="T44" fmla="*/ 444 w 384"/>
                <a:gd name="T45" fmla="*/ 306 h 336"/>
                <a:gd name="T46" fmla="*/ 412 w 384"/>
                <a:gd name="T47" fmla="*/ 308 h 336"/>
                <a:gd name="T48" fmla="*/ 380 w 384"/>
                <a:gd name="T49" fmla="*/ 301 h 336"/>
                <a:gd name="T50" fmla="*/ 381 w 384"/>
                <a:gd name="T51" fmla="*/ 283 h 336"/>
                <a:gd name="T52" fmla="*/ 362 w 384"/>
                <a:gd name="T53" fmla="*/ 277 h 336"/>
                <a:gd name="T54" fmla="*/ 15 w 384"/>
                <a:gd name="T55" fmla="*/ 329 h 336"/>
                <a:gd name="T56" fmla="*/ 0 w 384"/>
                <a:gd name="T57" fmla="*/ 314 h 336"/>
                <a:gd name="T58" fmla="*/ 52 w 384"/>
                <a:gd name="T59" fmla="*/ 254 h 336"/>
                <a:gd name="T60" fmla="*/ 40 w 384"/>
                <a:gd name="T61" fmla="*/ 226 h 3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84"/>
                <a:gd name="T94" fmla="*/ 0 h 336"/>
                <a:gd name="T95" fmla="*/ 384 w 384"/>
                <a:gd name="T96" fmla="*/ 336 h 3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84" h="336">
                  <a:moveTo>
                    <a:pt x="29" y="226"/>
                  </a:moveTo>
                  <a:lnTo>
                    <a:pt x="66" y="206"/>
                  </a:lnTo>
                  <a:lnTo>
                    <a:pt x="115" y="201"/>
                  </a:lnTo>
                  <a:lnTo>
                    <a:pt x="127" y="183"/>
                  </a:lnTo>
                  <a:lnTo>
                    <a:pt x="144" y="181"/>
                  </a:lnTo>
                  <a:lnTo>
                    <a:pt x="154" y="162"/>
                  </a:lnTo>
                  <a:lnTo>
                    <a:pt x="171" y="155"/>
                  </a:lnTo>
                  <a:lnTo>
                    <a:pt x="163" y="120"/>
                  </a:lnTo>
                  <a:lnTo>
                    <a:pt x="153" y="111"/>
                  </a:lnTo>
                  <a:lnTo>
                    <a:pt x="174" y="82"/>
                  </a:lnTo>
                  <a:lnTo>
                    <a:pt x="187" y="82"/>
                  </a:lnTo>
                  <a:lnTo>
                    <a:pt x="232" y="22"/>
                  </a:lnTo>
                  <a:lnTo>
                    <a:pt x="301" y="0"/>
                  </a:lnTo>
                  <a:lnTo>
                    <a:pt x="308" y="56"/>
                  </a:lnTo>
                  <a:lnTo>
                    <a:pt x="312" y="54"/>
                  </a:lnTo>
                  <a:lnTo>
                    <a:pt x="328" y="74"/>
                  </a:lnTo>
                  <a:lnTo>
                    <a:pt x="329" y="132"/>
                  </a:lnTo>
                  <a:lnTo>
                    <a:pt x="350" y="179"/>
                  </a:lnTo>
                  <a:lnTo>
                    <a:pt x="358" y="240"/>
                  </a:lnTo>
                  <a:lnTo>
                    <a:pt x="360" y="293"/>
                  </a:lnTo>
                  <a:lnTo>
                    <a:pt x="384" y="310"/>
                  </a:lnTo>
                  <a:lnTo>
                    <a:pt x="366" y="336"/>
                  </a:lnTo>
                  <a:lnTo>
                    <a:pt x="322" y="306"/>
                  </a:lnTo>
                  <a:lnTo>
                    <a:pt x="299" y="308"/>
                  </a:lnTo>
                  <a:lnTo>
                    <a:pt x="276" y="301"/>
                  </a:lnTo>
                  <a:lnTo>
                    <a:pt x="277" y="283"/>
                  </a:lnTo>
                  <a:lnTo>
                    <a:pt x="262" y="277"/>
                  </a:lnTo>
                  <a:lnTo>
                    <a:pt x="11" y="329"/>
                  </a:lnTo>
                  <a:lnTo>
                    <a:pt x="0" y="314"/>
                  </a:lnTo>
                  <a:lnTo>
                    <a:pt x="38" y="254"/>
                  </a:lnTo>
                  <a:lnTo>
                    <a:pt x="29" y="226"/>
                  </a:lnTo>
                  <a:close/>
                </a:path>
              </a:pathLst>
            </a:custGeom>
            <a:grpFill/>
            <a:ln w="6350">
              <a:solidFill>
                <a:schemeClr val="bg1"/>
              </a:solidFill>
              <a:round/>
              <a:headEnd/>
              <a:tailEnd/>
            </a:ln>
          </p:spPr>
          <p:txBody>
            <a:bodyPr/>
            <a:lstStyle/>
            <a:p>
              <a:pPr>
                <a:defRPr/>
              </a:pPr>
              <a:endParaRPr lang="en-GB" sz="1800"/>
            </a:p>
          </p:txBody>
        </p:sp>
        <p:sp>
          <p:nvSpPr>
            <p:cNvPr id="41" name="Freeform 54">
              <a:extLst>
                <a:ext uri="{FF2B5EF4-FFF2-40B4-BE49-F238E27FC236}">
                  <a16:creationId xmlns:a16="http://schemas.microsoft.com/office/drawing/2014/main" id="{36BBFDC9-F535-4D1B-BBDB-5236FC3A8C38}"/>
                </a:ext>
              </a:extLst>
            </p:cNvPr>
            <p:cNvSpPr>
              <a:spLocks/>
            </p:cNvSpPr>
            <p:nvPr/>
          </p:nvSpPr>
          <p:spPr bwMode="auto">
            <a:xfrm>
              <a:off x="7647316" y="2919413"/>
              <a:ext cx="230439" cy="138112"/>
            </a:xfrm>
            <a:custGeom>
              <a:avLst/>
              <a:gdLst>
                <a:gd name="T0" fmla="*/ 0 w 112"/>
                <a:gd name="T1" fmla="*/ 53 h 72"/>
                <a:gd name="T2" fmla="*/ 63 w 112"/>
                <a:gd name="T3" fmla="*/ 30 h 72"/>
                <a:gd name="T4" fmla="*/ 124 w 112"/>
                <a:gd name="T5" fmla="*/ 0 h 72"/>
                <a:gd name="T6" fmla="*/ 135 w 112"/>
                <a:gd name="T7" fmla="*/ 1 h 72"/>
                <a:gd name="T8" fmla="*/ 153 w 112"/>
                <a:gd name="T9" fmla="*/ 3 h 72"/>
                <a:gd name="T10" fmla="*/ 92 w 112"/>
                <a:gd name="T11" fmla="*/ 40 h 72"/>
                <a:gd name="T12" fmla="*/ 17 w 112"/>
                <a:gd name="T13" fmla="*/ 72 h 72"/>
                <a:gd name="T14" fmla="*/ 0 w 112"/>
                <a:gd name="T15" fmla="*/ 53 h 72"/>
                <a:gd name="T16" fmla="*/ 0 60000 65536"/>
                <a:gd name="T17" fmla="*/ 0 60000 65536"/>
                <a:gd name="T18" fmla="*/ 0 60000 65536"/>
                <a:gd name="T19" fmla="*/ 0 60000 65536"/>
                <a:gd name="T20" fmla="*/ 0 60000 65536"/>
                <a:gd name="T21" fmla="*/ 0 60000 65536"/>
                <a:gd name="T22" fmla="*/ 0 60000 65536"/>
                <a:gd name="T23" fmla="*/ 0 60000 65536"/>
                <a:gd name="T24" fmla="*/ 0 w 112"/>
                <a:gd name="T25" fmla="*/ 0 h 72"/>
                <a:gd name="T26" fmla="*/ 112 w 112"/>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 h="72">
                  <a:moveTo>
                    <a:pt x="0" y="53"/>
                  </a:moveTo>
                  <a:lnTo>
                    <a:pt x="46" y="30"/>
                  </a:lnTo>
                  <a:lnTo>
                    <a:pt x="91" y="0"/>
                  </a:lnTo>
                  <a:lnTo>
                    <a:pt x="99" y="1"/>
                  </a:lnTo>
                  <a:lnTo>
                    <a:pt x="112" y="3"/>
                  </a:lnTo>
                  <a:lnTo>
                    <a:pt x="68" y="40"/>
                  </a:lnTo>
                  <a:lnTo>
                    <a:pt x="13" y="72"/>
                  </a:lnTo>
                  <a:lnTo>
                    <a:pt x="0" y="53"/>
                  </a:lnTo>
                  <a:close/>
                </a:path>
              </a:pathLst>
            </a:custGeom>
            <a:grpFill/>
            <a:ln w="6350">
              <a:solidFill>
                <a:schemeClr val="bg1"/>
              </a:solidFill>
              <a:round/>
              <a:headEnd/>
              <a:tailEnd/>
            </a:ln>
          </p:spPr>
          <p:txBody>
            <a:bodyPr/>
            <a:lstStyle/>
            <a:p>
              <a:pPr>
                <a:defRPr/>
              </a:pPr>
              <a:endParaRPr lang="en-GB" sz="1800"/>
            </a:p>
          </p:txBody>
        </p:sp>
        <p:sp>
          <p:nvSpPr>
            <p:cNvPr id="42" name="Freeform 55">
              <a:extLst>
                <a:ext uri="{FF2B5EF4-FFF2-40B4-BE49-F238E27FC236}">
                  <a16:creationId xmlns:a16="http://schemas.microsoft.com/office/drawing/2014/main" id="{BD841423-1244-4055-9F44-D74FC02AE1E9}"/>
                </a:ext>
              </a:extLst>
            </p:cNvPr>
            <p:cNvSpPr>
              <a:spLocks/>
            </p:cNvSpPr>
            <p:nvPr/>
          </p:nvSpPr>
          <p:spPr bwMode="auto">
            <a:xfrm>
              <a:off x="7535535" y="3517900"/>
              <a:ext cx="63629" cy="109538"/>
            </a:xfrm>
            <a:custGeom>
              <a:avLst/>
              <a:gdLst>
                <a:gd name="T0" fmla="*/ 0 w 31"/>
                <a:gd name="T1" fmla="*/ 5 h 57"/>
                <a:gd name="T2" fmla="*/ 45 w 31"/>
                <a:gd name="T3" fmla="*/ 0 h 57"/>
                <a:gd name="T4" fmla="*/ 20 w 31"/>
                <a:gd name="T5" fmla="*/ 57 h 57"/>
                <a:gd name="T6" fmla="*/ 2 w 31"/>
                <a:gd name="T7" fmla="*/ 55 h 57"/>
                <a:gd name="T8" fmla="*/ 0 w 31"/>
                <a:gd name="T9" fmla="*/ 5 h 57"/>
                <a:gd name="T10" fmla="*/ 0 60000 65536"/>
                <a:gd name="T11" fmla="*/ 0 60000 65536"/>
                <a:gd name="T12" fmla="*/ 0 60000 65536"/>
                <a:gd name="T13" fmla="*/ 0 60000 65536"/>
                <a:gd name="T14" fmla="*/ 0 60000 65536"/>
                <a:gd name="T15" fmla="*/ 0 w 31"/>
                <a:gd name="T16" fmla="*/ 0 h 57"/>
                <a:gd name="T17" fmla="*/ 31 w 31"/>
                <a:gd name="T18" fmla="*/ 57 h 57"/>
              </a:gdLst>
              <a:ahLst/>
              <a:cxnLst>
                <a:cxn ang="T10">
                  <a:pos x="T0" y="T1"/>
                </a:cxn>
                <a:cxn ang="T11">
                  <a:pos x="T2" y="T3"/>
                </a:cxn>
                <a:cxn ang="T12">
                  <a:pos x="T4" y="T5"/>
                </a:cxn>
                <a:cxn ang="T13">
                  <a:pos x="T6" y="T7"/>
                </a:cxn>
                <a:cxn ang="T14">
                  <a:pos x="T8" y="T9"/>
                </a:cxn>
              </a:cxnLst>
              <a:rect l="T15" t="T16" r="T17" b="T18"/>
              <a:pathLst>
                <a:path w="31" h="57">
                  <a:moveTo>
                    <a:pt x="0" y="5"/>
                  </a:moveTo>
                  <a:lnTo>
                    <a:pt x="31" y="0"/>
                  </a:lnTo>
                  <a:lnTo>
                    <a:pt x="14" y="57"/>
                  </a:lnTo>
                  <a:lnTo>
                    <a:pt x="2" y="55"/>
                  </a:lnTo>
                  <a:lnTo>
                    <a:pt x="0" y="5"/>
                  </a:lnTo>
                  <a:close/>
                </a:path>
              </a:pathLst>
            </a:custGeom>
            <a:grpFill/>
            <a:ln w="6350">
              <a:solidFill>
                <a:schemeClr val="bg1"/>
              </a:solidFill>
              <a:round/>
              <a:headEnd/>
              <a:tailEnd/>
            </a:ln>
          </p:spPr>
          <p:txBody>
            <a:bodyPr/>
            <a:lstStyle/>
            <a:p>
              <a:pPr>
                <a:defRPr/>
              </a:pPr>
              <a:endParaRPr lang="en-GB" sz="1800"/>
            </a:p>
          </p:txBody>
        </p:sp>
        <p:sp>
          <p:nvSpPr>
            <p:cNvPr id="43" name="Freeform 5">
              <a:extLst>
                <a:ext uri="{FF2B5EF4-FFF2-40B4-BE49-F238E27FC236}">
                  <a16:creationId xmlns:a16="http://schemas.microsoft.com/office/drawing/2014/main" id="{51E08425-1167-4E8F-BD25-59F4B19A9110}"/>
                </a:ext>
              </a:extLst>
            </p:cNvPr>
            <p:cNvSpPr>
              <a:spLocks/>
            </p:cNvSpPr>
            <p:nvPr/>
          </p:nvSpPr>
          <p:spPr bwMode="auto">
            <a:xfrm>
              <a:off x="3699626" y="4129088"/>
              <a:ext cx="1745489" cy="1604962"/>
            </a:xfrm>
            <a:custGeom>
              <a:avLst/>
              <a:gdLst>
                <a:gd name="T0" fmla="*/ 337 w 846"/>
                <a:gd name="T1" fmla="*/ 0 h 842"/>
                <a:gd name="T2" fmla="*/ 594 w 846"/>
                <a:gd name="T3" fmla="*/ 7 h 842"/>
                <a:gd name="T4" fmla="*/ 594 w 846"/>
                <a:gd name="T5" fmla="*/ 160 h 842"/>
                <a:gd name="T6" fmla="*/ 724 w 846"/>
                <a:gd name="T7" fmla="*/ 202 h 842"/>
                <a:gd name="T8" fmla="*/ 761 w 846"/>
                <a:gd name="T9" fmla="*/ 188 h 842"/>
                <a:gd name="T10" fmla="*/ 847 w 846"/>
                <a:gd name="T11" fmla="*/ 221 h 842"/>
                <a:gd name="T12" fmla="*/ 897 w 846"/>
                <a:gd name="T13" fmla="*/ 219 h 842"/>
                <a:gd name="T14" fmla="*/ 996 w 846"/>
                <a:gd name="T15" fmla="*/ 186 h 842"/>
                <a:gd name="T16" fmla="*/ 1054 w 846"/>
                <a:gd name="T17" fmla="*/ 218 h 842"/>
                <a:gd name="T18" fmla="*/ 1103 w 846"/>
                <a:gd name="T19" fmla="*/ 226 h 842"/>
                <a:gd name="T20" fmla="*/ 1103 w 846"/>
                <a:gd name="T21" fmla="*/ 350 h 842"/>
                <a:gd name="T22" fmla="*/ 1163 w 846"/>
                <a:gd name="T23" fmla="*/ 428 h 842"/>
                <a:gd name="T24" fmla="*/ 1149 w 846"/>
                <a:gd name="T25" fmla="*/ 534 h 842"/>
                <a:gd name="T26" fmla="*/ 1086 w 846"/>
                <a:gd name="T27" fmla="*/ 576 h 842"/>
                <a:gd name="T28" fmla="*/ 1073 w 846"/>
                <a:gd name="T29" fmla="*/ 537 h 842"/>
                <a:gd name="T30" fmla="*/ 1054 w 846"/>
                <a:gd name="T31" fmla="*/ 555 h 842"/>
                <a:gd name="T32" fmla="*/ 1068 w 846"/>
                <a:gd name="T33" fmla="*/ 580 h 842"/>
                <a:gd name="T34" fmla="*/ 955 w 846"/>
                <a:gd name="T35" fmla="*/ 643 h 842"/>
                <a:gd name="T36" fmla="*/ 927 w 846"/>
                <a:gd name="T37" fmla="*/ 647 h 842"/>
                <a:gd name="T38" fmla="*/ 868 w 846"/>
                <a:gd name="T39" fmla="*/ 678 h 842"/>
                <a:gd name="T40" fmla="*/ 868 w 846"/>
                <a:gd name="T41" fmla="*/ 696 h 842"/>
                <a:gd name="T42" fmla="*/ 850 w 846"/>
                <a:gd name="T43" fmla="*/ 700 h 842"/>
                <a:gd name="T44" fmla="*/ 864 w 846"/>
                <a:gd name="T45" fmla="*/ 721 h 842"/>
                <a:gd name="T46" fmla="*/ 833 w 846"/>
                <a:gd name="T47" fmla="*/ 752 h 842"/>
                <a:gd name="T48" fmla="*/ 850 w 846"/>
                <a:gd name="T49" fmla="*/ 798 h 842"/>
                <a:gd name="T50" fmla="*/ 868 w 846"/>
                <a:gd name="T51" fmla="*/ 814 h 842"/>
                <a:gd name="T52" fmla="*/ 864 w 846"/>
                <a:gd name="T53" fmla="*/ 842 h 842"/>
                <a:gd name="T54" fmla="*/ 819 w 846"/>
                <a:gd name="T55" fmla="*/ 842 h 842"/>
                <a:gd name="T56" fmla="*/ 780 w 846"/>
                <a:gd name="T57" fmla="*/ 828 h 842"/>
                <a:gd name="T58" fmla="*/ 751 w 846"/>
                <a:gd name="T59" fmla="*/ 831 h 842"/>
                <a:gd name="T60" fmla="*/ 662 w 846"/>
                <a:gd name="T61" fmla="*/ 807 h 842"/>
                <a:gd name="T62" fmla="*/ 620 w 846"/>
                <a:gd name="T63" fmla="*/ 710 h 842"/>
                <a:gd name="T64" fmla="*/ 558 w 846"/>
                <a:gd name="T65" fmla="*/ 664 h 842"/>
                <a:gd name="T66" fmla="*/ 501 w 846"/>
                <a:gd name="T67" fmla="*/ 580 h 842"/>
                <a:gd name="T68" fmla="*/ 477 w 846"/>
                <a:gd name="T69" fmla="*/ 571 h 842"/>
                <a:gd name="T70" fmla="*/ 447 w 846"/>
                <a:gd name="T71" fmla="*/ 550 h 842"/>
                <a:gd name="T72" fmla="*/ 417 w 846"/>
                <a:gd name="T73" fmla="*/ 550 h 842"/>
                <a:gd name="T74" fmla="*/ 374 w 846"/>
                <a:gd name="T75" fmla="*/ 543 h 842"/>
                <a:gd name="T76" fmla="*/ 341 w 846"/>
                <a:gd name="T77" fmla="*/ 550 h 842"/>
                <a:gd name="T78" fmla="*/ 319 w 846"/>
                <a:gd name="T79" fmla="*/ 593 h 842"/>
                <a:gd name="T80" fmla="*/ 285 w 846"/>
                <a:gd name="T81" fmla="*/ 600 h 842"/>
                <a:gd name="T82" fmla="*/ 211 w 846"/>
                <a:gd name="T83" fmla="*/ 567 h 842"/>
                <a:gd name="T84" fmla="*/ 167 w 846"/>
                <a:gd name="T85" fmla="*/ 527 h 842"/>
                <a:gd name="T86" fmla="*/ 159 w 846"/>
                <a:gd name="T87" fmla="*/ 479 h 842"/>
                <a:gd name="T88" fmla="*/ 128 w 846"/>
                <a:gd name="T89" fmla="*/ 446 h 842"/>
                <a:gd name="T90" fmla="*/ 53 w 846"/>
                <a:gd name="T91" fmla="*/ 400 h 842"/>
                <a:gd name="T92" fmla="*/ 0 w 846"/>
                <a:gd name="T93" fmla="*/ 352 h 842"/>
                <a:gd name="T94" fmla="*/ 0 w 846"/>
                <a:gd name="T95" fmla="*/ 332 h 842"/>
                <a:gd name="T96" fmla="*/ 176 w 846"/>
                <a:gd name="T97" fmla="*/ 333 h 842"/>
                <a:gd name="T98" fmla="*/ 319 w 846"/>
                <a:gd name="T99" fmla="*/ 342 h 842"/>
                <a:gd name="T100" fmla="*/ 337 w 846"/>
                <a:gd name="T101" fmla="*/ 0 h 8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46"/>
                <a:gd name="T154" fmla="*/ 0 h 842"/>
                <a:gd name="T155" fmla="*/ 846 w 846"/>
                <a:gd name="T156" fmla="*/ 842 h 8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46" h="842">
                  <a:moveTo>
                    <a:pt x="245" y="0"/>
                  </a:moveTo>
                  <a:lnTo>
                    <a:pt x="432" y="7"/>
                  </a:lnTo>
                  <a:lnTo>
                    <a:pt x="432" y="160"/>
                  </a:lnTo>
                  <a:lnTo>
                    <a:pt x="527" y="202"/>
                  </a:lnTo>
                  <a:lnTo>
                    <a:pt x="553" y="188"/>
                  </a:lnTo>
                  <a:lnTo>
                    <a:pt x="616" y="221"/>
                  </a:lnTo>
                  <a:lnTo>
                    <a:pt x="653" y="219"/>
                  </a:lnTo>
                  <a:lnTo>
                    <a:pt x="725" y="186"/>
                  </a:lnTo>
                  <a:lnTo>
                    <a:pt x="767" y="218"/>
                  </a:lnTo>
                  <a:lnTo>
                    <a:pt x="803" y="226"/>
                  </a:lnTo>
                  <a:lnTo>
                    <a:pt x="803" y="350"/>
                  </a:lnTo>
                  <a:lnTo>
                    <a:pt x="846" y="428"/>
                  </a:lnTo>
                  <a:lnTo>
                    <a:pt x="836" y="534"/>
                  </a:lnTo>
                  <a:lnTo>
                    <a:pt x="790" y="576"/>
                  </a:lnTo>
                  <a:lnTo>
                    <a:pt x="780" y="537"/>
                  </a:lnTo>
                  <a:lnTo>
                    <a:pt x="767" y="555"/>
                  </a:lnTo>
                  <a:lnTo>
                    <a:pt x="777" y="580"/>
                  </a:lnTo>
                  <a:lnTo>
                    <a:pt x="695" y="643"/>
                  </a:lnTo>
                  <a:lnTo>
                    <a:pt x="675" y="647"/>
                  </a:lnTo>
                  <a:lnTo>
                    <a:pt x="632" y="678"/>
                  </a:lnTo>
                  <a:lnTo>
                    <a:pt x="632" y="696"/>
                  </a:lnTo>
                  <a:lnTo>
                    <a:pt x="619" y="700"/>
                  </a:lnTo>
                  <a:lnTo>
                    <a:pt x="629" y="721"/>
                  </a:lnTo>
                  <a:lnTo>
                    <a:pt x="606" y="752"/>
                  </a:lnTo>
                  <a:lnTo>
                    <a:pt x="619" y="798"/>
                  </a:lnTo>
                  <a:lnTo>
                    <a:pt x="632" y="814"/>
                  </a:lnTo>
                  <a:lnTo>
                    <a:pt x="629" y="842"/>
                  </a:lnTo>
                  <a:lnTo>
                    <a:pt x="596" y="842"/>
                  </a:lnTo>
                  <a:lnTo>
                    <a:pt x="567" y="828"/>
                  </a:lnTo>
                  <a:lnTo>
                    <a:pt x="547" y="831"/>
                  </a:lnTo>
                  <a:lnTo>
                    <a:pt x="481" y="807"/>
                  </a:lnTo>
                  <a:lnTo>
                    <a:pt x="452" y="710"/>
                  </a:lnTo>
                  <a:lnTo>
                    <a:pt x="406" y="664"/>
                  </a:lnTo>
                  <a:lnTo>
                    <a:pt x="365" y="580"/>
                  </a:lnTo>
                  <a:lnTo>
                    <a:pt x="347" y="571"/>
                  </a:lnTo>
                  <a:lnTo>
                    <a:pt x="325" y="550"/>
                  </a:lnTo>
                  <a:lnTo>
                    <a:pt x="304" y="550"/>
                  </a:lnTo>
                  <a:lnTo>
                    <a:pt x="272" y="543"/>
                  </a:lnTo>
                  <a:lnTo>
                    <a:pt x="248" y="550"/>
                  </a:lnTo>
                  <a:lnTo>
                    <a:pt x="232" y="593"/>
                  </a:lnTo>
                  <a:lnTo>
                    <a:pt x="207" y="600"/>
                  </a:lnTo>
                  <a:lnTo>
                    <a:pt x="153" y="567"/>
                  </a:lnTo>
                  <a:lnTo>
                    <a:pt x="121" y="527"/>
                  </a:lnTo>
                  <a:lnTo>
                    <a:pt x="116" y="479"/>
                  </a:lnTo>
                  <a:lnTo>
                    <a:pt x="93" y="446"/>
                  </a:lnTo>
                  <a:lnTo>
                    <a:pt x="39" y="400"/>
                  </a:lnTo>
                  <a:lnTo>
                    <a:pt x="0" y="352"/>
                  </a:lnTo>
                  <a:lnTo>
                    <a:pt x="0" y="332"/>
                  </a:lnTo>
                  <a:lnTo>
                    <a:pt x="128" y="333"/>
                  </a:lnTo>
                  <a:lnTo>
                    <a:pt x="232" y="342"/>
                  </a:lnTo>
                  <a:lnTo>
                    <a:pt x="245" y="0"/>
                  </a:lnTo>
                  <a:close/>
                </a:path>
              </a:pathLst>
            </a:custGeom>
            <a:grpFill/>
            <a:ln w="6350">
              <a:solidFill>
                <a:schemeClr val="bg1"/>
              </a:solidFill>
              <a:round/>
              <a:headEnd/>
              <a:tailEnd/>
            </a:ln>
          </p:spPr>
          <p:txBody>
            <a:bodyPr/>
            <a:lstStyle/>
            <a:p>
              <a:pPr>
                <a:defRPr/>
              </a:pPr>
              <a:endParaRPr lang="en-GB" sz="1800"/>
            </a:p>
          </p:txBody>
        </p:sp>
      </p:grpSp>
      <p:sp>
        <p:nvSpPr>
          <p:cNvPr id="64" name="Text Placeholder 63">
            <a:extLst>
              <a:ext uri="{FF2B5EF4-FFF2-40B4-BE49-F238E27FC236}">
                <a16:creationId xmlns:a16="http://schemas.microsoft.com/office/drawing/2014/main" id="{6A78AED2-D80F-486D-9A5F-7BE35FD8D646}"/>
              </a:ext>
            </a:extLst>
          </p:cNvPr>
          <p:cNvSpPr>
            <a:spLocks noGrp="1"/>
          </p:cNvSpPr>
          <p:nvPr>
            <p:ph type="body" sz="quarter" idx="14" hasCustomPrompt="1"/>
          </p:nvPr>
        </p:nvSpPr>
        <p:spPr>
          <a:xfrm>
            <a:off x="8389944" y="2363006"/>
            <a:ext cx="407195" cy="491402"/>
          </a:xfrm>
          <a:custGeom>
            <a:avLst/>
            <a:gdLst>
              <a:gd name="connsiteX0" fmla="*/ 197521 w 395043"/>
              <a:gd name="connsiteY0" fmla="*/ 127878 h 476860"/>
              <a:gd name="connsiteX1" fmla="*/ 134426 w 395043"/>
              <a:gd name="connsiteY1" fmla="*/ 190974 h 476860"/>
              <a:gd name="connsiteX2" fmla="*/ 197521 w 395043"/>
              <a:gd name="connsiteY2" fmla="*/ 254069 h 476860"/>
              <a:gd name="connsiteX3" fmla="*/ 260616 w 395043"/>
              <a:gd name="connsiteY3" fmla="*/ 190974 h 476860"/>
              <a:gd name="connsiteX4" fmla="*/ 197521 w 395043"/>
              <a:gd name="connsiteY4" fmla="*/ 127878 h 476860"/>
              <a:gd name="connsiteX5" fmla="*/ 197522 w 395043"/>
              <a:gd name="connsiteY5" fmla="*/ 0 h 476860"/>
              <a:gd name="connsiteX6" fmla="*/ 337191 w 395043"/>
              <a:gd name="connsiteY6" fmla="*/ 57853 h 476860"/>
              <a:gd name="connsiteX7" fmla="*/ 337191 w 395043"/>
              <a:gd name="connsiteY7" fmla="*/ 57854 h 476860"/>
              <a:gd name="connsiteX8" fmla="*/ 337191 w 395043"/>
              <a:gd name="connsiteY8" fmla="*/ 337192 h 476860"/>
              <a:gd name="connsiteX9" fmla="*/ 197522 w 395043"/>
              <a:gd name="connsiteY9" fmla="*/ 476860 h 476860"/>
              <a:gd name="connsiteX10" fmla="*/ 57853 w 395043"/>
              <a:gd name="connsiteY10" fmla="*/ 337191 h 476860"/>
              <a:gd name="connsiteX11" fmla="*/ 57853 w 395043"/>
              <a:gd name="connsiteY11" fmla="*/ 57853 h 476860"/>
              <a:gd name="connsiteX12" fmla="*/ 197522 w 395043"/>
              <a:gd name="connsiteY12" fmla="*/ 0 h 47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5043" h="476860">
                <a:moveTo>
                  <a:pt x="197521" y="127878"/>
                </a:moveTo>
                <a:cubicBezTo>
                  <a:pt x="162675" y="127878"/>
                  <a:pt x="134426" y="156127"/>
                  <a:pt x="134426" y="190974"/>
                </a:cubicBezTo>
                <a:cubicBezTo>
                  <a:pt x="134427" y="225819"/>
                  <a:pt x="162676" y="254068"/>
                  <a:pt x="197521" y="254069"/>
                </a:cubicBezTo>
                <a:cubicBezTo>
                  <a:pt x="232368" y="254069"/>
                  <a:pt x="260616" y="225820"/>
                  <a:pt x="260616" y="190974"/>
                </a:cubicBezTo>
                <a:cubicBezTo>
                  <a:pt x="260616" y="156127"/>
                  <a:pt x="232368" y="127878"/>
                  <a:pt x="197521" y="127878"/>
                </a:cubicBezTo>
                <a:close/>
                <a:moveTo>
                  <a:pt x="197522" y="0"/>
                </a:moveTo>
                <a:cubicBezTo>
                  <a:pt x="248073" y="0"/>
                  <a:pt x="298623" y="19285"/>
                  <a:pt x="337191" y="57853"/>
                </a:cubicBezTo>
                <a:lnTo>
                  <a:pt x="337191" y="57854"/>
                </a:lnTo>
                <a:cubicBezTo>
                  <a:pt x="414327" y="134991"/>
                  <a:pt x="414327" y="260055"/>
                  <a:pt x="337191" y="337192"/>
                </a:cubicBezTo>
                <a:lnTo>
                  <a:pt x="197522" y="476860"/>
                </a:lnTo>
                <a:lnTo>
                  <a:pt x="57853" y="337191"/>
                </a:lnTo>
                <a:cubicBezTo>
                  <a:pt x="-19284" y="260054"/>
                  <a:pt x="-19284" y="134990"/>
                  <a:pt x="57853" y="57853"/>
                </a:cubicBezTo>
                <a:cubicBezTo>
                  <a:pt x="96421" y="19285"/>
                  <a:pt x="146971" y="0"/>
                  <a:pt x="197522" y="0"/>
                </a:cubicBezTo>
                <a:close/>
              </a:path>
            </a:pathLst>
          </a:custGeom>
          <a:solidFill>
            <a:schemeClr val="accent1"/>
          </a:solidFill>
        </p:spPr>
        <p:txBody>
          <a:bodyPr wrap="none" lIns="0" rIns="731520" anchor="ctr" anchorCtr="0">
            <a:noAutofit/>
          </a:bodyPr>
          <a:lstStyle>
            <a:lvl1pPr algn="r">
              <a:defRPr sz="2400" b="1"/>
            </a:lvl1pPr>
          </a:lstStyle>
          <a:p>
            <a:pPr lvl="0"/>
            <a:r>
              <a:rPr lang="en-US"/>
              <a:t>New York HQ</a:t>
            </a:r>
          </a:p>
        </p:txBody>
      </p:sp>
      <p:sp>
        <p:nvSpPr>
          <p:cNvPr id="3" name="Title 2">
            <a:extLst>
              <a:ext uri="{FF2B5EF4-FFF2-40B4-BE49-F238E27FC236}">
                <a16:creationId xmlns:a16="http://schemas.microsoft.com/office/drawing/2014/main" id="{0120C356-CC85-4EB7-916E-AEFBD416DC5D}"/>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28827790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orld Map">
    <p:bg>
      <p:bgPr>
        <a:solidFill>
          <a:schemeClr val="bg1"/>
        </a:solidFill>
        <a:effectLst/>
      </p:bgPr>
    </p:bg>
    <p:spTree>
      <p:nvGrpSpPr>
        <p:cNvPr id="1" name=""/>
        <p:cNvGrpSpPr/>
        <p:nvPr/>
      </p:nvGrpSpPr>
      <p:grpSpPr>
        <a:xfrm>
          <a:off x="0" y="0"/>
          <a:ext cx="0" cy="0"/>
          <a:chOff x="0" y="0"/>
          <a:chExt cx="0" cy="0"/>
        </a:xfrm>
      </p:grpSpPr>
      <p:grpSp>
        <p:nvGrpSpPr>
          <p:cNvPr id="202" name="Group 201">
            <a:extLst>
              <a:ext uri="{FF2B5EF4-FFF2-40B4-BE49-F238E27FC236}">
                <a16:creationId xmlns:a16="http://schemas.microsoft.com/office/drawing/2014/main" id="{2DDE1C8B-2964-4902-841B-E8E86E5D5DFB}"/>
              </a:ext>
            </a:extLst>
          </p:cNvPr>
          <p:cNvGrpSpPr>
            <a:grpSpLocks noChangeAspect="1"/>
          </p:cNvGrpSpPr>
          <p:nvPr userDrawn="1"/>
        </p:nvGrpSpPr>
        <p:grpSpPr>
          <a:xfrm>
            <a:off x="751427" y="1258518"/>
            <a:ext cx="10365928" cy="5111535"/>
            <a:chOff x="2235200" y="1676289"/>
            <a:chExt cx="8248805" cy="4068623"/>
          </a:xfrm>
          <a:solidFill>
            <a:schemeClr val="bg2"/>
          </a:solidFill>
        </p:grpSpPr>
        <p:sp>
          <p:nvSpPr>
            <p:cNvPr id="203" name="Freeform 107">
              <a:extLst>
                <a:ext uri="{FF2B5EF4-FFF2-40B4-BE49-F238E27FC236}">
                  <a16:creationId xmlns:a16="http://schemas.microsoft.com/office/drawing/2014/main" id="{8BE6A7DE-2B2A-4DE3-859A-595256080918}"/>
                </a:ext>
              </a:extLst>
            </p:cNvPr>
            <p:cNvSpPr>
              <a:spLocks/>
            </p:cNvSpPr>
            <p:nvPr userDrawn="1"/>
          </p:nvSpPr>
          <p:spPr bwMode="auto">
            <a:xfrm>
              <a:off x="4398108" y="4184703"/>
              <a:ext cx="914123" cy="931166"/>
            </a:xfrm>
            <a:custGeom>
              <a:avLst/>
              <a:gdLst>
                <a:gd name="T0" fmla="*/ 181 w 321"/>
                <a:gd name="T1" fmla="*/ 304 h 327"/>
                <a:gd name="T2" fmla="*/ 186 w 321"/>
                <a:gd name="T3" fmla="*/ 305 h 327"/>
                <a:gd name="T4" fmla="*/ 206 w 321"/>
                <a:gd name="T5" fmla="*/ 269 h 327"/>
                <a:gd name="T6" fmla="*/ 219 w 321"/>
                <a:gd name="T7" fmla="*/ 244 h 327"/>
                <a:gd name="T8" fmla="*/ 240 w 321"/>
                <a:gd name="T9" fmla="*/ 232 h 327"/>
                <a:gd name="T10" fmla="*/ 265 w 321"/>
                <a:gd name="T11" fmla="*/ 225 h 327"/>
                <a:gd name="T12" fmla="*/ 275 w 321"/>
                <a:gd name="T13" fmla="*/ 206 h 327"/>
                <a:gd name="T14" fmla="*/ 284 w 321"/>
                <a:gd name="T15" fmla="*/ 187 h 327"/>
                <a:gd name="T16" fmla="*/ 286 w 321"/>
                <a:gd name="T17" fmla="*/ 150 h 327"/>
                <a:gd name="T18" fmla="*/ 292 w 321"/>
                <a:gd name="T19" fmla="*/ 146 h 327"/>
                <a:gd name="T20" fmla="*/ 318 w 321"/>
                <a:gd name="T21" fmla="*/ 112 h 327"/>
                <a:gd name="T22" fmla="*/ 290 w 321"/>
                <a:gd name="T23" fmla="*/ 73 h 327"/>
                <a:gd name="T24" fmla="*/ 240 w 321"/>
                <a:gd name="T25" fmla="*/ 68 h 327"/>
                <a:gd name="T26" fmla="*/ 211 w 321"/>
                <a:gd name="T27" fmla="*/ 52 h 327"/>
                <a:gd name="T28" fmla="*/ 208 w 321"/>
                <a:gd name="T29" fmla="*/ 47 h 327"/>
                <a:gd name="T30" fmla="*/ 189 w 321"/>
                <a:gd name="T31" fmla="*/ 42 h 327"/>
                <a:gd name="T32" fmla="*/ 184 w 321"/>
                <a:gd name="T33" fmla="*/ 8 h 327"/>
                <a:gd name="T34" fmla="*/ 158 w 321"/>
                <a:gd name="T35" fmla="*/ 22 h 327"/>
                <a:gd name="T36" fmla="*/ 136 w 321"/>
                <a:gd name="T37" fmla="*/ 27 h 327"/>
                <a:gd name="T38" fmla="*/ 118 w 321"/>
                <a:gd name="T39" fmla="*/ 28 h 327"/>
                <a:gd name="T40" fmla="*/ 112 w 321"/>
                <a:gd name="T41" fmla="*/ 0 h 327"/>
                <a:gd name="T42" fmla="*/ 92 w 321"/>
                <a:gd name="T43" fmla="*/ 12 h 327"/>
                <a:gd name="T44" fmla="*/ 76 w 321"/>
                <a:gd name="T45" fmla="*/ 10 h 327"/>
                <a:gd name="T46" fmla="*/ 86 w 321"/>
                <a:gd name="T47" fmla="*/ 22 h 327"/>
                <a:gd name="T48" fmla="*/ 75 w 321"/>
                <a:gd name="T49" fmla="*/ 32 h 327"/>
                <a:gd name="T50" fmla="*/ 60 w 321"/>
                <a:gd name="T51" fmla="*/ 34 h 327"/>
                <a:gd name="T52" fmla="*/ 34 w 321"/>
                <a:gd name="T53" fmla="*/ 29 h 327"/>
                <a:gd name="T54" fmla="*/ 32 w 321"/>
                <a:gd name="T55" fmla="*/ 41 h 327"/>
                <a:gd name="T56" fmla="*/ 33 w 321"/>
                <a:gd name="T57" fmla="*/ 76 h 327"/>
                <a:gd name="T58" fmla="*/ 9 w 321"/>
                <a:gd name="T59" fmla="*/ 85 h 327"/>
                <a:gd name="T60" fmla="*/ 2 w 321"/>
                <a:gd name="T61" fmla="*/ 102 h 327"/>
                <a:gd name="T62" fmla="*/ 11 w 321"/>
                <a:gd name="T63" fmla="*/ 119 h 327"/>
                <a:gd name="T64" fmla="*/ 28 w 321"/>
                <a:gd name="T65" fmla="*/ 122 h 327"/>
                <a:gd name="T66" fmla="*/ 47 w 321"/>
                <a:gd name="T67" fmla="*/ 131 h 327"/>
                <a:gd name="T68" fmla="*/ 71 w 321"/>
                <a:gd name="T69" fmla="*/ 123 h 327"/>
                <a:gd name="T70" fmla="*/ 89 w 321"/>
                <a:gd name="T71" fmla="*/ 146 h 327"/>
                <a:gd name="T72" fmla="*/ 107 w 321"/>
                <a:gd name="T73" fmla="*/ 154 h 327"/>
                <a:gd name="T74" fmla="*/ 113 w 321"/>
                <a:gd name="T75" fmla="*/ 172 h 327"/>
                <a:gd name="T76" fmla="*/ 133 w 321"/>
                <a:gd name="T77" fmla="*/ 188 h 327"/>
                <a:gd name="T78" fmla="*/ 130 w 321"/>
                <a:gd name="T79" fmla="*/ 208 h 327"/>
                <a:gd name="T80" fmla="*/ 142 w 321"/>
                <a:gd name="T81" fmla="*/ 225 h 327"/>
                <a:gd name="T82" fmla="*/ 159 w 321"/>
                <a:gd name="T83" fmla="*/ 240 h 327"/>
                <a:gd name="T84" fmla="*/ 165 w 321"/>
                <a:gd name="T85" fmla="*/ 267 h 327"/>
                <a:gd name="T86" fmla="*/ 134 w 321"/>
                <a:gd name="T87" fmla="*/ 295 h 327"/>
                <a:gd name="T88" fmla="*/ 147 w 321"/>
                <a:gd name="T89" fmla="*/ 303 h 327"/>
                <a:gd name="T90" fmla="*/ 166 w 321"/>
                <a:gd name="T91" fmla="*/ 315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1" h="327">
                  <a:moveTo>
                    <a:pt x="170" y="324"/>
                  </a:moveTo>
                  <a:cubicBezTo>
                    <a:pt x="175" y="320"/>
                    <a:pt x="174" y="318"/>
                    <a:pt x="176" y="314"/>
                  </a:cubicBezTo>
                  <a:cubicBezTo>
                    <a:pt x="179" y="309"/>
                    <a:pt x="177" y="307"/>
                    <a:pt x="181" y="304"/>
                  </a:cubicBezTo>
                  <a:cubicBezTo>
                    <a:pt x="185" y="300"/>
                    <a:pt x="180" y="297"/>
                    <a:pt x="185" y="295"/>
                  </a:cubicBezTo>
                  <a:cubicBezTo>
                    <a:pt x="190" y="293"/>
                    <a:pt x="189" y="297"/>
                    <a:pt x="185" y="302"/>
                  </a:cubicBezTo>
                  <a:cubicBezTo>
                    <a:pt x="181" y="308"/>
                    <a:pt x="180" y="309"/>
                    <a:pt x="186" y="305"/>
                  </a:cubicBezTo>
                  <a:cubicBezTo>
                    <a:pt x="191" y="301"/>
                    <a:pt x="193" y="296"/>
                    <a:pt x="196" y="289"/>
                  </a:cubicBezTo>
                  <a:cubicBezTo>
                    <a:pt x="199" y="283"/>
                    <a:pt x="201" y="281"/>
                    <a:pt x="204" y="281"/>
                  </a:cubicBezTo>
                  <a:cubicBezTo>
                    <a:pt x="207" y="281"/>
                    <a:pt x="207" y="274"/>
                    <a:pt x="206" y="269"/>
                  </a:cubicBezTo>
                  <a:cubicBezTo>
                    <a:pt x="206" y="265"/>
                    <a:pt x="204" y="260"/>
                    <a:pt x="206" y="257"/>
                  </a:cubicBezTo>
                  <a:cubicBezTo>
                    <a:pt x="208" y="254"/>
                    <a:pt x="206" y="251"/>
                    <a:pt x="209" y="251"/>
                  </a:cubicBezTo>
                  <a:cubicBezTo>
                    <a:pt x="211" y="251"/>
                    <a:pt x="215" y="248"/>
                    <a:pt x="219" y="244"/>
                  </a:cubicBezTo>
                  <a:cubicBezTo>
                    <a:pt x="223" y="240"/>
                    <a:pt x="226" y="240"/>
                    <a:pt x="230" y="239"/>
                  </a:cubicBezTo>
                  <a:cubicBezTo>
                    <a:pt x="234" y="239"/>
                    <a:pt x="231" y="237"/>
                    <a:pt x="234" y="237"/>
                  </a:cubicBezTo>
                  <a:cubicBezTo>
                    <a:pt x="237" y="236"/>
                    <a:pt x="239" y="233"/>
                    <a:pt x="240" y="232"/>
                  </a:cubicBezTo>
                  <a:cubicBezTo>
                    <a:pt x="242" y="230"/>
                    <a:pt x="249" y="232"/>
                    <a:pt x="254" y="232"/>
                  </a:cubicBezTo>
                  <a:cubicBezTo>
                    <a:pt x="258" y="232"/>
                    <a:pt x="261" y="232"/>
                    <a:pt x="261" y="230"/>
                  </a:cubicBezTo>
                  <a:cubicBezTo>
                    <a:pt x="261" y="227"/>
                    <a:pt x="263" y="225"/>
                    <a:pt x="265" y="225"/>
                  </a:cubicBezTo>
                  <a:cubicBezTo>
                    <a:pt x="268" y="225"/>
                    <a:pt x="269" y="224"/>
                    <a:pt x="269" y="221"/>
                  </a:cubicBezTo>
                  <a:cubicBezTo>
                    <a:pt x="269" y="217"/>
                    <a:pt x="270" y="215"/>
                    <a:pt x="272" y="213"/>
                  </a:cubicBezTo>
                  <a:cubicBezTo>
                    <a:pt x="274" y="212"/>
                    <a:pt x="275" y="208"/>
                    <a:pt x="275" y="206"/>
                  </a:cubicBezTo>
                  <a:cubicBezTo>
                    <a:pt x="276" y="203"/>
                    <a:pt x="278" y="205"/>
                    <a:pt x="278" y="202"/>
                  </a:cubicBezTo>
                  <a:cubicBezTo>
                    <a:pt x="278" y="198"/>
                    <a:pt x="280" y="194"/>
                    <a:pt x="280" y="192"/>
                  </a:cubicBezTo>
                  <a:cubicBezTo>
                    <a:pt x="280" y="189"/>
                    <a:pt x="282" y="189"/>
                    <a:pt x="284" y="187"/>
                  </a:cubicBezTo>
                  <a:cubicBezTo>
                    <a:pt x="285" y="185"/>
                    <a:pt x="283" y="183"/>
                    <a:pt x="285" y="177"/>
                  </a:cubicBezTo>
                  <a:cubicBezTo>
                    <a:pt x="287" y="172"/>
                    <a:pt x="285" y="167"/>
                    <a:pt x="285" y="162"/>
                  </a:cubicBezTo>
                  <a:cubicBezTo>
                    <a:pt x="285" y="157"/>
                    <a:pt x="285" y="152"/>
                    <a:pt x="286" y="150"/>
                  </a:cubicBezTo>
                  <a:cubicBezTo>
                    <a:pt x="288" y="148"/>
                    <a:pt x="287" y="147"/>
                    <a:pt x="286" y="147"/>
                  </a:cubicBezTo>
                  <a:cubicBezTo>
                    <a:pt x="284" y="146"/>
                    <a:pt x="286" y="144"/>
                    <a:pt x="287" y="144"/>
                  </a:cubicBezTo>
                  <a:cubicBezTo>
                    <a:pt x="288" y="145"/>
                    <a:pt x="290" y="147"/>
                    <a:pt x="292" y="146"/>
                  </a:cubicBezTo>
                  <a:cubicBezTo>
                    <a:pt x="295" y="145"/>
                    <a:pt x="297" y="139"/>
                    <a:pt x="299" y="134"/>
                  </a:cubicBezTo>
                  <a:cubicBezTo>
                    <a:pt x="301" y="129"/>
                    <a:pt x="304" y="129"/>
                    <a:pt x="306" y="128"/>
                  </a:cubicBezTo>
                  <a:cubicBezTo>
                    <a:pt x="309" y="127"/>
                    <a:pt x="314" y="121"/>
                    <a:pt x="318" y="112"/>
                  </a:cubicBezTo>
                  <a:cubicBezTo>
                    <a:pt x="321" y="103"/>
                    <a:pt x="317" y="95"/>
                    <a:pt x="316" y="88"/>
                  </a:cubicBezTo>
                  <a:cubicBezTo>
                    <a:pt x="315" y="82"/>
                    <a:pt x="313" y="84"/>
                    <a:pt x="309" y="84"/>
                  </a:cubicBezTo>
                  <a:cubicBezTo>
                    <a:pt x="305" y="84"/>
                    <a:pt x="299" y="83"/>
                    <a:pt x="290" y="73"/>
                  </a:cubicBezTo>
                  <a:cubicBezTo>
                    <a:pt x="281" y="64"/>
                    <a:pt x="272" y="65"/>
                    <a:pt x="266" y="66"/>
                  </a:cubicBezTo>
                  <a:cubicBezTo>
                    <a:pt x="260" y="68"/>
                    <a:pt x="254" y="63"/>
                    <a:pt x="250" y="62"/>
                  </a:cubicBezTo>
                  <a:cubicBezTo>
                    <a:pt x="246" y="62"/>
                    <a:pt x="243" y="67"/>
                    <a:pt x="240" y="68"/>
                  </a:cubicBezTo>
                  <a:cubicBezTo>
                    <a:pt x="237" y="69"/>
                    <a:pt x="241" y="63"/>
                    <a:pt x="241" y="60"/>
                  </a:cubicBezTo>
                  <a:cubicBezTo>
                    <a:pt x="242" y="57"/>
                    <a:pt x="231" y="52"/>
                    <a:pt x="222" y="48"/>
                  </a:cubicBezTo>
                  <a:cubicBezTo>
                    <a:pt x="214" y="45"/>
                    <a:pt x="211" y="47"/>
                    <a:pt x="211" y="52"/>
                  </a:cubicBezTo>
                  <a:cubicBezTo>
                    <a:pt x="211" y="57"/>
                    <a:pt x="208" y="50"/>
                    <a:pt x="205" y="56"/>
                  </a:cubicBezTo>
                  <a:cubicBezTo>
                    <a:pt x="203" y="62"/>
                    <a:pt x="198" y="58"/>
                    <a:pt x="201" y="56"/>
                  </a:cubicBezTo>
                  <a:cubicBezTo>
                    <a:pt x="204" y="54"/>
                    <a:pt x="207" y="50"/>
                    <a:pt x="208" y="47"/>
                  </a:cubicBezTo>
                  <a:cubicBezTo>
                    <a:pt x="209" y="43"/>
                    <a:pt x="196" y="41"/>
                    <a:pt x="192" y="43"/>
                  </a:cubicBezTo>
                  <a:cubicBezTo>
                    <a:pt x="187" y="44"/>
                    <a:pt x="190" y="51"/>
                    <a:pt x="186" y="49"/>
                  </a:cubicBezTo>
                  <a:cubicBezTo>
                    <a:pt x="183" y="47"/>
                    <a:pt x="186" y="42"/>
                    <a:pt x="189" y="42"/>
                  </a:cubicBezTo>
                  <a:cubicBezTo>
                    <a:pt x="191" y="42"/>
                    <a:pt x="195" y="37"/>
                    <a:pt x="197" y="32"/>
                  </a:cubicBezTo>
                  <a:cubicBezTo>
                    <a:pt x="199" y="28"/>
                    <a:pt x="193" y="27"/>
                    <a:pt x="190" y="24"/>
                  </a:cubicBezTo>
                  <a:cubicBezTo>
                    <a:pt x="187" y="20"/>
                    <a:pt x="188" y="10"/>
                    <a:pt x="184" y="8"/>
                  </a:cubicBezTo>
                  <a:cubicBezTo>
                    <a:pt x="181" y="12"/>
                    <a:pt x="176" y="17"/>
                    <a:pt x="175" y="21"/>
                  </a:cubicBezTo>
                  <a:cubicBezTo>
                    <a:pt x="173" y="26"/>
                    <a:pt x="171" y="23"/>
                    <a:pt x="166" y="25"/>
                  </a:cubicBezTo>
                  <a:cubicBezTo>
                    <a:pt x="162" y="26"/>
                    <a:pt x="160" y="24"/>
                    <a:pt x="158" y="22"/>
                  </a:cubicBezTo>
                  <a:cubicBezTo>
                    <a:pt x="157" y="20"/>
                    <a:pt x="153" y="22"/>
                    <a:pt x="149" y="22"/>
                  </a:cubicBezTo>
                  <a:cubicBezTo>
                    <a:pt x="146" y="22"/>
                    <a:pt x="148" y="26"/>
                    <a:pt x="146" y="27"/>
                  </a:cubicBezTo>
                  <a:cubicBezTo>
                    <a:pt x="144" y="28"/>
                    <a:pt x="138" y="25"/>
                    <a:pt x="136" y="27"/>
                  </a:cubicBezTo>
                  <a:cubicBezTo>
                    <a:pt x="134" y="29"/>
                    <a:pt x="133" y="27"/>
                    <a:pt x="132" y="29"/>
                  </a:cubicBezTo>
                  <a:cubicBezTo>
                    <a:pt x="131" y="31"/>
                    <a:pt x="128" y="30"/>
                    <a:pt x="127" y="31"/>
                  </a:cubicBezTo>
                  <a:cubicBezTo>
                    <a:pt x="126" y="32"/>
                    <a:pt x="123" y="33"/>
                    <a:pt x="118" y="28"/>
                  </a:cubicBezTo>
                  <a:cubicBezTo>
                    <a:pt x="114" y="23"/>
                    <a:pt x="115" y="15"/>
                    <a:pt x="117" y="14"/>
                  </a:cubicBezTo>
                  <a:cubicBezTo>
                    <a:pt x="119" y="12"/>
                    <a:pt x="119" y="8"/>
                    <a:pt x="116" y="7"/>
                  </a:cubicBezTo>
                  <a:cubicBezTo>
                    <a:pt x="113" y="6"/>
                    <a:pt x="116" y="1"/>
                    <a:pt x="112" y="0"/>
                  </a:cubicBezTo>
                  <a:cubicBezTo>
                    <a:pt x="109" y="0"/>
                    <a:pt x="110" y="4"/>
                    <a:pt x="107" y="5"/>
                  </a:cubicBezTo>
                  <a:cubicBezTo>
                    <a:pt x="105" y="5"/>
                    <a:pt x="100" y="9"/>
                    <a:pt x="97" y="9"/>
                  </a:cubicBezTo>
                  <a:cubicBezTo>
                    <a:pt x="95" y="8"/>
                    <a:pt x="92" y="9"/>
                    <a:pt x="92" y="12"/>
                  </a:cubicBezTo>
                  <a:cubicBezTo>
                    <a:pt x="92" y="14"/>
                    <a:pt x="89" y="14"/>
                    <a:pt x="89" y="11"/>
                  </a:cubicBezTo>
                  <a:cubicBezTo>
                    <a:pt x="88" y="9"/>
                    <a:pt x="83" y="10"/>
                    <a:pt x="82" y="9"/>
                  </a:cubicBezTo>
                  <a:cubicBezTo>
                    <a:pt x="80" y="8"/>
                    <a:pt x="74" y="8"/>
                    <a:pt x="76" y="10"/>
                  </a:cubicBezTo>
                  <a:cubicBezTo>
                    <a:pt x="79" y="12"/>
                    <a:pt x="80" y="13"/>
                    <a:pt x="80" y="16"/>
                  </a:cubicBezTo>
                  <a:cubicBezTo>
                    <a:pt x="80" y="19"/>
                    <a:pt x="82" y="18"/>
                    <a:pt x="82" y="21"/>
                  </a:cubicBezTo>
                  <a:cubicBezTo>
                    <a:pt x="82" y="24"/>
                    <a:pt x="84" y="22"/>
                    <a:pt x="86" y="22"/>
                  </a:cubicBezTo>
                  <a:cubicBezTo>
                    <a:pt x="88" y="22"/>
                    <a:pt x="88" y="25"/>
                    <a:pt x="85" y="25"/>
                  </a:cubicBezTo>
                  <a:cubicBezTo>
                    <a:pt x="82" y="26"/>
                    <a:pt x="81" y="27"/>
                    <a:pt x="80" y="30"/>
                  </a:cubicBezTo>
                  <a:cubicBezTo>
                    <a:pt x="80" y="32"/>
                    <a:pt x="77" y="30"/>
                    <a:pt x="75" y="32"/>
                  </a:cubicBezTo>
                  <a:cubicBezTo>
                    <a:pt x="73" y="34"/>
                    <a:pt x="71" y="36"/>
                    <a:pt x="69" y="35"/>
                  </a:cubicBezTo>
                  <a:cubicBezTo>
                    <a:pt x="68" y="34"/>
                    <a:pt x="67" y="35"/>
                    <a:pt x="65" y="36"/>
                  </a:cubicBezTo>
                  <a:cubicBezTo>
                    <a:pt x="63" y="37"/>
                    <a:pt x="63" y="36"/>
                    <a:pt x="60" y="34"/>
                  </a:cubicBezTo>
                  <a:cubicBezTo>
                    <a:pt x="59" y="33"/>
                    <a:pt x="57" y="29"/>
                    <a:pt x="54" y="26"/>
                  </a:cubicBezTo>
                  <a:cubicBezTo>
                    <a:pt x="52" y="27"/>
                    <a:pt x="48" y="28"/>
                    <a:pt x="46" y="28"/>
                  </a:cubicBezTo>
                  <a:cubicBezTo>
                    <a:pt x="43" y="28"/>
                    <a:pt x="35" y="28"/>
                    <a:pt x="34" y="29"/>
                  </a:cubicBezTo>
                  <a:cubicBezTo>
                    <a:pt x="34" y="31"/>
                    <a:pt x="35" y="33"/>
                    <a:pt x="36" y="34"/>
                  </a:cubicBezTo>
                  <a:cubicBezTo>
                    <a:pt x="38" y="34"/>
                    <a:pt x="41" y="35"/>
                    <a:pt x="38" y="37"/>
                  </a:cubicBezTo>
                  <a:cubicBezTo>
                    <a:pt x="35" y="39"/>
                    <a:pt x="32" y="36"/>
                    <a:pt x="32" y="41"/>
                  </a:cubicBezTo>
                  <a:cubicBezTo>
                    <a:pt x="32" y="46"/>
                    <a:pt x="39" y="50"/>
                    <a:pt x="38" y="54"/>
                  </a:cubicBezTo>
                  <a:cubicBezTo>
                    <a:pt x="37" y="57"/>
                    <a:pt x="36" y="63"/>
                    <a:pt x="36" y="65"/>
                  </a:cubicBezTo>
                  <a:cubicBezTo>
                    <a:pt x="36" y="68"/>
                    <a:pt x="35" y="76"/>
                    <a:pt x="33" y="76"/>
                  </a:cubicBezTo>
                  <a:cubicBezTo>
                    <a:pt x="31" y="77"/>
                    <a:pt x="29" y="74"/>
                    <a:pt x="26" y="77"/>
                  </a:cubicBezTo>
                  <a:cubicBezTo>
                    <a:pt x="23" y="79"/>
                    <a:pt x="19" y="78"/>
                    <a:pt x="16" y="80"/>
                  </a:cubicBezTo>
                  <a:cubicBezTo>
                    <a:pt x="13" y="83"/>
                    <a:pt x="9" y="82"/>
                    <a:pt x="9" y="85"/>
                  </a:cubicBezTo>
                  <a:cubicBezTo>
                    <a:pt x="9" y="88"/>
                    <a:pt x="6" y="90"/>
                    <a:pt x="6" y="93"/>
                  </a:cubicBezTo>
                  <a:cubicBezTo>
                    <a:pt x="7" y="95"/>
                    <a:pt x="5" y="95"/>
                    <a:pt x="3" y="97"/>
                  </a:cubicBezTo>
                  <a:cubicBezTo>
                    <a:pt x="1" y="99"/>
                    <a:pt x="3" y="100"/>
                    <a:pt x="2" y="102"/>
                  </a:cubicBezTo>
                  <a:cubicBezTo>
                    <a:pt x="0" y="104"/>
                    <a:pt x="2" y="106"/>
                    <a:pt x="4" y="109"/>
                  </a:cubicBezTo>
                  <a:cubicBezTo>
                    <a:pt x="5" y="112"/>
                    <a:pt x="7" y="114"/>
                    <a:pt x="7" y="116"/>
                  </a:cubicBezTo>
                  <a:cubicBezTo>
                    <a:pt x="7" y="118"/>
                    <a:pt x="9" y="119"/>
                    <a:pt x="11" y="119"/>
                  </a:cubicBezTo>
                  <a:cubicBezTo>
                    <a:pt x="14" y="119"/>
                    <a:pt x="12" y="124"/>
                    <a:pt x="15" y="124"/>
                  </a:cubicBezTo>
                  <a:cubicBezTo>
                    <a:pt x="19" y="124"/>
                    <a:pt x="23" y="124"/>
                    <a:pt x="24" y="122"/>
                  </a:cubicBezTo>
                  <a:cubicBezTo>
                    <a:pt x="25" y="120"/>
                    <a:pt x="28" y="119"/>
                    <a:pt x="28" y="122"/>
                  </a:cubicBezTo>
                  <a:cubicBezTo>
                    <a:pt x="28" y="125"/>
                    <a:pt x="27" y="133"/>
                    <a:pt x="29" y="132"/>
                  </a:cubicBezTo>
                  <a:cubicBezTo>
                    <a:pt x="32" y="131"/>
                    <a:pt x="37" y="131"/>
                    <a:pt x="40" y="132"/>
                  </a:cubicBezTo>
                  <a:cubicBezTo>
                    <a:pt x="43" y="133"/>
                    <a:pt x="45" y="132"/>
                    <a:pt x="47" y="131"/>
                  </a:cubicBezTo>
                  <a:cubicBezTo>
                    <a:pt x="48" y="129"/>
                    <a:pt x="50" y="129"/>
                    <a:pt x="54" y="127"/>
                  </a:cubicBezTo>
                  <a:cubicBezTo>
                    <a:pt x="57" y="125"/>
                    <a:pt x="60" y="123"/>
                    <a:pt x="63" y="123"/>
                  </a:cubicBezTo>
                  <a:cubicBezTo>
                    <a:pt x="66" y="123"/>
                    <a:pt x="72" y="121"/>
                    <a:pt x="71" y="123"/>
                  </a:cubicBezTo>
                  <a:cubicBezTo>
                    <a:pt x="70" y="126"/>
                    <a:pt x="70" y="134"/>
                    <a:pt x="73" y="139"/>
                  </a:cubicBezTo>
                  <a:cubicBezTo>
                    <a:pt x="77" y="143"/>
                    <a:pt x="79" y="145"/>
                    <a:pt x="83" y="145"/>
                  </a:cubicBezTo>
                  <a:cubicBezTo>
                    <a:pt x="87" y="144"/>
                    <a:pt x="86" y="146"/>
                    <a:pt x="89" y="146"/>
                  </a:cubicBezTo>
                  <a:cubicBezTo>
                    <a:pt x="91" y="146"/>
                    <a:pt x="90" y="149"/>
                    <a:pt x="92" y="149"/>
                  </a:cubicBezTo>
                  <a:cubicBezTo>
                    <a:pt x="94" y="149"/>
                    <a:pt x="99" y="149"/>
                    <a:pt x="99" y="152"/>
                  </a:cubicBezTo>
                  <a:cubicBezTo>
                    <a:pt x="99" y="154"/>
                    <a:pt x="106" y="152"/>
                    <a:pt x="107" y="154"/>
                  </a:cubicBezTo>
                  <a:cubicBezTo>
                    <a:pt x="109" y="155"/>
                    <a:pt x="111" y="156"/>
                    <a:pt x="111" y="159"/>
                  </a:cubicBezTo>
                  <a:cubicBezTo>
                    <a:pt x="110" y="162"/>
                    <a:pt x="114" y="164"/>
                    <a:pt x="112" y="165"/>
                  </a:cubicBezTo>
                  <a:cubicBezTo>
                    <a:pt x="109" y="167"/>
                    <a:pt x="112" y="169"/>
                    <a:pt x="113" y="172"/>
                  </a:cubicBezTo>
                  <a:cubicBezTo>
                    <a:pt x="113" y="175"/>
                    <a:pt x="116" y="176"/>
                    <a:pt x="121" y="176"/>
                  </a:cubicBezTo>
                  <a:cubicBezTo>
                    <a:pt x="127" y="176"/>
                    <a:pt x="128" y="176"/>
                    <a:pt x="128" y="180"/>
                  </a:cubicBezTo>
                  <a:cubicBezTo>
                    <a:pt x="128" y="184"/>
                    <a:pt x="132" y="184"/>
                    <a:pt x="133" y="188"/>
                  </a:cubicBezTo>
                  <a:cubicBezTo>
                    <a:pt x="134" y="192"/>
                    <a:pt x="131" y="196"/>
                    <a:pt x="132" y="198"/>
                  </a:cubicBezTo>
                  <a:cubicBezTo>
                    <a:pt x="132" y="201"/>
                    <a:pt x="131" y="203"/>
                    <a:pt x="130" y="204"/>
                  </a:cubicBezTo>
                  <a:cubicBezTo>
                    <a:pt x="131" y="206"/>
                    <a:pt x="131" y="207"/>
                    <a:pt x="130" y="208"/>
                  </a:cubicBezTo>
                  <a:cubicBezTo>
                    <a:pt x="128" y="209"/>
                    <a:pt x="133" y="213"/>
                    <a:pt x="131" y="218"/>
                  </a:cubicBezTo>
                  <a:cubicBezTo>
                    <a:pt x="130" y="223"/>
                    <a:pt x="130" y="224"/>
                    <a:pt x="135" y="225"/>
                  </a:cubicBezTo>
                  <a:cubicBezTo>
                    <a:pt x="141" y="225"/>
                    <a:pt x="140" y="227"/>
                    <a:pt x="142" y="225"/>
                  </a:cubicBezTo>
                  <a:cubicBezTo>
                    <a:pt x="144" y="224"/>
                    <a:pt x="147" y="229"/>
                    <a:pt x="148" y="232"/>
                  </a:cubicBezTo>
                  <a:cubicBezTo>
                    <a:pt x="149" y="235"/>
                    <a:pt x="151" y="241"/>
                    <a:pt x="152" y="241"/>
                  </a:cubicBezTo>
                  <a:cubicBezTo>
                    <a:pt x="153" y="241"/>
                    <a:pt x="156" y="238"/>
                    <a:pt x="159" y="240"/>
                  </a:cubicBezTo>
                  <a:cubicBezTo>
                    <a:pt x="161" y="241"/>
                    <a:pt x="158" y="250"/>
                    <a:pt x="158" y="254"/>
                  </a:cubicBezTo>
                  <a:cubicBezTo>
                    <a:pt x="160" y="254"/>
                    <a:pt x="162" y="254"/>
                    <a:pt x="163" y="254"/>
                  </a:cubicBezTo>
                  <a:cubicBezTo>
                    <a:pt x="165" y="255"/>
                    <a:pt x="165" y="265"/>
                    <a:pt x="165" y="267"/>
                  </a:cubicBezTo>
                  <a:cubicBezTo>
                    <a:pt x="164" y="268"/>
                    <a:pt x="158" y="270"/>
                    <a:pt x="155" y="272"/>
                  </a:cubicBezTo>
                  <a:cubicBezTo>
                    <a:pt x="152" y="274"/>
                    <a:pt x="144" y="281"/>
                    <a:pt x="141" y="287"/>
                  </a:cubicBezTo>
                  <a:cubicBezTo>
                    <a:pt x="139" y="290"/>
                    <a:pt x="136" y="293"/>
                    <a:pt x="134" y="295"/>
                  </a:cubicBezTo>
                  <a:cubicBezTo>
                    <a:pt x="135" y="295"/>
                    <a:pt x="136" y="295"/>
                    <a:pt x="136" y="295"/>
                  </a:cubicBezTo>
                  <a:cubicBezTo>
                    <a:pt x="138" y="294"/>
                    <a:pt x="140" y="294"/>
                    <a:pt x="143" y="297"/>
                  </a:cubicBezTo>
                  <a:cubicBezTo>
                    <a:pt x="146" y="301"/>
                    <a:pt x="146" y="303"/>
                    <a:pt x="147" y="303"/>
                  </a:cubicBezTo>
                  <a:cubicBezTo>
                    <a:pt x="148" y="303"/>
                    <a:pt x="149" y="299"/>
                    <a:pt x="151" y="302"/>
                  </a:cubicBezTo>
                  <a:cubicBezTo>
                    <a:pt x="153" y="305"/>
                    <a:pt x="159" y="307"/>
                    <a:pt x="160" y="309"/>
                  </a:cubicBezTo>
                  <a:cubicBezTo>
                    <a:pt x="161" y="310"/>
                    <a:pt x="166" y="311"/>
                    <a:pt x="166" y="315"/>
                  </a:cubicBezTo>
                  <a:cubicBezTo>
                    <a:pt x="166" y="318"/>
                    <a:pt x="164" y="323"/>
                    <a:pt x="166" y="327"/>
                  </a:cubicBezTo>
                  <a:cubicBezTo>
                    <a:pt x="168" y="326"/>
                    <a:pt x="169" y="325"/>
                    <a:pt x="170" y="32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05" name="Freeform 126">
              <a:extLst>
                <a:ext uri="{FF2B5EF4-FFF2-40B4-BE49-F238E27FC236}">
                  <a16:creationId xmlns:a16="http://schemas.microsoft.com/office/drawing/2014/main" id="{848972A3-EB5C-4BEF-B7CA-8E392D2607A4}"/>
                </a:ext>
              </a:extLst>
            </p:cNvPr>
            <p:cNvSpPr>
              <a:spLocks noEditPoints="1"/>
            </p:cNvSpPr>
            <p:nvPr userDrawn="1"/>
          </p:nvSpPr>
          <p:spPr bwMode="auto">
            <a:xfrm>
              <a:off x="2856495" y="1693331"/>
              <a:ext cx="2040510" cy="1572602"/>
            </a:xfrm>
            <a:custGeom>
              <a:avLst/>
              <a:gdLst>
                <a:gd name="T0" fmla="*/ 147 w 717"/>
                <a:gd name="T1" fmla="*/ 487 h 552"/>
                <a:gd name="T2" fmla="*/ 135 w 717"/>
                <a:gd name="T3" fmla="*/ 162 h 552"/>
                <a:gd name="T4" fmla="*/ 276 w 717"/>
                <a:gd name="T5" fmla="*/ 179 h 552"/>
                <a:gd name="T6" fmla="*/ 183 w 717"/>
                <a:gd name="T7" fmla="*/ 192 h 552"/>
                <a:gd name="T8" fmla="*/ 276 w 717"/>
                <a:gd name="T9" fmla="*/ 239 h 552"/>
                <a:gd name="T10" fmla="*/ 169 w 717"/>
                <a:gd name="T11" fmla="*/ 138 h 552"/>
                <a:gd name="T12" fmla="*/ 149 w 717"/>
                <a:gd name="T13" fmla="*/ 132 h 552"/>
                <a:gd name="T14" fmla="*/ 264 w 717"/>
                <a:gd name="T15" fmla="*/ 152 h 552"/>
                <a:gd name="T16" fmla="*/ 212 w 717"/>
                <a:gd name="T17" fmla="*/ 103 h 552"/>
                <a:gd name="T18" fmla="*/ 295 w 717"/>
                <a:gd name="T19" fmla="*/ 85 h 552"/>
                <a:gd name="T20" fmla="*/ 297 w 717"/>
                <a:gd name="T21" fmla="*/ 115 h 552"/>
                <a:gd name="T22" fmla="*/ 300 w 717"/>
                <a:gd name="T23" fmla="*/ 132 h 552"/>
                <a:gd name="T24" fmla="*/ 387 w 717"/>
                <a:gd name="T25" fmla="*/ 105 h 552"/>
                <a:gd name="T26" fmla="*/ 351 w 717"/>
                <a:gd name="T27" fmla="*/ 166 h 552"/>
                <a:gd name="T28" fmla="*/ 490 w 717"/>
                <a:gd name="T29" fmla="*/ 157 h 552"/>
                <a:gd name="T30" fmla="*/ 414 w 717"/>
                <a:gd name="T31" fmla="*/ 108 h 552"/>
                <a:gd name="T32" fmla="*/ 427 w 717"/>
                <a:gd name="T33" fmla="*/ 60 h 552"/>
                <a:gd name="T34" fmla="*/ 419 w 717"/>
                <a:gd name="T35" fmla="*/ 47 h 552"/>
                <a:gd name="T36" fmla="*/ 453 w 717"/>
                <a:gd name="T37" fmla="*/ 86 h 552"/>
                <a:gd name="T38" fmla="*/ 498 w 717"/>
                <a:gd name="T39" fmla="*/ 129 h 552"/>
                <a:gd name="T40" fmla="*/ 567 w 717"/>
                <a:gd name="T41" fmla="*/ 62 h 552"/>
                <a:gd name="T42" fmla="*/ 542 w 717"/>
                <a:gd name="T43" fmla="*/ 7 h 552"/>
                <a:gd name="T44" fmla="*/ 406 w 717"/>
                <a:gd name="T45" fmla="*/ 33 h 552"/>
                <a:gd name="T46" fmla="*/ 445 w 717"/>
                <a:gd name="T47" fmla="*/ 314 h 552"/>
                <a:gd name="T48" fmla="*/ 590 w 717"/>
                <a:gd name="T49" fmla="*/ 243 h 552"/>
                <a:gd name="T50" fmla="*/ 532 w 717"/>
                <a:gd name="T51" fmla="*/ 194 h 552"/>
                <a:gd name="T52" fmla="*/ 445 w 717"/>
                <a:gd name="T53" fmla="*/ 179 h 552"/>
                <a:gd name="T54" fmla="*/ 503 w 717"/>
                <a:gd name="T55" fmla="*/ 220 h 552"/>
                <a:gd name="T56" fmla="*/ 525 w 717"/>
                <a:gd name="T57" fmla="*/ 292 h 552"/>
                <a:gd name="T58" fmla="*/ 606 w 717"/>
                <a:gd name="T59" fmla="*/ 299 h 552"/>
                <a:gd name="T60" fmla="*/ 487 w 717"/>
                <a:gd name="T61" fmla="*/ 172 h 552"/>
                <a:gd name="T62" fmla="*/ 687 w 717"/>
                <a:gd name="T63" fmla="*/ 458 h 552"/>
                <a:gd name="T64" fmla="*/ 79 w 717"/>
                <a:gd name="T65" fmla="*/ 449 h 552"/>
                <a:gd name="T66" fmla="*/ 586 w 717"/>
                <a:gd name="T67" fmla="*/ 490 h 552"/>
                <a:gd name="T68" fmla="*/ 687 w 717"/>
                <a:gd name="T69" fmla="*/ 434 h 552"/>
                <a:gd name="T70" fmla="*/ 639 w 717"/>
                <a:gd name="T71" fmla="*/ 400 h 552"/>
                <a:gd name="T72" fmla="*/ 602 w 717"/>
                <a:gd name="T73" fmla="*/ 377 h 552"/>
                <a:gd name="T74" fmla="*/ 544 w 717"/>
                <a:gd name="T75" fmla="*/ 330 h 552"/>
                <a:gd name="T76" fmla="*/ 519 w 717"/>
                <a:gd name="T77" fmla="*/ 387 h 552"/>
                <a:gd name="T78" fmla="*/ 475 w 717"/>
                <a:gd name="T79" fmla="*/ 441 h 552"/>
                <a:gd name="T80" fmla="*/ 384 w 717"/>
                <a:gd name="T81" fmla="*/ 375 h 552"/>
                <a:gd name="T82" fmla="*/ 413 w 717"/>
                <a:gd name="T83" fmla="*/ 307 h 552"/>
                <a:gd name="T84" fmla="*/ 463 w 717"/>
                <a:gd name="T85" fmla="*/ 276 h 552"/>
                <a:gd name="T86" fmla="*/ 454 w 717"/>
                <a:gd name="T87" fmla="*/ 242 h 552"/>
                <a:gd name="T88" fmla="*/ 414 w 717"/>
                <a:gd name="T89" fmla="*/ 245 h 552"/>
                <a:gd name="T90" fmla="*/ 383 w 717"/>
                <a:gd name="T91" fmla="*/ 194 h 552"/>
                <a:gd name="T92" fmla="*/ 369 w 717"/>
                <a:gd name="T93" fmla="*/ 208 h 552"/>
                <a:gd name="T94" fmla="*/ 362 w 717"/>
                <a:gd name="T95" fmla="*/ 260 h 552"/>
                <a:gd name="T96" fmla="*/ 351 w 717"/>
                <a:gd name="T97" fmla="*/ 249 h 552"/>
                <a:gd name="T98" fmla="*/ 285 w 717"/>
                <a:gd name="T99" fmla="*/ 249 h 552"/>
                <a:gd name="T100" fmla="*/ 191 w 717"/>
                <a:gd name="T101" fmla="*/ 242 h 552"/>
                <a:gd name="T102" fmla="*/ 69 w 717"/>
                <a:gd name="T103" fmla="*/ 243 h 552"/>
                <a:gd name="T104" fmla="*/ 34 w 717"/>
                <a:gd name="T105" fmla="*/ 243 h 552"/>
                <a:gd name="T106" fmla="*/ 91 w 717"/>
                <a:gd name="T107" fmla="*/ 420 h 552"/>
                <a:gd name="T108" fmla="*/ 130 w 717"/>
                <a:gd name="T109" fmla="*/ 470 h 552"/>
                <a:gd name="T110" fmla="*/ 444 w 717"/>
                <a:gd name="T111" fmla="*/ 492 h 552"/>
                <a:gd name="T112" fmla="*/ 500 w 717"/>
                <a:gd name="T113" fmla="*/ 546 h 552"/>
                <a:gd name="T114" fmla="*/ 618 w 717"/>
                <a:gd name="T115" fmla="*/ 515 h 552"/>
                <a:gd name="T116" fmla="*/ 173 w 717"/>
                <a:gd name="T117" fmla="*/ 290 h 552"/>
                <a:gd name="T118" fmla="*/ 172 w 717"/>
                <a:gd name="T119" fmla="*/ 280 h 552"/>
                <a:gd name="T120" fmla="*/ 359 w 717"/>
                <a:gd name="T121" fmla="*/ 46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7" h="552">
                  <a:moveTo>
                    <a:pt x="142" y="484"/>
                  </a:moveTo>
                  <a:cubicBezTo>
                    <a:pt x="139" y="482"/>
                    <a:pt x="133" y="482"/>
                    <a:pt x="132" y="480"/>
                  </a:cubicBezTo>
                  <a:cubicBezTo>
                    <a:pt x="131" y="478"/>
                    <a:pt x="126" y="469"/>
                    <a:pt x="123" y="469"/>
                  </a:cubicBezTo>
                  <a:cubicBezTo>
                    <a:pt x="120" y="470"/>
                    <a:pt x="116" y="470"/>
                    <a:pt x="112" y="467"/>
                  </a:cubicBezTo>
                  <a:cubicBezTo>
                    <a:pt x="109" y="464"/>
                    <a:pt x="106" y="464"/>
                    <a:pt x="104" y="466"/>
                  </a:cubicBezTo>
                  <a:cubicBezTo>
                    <a:pt x="101" y="467"/>
                    <a:pt x="107" y="468"/>
                    <a:pt x="106" y="470"/>
                  </a:cubicBezTo>
                  <a:cubicBezTo>
                    <a:pt x="106" y="471"/>
                    <a:pt x="108" y="472"/>
                    <a:pt x="110" y="472"/>
                  </a:cubicBezTo>
                  <a:cubicBezTo>
                    <a:pt x="112" y="472"/>
                    <a:pt x="114" y="476"/>
                    <a:pt x="116" y="476"/>
                  </a:cubicBezTo>
                  <a:cubicBezTo>
                    <a:pt x="118" y="477"/>
                    <a:pt x="119" y="480"/>
                    <a:pt x="121" y="480"/>
                  </a:cubicBezTo>
                  <a:cubicBezTo>
                    <a:pt x="124" y="480"/>
                    <a:pt x="124" y="483"/>
                    <a:pt x="125" y="484"/>
                  </a:cubicBezTo>
                  <a:cubicBezTo>
                    <a:pt x="127" y="486"/>
                    <a:pt x="129" y="485"/>
                    <a:pt x="129" y="486"/>
                  </a:cubicBezTo>
                  <a:cubicBezTo>
                    <a:pt x="129" y="488"/>
                    <a:pt x="132" y="489"/>
                    <a:pt x="133" y="491"/>
                  </a:cubicBezTo>
                  <a:cubicBezTo>
                    <a:pt x="138" y="491"/>
                    <a:pt x="142" y="492"/>
                    <a:pt x="146" y="491"/>
                  </a:cubicBezTo>
                  <a:cubicBezTo>
                    <a:pt x="146" y="490"/>
                    <a:pt x="146" y="488"/>
                    <a:pt x="147" y="487"/>
                  </a:cubicBezTo>
                  <a:cubicBezTo>
                    <a:pt x="148" y="485"/>
                    <a:pt x="144" y="487"/>
                    <a:pt x="142" y="484"/>
                  </a:cubicBezTo>
                  <a:close/>
                  <a:moveTo>
                    <a:pt x="135" y="201"/>
                  </a:moveTo>
                  <a:cubicBezTo>
                    <a:pt x="142" y="202"/>
                    <a:pt x="143" y="214"/>
                    <a:pt x="147" y="214"/>
                  </a:cubicBezTo>
                  <a:cubicBezTo>
                    <a:pt x="150" y="214"/>
                    <a:pt x="148" y="210"/>
                    <a:pt x="152" y="210"/>
                  </a:cubicBezTo>
                  <a:cubicBezTo>
                    <a:pt x="157" y="210"/>
                    <a:pt x="156" y="208"/>
                    <a:pt x="160" y="208"/>
                  </a:cubicBezTo>
                  <a:cubicBezTo>
                    <a:pt x="164" y="208"/>
                    <a:pt x="168" y="207"/>
                    <a:pt x="168" y="202"/>
                  </a:cubicBezTo>
                  <a:cubicBezTo>
                    <a:pt x="168" y="197"/>
                    <a:pt x="171" y="195"/>
                    <a:pt x="175" y="194"/>
                  </a:cubicBezTo>
                  <a:cubicBezTo>
                    <a:pt x="180" y="193"/>
                    <a:pt x="176" y="188"/>
                    <a:pt x="182" y="186"/>
                  </a:cubicBezTo>
                  <a:cubicBezTo>
                    <a:pt x="188" y="185"/>
                    <a:pt x="205" y="178"/>
                    <a:pt x="208" y="176"/>
                  </a:cubicBezTo>
                  <a:cubicBezTo>
                    <a:pt x="210" y="173"/>
                    <a:pt x="204" y="171"/>
                    <a:pt x="198" y="167"/>
                  </a:cubicBezTo>
                  <a:cubicBezTo>
                    <a:pt x="191" y="163"/>
                    <a:pt x="186" y="162"/>
                    <a:pt x="181" y="165"/>
                  </a:cubicBezTo>
                  <a:cubicBezTo>
                    <a:pt x="176" y="168"/>
                    <a:pt x="180" y="161"/>
                    <a:pt x="176" y="163"/>
                  </a:cubicBezTo>
                  <a:cubicBezTo>
                    <a:pt x="172" y="165"/>
                    <a:pt x="162" y="160"/>
                    <a:pt x="160" y="158"/>
                  </a:cubicBezTo>
                  <a:cubicBezTo>
                    <a:pt x="159" y="157"/>
                    <a:pt x="139" y="162"/>
                    <a:pt x="135" y="162"/>
                  </a:cubicBezTo>
                  <a:cubicBezTo>
                    <a:pt x="130" y="162"/>
                    <a:pt x="135" y="167"/>
                    <a:pt x="138" y="170"/>
                  </a:cubicBezTo>
                  <a:cubicBezTo>
                    <a:pt x="142" y="172"/>
                    <a:pt x="130" y="180"/>
                    <a:pt x="133" y="182"/>
                  </a:cubicBezTo>
                  <a:cubicBezTo>
                    <a:pt x="135" y="184"/>
                    <a:pt x="130" y="188"/>
                    <a:pt x="125" y="194"/>
                  </a:cubicBezTo>
                  <a:cubicBezTo>
                    <a:pt x="120" y="200"/>
                    <a:pt x="129" y="199"/>
                    <a:pt x="135" y="201"/>
                  </a:cubicBezTo>
                  <a:close/>
                  <a:moveTo>
                    <a:pt x="314" y="230"/>
                  </a:moveTo>
                  <a:cubicBezTo>
                    <a:pt x="316" y="228"/>
                    <a:pt x="325" y="235"/>
                    <a:pt x="325" y="230"/>
                  </a:cubicBezTo>
                  <a:cubicBezTo>
                    <a:pt x="326" y="224"/>
                    <a:pt x="315" y="222"/>
                    <a:pt x="311" y="219"/>
                  </a:cubicBezTo>
                  <a:cubicBezTo>
                    <a:pt x="307" y="216"/>
                    <a:pt x="305" y="218"/>
                    <a:pt x="298" y="213"/>
                  </a:cubicBezTo>
                  <a:cubicBezTo>
                    <a:pt x="291" y="208"/>
                    <a:pt x="300" y="205"/>
                    <a:pt x="295" y="201"/>
                  </a:cubicBezTo>
                  <a:cubicBezTo>
                    <a:pt x="290" y="197"/>
                    <a:pt x="288" y="187"/>
                    <a:pt x="292" y="183"/>
                  </a:cubicBezTo>
                  <a:cubicBezTo>
                    <a:pt x="295" y="179"/>
                    <a:pt x="299" y="174"/>
                    <a:pt x="293" y="172"/>
                  </a:cubicBezTo>
                  <a:cubicBezTo>
                    <a:pt x="286" y="169"/>
                    <a:pt x="276" y="174"/>
                    <a:pt x="277" y="175"/>
                  </a:cubicBezTo>
                  <a:cubicBezTo>
                    <a:pt x="278" y="177"/>
                    <a:pt x="287" y="182"/>
                    <a:pt x="287" y="184"/>
                  </a:cubicBezTo>
                  <a:cubicBezTo>
                    <a:pt x="287" y="186"/>
                    <a:pt x="279" y="178"/>
                    <a:pt x="276" y="179"/>
                  </a:cubicBezTo>
                  <a:cubicBezTo>
                    <a:pt x="273" y="181"/>
                    <a:pt x="270" y="176"/>
                    <a:pt x="267" y="179"/>
                  </a:cubicBezTo>
                  <a:cubicBezTo>
                    <a:pt x="265" y="183"/>
                    <a:pt x="271" y="195"/>
                    <a:pt x="273" y="199"/>
                  </a:cubicBezTo>
                  <a:cubicBezTo>
                    <a:pt x="275" y="203"/>
                    <a:pt x="271" y="203"/>
                    <a:pt x="268" y="203"/>
                  </a:cubicBezTo>
                  <a:cubicBezTo>
                    <a:pt x="265" y="204"/>
                    <a:pt x="265" y="193"/>
                    <a:pt x="262" y="189"/>
                  </a:cubicBezTo>
                  <a:cubicBezTo>
                    <a:pt x="259" y="185"/>
                    <a:pt x="247" y="181"/>
                    <a:pt x="247" y="184"/>
                  </a:cubicBezTo>
                  <a:cubicBezTo>
                    <a:pt x="246" y="187"/>
                    <a:pt x="254" y="187"/>
                    <a:pt x="253" y="190"/>
                  </a:cubicBezTo>
                  <a:cubicBezTo>
                    <a:pt x="252" y="194"/>
                    <a:pt x="247" y="188"/>
                    <a:pt x="244" y="191"/>
                  </a:cubicBezTo>
                  <a:cubicBezTo>
                    <a:pt x="240" y="194"/>
                    <a:pt x="240" y="192"/>
                    <a:pt x="241" y="189"/>
                  </a:cubicBezTo>
                  <a:cubicBezTo>
                    <a:pt x="242" y="186"/>
                    <a:pt x="235" y="182"/>
                    <a:pt x="228" y="183"/>
                  </a:cubicBezTo>
                  <a:cubicBezTo>
                    <a:pt x="221" y="184"/>
                    <a:pt x="225" y="189"/>
                    <a:pt x="223" y="190"/>
                  </a:cubicBezTo>
                  <a:cubicBezTo>
                    <a:pt x="221" y="192"/>
                    <a:pt x="210" y="189"/>
                    <a:pt x="217" y="188"/>
                  </a:cubicBezTo>
                  <a:cubicBezTo>
                    <a:pt x="224" y="187"/>
                    <a:pt x="221" y="183"/>
                    <a:pt x="218" y="179"/>
                  </a:cubicBezTo>
                  <a:cubicBezTo>
                    <a:pt x="216" y="175"/>
                    <a:pt x="209" y="179"/>
                    <a:pt x="198" y="183"/>
                  </a:cubicBezTo>
                  <a:cubicBezTo>
                    <a:pt x="187" y="187"/>
                    <a:pt x="182" y="192"/>
                    <a:pt x="183" y="192"/>
                  </a:cubicBezTo>
                  <a:cubicBezTo>
                    <a:pt x="185" y="192"/>
                    <a:pt x="185" y="194"/>
                    <a:pt x="181" y="198"/>
                  </a:cubicBezTo>
                  <a:cubicBezTo>
                    <a:pt x="176" y="201"/>
                    <a:pt x="181" y="204"/>
                    <a:pt x="185" y="204"/>
                  </a:cubicBezTo>
                  <a:cubicBezTo>
                    <a:pt x="189" y="204"/>
                    <a:pt x="185" y="208"/>
                    <a:pt x="188" y="208"/>
                  </a:cubicBezTo>
                  <a:cubicBezTo>
                    <a:pt x="190" y="209"/>
                    <a:pt x="203" y="203"/>
                    <a:pt x="207" y="206"/>
                  </a:cubicBezTo>
                  <a:cubicBezTo>
                    <a:pt x="210" y="208"/>
                    <a:pt x="186" y="210"/>
                    <a:pt x="186" y="214"/>
                  </a:cubicBezTo>
                  <a:cubicBezTo>
                    <a:pt x="186" y="218"/>
                    <a:pt x="199" y="221"/>
                    <a:pt x="209" y="219"/>
                  </a:cubicBezTo>
                  <a:cubicBezTo>
                    <a:pt x="219" y="217"/>
                    <a:pt x="237" y="220"/>
                    <a:pt x="237" y="223"/>
                  </a:cubicBezTo>
                  <a:cubicBezTo>
                    <a:pt x="237" y="225"/>
                    <a:pt x="225" y="225"/>
                    <a:pt x="216" y="224"/>
                  </a:cubicBezTo>
                  <a:cubicBezTo>
                    <a:pt x="207" y="224"/>
                    <a:pt x="192" y="227"/>
                    <a:pt x="193" y="230"/>
                  </a:cubicBezTo>
                  <a:cubicBezTo>
                    <a:pt x="193" y="233"/>
                    <a:pt x="194" y="233"/>
                    <a:pt x="204" y="237"/>
                  </a:cubicBezTo>
                  <a:cubicBezTo>
                    <a:pt x="213" y="241"/>
                    <a:pt x="222" y="235"/>
                    <a:pt x="222" y="241"/>
                  </a:cubicBezTo>
                  <a:cubicBezTo>
                    <a:pt x="222" y="247"/>
                    <a:pt x="227" y="249"/>
                    <a:pt x="240" y="249"/>
                  </a:cubicBezTo>
                  <a:cubicBezTo>
                    <a:pt x="252" y="249"/>
                    <a:pt x="258" y="243"/>
                    <a:pt x="264" y="244"/>
                  </a:cubicBezTo>
                  <a:cubicBezTo>
                    <a:pt x="270" y="244"/>
                    <a:pt x="273" y="243"/>
                    <a:pt x="276" y="239"/>
                  </a:cubicBezTo>
                  <a:cubicBezTo>
                    <a:pt x="278" y="234"/>
                    <a:pt x="281" y="237"/>
                    <a:pt x="282" y="239"/>
                  </a:cubicBezTo>
                  <a:cubicBezTo>
                    <a:pt x="282" y="241"/>
                    <a:pt x="290" y="241"/>
                    <a:pt x="292" y="243"/>
                  </a:cubicBezTo>
                  <a:cubicBezTo>
                    <a:pt x="297" y="247"/>
                    <a:pt x="312" y="246"/>
                    <a:pt x="317" y="243"/>
                  </a:cubicBezTo>
                  <a:cubicBezTo>
                    <a:pt x="323" y="240"/>
                    <a:pt x="315" y="232"/>
                    <a:pt x="312" y="236"/>
                  </a:cubicBezTo>
                  <a:cubicBezTo>
                    <a:pt x="309" y="239"/>
                    <a:pt x="307" y="237"/>
                    <a:pt x="306" y="235"/>
                  </a:cubicBezTo>
                  <a:cubicBezTo>
                    <a:pt x="305" y="234"/>
                    <a:pt x="312" y="233"/>
                    <a:pt x="314" y="230"/>
                  </a:cubicBezTo>
                  <a:close/>
                  <a:moveTo>
                    <a:pt x="178" y="142"/>
                  </a:moveTo>
                  <a:cubicBezTo>
                    <a:pt x="185" y="143"/>
                    <a:pt x="191" y="137"/>
                    <a:pt x="191" y="134"/>
                  </a:cubicBezTo>
                  <a:cubicBezTo>
                    <a:pt x="190" y="131"/>
                    <a:pt x="175" y="142"/>
                    <a:pt x="178" y="142"/>
                  </a:cubicBezTo>
                  <a:close/>
                  <a:moveTo>
                    <a:pt x="149" y="132"/>
                  </a:moveTo>
                  <a:cubicBezTo>
                    <a:pt x="151" y="133"/>
                    <a:pt x="149" y="138"/>
                    <a:pt x="152" y="137"/>
                  </a:cubicBezTo>
                  <a:cubicBezTo>
                    <a:pt x="154" y="136"/>
                    <a:pt x="155" y="135"/>
                    <a:pt x="157" y="136"/>
                  </a:cubicBezTo>
                  <a:cubicBezTo>
                    <a:pt x="161" y="137"/>
                    <a:pt x="162" y="134"/>
                    <a:pt x="164" y="132"/>
                  </a:cubicBezTo>
                  <a:cubicBezTo>
                    <a:pt x="165" y="130"/>
                    <a:pt x="165" y="138"/>
                    <a:pt x="169" y="138"/>
                  </a:cubicBezTo>
                  <a:cubicBezTo>
                    <a:pt x="173" y="138"/>
                    <a:pt x="173" y="130"/>
                    <a:pt x="176" y="132"/>
                  </a:cubicBezTo>
                  <a:cubicBezTo>
                    <a:pt x="180" y="135"/>
                    <a:pt x="181" y="131"/>
                    <a:pt x="181" y="129"/>
                  </a:cubicBezTo>
                  <a:cubicBezTo>
                    <a:pt x="182" y="126"/>
                    <a:pt x="182" y="122"/>
                    <a:pt x="186" y="121"/>
                  </a:cubicBezTo>
                  <a:cubicBezTo>
                    <a:pt x="190" y="121"/>
                    <a:pt x="187" y="125"/>
                    <a:pt x="189" y="128"/>
                  </a:cubicBezTo>
                  <a:cubicBezTo>
                    <a:pt x="191" y="133"/>
                    <a:pt x="196" y="129"/>
                    <a:pt x="196" y="127"/>
                  </a:cubicBezTo>
                  <a:cubicBezTo>
                    <a:pt x="196" y="124"/>
                    <a:pt x="203" y="126"/>
                    <a:pt x="203" y="123"/>
                  </a:cubicBezTo>
                  <a:cubicBezTo>
                    <a:pt x="202" y="121"/>
                    <a:pt x="204" y="120"/>
                    <a:pt x="203" y="117"/>
                  </a:cubicBezTo>
                  <a:cubicBezTo>
                    <a:pt x="201" y="115"/>
                    <a:pt x="205" y="115"/>
                    <a:pt x="208" y="113"/>
                  </a:cubicBezTo>
                  <a:cubicBezTo>
                    <a:pt x="210" y="111"/>
                    <a:pt x="205" y="113"/>
                    <a:pt x="201" y="110"/>
                  </a:cubicBezTo>
                  <a:cubicBezTo>
                    <a:pt x="198" y="106"/>
                    <a:pt x="196" y="111"/>
                    <a:pt x="196" y="113"/>
                  </a:cubicBezTo>
                  <a:cubicBezTo>
                    <a:pt x="196" y="115"/>
                    <a:pt x="189" y="113"/>
                    <a:pt x="185" y="112"/>
                  </a:cubicBezTo>
                  <a:cubicBezTo>
                    <a:pt x="181" y="110"/>
                    <a:pt x="176" y="116"/>
                    <a:pt x="171" y="119"/>
                  </a:cubicBezTo>
                  <a:cubicBezTo>
                    <a:pt x="165" y="122"/>
                    <a:pt x="165" y="127"/>
                    <a:pt x="159" y="127"/>
                  </a:cubicBezTo>
                  <a:cubicBezTo>
                    <a:pt x="154" y="126"/>
                    <a:pt x="146" y="131"/>
                    <a:pt x="149" y="132"/>
                  </a:cubicBezTo>
                  <a:close/>
                  <a:moveTo>
                    <a:pt x="204" y="131"/>
                  </a:moveTo>
                  <a:cubicBezTo>
                    <a:pt x="199" y="131"/>
                    <a:pt x="200" y="136"/>
                    <a:pt x="205" y="136"/>
                  </a:cubicBezTo>
                  <a:cubicBezTo>
                    <a:pt x="211" y="136"/>
                    <a:pt x="213" y="138"/>
                    <a:pt x="205" y="137"/>
                  </a:cubicBezTo>
                  <a:cubicBezTo>
                    <a:pt x="196" y="137"/>
                    <a:pt x="193" y="144"/>
                    <a:pt x="199" y="143"/>
                  </a:cubicBezTo>
                  <a:cubicBezTo>
                    <a:pt x="204" y="141"/>
                    <a:pt x="211" y="141"/>
                    <a:pt x="207" y="143"/>
                  </a:cubicBezTo>
                  <a:cubicBezTo>
                    <a:pt x="203" y="144"/>
                    <a:pt x="191" y="145"/>
                    <a:pt x="193" y="147"/>
                  </a:cubicBezTo>
                  <a:cubicBezTo>
                    <a:pt x="194" y="149"/>
                    <a:pt x="198" y="148"/>
                    <a:pt x="203" y="150"/>
                  </a:cubicBezTo>
                  <a:cubicBezTo>
                    <a:pt x="208" y="152"/>
                    <a:pt x="210" y="153"/>
                    <a:pt x="214" y="149"/>
                  </a:cubicBezTo>
                  <a:cubicBezTo>
                    <a:pt x="218" y="145"/>
                    <a:pt x="222" y="141"/>
                    <a:pt x="220" y="147"/>
                  </a:cubicBezTo>
                  <a:cubicBezTo>
                    <a:pt x="219" y="152"/>
                    <a:pt x="226" y="148"/>
                    <a:pt x="236" y="148"/>
                  </a:cubicBezTo>
                  <a:cubicBezTo>
                    <a:pt x="245" y="147"/>
                    <a:pt x="234" y="153"/>
                    <a:pt x="224" y="154"/>
                  </a:cubicBezTo>
                  <a:cubicBezTo>
                    <a:pt x="214" y="155"/>
                    <a:pt x="216" y="160"/>
                    <a:pt x="224" y="162"/>
                  </a:cubicBezTo>
                  <a:cubicBezTo>
                    <a:pt x="231" y="163"/>
                    <a:pt x="248" y="157"/>
                    <a:pt x="252" y="153"/>
                  </a:cubicBezTo>
                  <a:cubicBezTo>
                    <a:pt x="256" y="149"/>
                    <a:pt x="260" y="155"/>
                    <a:pt x="264" y="152"/>
                  </a:cubicBezTo>
                  <a:cubicBezTo>
                    <a:pt x="267" y="149"/>
                    <a:pt x="275" y="152"/>
                    <a:pt x="282" y="151"/>
                  </a:cubicBezTo>
                  <a:cubicBezTo>
                    <a:pt x="288" y="149"/>
                    <a:pt x="290" y="137"/>
                    <a:pt x="285" y="134"/>
                  </a:cubicBezTo>
                  <a:cubicBezTo>
                    <a:pt x="280" y="132"/>
                    <a:pt x="280" y="137"/>
                    <a:pt x="276" y="138"/>
                  </a:cubicBezTo>
                  <a:cubicBezTo>
                    <a:pt x="272" y="138"/>
                    <a:pt x="270" y="133"/>
                    <a:pt x="266" y="130"/>
                  </a:cubicBezTo>
                  <a:cubicBezTo>
                    <a:pt x="263" y="127"/>
                    <a:pt x="265" y="121"/>
                    <a:pt x="261" y="122"/>
                  </a:cubicBezTo>
                  <a:cubicBezTo>
                    <a:pt x="256" y="122"/>
                    <a:pt x="246" y="130"/>
                    <a:pt x="252" y="131"/>
                  </a:cubicBezTo>
                  <a:cubicBezTo>
                    <a:pt x="258" y="131"/>
                    <a:pt x="256" y="134"/>
                    <a:pt x="253" y="136"/>
                  </a:cubicBezTo>
                  <a:cubicBezTo>
                    <a:pt x="250" y="137"/>
                    <a:pt x="260" y="140"/>
                    <a:pt x="259" y="142"/>
                  </a:cubicBezTo>
                  <a:cubicBezTo>
                    <a:pt x="257" y="144"/>
                    <a:pt x="241" y="142"/>
                    <a:pt x="240" y="139"/>
                  </a:cubicBezTo>
                  <a:cubicBezTo>
                    <a:pt x="240" y="135"/>
                    <a:pt x="227" y="129"/>
                    <a:pt x="221" y="130"/>
                  </a:cubicBezTo>
                  <a:cubicBezTo>
                    <a:pt x="216" y="132"/>
                    <a:pt x="218" y="126"/>
                    <a:pt x="213" y="126"/>
                  </a:cubicBezTo>
                  <a:cubicBezTo>
                    <a:pt x="208" y="125"/>
                    <a:pt x="209" y="130"/>
                    <a:pt x="204" y="131"/>
                  </a:cubicBezTo>
                  <a:close/>
                  <a:moveTo>
                    <a:pt x="223" y="105"/>
                  </a:moveTo>
                  <a:cubicBezTo>
                    <a:pt x="225" y="101"/>
                    <a:pt x="211" y="101"/>
                    <a:pt x="212" y="103"/>
                  </a:cubicBezTo>
                  <a:cubicBezTo>
                    <a:pt x="215" y="106"/>
                    <a:pt x="221" y="109"/>
                    <a:pt x="223" y="105"/>
                  </a:cubicBezTo>
                  <a:close/>
                  <a:moveTo>
                    <a:pt x="252" y="103"/>
                  </a:moveTo>
                  <a:cubicBezTo>
                    <a:pt x="257" y="102"/>
                    <a:pt x="255" y="99"/>
                    <a:pt x="247" y="100"/>
                  </a:cubicBezTo>
                  <a:cubicBezTo>
                    <a:pt x="240" y="101"/>
                    <a:pt x="227" y="101"/>
                    <a:pt x="227" y="106"/>
                  </a:cubicBezTo>
                  <a:cubicBezTo>
                    <a:pt x="227" y="111"/>
                    <a:pt x="230" y="113"/>
                    <a:pt x="238" y="113"/>
                  </a:cubicBezTo>
                  <a:cubicBezTo>
                    <a:pt x="246" y="114"/>
                    <a:pt x="253" y="106"/>
                    <a:pt x="249" y="106"/>
                  </a:cubicBezTo>
                  <a:cubicBezTo>
                    <a:pt x="245" y="106"/>
                    <a:pt x="248" y="104"/>
                    <a:pt x="252" y="103"/>
                  </a:cubicBezTo>
                  <a:close/>
                  <a:moveTo>
                    <a:pt x="235" y="96"/>
                  </a:moveTo>
                  <a:cubicBezTo>
                    <a:pt x="239" y="98"/>
                    <a:pt x="242" y="93"/>
                    <a:pt x="245" y="95"/>
                  </a:cubicBezTo>
                  <a:cubicBezTo>
                    <a:pt x="247" y="97"/>
                    <a:pt x="258" y="99"/>
                    <a:pt x="258" y="93"/>
                  </a:cubicBezTo>
                  <a:cubicBezTo>
                    <a:pt x="258" y="88"/>
                    <a:pt x="244" y="87"/>
                    <a:pt x="241" y="89"/>
                  </a:cubicBezTo>
                  <a:cubicBezTo>
                    <a:pt x="237" y="91"/>
                    <a:pt x="221" y="92"/>
                    <a:pt x="225" y="96"/>
                  </a:cubicBezTo>
                  <a:cubicBezTo>
                    <a:pt x="228" y="98"/>
                    <a:pt x="231" y="95"/>
                    <a:pt x="235" y="96"/>
                  </a:cubicBezTo>
                  <a:close/>
                  <a:moveTo>
                    <a:pt x="295" y="85"/>
                  </a:moveTo>
                  <a:cubicBezTo>
                    <a:pt x="299" y="82"/>
                    <a:pt x="307" y="87"/>
                    <a:pt x="305" y="90"/>
                  </a:cubicBezTo>
                  <a:cubicBezTo>
                    <a:pt x="304" y="93"/>
                    <a:pt x="291" y="90"/>
                    <a:pt x="292" y="92"/>
                  </a:cubicBezTo>
                  <a:cubicBezTo>
                    <a:pt x="293" y="93"/>
                    <a:pt x="294" y="98"/>
                    <a:pt x="303" y="95"/>
                  </a:cubicBezTo>
                  <a:cubicBezTo>
                    <a:pt x="311" y="93"/>
                    <a:pt x="318" y="95"/>
                    <a:pt x="324" y="99"/>
                  </a:cubicBezTo>
                  <a:cubicBezTo>
                    <a:pt x="330" y="104"/>
                    <a:pt x="335" y="106"/>
                    <a:pt x="339" y="101"/>
                  </a:cubicBezTo>
                  <a:cubicBezTo>
                    <a:pt x="343" y="96"/>
                    <a:pt x="334" y="96"/>
                    <a:pt x="336" y="92"/>
                  </a:cubicBezTo>
                  <a:cubicBezTo>
                    <a:pt x="338" y="88"/>
                    <a:pt x="330" y="86"/>
                    <a:pt x="326" y="86"/>
                  </a:cubicBezTo>
                  <a:cubicBezTo>
                    <a:pt x="322" y="86"/>
                    <a:pt x="321" y="79"/>
                    <a:pt x="318" y="81"/>
                  </a:cubicBezTo>
                  <a:cubicBezTo>
                    <a:pt x="315" y="82"/>
                    <a:pt x="312" y="85"/>
                    <a:pt x="312" y="80"/>
                  </a:cubicBezTo>
                  <a:cubicBezTo>
                    <a:pt x="312" y="75"/>
                    <a:pt x="294" y="75"/>
                    <a:pt x="289" y="77"/>
                  </a:cubicBezTo>
                  <a:cubicBezTo>
                    <a:pt x="285" y="78"/>
                    <a:pt x="290" y="88"/>
                    <a:pt x="295" y="85"/>
                  </a:cubicBezTo>
                  <a:close/>
                  <a:moveTo>
                    <a:pt x="297" y="115"/>
                  </a:moveTo>
                  <a:cubicBezTo>
                    <a:pt x="300" y="112"/>
                    <a:pt x="286" y="100"/>
                    <a:pt x="285" y="106"/>
                  </a:cubicBezTo>
                  <a:cubicBezTo>
                    <a:pt x="284" y="111"/>
                    <a:pt x="294" y="119"/>
                    <a:pt x="297" y="115"/>
                  </a:cubicBezTo>
                  <a:close/>
                  <a:moveTo>
                    <a:pt x="343" y="68"/>
                  </a:moveTo>
                  <a:cubicBezTo>
                    <a:pt x="346" y="64"/>
                    <a:pt x="328" y="61"/>
                    <a:pt x="333" y="65"/>
                  </a:cubicBezTo>
                  <a:cubicBezTo>
                    <a:pt x="335" y="67"/>
                    <a:pt x="341" y="73"/>
                    <a:pt x="343" y="68"/>
                  </a:cubicBezTo>
                  <a:close/>
                  <a:moveTo>
                    <a:pt x="303" y="149"/>
                  </a:moveTo>
                  <a:cubicBezTo>
                    <a:pt x="306" y="147"/>
                    <a:pt x="298" y="141"/>
                    <a:pt x="296" y="146"/>
                  </a:cubicBezTo>
                  <a:cubicBezTo>
                    <a:pt x="293" y="151"/>
                    <a:pt x="301" y="152"/>
                    <a:pt x="303" y="149"/>
                  </a:cubicBezTo>
                  <a:close/>
                  <a:moveTo>
                    <a:pt x="343" y="124"/>
                  </a:moveTo>
                  <a:cubicBezTo>
                    <a:pt x="343" y="128"/>
                    <a:pt x="335" y="124"/>
                    <a:pt x="328" y="121"/>
                  </a:cubicBezTo>
                  <a:cubicBezTo>
                    <a:pt x="322" y="119"/>
                    <a:pt x="326" y="126"/>
                    <a:pt x="331" y="131"/>
                  </a:cubicBezTo>
                  <a:cubicBezTo>
                    <a:pt x="336" y="135"/>
                    <a:pt x="328" y="133"/>
                    <a:pt x="322" y="128"/>
                  </a:cubicBezTo>
                  <a:cubicBezTo>
                    <a:pt x="315" y="123"/>
                    <a:pt x="316" y="131"/>
                    <a:pt x="319" y="134"/>
                  </a:cubicBezTo>
                  <a:cubicBezTo>
                    <a:pt x="322" y="136"/>
                    <a:pt x="318" y="140"/>
                    <a:pt x="314" y="134"/>
                  </a:cubicBezTo>
                  <a:cubicBezTo>
                    <a:pt x="310" y="128"/>
                    <a:pt x="307" y="122"/>
                    <a:pt x="301" y="122"/>
                  </a:cubicBezTo>
                  <a:cubicBezTo>
                    <a:pt x="294" y="122"/>
                    <a:pt x="297" y="129"/>
                    <a:pt x="300" y="132"/>
                  </a:cubicBezTo>
                  <a:cubicBezTo>
                    <a:pt x="303" y="137"/>
                    <a:pt x="307" y="138"/>
                    <a:pt x="312" y="141"/>
                  </a:cubicBezTo>
                  <a:cubicBezTo>
                    <a:pt x="318" y="144"/>
                    <a:pt x="327" y="139"/>
                    <a:pt x="332" y="141"/>
                  </a:cubicBezTo>
                  <a:cubicBezTo>
                    <a:pt x="336" y="142"/>
                    <a:pt x="327" y="147"/>
                    <a:pt x="330" y="151"/>
                  </a:cubicBezTo>
                  <a:cubicBezTo>
                    <a:pt x="333" y="154"/>
                    <a:pt x="341" y="152"/>
                    <a:pt x="347" y="151"/>
                  </a:cubicBezTo>
                  <a:cubicBezTo>
                    <a:pt x="353" y="151"/>
                    <a:pt x="350" y="147"/>
                    <a:pt x="353" y="145"/>
                  </a:cubicBezTo>
                  <a:cubicBezTo>
                    <a:pt x="357" y="142"/>
                    <a:pt x="350" y="143"/>
                    <a:pt x="353" y="137"/>
                  </a:cubicBezTo>
                  <a:cubicBezTo>
                    <a:pt x="356" y="131"/>
                    <a:pt x="344" y="121"/>
                    <a:pt x="343" y="124"/>
                  </a:cubicBezTo>
                  <a:close/>
                  <a:moveTo>
                    <a:pt x="358" y="103"/>
                  </a:moveTo>
                  <a:cubicBezTo>
                    <a:pt x="364" y="103"/>
                    <a:pt x="368" y="103"/>
                    <a:pt x="373" y="101"/>
                  </a:cubicBezTo>
                  <a:cubicBezTo>
                    <a:pt x="377" y="99"/>
                    <a:pt x="370" y="99"/>
                    <a:pt x="373" y="95"/>
                  </a:cubicBezTo>
                  <a:cubicBezTo>
                    <a:pt x="377" y="91"/>
                    <a:pt x="366" y="90"/>
                    <a:pt x="365" y="92"/>
                  </a:cubicBezTo>
                  <a:cubicBezTo>
                    <a:pt x="364" y="93"/>
                    <a:pt x="350" y="83"/>
                    <a:pt x="348" y="86"/>
                  </a:cubicBezTo>
                  <a:cubicBezTo>
                    <a:pt x="346" y="90"/>
                    <a:pt x="353" y="103"/>
                    <a:pt x="358" y="103"/>
                  </a:cubicBezTo>
                  <a:close/>
                  <a:moveTo>
                    <a:pt x="387" y="105"/>
                  </a:moveTo>
                  <a:cubicBezTo>
                    <a:pt x="387" y="103"/>
                    <a:pt x="360" y="106"/>
                    <a:pt x="364" y="110"/>
                  </a:cubicBezTo>
                  <a:cubicBezTo>
                    <a:pt x="371" y="115"/>
                    <a:pt x="388" y="107"/>
                    <a:pt x="387" y="105"/>
                  </a:cubicBezTo>
                  <a:close/>
                  <a:moveTo>
                    <a:pt x="383" y="157"/>
                  </a:moveTo>
                  <a:cubicBezTo>
                    <a:pt x="390" y="157"/>
                    <a:pt x="387" y="149"/>
                    <a:pt x="379" y="144"/>
                  </a:cubicBezTo>
                  <a:cubicBezTo>
                    <a:pt x="372" y="138"/>
                    <a:pt x="356" y="149"/>
                    <a:pt x="359" y="152"/>
                  </a:cubicBezTo>
                  <a:cubicBezTo>
                    <a:pt x="362" y="154"/>
                    <a:pt x="377" y="158"/>
                    <a:pt x="383" y="157"/>
                  </a:cubicBezTo>
                  <a:close/>
                  <a:moveTo>
                    <a:pt x="338" y="207"/>
                  </a:moveTo>
                  <a:cubicBezTo>
                    <a:pt x="346" y="213"/>
                    <a:pt x="343" y="203"/>
                    <a:pt x="352" y="203"/>
                  </a:cubicBezTo>
                  <a:cubicBezTo>
                    <a:pt x="361" y="204"/>
                    <a:pt x="361" y="189"/>
                    <a:pt x="363" y="184"/>
                  </a:cubicBezTo>
                  <a:cubicBezTo>
                    <a:pt x="364" y="178"/>
                    <a:pt x="356" y="179"/>
                    <a:pt x="358" y="183"/>
                  </a:cubicBezTo>
                  <a:cubicBezTo>
                    <a:pt x="360" y="187"/>
                    <a:pt x="357" y="190"/>
                    <a:pt x="357" y="186"/>
                  </a:cubicBezTo>
                  <a:cubicBezTo>
                    <a:pt x="356" y="181"/>
                    <a:pt x="349" y="185"/>
                    <a:pt x="347" y="182"/>
                  </a:cubicBezTo>
                  <a:cubicBezTo>
                    <a:pt x="344" y="178"/>
                    <a:pt x="354" y="178"/>
                    <a:pt x="357" y="173"/>
                  </a:cubicBezTo>
                  <a:cubicBezTo>
                    <a:pt x="359" y="169"/>
                    <a:pt x="349" y="169"/>
                    <a:pt x="351" y="166"/>
                  </a:cubicBezTo>
                  <a:cubicBezTo>
                    <a:pt x="354" y="162"/>
                    <a:pt x="336" y="166"/>
                    <a:pt x="341" y="168"/>
                  </a:cubicBezTo>
                  <a:cubicBezTo>
                    <a:pt x="346" y="171"/>
                    <a:pt x="341" y="173"/>
                    <a:pt x="336" y="170"/>
                  </a:cubicBezTo>
                  <a:cubicBezTo>
                    <a:pt x="331" y="166"/>
                    <a:pt x="317" y="172"/>
                    <a:pt x="322" y="176"/>
                  </a:cubicBezTo>
                  <a:cubicBezTo>
                    <a:pt x="326" y="179"/>
                    <a:pt x="338" y="174"/>
                    <a:pt x="331" y="183"/>
                  </a:cubicBezTo>
                  <a:cubicBezTo>
                    <a:pt x="325" y="193"/>
                    <a:pt x="322" y="181"/>
                    <a:pt x="315" y="182"/>
                  </a:cubicBezTo>
                  <a:cubicBezTo>
                    <a:pt x="309" y="183"/>
                    <a:pt x="312" y="191"/>
                    <a:pt x="321" y="194"/>
                  </a:cubicBezTo>
                  <a:cubicBezTo>
                    <a:pt x="331" y="197"/>
                    <a:pt x="330" y="202"/>
                    <a:pt x="338" y="207"/>
                  </a:cubicBezTo>
                  <a:close/>
                  <a:moveTo>
                    <a:pt x="396" y="150"/>
                  </a:moveTo>
                  <a:cubicBezTo>
                    <a:pt x="398" y="157"/>
                    <a:pt x="401" y="152"/>
                    <a:pt x="405" y="155"/>
                  </a:cubicBezTo>
                  <a:cubicBezTo>
                    <a:pt x="409" y="158"/>
                    <a:pt x="415" y="160"/>
                    <a:pt x="418" y="157"/>
                  </a:cubicBezTo>
                  <a:cubicBezTo>
                    <a:pt x="422" y="154"/>
                    <a:pt x="423" y="152"/>
                    <a:pt x="424" y="154"/>
                  </a:cubicBezTo>
                  <a:cubicBezTo>
                    <a:pt x="426" y="159"/>
                    <a:pt x="434" y="159"/>
                    <a:pt x="451" y="159"/>
                  </a:cubicBezTo>
                  <a:cubicBezTo>
                    <a:pt x="468" y="160"/>
                    <a:pt x="464" y="152"/>
                    <a:pt x="469" y="155"/>
                  </a:cubicBezTo>
                  <a:cubicBezTo>
                    <a:pt x="474" y="158"/>
                    <a:pt x="485" y="158"/>
                    <a:pt x="490" y="157"/>
                  </a:cubicBezTo>
                  <a:cubicBezTo>
                    <a:pt x="495" y="156"/>
                    <a:pt x="498" y="148"/>
                    <a:pt x="497" y="144"/>
                  </a:cubicBezTo>
                  <a:cubicBezTo>
                    <a:pt x="497" y="140"/>
                    <a:pt x="459" y="137"/>
                    <a:pt x="452" y="141"/>
                  </a:cubicBezTo>
                  <a:cubicBezTo>
                    <a:pt x="445" y="145"/>
                    <a:pt x="434" y="139"/>
                    <a:pt x="429" y="142"/>
                  </a:cubicBezTo>
                  <a:cubicBezTo>
                    <a:pt x="424" y="145"/>
                    <a:pt x="425" y="138"/>
                    <a:pt x="416" y="138"/>
                  </a:cubicBezTo>
                  <a:cubicBezTo>
                    <a:pt x="406" y="138"/>
                    <a:pt x="417" y="133"/>
                    <a:pt x="418" y="131"/>
                  </a:cubicBezTo>
                  <a:cubicBezTo>
                    <a:pt x="420" y="128"/>
                    <a:pt x="404" y="123"/>
                    <a:pt x="397" y="124"/>
                  </a:cubicBezTo>
                  <a:cubicBezTo>
                    <a:pt x="390" y="126"/>
                    <a:pt x="386" y="122"/>
                    <a:pt x="380" y="119"/>
                  </a:cubicBezTo>
                  <a:cubicBezTo>
                    <a:pt x="373" y="116"/>
                    <a:pt x="356" y="117"/>
                    <a:pt x="359" y="122"/>
                  </a:cubicBezTo>
                  <a:cubicBezTo>
                    <a:pt x="362" y="126"/>
                    <a:pt x="383" y="133"/>
                    <a:pt x="385" y="129"/>
                  </a:cubicBezTo>
                  <a:cubicBezTo>
                    <a:pt x="387" y="126"/>
                    <a:pt x="392" y="134"/>
                    <a:pt x="395" y="138"/>
                  </a:cubicBezTo>
                  <a:cubicBezTo>
                    <a:pt x="399" y="142"/>
                    <a:pt x="393" y="143"/>
                    <a:pt x="396" y="150"/>
                  </a:cubicBezTo>
                  <a:close/>
                  <a:moveTo>
                    <a:pt x="414" y="108"/>
                  </a:moveTo>
                  <a:cubicBezTo>
                    <a:pt x="408" y="105"/>
                    <a:pt x="400" y="112"/>
                    <a:pt x="406" y="114"/>
                  </a:cubicBezTo>
                  <a:cubicBezTo>
                    <a:pt x="412" y="116"/>
                    <a:pt x="420" y="111"/>
                    <a:pt x="414" y="108"/>
                  </a:cubicBezTo>
                  <a:close/>
                  <a:moveTo>
                    <a:pt x="363" y="68"/>
                  </a:moveTo>
                  <a:cubicBezTo>
                    <a:pt x="368" y="71"/>
                    <a:pt x="365" y="74"/>
                    <a:pt x="371" y="77"/>
                  </a:cubicBezTo>
                  <a:cubicBezTo>
                    <a:pt x="376" y="79"/>
                    <a:pt x="393" y="73"/>
                    <a:pt x="394" y="77"/>
                  </a:cubicBezTo>
                  <a:cubicBezTo>
                    <a:pt x="395" y="81"/>
                    <a:pt x="377" y="82"/>
                    <a:pt x="380" y="84"/>
                  </a:cubicBezTo>
                  <a:cubicBezTo>
                    <a:pt x="382" y="87"/>
                    <a:pt x="393" y="91"/>
                    <a:pt x="391" y="93"/>
                  </a:cubicBezTo>
                  <a:cubicBezTo>
                    <a:pt x="390" y="95"/>
                    <a:pt x="408" y="101"/>
                    <a:pt x="410" y="98"/>
                  </a:cubicBezTo>
                  <a:cubicBezTo>
                    <a:pt x="412" y="95"/>
                    <a:pt x="417" y="96"/>
                    <a:pt x="422" y="98"/>
                  </a:cubicBezTo>
                  <a:cubicBezTo>
                    <a:pt x="426" y="100"/>
                    <a:pt x="427" y="87"/>
                    <a:pt x="430" y="89"/>
                  </a:cubicBezTo>
                  <a:cubicBezTo>
                    <a:pt x="433" y="91"/>
                    <a:pt x="433" y="84"/>
                    <a:pt x="438" y="82"/>
                  </a:cubicBezTo>
                  <a:cubicBezTo>
                    <a:pt x="443" y="80"/>
                    <a:pt x="451" y="80"/>
                    <a:pt x="451" y="77"/>
                  </a:cubicBezTo>
                  <a:cubicBezTo>
                    <a:pt x="452" y="76"/>
                    <a:pt x="450" y="73"/>
                    <a:pt x="444" y="74"/>
                  </a:cubicBezTo>
                  <a:cubicBezTo>
                    <a:pt x="437" y="75"/>
                    <a:pt x="433" y="72"/>
                    <a:pt x="436" y="68"/>
                  </a:cubicBezTo>
                  <a:cubicBezTo>
                    <a:pt x="439" y="65"/>
                    <a:pt x="429" y="64"/>
                    <a:pt x="432" y="61"/>
                  </a:cubicBezTo>
                  <a:cubicBezTo>
                    <a:pt x="436" y="58"/>
                    <a:pt x="425" y="55"/>
                    <a:pt x="427" y="60"/>
                  </a:cubicBezTo>
                  <a:cubicBezTo>
                    <a:pt x="428" y="64"/>
                    <a:pt x="420" y="60"/>
                    <a:pt x="419" y="56"/>
                  </a:cubicBezTo>
                  <a:cubicBezTo>
                    <a:pt x="418" y="52"/>
                    <a:pt x="403" y="51"/>
                    <a:pt x="394" y="42"/>
                  </a:cubicBezTo>
                  <a:cubicBezTo>
                    <a:pt x="384" y="34"/>
                    <a:pt x="374" y="39"/>
                    <a:pt x="380" y="40"/>
                  </a:cubicBezTo>
                  <a:cubicBezTo>
                    <a:pt x="386" y="41"/>
                    <a:pt x="385" y="44"/>
                    <a:pt x="381" y="44"/>
                  </a:cubicBezTo>
                  <a:cubicBezTo>
                    <a:pt x="376" y="44"/>
                    <a:pt x="368" y="44"/>
                    <a:pt x="375" y="47"/>
                  </a:cubicBezTo>
                  <a:cubicBezTo>
                    <a:pt x="383" y="50"/>
                    <a:pt x="374" y="51"/>
                    <a:pt x="368" y="51"/>
                  </a:cubicBezTo>
                  <a:cubicBezTo>
                    <a:pt x="362" y="51"/>
                    <a:pt x="362" y="59"/>
                    <a:pt x="370" y="60"/>
                  </a:cubicBezTo>
                  <a:cubicBezTo>
                    <a:pt x="378" y="61"/>
                    <a:pt x="372" y="66"/>
                    <a:pt x="366" y="64"/>
                  </a:cubicBezTo>
                  <a:cubicBezTo>
                    <a:pt x="359" y="62"/>
                    <a:pt x="357" y="65"/>
                    <a:pt x="363" y="68"/>
                  </a:cubicBezTo>
                  <a:close/>
                  <a:moveTo>
                    <a:pt x="406" y="33"/>
                  </a:moveTo>
                  <a:cubicBezTo>
                    <a:pt x="411" y="30"/>
                    <a:pt x="415" y="32"/>
                    <a:pt x="410" y="34"/>
                  </a:cubicBezTo>
                  <a:cubicBezTo>
                    <a:pt x="406" y="36"/>
                    <a:pt x="408" y="37"/>
                    <a:pt x="414" y="37"/>
                  </a:cubicBezTo>
                  <a:cubicBezTo>
                    <a:pt x="420" y="37"/>
                    <a:pt x="411" y="39"/>
                    <a:pt x="411" y="42"/>
                  </a:cubicBezTo>
                  <a:cubicBezTo>
                    <a:pt x="411" y="46"/>
                    <a:pt x="418" y="44"/>
                    <a:pt x="419" y="47"/>
                  </a:cubicBezTo>
                  <a:cubicBezTo>
                    <a:pt x="419" y="51"/>
                    <a:pt x="434" y="52"/>
                    <a:pt x="439" y="48"/>
                  </a:cubicBezTo>
                  <a:cubicBezTo>
                    <a:pt x="444" y="44"/>
                    <a:pt x="442" y="49"/>
                    <a:pt x="442" y="52"/>
                  </a:cubicBezTo>
                  <a:cubicBezTo>
                    <a:pt x="441" y="55"/>
                    <a:pt x="463" y="57"/>
                    <a:pt x="464" y="54"/>
                  </a:cubicBezTo>
                  <a:cubicBezTo>
                    <a:pt x="465" y="50"/>
                    <a:pt x="469" y="52"/>
                    <a:pt x="473" y="53"/>
                  </a:cubicBezTo>
                  <a:cubicBezTo>
                    <a:pt x="477" y="54"/>
                    <a:pt x="498" y="49"/>
                    <a:pt x="499" y="45"/>
                  </a:cubicBezTo>
                  <a:cubicBezTo>
                    <a:pt x="499" y="40"/>
                    <a:pt x="505" y="47"/>
                    <a:pt x="499" y="51"/>
                  </a:cubicBezTo>
                  <a:cubicBezTo>
                    <a:pt x="492" y="56"/>
                    <a:pt x="478" y="55"/>
                    <a:pt x="472" y="57"/>
                  </a:cubicBezTo>
                  <a:cubicBezTo>
                    <a:pt x="466" y="59"/>
                    <a:pt x="476" y="63"/>
                    <a:pt x="482" y="68"/>
                  </a:cubicBezTo>
                  <a:cubicBezTo>
                    <a:pt x="488" y="72"/>
                    <a:pt x="474" y="70"/>
                    <a:pt x="469" y="64"/>
                  </a:cubicBezTo>
                  <a:cubicBezTo>
                    <a:pt x="463" y="58"/>
                    <a:pt x="450" y="58"/>
                    <a:pt x="443" y="58"/>
                  </a:cubicBezTo>
                  <a:cubicBezTo>
                    <a:pt x="437" y="59"/>
                    <a:pt x="439" y="71"/>
                    <a:pt x="444" y="71"/>
                  </a:cubicBezTo>
                  <a:cubicBezTo>
                    <a:pt x="449" y="71"/>
                    <a:pt x="454" y="73"/>
                    <a:pt x="459" y="81"/>
                  </a:cubicBezTo>
                  <a:cubicBezTo>
                    <a:pt x="464" y="88"/>
                    <a:pt x="474" y="87"/>
                    <a:pt x="474" y="90"/>
                  </a:cubicBezTo>
                  <a:cubicBezTo>
                    <a:pt x="474" y="94"/>
                    <a:pt x="460" y="87"/>
                    <a:pt x="453" y="86"/>
                  </a:cubicBezTo>
                  <a:cubicBezTo>
                    <a:pt x="445" y="85"/>
                    <a:pt x="432" y="90"/>
                    <a:pt x="432" y="95"/>
                  </a:cubicBezTo>
                  <a:cubicBezTo>
                    <a:pt x="432" y="101"/>
                    <a:pt x="443" y="100"/>
                    <a:pt x="451" y="96"/>
                  </a:cubicBezTo>
                  <a:cubicBezTo>
                    <a:pt x="459" y="91"/>
                    <a:pt x="453" y="97"/>
                    <a:pt x="449" y="101"/>
                  </a:cubicBezTo>
                  <a:cubicBezTo>
                    <a:pt x="445" y="104"/>
                    <a:pt x="459" y="107"/>
                    <a:pt x="459" y="111"/>
                  </a:cubicBezTo>
                  <a:cubicBezTo>
                    <a:pt x="459" y="116"/>
                    <a:pt x="449" y="114"/>
                    <a:pt x="448" y="110"/>
                  </a:cubicBezTo>
                  <a:cubicBezTo>
                    <a:pt x="447" y="106"/>
                    <a:pt x="443" y="102"/>
                    <a:pt x="434" y="103"/>
                  </a:cubicBezTo>
                  <a:cubicBezTo>
                    <a:pt x="425" y="104"/>
                    <a:pt x="427" y="110"/>
                    <a:pt x="433" y="111"/>
                  </a:cubicBezTo>
                  <a:cubicBezTo>
                    <a:pt x="439" y="112"/>
                    <a:pt x="439" y="116"/>
                    <a:pt x="433" y="116"/>
                  </a:cubicBezTo>
                  <a:cubicBezTo>
                    <a:pt x="426" y="116"/>
                    <a:pt x="412" y="120"/>
                    <a:pt x="416" y="124"/>
                  </a:cubicBezTo>
                  <a:cubicBezTo>
                    <a:pt x="421" y="129"/>
                    <a:pt x="439" y="124"/>
                    <a:pt x="443" y="127"/>
                  </a:cubicBezTo>
                  <a:cubicBezTo>
                    <a:pt x="446" y="130"/>
                    <a:pt x="455" y="131"/>
                    <a:pt x="457" y="128"/>
                  </a:cubicBezTo>
                  <a:cubicBezTo>
                    <a:pt x="459" y="124"/>
                    <a:pt x="466" y="126"/>
                    <a:pt x="473" y="126"/>
                  </a:cubicBezTo>
                  <a:cubicBezTo>
                    <a:pt x="480" y="126"/>
                    <a:pt x="482" y="127"/>
                    <a:pt x="485" y="130"/>
                  </a:cubicBezTo>
                  <a:cubicBezTo>
                    <a:pt x="489" y="133"/>
                    <a:pt x="494" y="132"/>
                    <a:pt x="498" y="129"/>
                  </a:cubicBezTo>
                  <a:cubicBezTo>
                    <a:pt x="502" y="126"/>
                    <a:pt x="502" y="126"/>
                    <a:pt x="507" y="126"/>
                  </a:cubicBezTo>
                  <a:cubicBezTo>
                    <a:pt x="512" y="126"/>
                    <a:pt x="513" y="123"/>
                    <a:pt x="511" y="119"/>
                  </a:cubicBezTo>
                  <a:cubicBezTo>
                    <a:pt x="508" y="115"/>
                    <a:pt x="502" y="122"/>
                    <a:pt x="501" y="119"/>
                  </a:cubicBezTo>
                  <a:cubicBezTo>
                    <a:pt x="500" y="115"/>
                    <a:pt x="494" y="114"/>
                    <a:pt x="484" y="116"/>
                  </a:cubicBezTo>
                  <a:cubicBezTo>
                    <a:pt x="474" y="117"/>
                    <a:pt x="479" y="109"/>
                    <a:pt x="485" y="111"/>
                  </a:cubicBezTo>
                  <a:cubicBezTo>
                    <a:pt x="491" y="113"/>
                    <a:pt x="499" y="112"/>
                    <a:pt x="506" y="110"/>
                  </a:cubicBezTo>
                  <a:cubicBezTo>
                    <a:pt x="512" y="108"/>
                    <a:pt x="507" y="105"/>
                    <a:pt x="507" y="102"/>
                  </a:cubicBezTo>
                  <a:cubicBezTo>
                    <a:pt x="507" y="100"/>
                    <a:pt x="516" y="101"/>
                    <a:pt x="522" y="101"/>
                  </a:cubicBezTo>
                  <a:cubicBezTo>
                    <a:pt x="529" y="101"/>
                    <a:pt x="538" y="91"/>
                    <a:pt x="538" y="85"/>
                  </a:cubicBezTo>
                  <a:cubicBezTo>
                    <a:pt x="539" y="79"/>
                    <a:pt x="524" y="80"/>
                    <a:pt x="517" y="80"/>
                  </a:cubicBezTo>
                  <a:cubicBezTo>
                    <a:pt x="510" y="80"/>
                    <a:pt x="521" y="75"/>
                    <a:pt x="535" y="76"/>
                  </a:cubicBezTo>
                  <a:cubicBezTo>
                    <a:pt x="549" y="76"/>
                    <a:pt x="542" y="70"/>
                    <a:pt x="545" y="68"/>
                  </a:cubicBezTo>
                  <a:cubicBezTo>
                    <a:pt x="547" y="66"/>
                    <a:pt x="554" y="71"/>
                    <a:pt x="561" y="69"/>
                  </a:cubicBezTo>
                  <a:cubicBezTo>
                    <a:pt x="567" y="68"/>
                    <a:pt x="563" y="62"/>
                    <a:pt x="567" y="62"/>
                  </a:cubicBezTo>
                  <a:cubicBezTo>
                    <a:pt x="571" y="62"/>
                    <a:pt x="578" y="57"/>
                    <a:pt x="593" y="49"/>
                  </a:cubicBezTo>
                  <a:cubicBezTo>
                    <a:pt x="607" y="41"/>
                    <a:pt x="619" y="42"/>
                    <a:pt x="619" y="37"/>
                  </a:cubicBezTo>
                  <a:cubicBezTo>
                    <a:pt x="620" y="33"/>
                    <a:pt x="599" y="37"/>
                    <a:pt x="596" y="36"/>
                  </a:cubicBezTo>
                  <a:cubicBezTo>
                    <a:pt x="592" y="35"/>
                    <a:pt x="610" y="31"/>
                    <a:pt x="615" y="32"/>
                  </a:cubicBezTo>
                  <a:cubicBezTo>
                    <a:pt x="619" y="33"/>
                    <a:pt x="624" y="32"/>
                    <a:pt x="639" y="25"/>
                  </a:cubicBezTo>
                  <a:cubicBezTo>
                    <a:pt x="654" y="17"/>
                    <a:pt x="647" y="16"/>
                    <a:pt x="641" y="17"/>
                  </a:cubicBezTo>
                  <a:cubicBezTo>
                    <a:pt x="635" y="18"/>
                    <a:pt x="628" y="16"/>
                    <a:pt x="629" y="12"/>
                  </a:cubicBezTo>
                  <a:cubicBezTo>
                    <a:pt x="629" y="8"/>
                    <a:pt x="620" y="11"/>
                    <a:pt x="619" y="9"/>
                  </a:cubicBezTo>
                  <a:cubicBezTo>
                    <a:pt x="619" y="7"/>
                    <a:pt x="611" y="8"/>
                    <a:pt x="601" y="12"/>
                  </a:cubicBezTo>
                  <a:cubicBezTo>
                    <a:pt x="592" y="15"/>
                    <a:pt x="601" y="8"/>
                    <a:pt x="605" y="7"/>
                  </a:cubicBezTo>
                  <a:cubicBezTo>
                    <a:pt x="608" y="5"/>
                    <a:pt x="581" y="7"/>
                    <a:pt x="576" y="4"/>
                  </a:cubicBezTo>
                  <a:cubicBezTo>
                    <a:pt x="572" y="0"/>
                    <a:pt x="566" y="9"/>
                    <a:pt x="562" y="5"/>
                  </a:cubicBezTo>
                  <a:cubicBezTo>
                    <a:pt x="558" y="0"/>
                    <a:pt x="547" y="4"/>
                    <a:pt x="548" y="7"/>
                  </a:cubicBezTo>
                  <a:cubicBezTo>
                    <a:pt x="550" y="10"/>
                    <a:pt x="546" y="10"/>
                    <a:pt x="542" y="7"/>
                  </a:cubicBezTo>
                  <a:cubicBezTo>
                    <a:pt x="538" y="3"/>
                    <a:pt x="530" y="7"/>
                    <a:pt x="522" y="6"/>
                  </a:cubicBezTo>
                  <a:cubicBezTo>
                    <a:pt x="515" y="5"/>
                    <a:pt x="518" y="12"/>
                    <a:pt x="510" y="9"/>
                  </a:cubicBezTo>
                  <a:cubicBezTo>
                    <a:pt x="501" y="5"/>
                    <a:pt x="493" y="7"/>
                    <a:pt x="495" y="8"/>
                  </a:cubicBezTo>
                  <a:cubicBezTo>
                    <a:pt x="498" y="9"/>
                    <a:pt x="494" y="11"/>
                    <a:pt x="491" y="10"/>
                  </a:cubicBezTo>
                  <a:cubicBezTo>
                    <a:pt x="487" y="9"/>
                    <a:pt x="484" y="10"/>
                    <a:pt x="486" y="14"/>
                  </a:cubicBezTo>
                  <a:cubicBezTo>
                    <a:pt x="488" y="17"/>
                    <a:pt x="473" y="13"/>
                    <a:pt x="473" y="17"/>
                  </a:cubicBezTo>
                  <a:cubicBezTo>
                    <a:pt x="473" y="21"/>
                    <a:pt x="467" y="23"/>
                    <a:pt x="463" y="19"/>
                  </a:cubicBezTo>
                  <a:cubicBezTo>
                    <a:pt x="459" y="16"/>
                    <a:pt x="445" y="15"/>
                    <a:pt x="449" y="18"/>
                  </a:cubicBezTo>
                  <a:cubicBezTo>
                    <a:pt x="453" y="21"/>
                    <a:pt x="437" y="19"/>
                    <a:pt x="441" y="22"/>
                  </a:cubicBezTo>
                  <a:cubicBezTo>
                    <a:pt x="445" y="26"/>
                    <a:pt x="436" y="28"/>
                    <a:pt x="436" y="26"/>
                  </a:cubicBezTo>
                  <a:cubicBezTo>
                    <a:pt x="436" y="25"/>
                    <a:pt x="427" y="21"/>
                    <a:pt x="423" y="25"/>
                  </a:cubicBezTo>
                  <a:cubicBezTo>
                    <a:pt x="420" y="28"/>
                    <a:pt x="419" y="32"/>
                    <a:pt x="417" y="30"/>
                  </a:cubicBezTo>
                  <a:cubicBezTo>
                    <a:pt x="415" y="27"/>
                    <a:pt x="407" y="28"/>
                    <a:pt x="400" y="31"/>
                  </a:cubicBezTo>
                  <a:cubicBezTo>
                    <a:pt x="392" y="34"/>
                    <a:pt x="401" y="36"/>
                    <a:pt x="406" y="33"/>
                  </a:cubicBezTo>
                  <a:close/>
                  <a:moveTo>
                    <a:pt x="496" y="341"/>
                  </a:moveTo>
                  <a:cubicBezTo>
                    <a:pt x="498" y="340"/>
                    <a:pt x="503" y="331"/>
                    <a:pt x="497" y="332"/>
                  </a:cubicBezTo>
                  <a:cubicBezTo>
                    <a:pt x="490" y="332"/>
                    <a:pt x="492" y="341"/>
                    <a:pt x="496" y="341"/>
                  </a:cubicBezTo>
                  <a:close/>
                  <a:moveTo>
                    <a:pt x="464" y="333"/>
                  </a:moveTo>
                  <a:cubicBezTo>
                    <a:pt x="470" y="336"/>
                    <a:pt x="479" y="327"/>
                    <a:pt x="478" y="324"/>
                  </a:cubicBezTo>
                  <a:cubicBezTo>
                    <a:pt x="477" y="321"/>
                    <a:pt x="457" y="329"/>
                    <a:pt x="464" y="333"/>
                  </a:cubicBezTo>
                  <a:close/>
                  <a:moveTo>
                    <a:pt x="490" y="313"/>
                  </a:moveTo>
                  <a:cubicBezTo>
                    <a:pt x="491" y="310"/>
                    <a:pt x="478" y="308"/>
                    <a:pt x="479" y="304"/>
                  </a:cubicBezTo>
                  <a:cubicBezTo>
                    <a:pt x="480" y="300"/>
                    <a:pt x="467" y="297"/>
                    <a:pt x="463" y="295"/>
                  </a:cubicBezTo>
                  <a:cubicBezTo>
                    <a:pt x="459" y="293"/>
                    <a:pt x="453" y="292"/>
                    <a:pt x="453" y="288"/>
                  </a:cubicBezTo>
                  <a:cubicBezTo>
                    <a:pt x="453" y="283"/>
                    <a:pt x="445" y="286"/>
                    <a:pt x="444" y="293"/>
                  </a:cubicBezTo>
                  <a:cubicBezTo>
                    <a:pt x="444" y="299"/>
                    <a:pt x="440" y="298"/>
                    <a:pt x="442" y="304"/>
                  </a:cubicBezTo>
                  <a:cubicBezTo>
                    <a:pt x="444" y="310"/>
                    <a:pt x="434" y="311"/>
                    <a:pt x="435" y="315"/>
                  </a:cubicBezTo>
                  <a:cubicBezTo>
                    <a:pt x="437" y="318"/>
                    <a:pt x="441" y="314"/>
                    <a:pt x="445" y="314"/>
                  </a:cubicBezTo>
                  <a:cubicBezTo>
                    <a:pt x="450" y="314"/>
                    <a:pt x="444" y="320"/>
                    <a:pt x="450" y="321"/>
                  </a:cubicBezTo>
                  <a:cubicBezTo>
                    <a:pt x="454" y="321"/>
                    <a:pt x="461" y="316"/>
                    <a:pt x="463" y="313"/>
                  </a:cubicBezTo>
                  <a:cubicBezTo>
                    <a:pt x="465" y="310"/>
                    <a:pt x="469" y="309"/>
                    <a:pt x="474" y="313"/>
                  </a:cubicBezTo>
                  <a:cubicBezTo>
                    <a:pt x="479" y="316"/>
                    <a:pt x="489" y="317"/>
                    <a:pt x="490" y="313"/>
                  </a:cubicBezTo>
                  <a:close/>
                  <a:moveTo>
                    <a:pt x="607" y="282"/>
                  </a:moveTo>
                  <a:cubicBezTo>
                    <a:pt x="611" y="282"/>
                    <a:pt x="612" y="288"/>
                    <a:pt x="618" y="293"/>
                  </a:cubicBezTo>
                  <a:cubicBezTo>
                    <a:pt x="625" y="299"/>
                    <a:pt x="626" y="295"/>
                    <a:pt x="627" y="291"/>
                  </a:cubicBezTo>
                  <a:cubicBezTo>
                    <a:pt x="628" y="287"/>
                    <a:pt x="636" y="290"/>
                    <a:pt x="635" y="286"/>
                  </a:cubicBezTo>
                  <a:cubicBezTo>
                    <a:pt x="635" y="283"/>
                    <a:pt x="641" y="278"/>
                    <a:pt x="646" y="276"/>
                  </a:cubicBezTo>
                  <a:cubicBezTo>
                    <a:pt x="650" y="274"/>
                    <a:pt x="642" y="270"/>
                    <a:pt x="636" y="270"/>
                  </a:cubicBezTo>
                  <a:cubicBezTo>
                    <a:pt x="631" y="271"/>
                    <a:pt x="629" y="267"/>
                    <a:pt x="629" y="264"/>
                  </a:cubicBezTo>
                  <a:cubicBezTo>
                    <a:pt x="629" y="262"/>
                    <a:pt x="619" y="256"/>
                    <a:pt x="615" y="257"/>
                  </a:cubicBezTo>
                  <a:cubicBezTo>
                    <a:pt x="612" y="258"/>
                    <a:pt x="606" y="252"/>
                    <a:pt x="601" y="252"/>
                  </a:cubicBezTo>
                  <a:cubicBezTo>
                    <a:pt x="596" y="251"/>
                    <a:pt x="590" y="248"/>
                    <a:pt x="590" y="243"/>
                  </a:cubicBezTo>
                  <a:cubicBezTo>
                    <a:pt x="591" y="238"/>
                    <a:pt x="600" y="244"/>
                    <a:pt x="601" y="240"/>
                  </a:cubicBezTo>
                  <a:cubicBezTo>
                    <a:pt x="603" y="237"/>
                    <a:pt x="592" y="239"/>
                    <a:pt x="592" y="236"/>
                  </a:cubicBezTo>
                  <a:cubicBezTo>
                    <a:pt x="592" y="233"/>
                    <a:pt x="595" y="234"/>
                    <a:pt x="597" y="232"/>
                  </a:cubicBezTo>
                  <a:cubicBezTo>
                    <a:pt x="599" y="230"/>
                    <a:pt x="595" y="227"/>
                    <a:pt x="592" y="225"/>
                  </a:cubicBezTo>
                  <a:cubicBezTo>
                    <a:pt x="590" y="224"/>
                    <a:pt x="589" y="228"/>
                    <a:pt x="587" y="228"/>
                  </a:cubicBezTo>
                  <a:cubicBezTo>
                    <a:pt x="584" y="228"/>
                    <a:pt x="586" y="224"/>
                    <a:pt x="588" y="222"/>
                  </a:cubicBezTo>
                  <a:cubicBezTo>
                    <a:pt x="590" y="219"/>
                    <a:pt x="580" y="217"/>
                    <a:pt x="576" y="218"/>
                  </a:cubicBezTo>
                  <a:cubicBezTo>
                    <a:pt x="571" y="219"/>
                    <a:pt x="570" y="217"/>
                    <a:pt x="570" y="214"/>
                  </a:cubicBezTo>
                  <a:cubicBezTo>
                    <a:pt x="570" y="211"/>
                    <a:pt x="562" y="214"/>
                    <a:pt x="560" y="216"/>
                  </a:cubicBezTo>
                  <a:cubicBezTo>
                    <a:pt x="557" y="218"/>
                    <a:pt x="553" y="214"/>
                    <a:pt x="557" y="214"/>
                  </a:cubicBezTo>
                  <a:cubicBezTo>
                    <a:pt x="560" y="213"/>
                    <a:pt x="565" y="210"/>
                    <a:pt x="563" y="207"/>
                  </a:cubicBezTo>
                  <a:cubicBezTo>
                    <a:pt x="562" y="204"/>
                    <a:pt x="553" y="204"/>
                    <a:pt x="551" y="208"/>
                  </a:cubicBezTo>
                  <a:cubicBezTo>
                    <a:pt x="550" y="212"/>
                    <a:pt x="542" y="203"/>
                    <a:pt x="542" y="200"/>
                  </a:cubicBezTo>
                  <a:cubicBezTo>
                    <a:pt x="542" y="197"/>
                    <a:pt x="531" y="200"/>
                    <a:pt x="532" y="194"/>
                  </a:cubicBezTo>
                  <a:cubicBezTo>
                    <a:pt x="534" y="189"/>
                    <a:pt x="519" y="188"/>
                    <a:pt x="515" y="188"/>
                  </a:cubicBezTo>
                  <a:cubicBezTo>
                    <a:pt x="511" y="188"/>
                    <a:pt x="505" y="191"/>
                    <a:pt x="506" y="194"/>
                  </a:cubicBezTo>
                  <a:cubicBezTo>
                    <a:pt x="507" y="198"/>
                    <a:pt x="502" y="197"/>
                    <a:pt x="501" y="193"/>
                  </a:cubicBezTo>
                  <a:cubicBezTo>
                    <a:pt x="500" y="189"/>
                    <a:pt x="491" y="197"/>
                    <a:pt x="488" y="197"/>
                  </a:cubicBezTo>
                  <a:cubicBezTo>
                    <a:pt x="485" y="197"/>
                    <a:pt x="490" y="187"/>
                    <a:pt x="488" y="183"/>
                  </a:cubicBezTo>
                  <a:cubicBezTo>
                    <a:pt x="487" y="180"/>
                    <a:pt x="485" y="179"/>
                    <a:pt x="483" y="174"/>
                  </a:cubicBezTo>
                  <a:cubicBezTo>
                    <a:pt x="480" y="168"/>
                    <a:pt x="470" y="171"/>
                    <a:pt x="467" y="174"/>
                  </a:cubicBezTo>
                  <a:cubicBezTo>
                    <a:pt x="464" y="177"/>
                    <a:pt x="455" y="176"/>
                    <a:pt x="450" y="180"/>
                  </a:cubicBezTo>
                  <a:cubicBezTo>
                    <a:pt x="445" y="185"/>
                    <a:pt x="450" y="190"/>
                    <a:pt x="452" y="192"/>
                  </a:cubicBezTo>
                  <a:cubicBezTo>
                    <a:pt x="454" y="194"/>
                    <a:pt x="445" y="197"/>
                    <a:pt x="448" y="200"/>
                  </a:cubicBezTo>
                  <a:cubicBezTo>
                    <a:pt x="451" y="203"/>
                    <a:pt x="456" y="201"/>
                    <a:pt x="456" y="206"/>
                  </a:cubicBezTo>
                  <a:cubicBezTo>
                    <a:pt x="457" y="210"/>
                    <a:pt x="445" y="204"/>
                    <a:pt x="443" y="200"/>
                  </a:cubicBezTo>
                  <a:cubicBezTo>
                    <a:pt x="441" y="197"/>
                    <a:pt x="444" y="193"/>
                    <a:pt x="441" y="190"/>
                  </a:cubicBezTo>
                  <a:cubicBezTo>
                    <a:pt x="439" y="187"/>
                    <a:pt x="441" y="184"/>
                    <a:pt x="445" y="179"/>
                  </a:cubicBezTo>
                  <a:cubicBezTo>
                    <a:pt x="450" y="174"/>
                    <a:pt x="454" y="174"/>
                    <a:pt x="454" y="172"/>
                  </a:cubicBezTo>
                  <a:cubicBezTo>
                    <a:pt x="454" y="169"/>
                    <a:pt x="434" y="169"/>
                    <a:pt x="422" y="179"/>
                  </a:cubicBezTo>
                  <a:cubicBezTo>
                    <a:pt x="410" y="190"/>
                    <a:pt x="414" y="204"/>
                    <a:pt x="414" y="207"/>
                  </a:cubicBezTo>
                  <a:cubicBezTo>
                    <a:pt x="415" y="210"/>
                    <a:pt x="425" y="209"/>
                    <a:pt x="432" y="210"/>
                  </a:cubicBezTo>
                  <a:cubicBezTo>
                    <a:pt x="438" y="212"/>
                    <a:pt x="434" y="215"/>
                    <a:pt x="430" y="214"/>
                  </a:cubicBezTo>
                  <a:cubicBezTo>
                    <a:pt x="425" y="213"/>
                    <a:pt x="417" y="212"/>
                    <a:pt x="418" y="215"/>
                  </a:cubicBezTo>
                  <a:cubicBezTo>
                    <a:pt x="418" y="218"/>
                    <a:pt x="428" y="224"/>
                    <a:pt x="433" y="223"/>
                  </a:cubicBezTo>
                  <a:cubicBezTo>
                    <a:pt x="439" y="222"/>
                    <a:pt x="439" y="222"/>
                    <a:pt x="442" y="225"/>
                  </a:cubicBezTo>
                  <a:cubicBezTo>
                    <a:pt x="444" y="228"/>
                    <a:pt x="451" y="227"/>
                    <a:pt x="458" y="227"/>
                  </a:cubicBezTo>
                  <a:cubicBezTo>
                    <a:pt x="464" y="228"/>
                    <a:pt x="472" y="230"/>
                    <a:pt x="475" y="230"/>
                  </a:cubicBezTo>
                  <a:cubicBezTo>
                    <a:pt x="479" y="231"/>
                    <a:pt x="483" y="229"/>
                    <a:pt x="484" y="227"/>
                  </a:cubicBezTo>
                  <a:cubicBezTo>
                    <a:pt x="485" y="225"/>
                    <a:pt x="498" y="230"/>
                    <a:pt x="502" y="229"/>
                  </a:cubicBezTo>
                  <a:cubicBezTo>
                    <a:pt x="506" y="229"/>
                    <a:pt x="503" y="225"/>
                    <a:pt x="501" y="224"/>
                  </a:cubicBezTo>
                  <a:cubicBezTo>
                    <a:pt x="498" y="223"/>
                    <a:pt x="499" y="219"/>
                    <a:pt x="503" y="220"/>
                  </a:cubicBezTo>
                  <a:cubicBezTo>
                    <a:pt x="506" y="222"/>
                    <a:pt x="511" y="223"/>
                    <a:pt x="512" y="227"/>
                  </a:cubicBezTo>
                  <a:cubicBezTo>
                    <a:pt x="513" y="229"/>
                    <a:pt x="516" y="228"/>
                    <a:pt x="516" y="230"/>
                  </a:cubicBezTo>
                  <a:cubicBezTo>
                    <a:pt x="517" y="233"/>
                    <a:pt x="528" y="236"/>
                    <a:pt x="529" y="239"/>
                  </a:cubicBezTo>
                  <a:cubicBezTo>
                    <a:pt x="529" y="241"/>
                    <a:pt x="517" y="243"/>
                    <a:pt x="521" y="245"/>
                  </a:cubicBezTo>
                  <a:cubicBezTo>
                    <a:pt x="524" y="248"/>
                    <a:pt x="529" y="242"/>
                    <a:pt x="533" y="242"/>
                  </a:cubicBezTo>
                  <a:cubicBezTo>
                    <a:pt x="537" y="241"/>
                    <a:pt x="537" y="251"/>
                    <a:pt x="541" y="250"/>
                  </a:cubicBezTo>
                  <a:cubicBezTo>
                    <a:pt x="545" y="248"/>
                    <a:pt x="549" y="251"/>
                    <a:pt x="553" y="258"/>
                  </a:cubicBezTo>
                  <a:cubicBezTo>
                    <a:pt x="557" y="264"/>
                    <a:pt x="552" y="269"/>
                    <a:pt x="553" y="271"/>
                  </a:cubicBezTo>
                  <a:cubicBezTo>
                    <a:pt x="553" y="274"/>
                    <a:pt x="561" y="273"/>
                    <a:pt x="566" y="270"/>
                  </a:cubicBezTo>
                  <a:cubicBezTo>
                    <a:pt x="571" y="268"/>
                    <a:pt x="575" y="273"/>
                    <a:pt x="578" y="276"/>
                  </a:cubicBezTo>
                  <a:cubicBezTo>
                    <a:pt x="582" y="280"/>
                    <a:pt x="565" y="285"/>
                    <a:pt x="567" y="282"/>
                  </a:cubicBezTo>
                  <a:cubicBezTo>
                    <a:pt x="568" y="279"/>
                    <a:pt x="557" y="271"/>
                    <a:pt x="546" y="275"/>
                  </a:cubicBezTo>
                  <a:cubicBezTo>
                    <a:pt x="536" y="279"/>
                    <a:pt x="543" y="285"/>
                    <a:pt x="544" y="288"/>
                  </a:cubicBezTo>
                  <a:cubicBezTo>
                    <a:pt x="545" y="292"/>
                    <a:pt x="535" y="295"/>
                    <a:pt x="525" y="292"/>
                  </a:cubicBezTo>
                  <a:cubicBezTo>
                    <a:pt x="516" y="289"/>
                    <a:pt x="519" y="294"/>
                    <a:pt x="515" y="294"/>
                  </a:cubicBezTo>
                  <a:cubicBezTo>
                    <a:pt x="511" y="294"/>
                    <a:pt x="506" y="300"/>
                    <a:pt x="510" y="304"/>
                  </a:cubicBezTo>
                  <a:cubicBezTo>
                    <a:pt x="514" y="308"/>
                    <a:pt x="521" y="305"/>
                    <a:pt x="528" y="305"/>
                  </a:cubicBezTo>
                  <a:cubicBezTo>
                    <a:pt x="534" y="305"/>
                    <a:pt x="535" y="307"/>
                    <a:pt x="536" y="304"/>
                  </a:cubicBezTo>
                  <a:cubicBezTo>
                    <a:pt x="536" y="300"/>
                    <a:pt x="543" y="302"/>
                    <a:pt x="548" y="303"/>
                  </a:cubicBezTo>
                  <a:cubicBezTo>
                    <a:pt x="552" y="304"/>
                    <a:pt x="551" y="310"/>
                    <a:pt x="557" y="311"/>
                  </a:cubicBezTo>
                  <a:cubicBezTo>
                    <a:pt x="563" y="312"/>
                    <a:pt x="558" y="317"/>
                    <a:pt x="562" y="321"/>
                  </a:cubicBezTo>
                  <a:cubicBezTo>
                    <a:pt x="565" y="325"/>
                    <a:pt x="577" y="323"/>
                    <a:pt x="581" y="327"/>
                  </a:cubicBezTo>
                  <a:cubicBezTo>
                    <a:pt x="585" y="332"/>
                    <a:pt x="603" y="340"/>
                    <a:pt x="606" y="337"/>
                  </a:cubicBezTo>
                  <a:cubicBezTo>
                    <a:pt x="609" y="334"/>
                    <a:pt x="590" y="317"/>
                    <a:pt x="585" y="316"/>
                  </a:cubicBezTo>
                  <a:cubicBezTo>
                    <a:pt x="580" y="314"/>
                    <a:pt x="590" y="312"/>
                    <a:pt x="597" y="318"/>
                  </a:cubicBezTo>
                  <a:cubicBezTo>
                    <a:pt x="604" y="323"/>
                    <a:pt x="614" y="326"/>
                    <a:pt x="619" y="319"/>
                  </a:cubicBezTo>
                  <a:cubicBezTo>
                    <a:pt x="624" y="313"/>
                    <a:pt x="615" y="315"/>
                    <a:pt x="615" y="310"/>
                  </a:cubicBezTo>
                  <a:cubicBezTo>
                    <a:pt x="615" y="305"/>
                    <a:pt x="611" y="299"/>
                    <a:pt x="606" y="299"/>
                  </a:cubicBezTo>
                  <a:cubicBezTo>
                    <a:pt x="601" y="299"/>
                    <a:pt x="588" y="289"/>
                    <a:pt x="593" y="287"/>
                  </a:cubicBezTo>
                  <a:cubicBezTo>
                    <a:pt x="598" y="285"/>
                    <a:pt x="592" y="282"/>
                    <a:pt x="595" y="278"/>
                  </a:cubicBezTo>
                  <a:cubicBezTo>
                    <a:pt x="599" y="274"/>
                    <a:pt x="602" y="281"/>
                    <a:pt x="607" y="282"/>
                  </a:cubicBezTo>
                  <a:close/>
                  <a:moveTo>
                    <a:pt x="531" y="265"/>
                  </a:moveTo>
                  <a:cubicBezTo>
                    <a:pt x="536" y="264"/>
                    <a:pt x="535" y="257"/>
                    <a:pt x="532" y="254"/>
                  </a:cubicBezTo>
                  <a:cubicBezTo>
                    <a:pt x="531" y="251"/>
                    <a:pt x="526" y="251"/>
                    <a:pt x="522" y="251"/>
                  </a:cubicBezTo>
                  <a:cubicBezTo>
                    <a:pt x="518" y="252"/>
                    <a:pt x="511" y="258"/>
                    <a:pt x="515" y="264"/>
                  </a:cubicBezTo>
                  <a:cubicBezTo>
                    <a:pt x="519" y="270"/>
                    <a:pt x="527" y="265"/>
                    <a:pt x="531" y="265"/>
                  </a:cubicBezTo>
                  <a:close/>
                  <a:moveTo>
                    <a:pt x="487" y="172"/>
                  </a:moveTo>
                  <a:cubicBezTo>
                    <a:pt x="485" y="177"/>
                    <a:pt x="491" y="177"/>
                    <a:pt x="492" y="182"/>
                  </a:cubicBezTo>
                  <a:cubicBezTo>
                    <a:pt x="492" y="187"/>
                    <a:pt x="499" y="189"/>
                    <a:pt x="504" y="186"/>
                  </a:cubicBezTo>
                  <a:cubicBezTo>
                    <a:pt x="509" y="183"/>
                    <a:pt x="523" y="187"/>
                    <a:pt x="523" y="183"/>
                  </a:cubicBezTo>
                  <a:cubicBezTo>
                    <a:pt x="523" y="179"/>
                    <a:pt x="508" y="172"/>
                    <a:pt x="503" y="173"/>
                  </a:cubicBezTo>
                  <a:cubicBezTo>
                    <a:pt x="498" y="174"/>
                    <a:pt x="489" y="167"/>
                    <a:pt x="487" y="172"/>
                  </a:cubicBezTo>
                  <a:close/>
                  <a:moveTo>
                    <a:pt x="621" y="475"/>
                  </a:moveTo>
                  <a:cubicBezTo>
                    <a:pt x="621" y="478"/>
                    <a:pt x="642" y="487"/>
                    <a:pt x="643" y="483"/>
                  </a:cubicBezTo>
                  <a:cubicBezTo>
                    <a:pt x="643" y="479"/>
                    <a:pt x="620" y="473"/>
                    <a:pt x="621" y="475"/>
                  </a:cubicBezTo>
                  <a:close/>
                  <a:moveTo>
                    <a:pt x="711" y="497"/>
                  </a:moveTo>
                  <a:cubicBezTo>
                    <a:pt x="710" y="499"/>
                    <a:pt x="707" y="495"/>
                    <a:pt x="711" y="492"/>
                  </a:cubicBezTo>
                  <a:cubicBezTo>
                    <a:pt x="714" y="490"/>
                    <a:pt x="710" y="489"/>
                    <a:pt x="707" y="491"/>
                  </a:cubicBezTo>
                  <a:cubicBezTo>
                    <a:pt x="704" y="492"/>
                    <a:pt x="705" y="484"/>
                    <a:pt x="708" y="483"/>
                  </a:cubicBezTo>
                  <a:cubicBezTo>
                    <a:pt x="710" y="481"/>
                    <a:pt x="701" y="478"/>
                    <a:pt x="701" y="481"/>
                  </a:cubicBezTo>
                  <a:cubicBezTo>
                    <a:pt x="701" y="484"/>
                    <a:pt x="695" y="482"/>
                    <a:pt x="694" y="480"/>
                  </a:cubicBezTo>
                  <a:cubicBezTo>
                    <a:pt x="693" y="477"/>
                    <a:pt x="689" y="477"/>
                    <a:pt x="691" y="475"/>
                  </a:cubicBezTo>
                  <a:cubicBezTo>
                    <a:pt x="692" y="473"/>
                    <a:pt x="685" y="472"/>
                    <a:pt x="684" y="475"/>
                  </a:cubicBezTo>
                  <a:cubicBezTo>
                    <a:pt x="684" y="478"/>
                    <a:pt x="682" y="473"/>
                    <a:pt x="685" y="469"/>
                  </a:cubicBezTo>
                  <a:cubicBezTo>
                    <a:pt x="689" y="466"/>
                    <a:pt x="688" y="462"/>
                    <a:pt x="691" y="460"/>
                  </a:cubicBezTo>
                  <a:cubicBezTo>
                    <a:pt x="694" y="458"/>
                    <a:pt x="691" y="456"/>
                    <a:pt x="687" y="458"/>
                  </a:cubicBezTo>
                  <a:cubicBezTo>
                    <a:pt x="683" y="459"/>
                    <a:pt x="674" y="472"/>
                    <a:pt x="674" y="476"/>
                  </a:cubicBezTo>
                  <a:cubicBezTo>
                    <a:pt x="674" y="479"/>
                    <a:pt x="674" y="484"/>
                    <a:pt x="670" y="483"/>
                  </a:cubicBezTo>
                  <a:cubicBezTo>
                    <a:pt x="667" y="483"/>
                    <a:pt x="663" y="486"/>
                    <a:pt x="666" y="488"/>
                  </a:cubicBezTo>
                  <a:cubicBezTo>
                    <a:pt x="668" y="490"/>
                    <a:pt x="659" y="496"/>
                    <a:pt x="663" y="498"/>
                  </a:cubicBezTo>
                  <a:cubicBezTo>
                    <a:pt x="667" y="500"/>
                    <a:pt x="672" y="497"/>
                    <a:pt x="676" y="498"/>
                  </a:cubicBezTo>
                  <a:cubicBezTo>
                    <a:pt x="680" y="498"/>
                    <a:pt x="684" y="498"/>
                    <a:pt x="687" y="496"/>
                  </a:cubicBezTo>
                  <a:cubicBezTo>
                    <a:pt x="691" y="493"/>
                    <a:pt x="691" y="498"/>
                    <a:pt x="695" y="498"/>
                  </a:cubicBezTo>
                  <a:cubicBezTo>
                    <a:pt x="698" y="497"/>
                    <a:pt x="693" y="501"/>
                    <a:pt x="693" y="503"/>
                  </a:cubicBezTo>
                  <a:cubicBezTo>
                    <a:pt x="693" y="506"/>
                    <a:pt x="697" y="502"/>
                    <a:pt x="700" y="501"/>
                  </a:cubicBezTo>
                  <a:cubicBezTo>
                    <a:pt x="702" y="499"/>
                    <a:pt x="706" y="501"/>
                    <a:pt x="705" y="503"/>
                  </a:cubicBezTo>
                  <a:cubicBezTo>
                    <a:pt x="703" y="505"/>
                    <a:pt x="712" y="508"/>
                    <a:pt x="715" y="504"/>
                  </a:cubicBezTo>
                  <a:cubicBezTo>
                    <a:pt x="717" y="500"/>
                    <a:pt x="712" y="494"/>
                    <a:pt x="711" y="497"/>
                  </a:cubicBezTo>
                  <a:close/>
                  <a:moveTo>
                    <a:pt x="66" y="431"/>
                  </a:moveTo>
                  <a:cubicBezTo>
                    <a:pt x="60" y="435"/>
                    <a:pt x="75" y="451"/>
                    <a:pt x="79" y="449"/>
                  </a:cubicBezTo>
                  <a:cubicBezTo>
                    <a:pt x="81" y="447"/>
                    <a:pt x="75" y="441"/>
                    <a:pt x="75" y="436"/>
                  </a:cubicBezTo>
                  <a:cubicBezTo>
                    <a:pt x="75" y="432"/>
                    <a:pt x="73" y="428"/>
                    <a:pt x="66" y="431"/>
                  </a:cubicBezTo>
                  <a:close/>
                  <a:moveTo>
                    <a:pt x="654" y="513"/>
                  </a:moveTo>
                  <a:cubicBezTo>
                    <a:pt x="652" y="513"/>
                    <a:pt x="654" y="509"/>
                    <a:pt x="654" y="507"/>
                  </a:cubicBezTo>
                  <a:cubicBezTo>
                    <a:pt x="654" y="505"/>
                    <a:pt x="649" y="508"/>
                    <a:pt x="648" y="510"/>
                  </a:cubicBezTo>
                  <a:cubicBezTo>
                    <a:pt x="648" y="513"/>
                    <a:pt x="644" y="513"/>
                    <a:pt x="644" y="515"/>
                  </a:cubicBezTo>
                  <a:cubicBezTo>
                    <a:pt x="644" y="519"/>
                    <a:pt x="644" y="517"/>
                    <a:pt x="641" y="518"/>
                  </a:cubicBezTo>
                  <a:cubicBezTo>
                    <a:pt x="638" y="520"/>
                    <a:pt x="627" y="518"/>
                    <a:pt x="627" y="516"/>
                  </a:cubicBezTo>
                  <a:cubicBezTo>
                    <a:pt x="626" y="513"/>
                    <a:pt x="618" y="512"/>
                    <a:pt x="618" y="509"/>
                  </a:cubicBezTo>
                  <a:cubicBezTo>
                    <a:pt x="618" y="505"/>
                    <a:pt x="614" y="504"/>
                    <a:pt x="617" y="500"/>
                  </a:cubicBezTo>
                  <a:cubicBezTo>
                    <a:pt x="620" y="497"/>
                    <a:pt x="616" y="495"/>
                    <a:pt x="613" y="498"/>
                  </a:cubicBezTo>
                  <a:cubicBezTo>
                    <a:pt x="610" y="501"/>
                    <a:pt x="608" y="496"/>
                    <a:pt x="613" y="495"/>
                  </a:cubicBezTo>
                  <a:cubicBezTo>
                    <a:pt x="617" y="493"/>
                    <a:pt x="624" y="491"/>
                    <a:pt x="620" y="484"/>
                  </a:cubicBezTo>
                  <a:cubicBezTo>
                    <a:pt x="616" y="477"/>
                    <a:pt x="592" y="486"/>
                    <a:pt x="586" y="490"/>
                  </a:cubicBezTo>
                  <a:cubicBezTo>
                    <a:pt x="579" y="494"/>
                    <a:pt x="572" y="505"/>
                    <a:pt x="568" y="505"/>
                  </a:cubicBezTo>
                  <a:cubicBezTo>
                    <a:pt x="565" y="505"/>
                    <a:pt x="574" y="499"/>
                    <a:pt x="575" y="497"/>
                  </a:cubicBezTo>
                  <a:cubicBezTo>
                    <a:pt x="577" y="494"/>
                    <a:pt x="575" y="492"/>
                    <a:pt x="577" y="493"/>
                  </a:cubicBezTo>
                  <a:cubicBezTo>
                    <a:pt x="579" y="494"/>
                    <a:pt x="585" y="485"/>
                    <a:pt x="588" y="482"/>
                  </a:cubicBezTo>
                  <a:cubicBezTo>
                    <a:pt x="592" y="479"/>
                    <a:pt x="596" y="482"/>
                    <a:pt x="597" y="480"/>
                  </a:cubicBezTo>
                  <a:cubicBezTo>
                    <a:pt x="597" y="477"/>
                    <a:pt x="599" y="476"/>
                    <a:pt x="603" y="473"/>
                  </a:cubicBezTo>
                  <a:cubicBezTo>
                    <a:pt x="606" y="469"/>
                    <a:pt x="649" y="470"/>
                    <a:pt x="653" y="470"/>
                  </a:cubicBezTo>
                  <a:cubicBezTo>
                    <a:pt x="657" y="470"/>
                    <a:pt x="665" y="465"/>
                    <a:pt x="667" y="461"/>
                  </a:cubicBezTo>
                  <a:cubicBezTo>
                    <a:pt x="670" y="458"/>
                    <a:pt x="673" y="458"/>
                    <a:pt x="678" y="458"/>
                  </a:cubicBezTo>
                  <a:cubicBezTo>
                    <a:pt x="684" y="458"/>
                    <a:pt x="687" y="453"/>
                    <a:pt x="690" y="451"/>
                  </a:cubicBezTo>
                  <a:cubicBezTo>
                    <a:pt x="692" y="449"/>
                    <a:pt x="691" y="448"/>
                    <a:pt x="689" y="448"/>
                  </a:cubicBezTo>
                  <a:cubicBezTo>
                    <a:pt x="686" y="447"/>
                    <a:pt x="684" y="446"/>
                    <a:pt x="687" y="446"/>
                  </a:cubicBezTo>
                  <a:cubicBezTo>
                    <a:pt x="689" y="445"/>
                    <a:pt x="690" y="444"/>
                    <a:pt x="691" y="441"/>
                  </a:cubicBezTo>
                  <a:cubicBezTo>
                    <a:pt x="692" y="437"/>
                    <a:pt x="690" y="439"/>
                    <a:pt x="687" y="434"/>
                  </a:cubicBezTo>
                  <a:cubicBezTo>
                    <a:pt x="684" y="430"/>
                    <a:pt x="682" y="436"/>
                    <a:pt x="679" y="436"/>
                  </a:cubicBezTo>
                  <a:cubicBezTo>
                    <a:pt x="675" y="435"/>
                    <a:pt x="681" y="431"/>
                    <a:pt x="678" y="429"/>
                  </a:cubicBezTo>
                  <a:cubicBezTo>
                    <a:pt x="675" y="427"/>
                    <a:pt x="670" y="429"/>
                    <a:pt x="666" y="432"/>
                  </a:cubicBezTo>
                  <a:cubicBezTo>
                    <a:pt x="661" y="436"/>
                    <a:pt x="662" y="432"/>
                    <a:pt x="658" y="436"/>
                  </a:cubicBezTo>
                  <a:cubicBezTo>
                    <a:pt x="654" y="439"/>
                    <a:pt x="654" y="434"/>
                    <a:pt x="656" y="432"/>
                  </a:cubicBezTo>
                  <a:cubicBezTo>
                    <a:pt x="658" y="431"/>
                    <a:pt x="659" y="433"/>
                    <a:pt x="661" y="430"/>
                  </a:cubicBezTo>
                  <a:cubicBezTo>
                    <a:pt x="662" y="428"/>
                    <a:pt x="664" y="430"/>
                    <a:pt x="668" y="428"/>
                  </a:cubicBezTo>
                  <a:cubicBezTo>
                    <a:pt x="672" y="425"/>
                    <a:pt x="675" y="426"/>
                    <a:pt x="677" y="424"/>
                  </a:cubicBezTo>
                  <a:cubicBezTo>
                    <a:pt x="678" y="422"/>
                    <a:pt x="675" y="420"/>
                    <a:pt x="671" y="421"/>
                  </a:cubicBezTo>
                  <a:cubicBezTo>
                    <a:pt x="667" y="421"/>
                    <a:pt x="664" y="415"/>
                    <a:pt x="662" y="417"/>
                  </a:cubicBezTo>
                  <a:cubicBezTo>
                    <a:pt x="659" y="419"/>
                    <a:pt x="660" y="414"/>
                    <a:pt x="657" y="416"/>
                  </a:cubicBezTo>
                  <a:cubicBezTo>
                    <a:pt x="654" y="418"/>
                    <a:pt x="652" y="416"/>
                    <a:pt x="651" y="412"/>
                  </a:cubicBezTo>
                  <a:cubicBezTo>
                    <a:pt x="650" y="409"/>
                    <a:pt x="642" y="403"/>
                    <a:pt x="638" y="402"/>
                  </a:cubicBezTo>
                  <a:cubicBezTo>
                    <a:pt x="633" y="400"/>
                    <a:pt x="636" y="398"/>
                    <a:pt x="639" y="400"/>
                  </a:cubicBezTo>
                  <a:cubicBezTo>
                    <a:pt x="641" y="401"/>
                    <a:pt x="644" y="398"/>
                    <a:pt x="645" y="396"/>
                  </a:cubicBezTo>
                  <a:cubicBezTo>
                    <a:pt x="646" y="394"/>
                    <a:pt x="643" y="393"/>
                    <a:pt x="642" y="393"/>
                  </a:cubicBezTo>
                  <a:cubicBezTo>
                    <a:pt x="640" y="392"/>
                    <a:pt x="640" y="390"/>
                    <a:pt x="641" y="388"/>
                  </a:cubicBezTo>
                  <a:cubicBezTo>
                    <a:pt x="641" y="386"/>
                    <a:pt x="636" y="384"/>
                    <a:pt x="636" y="382"/>
                  </a:cubicBezTo>
                  <a:cubicBezTo>
                    <a:pt x="635" y="381"/>
                    <a:pt x="632" y="379"/>
                    <a:pt x="633" y="378"/>
                  </a:cubicBezTo>
                  <a:cubicBezTo>
                    <a:pt x="633" y="376"/>
                    <a:pt x="629" y="374"/>
                    <a:pt x="629" y="372"/>
                  </a:cubicBezTo>
                  <a:cubicBezTo>
                    <a:pt x="629" y="370"/>
                    <a:pt x="624" y="365"/>
                    <a:pt x="624" y="363"/>
                  </a:cubicBezTo>
                  <a:cubicBezTo>
                    <a:pt x="624" y="360"/>
                    <a:pt x="621" y="358"/>
                    <a:pt x="620" y="355"/>
                  </a:cubicBezTo>
                  <a:cubicBezTo>
                    <a:pt x="619" y="352"/>
                    <a:pt x="617" y="354"/>
                    <a:pt x="616" y="358"/>
                  </a:cubicBezTo>
                  <a:cubicBezTo>
                    <a:pt x="615" y="362"/>
                    <a:pt x="611" y="362"/>
                    <a:pt x="613" y="364"/>
                  </a:cubicBezTo>
                  <a:cubicBezTo>
                    <a:pt x="615" y="367"/>
                    <a:pt x="613" y="367"/>
                    <a:pt x="611" y="368"/>
                  </a:cubicBezTo>
                  <a:cubicBezTo>
                    <a:pt x="610" y="370"/>
                    <a:pt x="613" y="373"/>
                    <a:pt x="610" y="373"/>
                  </a:cubicBezTo>
                  <a:cubicBezTo>
                    <a:pt x="607" y="373"/>
                    <a:pt x="608" y="378"/>
                    <a:pt x="607" y="376"/>
                  </a:cubicBezTo>
                  <a:cubicBezTo>
                    <a:pt x="606" y="373"/>
                    <a:pt x="602" y="374"/>
                    <a:pt x="602" y="377"/>
                  </a:cubicBezTo>
                  <a:cubicBezTo>
                    <a:pt x="602" y="379"/>
                    <a:pt x="596" y="381"/>
                    <a:pt x="594" y="381"/>
                  </a:cubicBezTo>
                  <a:cubicBezTo>
                    <a:pt x="592" y="381"/>
                    <a:pt x="592" y="376"/>
                    <a:pt x="590" y="378"/>
                  </a:cubicBezTo>
                  <a:cubicBezTo>
                    <a:pt x="588" y="379"/>
                    <a:pt x="588" y="374"/>
                    <a:pt x="585" y="374"/>
                  </a:cubicBezTo>
                  <a:cubicBezTo>
                    <a:pt x="582" y="374"/>
                    <a:pt x="580" y="374"/>
                    <a:pt x="581" y="371"/>
                  </a:cubicBezTo>
                  <a:cubicBezTo>
                    <a:pt x="582" y="368"/>
                    <a:pt x="576" y="367"/>
                    <a:pt x="578" y="365"/>
                  </a:cubicBezTo>
                  <a:cubicBezTo>
                    <a:pt x="580" y="364"/>
                    <a:pt x="577" y="361"/>
                    <a:pt x="577" y="356"/>
                  </a:cubicBezTo>
                  <a:cubicBezTo>
                    <a:pt x="577" y="352"/>
                    <a:pt x="580" y="351"/>
                    <a:pt x="580" y="350"/>
                  </a:cubicBezTo>
                  <a:cubicBezTo>
                    <a:pt x="580" y="348"/>
                    <a:pt x="577" y="348"/>
                    <a:pt x="575" y="349"/>
                  </a:cubicBezTo>
                  <a:cubicBezTo>
                    <a:pt x="573" y="351"/>
                    <a:pt x="573" y="347"/>
                    <a:pt x="571" y="347"/>
                  </a:cubicBezTo>
                  <a:cubicBezTo>
                    <a:pt x="568" y="348"/>
                    <a:pt x="562" y="347"/>
                    <a:pt x="561" y="344"/>
                  </a:cubicBezTo>
                  <a:cubicBezTo>
                    <a:pt x="561" y="341"/>
                    <a:pt x="559" y="342"/>
                    <a:pt x="557" y="339"/>
                  </a:cubicBezTo>
                  <a:cubicBezTo>
                    <a:pt x="556" y="336"/>
                    <a:pt x="554" y="339"/>
                    <a:pt x="554" y="337"/>
                  </a:cubicBezTo>
                  <a:cubicBezTo>
                    <a:pt x="554" y="334"/>
                    <a:pt x="552" y="334"/>
                    <a:pt x="550" y="333"/>
                  </a:cubicBezTo>
                  <a:cubicBezTo>
                    <a:pt x="548" y="333"/>
                    <a:pt x="547" y="331"/>
                    <a:pt x="544" y="330"/>
                  </a:cubicBezTo>
                  <a:cubicBezTo>
                    <a:pt x="542" y="330"/>
                    <a:pt x="538" y="332"/>
                    <a:pt x="536" y="333"/>
                  </a:cubicBezTo>
                  <a:cubicBezTo>
                    <a:pt x="535" y="334"/>
                    <a:pt x="531" y="331"/>
                    <a:pt x="529" y="332"/>
                  </a:cubicBezTo>
                  <a:cubicBezTo>
                    <a:pt x="527" y="333"/>
                    <a:pt x="527" y="331"/>
                    <a:pt x="523" y="330"/>
                  </a:cubicBezTo>
                  <a:cubicBezTo>
                    <a:pt x="518" y="329"/>
                    <a:pt x="512" y="328"/>
                    <a:pt x="512" y="330"/>
                  </a:cubicBezTo>
                  <a:cubicBezTo>
                    <a:pt x="512" y="331"/>
                    <a:pt x="508" y="332"/>
                    <a:pt x="509" y="336"/>
                  </a:cubicBezTo>
                  <a:cubicBezTo>
                    <a:pt x="509" y="339"/>
                    <a:pt x="513" y="339"/>
                    <a:pt x="514" y="341"/>
                  </a:cubicBezTo>
                  <a:cubicBezTo>
                    <a:pt x="515" y="344"/>
                    <a:pt x="512" y="343"/>
                    <a:pt x="512" y="345"/>
                  </a:cubicBezTo>
                  <a:cubicBezTo>
                    <a:pt x="512" y="347"/>
                    <a:pt x="509" y="347"/>
                    <a:pt x="509" y="349"/>
                  </a:cubicBezTo>
                  <a:cubicBezTo>
                    <a:pt x="509" y="350"/>
                    <a:pt x="511" y="350"/>
                    <a:pt x="512" y="353"/>
                  </a:cubicBezTo>
                  <a:cubicBezTo>
                    <a:pt x="513" y="357"/>
                    <a:pt x="514" y="356"/>
                    <a:pt x="515" y="361"/>
                  </a:cubicBezTo>
                  <a:cubicBezTo>
                    <a:pt x="516" y="365"/>
                    <a:pt x="514" y="364"/>
                    <a:pt x="512" y="365"/>
                  </a:cubicBezTo>
                  <a:cubicBezTo>
                    <a:pt x="510" y="365"/>
                    <a:pt x="512" y="367"/>
                    <a:pt x="509" y="370"/>
                  </a:cubicBezTo>
                  <a:cubicBezTo>
                    <a:pt x="507" y="373"/>
                    <a:pt x="505" y="376"/>
                    <a:pt x="507" y="378"/>
                  </a:cubicBezTo>
                  <a:cubicBezTo>
                    <a:pt x="509" y="380"/>
                    <a:pt x="516" y="383"/>
                    <a:pt x="519" y="387"/>
                  </a:cubicBezTo>
                  <a:cubicBezTo>
                    <a:pt x="522" y="392"/>
                    <a:pt x="522" y="400"/>
                    <a:pt x="521" y="405"/>
                  </a:cubicBezTo>
                  <a:cubicBezTo>
                    <a:pt x="520" y="410"/>
                    <a:pt x="514" y="412"/>
                    <a:pt x="509" y="416"/>
                  </a:cubicBezTo>
                  <a:cubicBezTo>
                    <a:pt x="505" y="421"/>
                    <a:pt x="500" y="420"/>
                    <a:pt x="498" y="420"/>
                  </a:cubicBezTo>
                  <a:cubicBezTo>
                    <a:pt x="496" y="421"/>
                    <a:pt x="497" y="425"/>
                    <a:pt x="500" y="428"/>
                  </a:cubicBezTo>
                  <a:cubicBezTo>
                    <a:pt x="503" y="432"/>
                    <a:pt x="501" y="433"/>
                    <a:pt x="502" y="436"/>
                  </a:cubicBezTo>
                  <a:cubicBezTo>
                    <a:pt x="504" y="440"/>
                    <a:pt x="502" y="443"/>
                    <a:pt x="505" y="446"/>
                  </a:cubicBezTo>
                  <a:cubicBezTo>
                    <a:pt x="507" y="449"/>
                    <a:pt x="506" y="450"/>
                    <a:pt x="503" y="453"/>
                  </a:cubicBezTo>
                  <a:cubicBezTo>
                    <a:pt x="500" y="455"/>
                    <a:pt x="504" y="454"/>
                    <a:pt x="504" y="457"/>
                  </a:cubicBezTo>
                  <a:cubicBezTo>
                    <a:pt x="504" y="460"/>
                    <a:pt x="503" y="458"/>
                    <a:pt x="501" y="456"/>
                  </a:cubicBezTo>
                  <a:cubicBezTo>
                    <a:pt x="498" y="455"/>
                    <a:pt x="496" y="459"/>
                    <a:pt x="496" y="461"/>
                  </a:cubicBezTo>
                  <a:cubicBezTo>
                    <a:pt x="496" y="463"/>
                    <a:pt x="491" y="459"/>
                    <a:pt x="489" y="459"/>
                  </a:cubicBezTo>
                  <a:cubicBezTo>
                    <a:pt x="488" y="459"/>
                    <a:pt x="490" y="456"/>
                    <a:pt x="486" y="453"/>
                  </a:cubicBezTo>
                  <a:cubicBezTo>
                    <a:pt x="483" y="451"/>
                    <a:pt x="481" y="450"/>
                    <a:pt x="481" y="448"/>
                  </a:cubicBezTo>
                  <a:cubicBezTo>
                    <a:pt x="481" y="445"/>
                    <a:pt x="475" y="444"/>
                    <a:pt x="475" y="441"/>
                  </a:cubicBezTo>
                  <a:cubicBezTo>
                    <a:pt x="475" y="438"/>
                    <a:pt x="476" y="431"/>
                    <a:pt x="475" y="428"/>
                  </a:cubicBezTo>
                  <a:cubicBezTo>
                    <a:pt x="473" y="426"/>
                    <a:pt x="475" y="424"/>
                    <a:pt x="476" y="422"/>
                  </a:cubicBezTo>
                  <a:cubicBezTo>
                    <a:pt x="477" y="420"/>
                    <a:pt x="474" y="417"/>
                    <a:pt x="471" y="417"/>
                  </a:cubicBezTo>
                  <a:cubicBezTo>
                    <a:pt x="468" y="417"/>
                    <a:pt x="463" y="416"/>
                    <a:pt x="459" y="416"/>
                  </a:cubicBezTo>
                  <a:cubicBezTo>
                    <a:pt x="455" y="417"/>
                    <a:pt x="452" y="416"/>
                    <a:pt x="451" y="415"/>
                  </a:cubicBezTo>
                  <a:cubicBezTo>
                    <a:pt x="449" y="413"/>
                    <a:pt x="445" y="411"/>
                    <a:pt x="440" y="409"/>
                  </a:cubicBezTo>
                  <a:cubicBezTo>
                    <a:pt x="434" y="408"/>
                    <a:pt x="432" y="405"/>
                    <a:pt x="431" y="403"/>
                  </a:cubicBezTo>
                  <a:cubicBezTo>
                    <a:pt x="430" y="402"/>
                    <a:pt x="425" y="401"/>
                    <a:pt x="424" y="399"/>
                  </a:cubicBezTo>
                  <a:cubicBezTo>
                    <a:pt x="422" y="397"/>
                    <a:pt x="417" y="396"/>
                    <a:pt x="415" y="397"/>
                  </a:cubicBezTo>
                  <a:cubicBezTo>
                    <a:pt x="413" y="397"/>
                    <a:pt x="407" y="392"/>
                    <a:pt x="404" y="393"/>
                  </a:cubicBezTo>
                  <a:cubicBezTo>
                    <a:pt x="401" y="393"/>
                    <a:pt x="394" y="396"/>
                    <a:pt x="392" y="396"/>
                  </a:cubicBezTo>
                  <a:cubicBezTo>
                    <a:pt x="391" y="396"/>
                    <a:pt x="392" y="393"/>
                    <a:pt x="393" y="392"/>
                  </a:cubicBezTo>
                  <a:cubicBezTo>
                    <a:pt x="394" y="391"/>
                    <a:pt x="391" y="386"/>
                    <a:pt x="390" y="382"/>
                  </a:cubicBezTo>
                  <a:cubicBezTo>
                    <a:pt x="389" y="378"/>
                    <a:pt x="388" y="375"/>
                    <a:pt x="384" y="375"/>
                  </a:cubicBezTo>
                  <a:cubicBezTo>
                    <a:pt x="380" y="376"/>
                    <a:pt x="376" y="374"/>
                    <a:pt x="375" y="373"/>
                  </a:cubicBezTo>
                  <a:cubicBezTo>
                    <a:pt x="374" y="372"/>
                    <a:pt x="374" y="362"/>
                    <a:pt x="375" y="358"/>
                  </a:cubicBezTo>
                  <a:cubicBezTo>
                    <a:pt x="376" y="353"/>
                    <a:pt x="380" y="347"/>
                    <a:pt x="380" y="344"/>
                  </a:cubicBezTo>
                  <a:cubicBezTo>
                    <a:pt x="380" y="342"/>
                    <a:pt x="383" y="340"/>
                    <a:pt x="386" y="340"/>
                  </a:cubicBezTo>
                  <a:cubicBezTo>
                    <a:pt x="389" y="339"/>
                    <a:pt x="386" y="334"/>
                    <a:pt x="389" y="334"/>
                  </a:cubicBezTo>
                  <a:cubicBezTo>
                    <a:pt x="392" y="333"/>
                    <a:pt x="392" y="332"/>
                    <a:pt x="392" y="330"/>
                  </a:cubicBezTo>
                  <a:cubicBezTo>
                    <a:pt x="393" y="328"/>
                    <a:pt x="396" y="329"/>
                    <a:pt x="394" y="327"/>
                  </a:cubicBezTo>
                  <a:cubicBezTo>
                    <a:pt x="393" y="326"/>
                    <a:pt x="394" y="325"/>
                    <a:pt x="398" y="325"/>
                  </a:cubicBezTo>
                  <a:cubicBezTo>
                    <a:pt x="402" y="325"/>
                    <a:pt x="408" y="324"/>
                    <a:pt x="407" y="320"/>
                  </a:cubicBezTo>
                  <a:cubicBezTo>
                    <a:pt x="407" y="316"/>
                    <a:pt x="396" y="319"/>
                    <a:pt x="396" y="315"/>
                  </a:cubicBezTo>
                  <a:cubicBezTo>
                    <a:pt x="396" y="312"/>
                    <a:pt x="382" y="312"/>
                    <a:pt x="383" y="310"/>
                  </a:cubicBezTo>
                  <a:cubicBezTo>
                    <a:pt x="384" y="308"/>
                    <a:pt x="397" y="311"/>
                    <a:pt x="401" y="313"/>
                  </a:cubicBezTo>
                  <a:cubicBezTo>
                    <a:pt x="406" y="315"/>
                    <a:pt x="407" y="314"/>
                    <a:pt x="411" y="314"/>
                  </a:cubicBezTo>
                  <a:cubicBezTo>
                    <a:pt x="415" y="314"/>
                    <a:pt x="412" y="309"/>
                    <a:pt x="413" y="307"/>
                  </a:cubicBezTo>
                  <a:cubicBezTo>
                    <a:pt x="414" y="305"/>
                    <a:pt x="421" y="310"/>
                    <a:pt x="425" y="309"/>
                  </a:cubicBezTo>
                  <a:cubicBezTo>
                    <a:pt x="429" y="308"/>
                    <a:pt x="433" y="300"/>
                    <a:pt x="436" y="297"/>
                  </a:cubicBezTo>
                  <a:cubicBezTo>
                    <a:pt x="440" y="295"/>
                    <a:pt x="437" y="293"/>
                    <a:pt x="430" y="294"/>
                  </a:cubicBezTo>
                  <a:cubicBezTo>
                    <a:pt x="423" y="294"/>
                    <a:pt x="420" y="292"/>
                    <a:pt x="416" y="289"/>
                  </a:cubicBezTo>
                  <a:cubicBezTo>
                    <a:pt x="413" y="286"/>
                    <a:pt x="413" y="284"/>
                    <a:pt x="417" y="284"/>
                  </a:cubicBezTo>
                  <a:cubicBezTo>
                    <a:pt x="420" y="285"/>
                    <a:pt x="429" y="292"/>
                    <a:pt x="433" y="292"/>
                  </a:cubicBezTo>
                  <a:cubicBezTo>
                    <a:pt x="436" y="293"/>
                    <a:pt x="442" y="286"/>
                    <a:pt x="445" y="284"/>
                  </a:cubicBezTo>
                  <a:cubicBezTo>
                    <a:pt x="448" y="281"/>
                    <a:pt x="442" y="281"/>
                    <a:pt x="440" y="279"/>
                  </a:cubicBezTo>
                  <a:cubicBezTo>
                    <a:pt x="438" y="277"/>
                    <a:pt x="444" y="276"/>
                    <a:pt x="447" y="276"/>
                  </a:cubicBezTo>
                  <a:cubicBezTo>
                    <a:pt x="449" y="276"/>
                    <a:pt x="451" y="279"/>
                    <a:pt x="452" y="280"/>
                  </a:cubicBezTo>
                  <a:cubicBezTo>
                    <a:pt x="453" y="281"/>
                    <a:pt x="458" y="279"/>
                    <a:pt x="460" y="279"/>
                  </a:cubicBezTo>
                  <a:cubicBezTo>
                    <a:pt x="463" y="279"/>
                    <a:pt x="460" y="275"/>
                    <a:pt x="456" y="273"/>
                  </a:cubicBezTo>
                  <a:cubicBezTo>
                    <a:pt x="452" y="272"/>
                    <a:pt x="456" y="269"/>
                    <a:pt x="457" y="271"/>
                  </a:cubicBezTo>
                  <a:cubicBezTo>
                    <a:pt x="458" y="274"/>
                    <a:pt x="461" y="273"/>
                    <a:pt x="463" y="276"/>
                  </a:cubicBezTo>
                  <a:cubicBezTo>
                    <a:pt x="465" y="280"/>
                    <a:pt x="466" y="278"/>
                    <a:pt x="470" y="276"/>
                  </a:cubicBezTo>
                  <a:cubicBezTo>
                    <a:pt x="473" y="275"/>
                    <a:pt x="475" y="273"/>
                    <a:pt x="477" y="271"/>
                  </a:cubicBezTo>
                  <a:cubicBezTo>
                    <a:pt x="479" y="269"/>
                    <a:pt x="479" y="271"/>
                    <a:pt x="482" y="268"/>
                  </a:cubicBezTo>
                  <a:cubicBezTo>
                    <a:pt x="484" y="264"/>
                    <a:pt x="481" y="261"/>
                    <a:pt x="478" y="259"/>
                  </a:cubicBezTo>
                  <a:cubicBezTo>
                    <a:pt x="475" y="257"/>
                    <a:pt x="478" y="255"/>
                    <a:pt x="475" y="253"/>
                  </a:cubicBezTo>
                  <a:cubicBezTo>
                    <a:pt x="472" y="252"/>
                    <a:pt x="472" y="249"/>
                    <a:pt x="475" y="250"/>
                  </a:cubicBezTo>
                  <a:cubicBezTo>
                    <a:pt x="479" y="251"/>
                    <a:pt x="482" y="250"/>
                    <a:pt x="483" y="247"/>
                  </a:cubicBezTo>
                  <a:cubicBezTo>
                    <a:pt x="485" y="245"/>
                    <a:pt x="478" y="244"/>
                    <a:pt x="481" y="242"/>
                  </a:cubicBezTo>
                  <a:cubicBezTo>
                    <a:pt x="484" y="240"/>
                    <a:pt x="482" y="239"/>
                    <a:pt x="478" y="239"/>
                  </a:cubicBezTo>
                  <a:cubicBezTo>
                    <a:pt x="475" y="239"/>
                    <a:pt x="473" y="237"/>
                    <a:pt x="472" y="234"/>
                  </a:cubicBezTo>
                  <a:cubicBezTo>
                    <a:pt x="472" y="232"/>
                    <a:pt x="467" y="233"/>
                    <a:pt x="463" y="232"/>
                  </a:cubicBezTo>
                  <a:cubicBezTo>
                    <a:pt x="460" y="230"/>
                    <a:pt x="452" y="231"/>
                    <a:pt x="451" y="231"/>
                  </a:cubicBezTo>
                  <a:cubicBezTo>
                    <a:pt x="449" y="231"/>
                    <a:pt x="449" y="238"/>
                    <a:pt x="451" y="238"/>
                  </a:cubicBezTo>
                  <a:cubicBezTo>
                    <a:pt x="454" y="239"/>
                    <a:pt x="456" y="241"/>
                    <a:pt x="454" y="242"/>
                  </a:cubicBezTo>
                  <a:cubicBezTo>
                    <a:pt x="451" y="243"/>
                    <a:pt x="454" y="246"/>
                    <a:pt x="452" y="246"/>
                  </a:cubicBezTo>
                  <a:cubicBezTo>
                    <a:pt x="451" y="246"/>
                    <a:pt x="448" y="245"/>
                    <a:pt x="447" y="250"/>
                  </a:cubicBezTo>
                  <a:cubicBezTo>
                    <a:pt x="447" y="254"/>
                    <a:pt x="446" y="256"/>
                    <a:pt x="443" y="258"/>
                  </a:cubicBezTo>
                  <a:cubicBezTo>
                    <a:pt x="440" y="259"/>
                    <a:pt x="443" y="252"/>
                    <a:pt x="440" y="253"/>
                  </a:cubicBezTo>
                  <a:cubicBezTo>
                    <a:pt x="437" y="253"/>
                    <a:pt x="437" y="258"/>
                    <a:pt x="439" y="259"/>
                  </a:cubicBezTo>
                  <a:cubicBezTo>
                    <a:pt x="441" y="259"/>
                    <a:pt x="441" y="261"/>
                    <a:pt x="442" y="264"/>
                  </a:cubicBezTo>
                  <a:cubicBezTo>
                    <a:pt x="442" y="266"/>
                    <a:pt x="438" y="264"/>
                    <a:pt x="436" y="268"/>
                  </a:cubicBezTo>
                  <a:cubicBezTo>
                    <a:pt x="434" y="271"/>
                    <a:pt x="434" y="266"/>
                    <a:pt x="432" y="264"/>
                  </a:cubicBezTo>
                  <a:cubicBezTo>
                    <a:pt x="429" y="262"/>
                    <a:pt x="426" y="258"/>
                    <a:pt x="426" y="256"/>
                  </a:cubicBezTo>
                  <a:cubicBezTo>
                    <a:pt x="426" y="253"/>
                    <a:pt x="428" y="253"/>
                    <a:pt x="430" y="252"/>
                  </a:cubicBezTo>
                  <a:cubicBezTo>
                    <a:pt x="432" y="252"/>
                    <a:pt x="430" y="250"/>
                    <a:pt x="429" y="247"/>
                  </a:cubicBezTo>
                  <a:cubicBezTo>
                    <a:pt x="429" y="244"/>
                    <a:pt x="427" y="245"/>
                    <a:pt x="424" y="241"/>
                  </a:cubicBezTo>
                  <a:cubicBezTo>
                    <a:pt x="421" y="238"/>
                    <a:pt x="418" y="238"/>
                    <a:pt x="417" y="240"/>
                  </a:cubicBezTo>
                  <a:cubicBezTo>
                    <a:pt x="415" y="241"/>
                    <a:pt x="416" y="244"/>
                    <a:pt x="414" y="245"/>
                  </a:cubicBezTo>
                  <a:cubicBezTo>
                    <a:pt x="411" y="246"/>
                    <a:pt x="412" y="251"/>
                    <a:pt x="410" y="252"/>
                  </a:cubicBezTo>
                  <a:cubicBezTo>
                    <a:pt x="408" y="252"/>
                    <a:pt x="409" y="243"/>
                    <a:pt x="407" y="242"/>
                  </a:cubicBezTo>
                  <a:cubicBezTo>
                    <a:pt x="405" y="241"/>
                    <a:pt x="406" y="239"/>
                    <a:pt x="408" y="239"/>
                  </a:cubicBezTo>
                  <a:cubicBezTo>
                    <a:pt x="411" y="238"/>
                    <a:pt x="413" y="235"/>
                    <a:pt x="410" y="235"/>
                  </a:cubicBezTo>
                  <a:cubicBezTo>
                    <a:pt x="408" y="235"/>
                    <a:pt x="404" y="233"/>
                    <a:pt x="402" y="232"/>
                  </a:cubicBezTo>
                  <a:cubicBezTo>
                    <a:pt x="401" y="232"/>
                    <a:pt x="398" y="235"/>
                    <a:pt x="396" y="234"/>
                  </a:cubicBezTo>
                  <a:cubicBezTo>
                    <a:pt x="394" y="232"/>
                    <a:pt x="396" y="229"/>
                    <a:pt x="397" y="227"/>
                  </a:cubicBezTo>
                  <a:cubicBezTo>
                    <a:pt x="397" y="225"/>
                    <a:pt x="399" y="228"/>
                    <a:pt x="401" y="225"/>
                  </a:cubicBezTo>
                  <a:cubicBezTo>
                    <a:pt x="403" y="223"/>
                    <a:pt x="396" y="223"/>
                    <a:pt x="396" y="220"/>
                  </a:cubicBezTo>
                  <a:cubicBezTo>
                    <a:pt x="396" y="217"/>
                    <a:pt x="391" y="217"/>
                    <a:pt x="389" y="216"/>
                  </a:cubicBezTo>
                  <a:cubicBezTo>
                    <a:pt x="387" y="215"/>
                    <a:pt x="390" y="210"/>
                    <a:pt x="389" y="209"/>
                  </a:cubicBezTo>
                  <a:cubicBezTo>
                    <a:pt x="389" y="207"/>
                    <a:pt x="382" y="201"/>
                    <a:pt x="379" y="202"/>
                  </a:cubicBezTo>
                  <a:cubicBezTo>
                    <a:pt x="376" y="202"/>
                    <a:pt x="376" y="198"/>
                    <a:pt x="377" y="198"/>
                  </a:cubicBezTo>
                  <a:cubicBezTo>
                    <a:pt x="379" y="198"/>
                    <a:pt x="380" y="197"/>
                    <a:pt x="383" y="194"/>
                  </a:cubicBezTo>
                  <a:cubicBezTo>
                    <a:pt x="386" y="190"/>
                    <a:pt x="386" y="189"/>
                    <a:pt x="384" y="189"/>
                  </a:cubicBezTo>
                  <a:cubicBezTo>
                    <a:pt x="382" y="188"/>
                    <a:pt x="381" y="186"/>
                    <a:pt x="385" y="186"/>
                  </a:cubicBezTo>
                  <a:cubicBezTo>
                    <a:pt x="389" y="186"/>
                    <a:pt x="395" y="189"/>
                    <a:pt x="397" y="187"/>
                  </a:cubicBezTo>
                  <a:cubicBezTo>
                    <a:pt x="399" y="185"/>
                    <a:pt x="406" y="175"/>
                    <a:pt x="409" y="171"/>
                  </a:cubicBezTo>
                  <a:cubicBezTo>
                    <a:pt x="412" y="167"/>
                    <a:pt x="407" y="167"/>
                    <a:pt x="400" y="167"/>
                  </a:cubicBezTo>
                  <a:cubicBezTo>
                    <a:pt x="394" y="168"/>
                    <a:pt x="393" y="165"/>
                    <a:pt x="387" y="165"/>
                  </a:cubicBezTo>
                  <a:cubicBezTo>
                    <a:pt x="382" y="164"/>
                    <a:pt x="372" y="166"/>
                    <a:pt x="371" y="167"/>
                  </a:cubicBezTo>
                  <a:cubicBezTo>
                    <a:pt x="369" y="169"/>
                    <a:pt x="373" y="170"/>
                    <a:pt x="373" y="172"/>
                  </a:cubicBezTo>
                  <a:cubicBezTo>
                    <a:pt x="372" y="174"/>
                    <a:pt x="369" y="171"/>
                    <a:pt x="367" y="172"/>
                  </a:cubicBezTo>
                  <a:cubicBezTo>
                    <a:pt x="366" y="172"/>
                    <a:pt x="368" y="175"/>
                    <a:pt x="367" y="181"/>
                  </a:cubicBezTo>
                  <a:cubicBezTo>
                    <a:pt x="367" y="187"/>
                    <a:pt x="369" y="187"/>
                    <a:pt x="371" y="190"/>
                  </a:cubicBezTo>
                  <a:cubicBezTo>
                    <a:pt x="372" y="192"/>
                    <a:pt x="372" y="195"/>
                    <a:pt x="372" y="199"/>
                  </a:cubicBezTo>
                  <a:cubicBezTo>
                    <a:pt x="372" y="203"/>
                    <a:pt x="368" y="203"/>
                    <a:pt x="367" y="204"/>
                  </a:cubicBezTo>
                  <a:cubicBezTo>
                    <a:pt x="366" y="205"/>
                    <a:pt x="370" y="206"/>
                    <a:pt x="369" y="208"/>
                  </a:cubicBezTo>
                  <a:cubicBezTo>
                    <a:pt x="369" y="211"/>
                    <a:pt x="365" y="207"/>
                    <a:pt x="363" y="208"/>
                  </a:cubicBezTo>
                  <a:cubicBezTo>
                    <a:pt x="361" y="208"/>
                    <a:pt x="359" y="215"/>
                    <a:pt x="361" y="217"/>
                  </a:cubicBezTo>
                  <a:cubicBezTo>
                    <a:pt x="364" y="218"/>
                    <a:pt x="364" y="218"/>
                    <a:pt x="363" y="220"/>
                  </a:cubicBezTo>
                  <a:cubicBezTo>
                    <a:pt x="361" y="223"/>
                    <a:pt x="359" y="226"/>
                    <a:pt x="363" y="230"/>
                  </a:cubicBezTo>
                  <a:cubicBezTo>
                    <a:pt x="367" y="233"/>
                    <a:pt x="375" y="233"/>
                    <a:pt x="379" y="235"/>
                  </a:cubicBezTo>
                  <a:cubicBezTo>
                    <a:pt x="384" y="238"/>
                    <a:pt x="378" y="236"/>
                    <a:pt x="379" y="239"/>
                  </a:cubicBezTo>
                  <a:cubicBezTo>
                    <a:pt x="381" y="242"/>
                    <a:pt x="377" y="243"/>
                    <a:pt x="377" y="246"/>
                  </a:cubicBezTo>
                  <a:cubicBezTo>
                    <a:pt x="377" y="248"/>
                    <a:pt x="379" y="247"/>
                    <a:pt x="381" y="243"/>
                  </a:cubicBezTo>
                  <a:cubicBezTo>
                    <a:pt x="383" y="239"/>
                    <a:pt x="384" y="244"/>
                    <a:pt x="384" y="247"/>
                  </a:cubicBezTo>
                  <a:cubicBezTo>
                    <a:pt x="384" y="251"/>
                    <a:pt x="381" y="249"/>
                    <a:pt x="379" y="252"/>
                  </a:cubicBezTo>
                  <a:cubicBezTo>
                    <a:pt x="376" y="256"/>
                    <a:pt x="374" y="256"/>
                    <a:pt x="371" y="255"/>
                  </a:cubicBezTo>
                  <a:cubicBezTo>
                    <a:pt x="367" y="255"/>
                    <a:pt x="369" y="260"/>
                    <a:pt x="371" y="263"/>
                  </a:cubicBezTo>
                  <a:cubicBezTo>
                    <a:pt x="372" y="266"/>
                    <a:pt x="371" y="267"/>
                    <a:pt x="367" y="266"/>
                  </a:cubicBezTo>
                  <a:cubicBezTo>
                    <a:pt x="363" y="265"/>
                    <a:pt x="360" y="263"/>
                    <a:pt x="362" y="260"/>
                  </a:cubicBezTo>
                  <a:cubicBezTo>
                    <a:pt x="364" y="257"/>
                    <a:pt x="366" y="253"/>
                    <a:pt x="363" y="253"/>
                  </a:cubicBezTo>
                  <a:cubicBezTo>
                    <a:pt x="361" y="254"/>
                    <a:pt x="356" y="253"/>
                    <a:pt x="354" y="251"/>
                  </a:cubicBezTo>
                  <a:cubicBezTo>
                    <a:pt x="353" y="248"/>
                    <a:pt x="355" y="249"/>
                    <a:pt x="360" y="250"/>
                  </a:cubicBezTo>
                  <a:cubicBezTo>
                    <a:pt x="365" y="250"/>
                    <a:pt x="361" y="247"/>
                    <a:pt x="364" y="247"/>
                  </a:cubicBezTo>
                  <a:cubicBezTo>
                    <a:pt x="368" y="247"/>
                    <a:pt x="371" y="249"/>
                    <a:pt x="374" y="246"/>
                  </a:cubicBezTo>
                  <a:cubicBezTo>
                    <a:pt x="377" y="243"/>
                    <a:pt x="372" y="238"/>
                    <a:pt x="369" y="239"/>
                  </a:cubicBezTo>
                  <a:cubicBezTo>
                    <a:pt x="367" y="240"/>
                    <a:pt x="363" y="241"/>
                    <a:pt x="363" y="238"/>
                  </a:cubicBezTo>
                  <a:cubicBezTo>
                    <a:pt x="363" y="236"/>
                    <a:pt x="367" y="238"/>
                    <a:pt x="369" y="237"/>
                  </a:cubicBezTo>
                  <a:cubicBezTo>
                    <a:pt x="372" y="237"/>
                    <a:pt x="368" y="233"/>
                    <a:pt x="364" y="234"/>
                  </a:cubicBezTo>
                  <a:cubicBezTo>
                    <a:pt x="361" y="235"/>
                    <a:pt x="358" y="235"/>
                    <a:pt x="356" y="232"/>
                  </a:cubicBezTo>
                  <a:cubicBezTo>
                    <a:pt x="353" y="229"/>
                    <a:pt x="348" y="228"/>
                    <a:pt x="346" y="235"/>
                  </a:cubicBezTo>
                  <a:cubicBezTo>
                    <a:pt x="345" y="241"/>
                    <a:pt x="340" y="238"/>
                    <a:pt x="338" y="240"/>
                  </a:cubicBezTo>
                  <a:cubicBezTo>
                    <a:pt x="336" y="242"/>
                    <a:pt x="340" y="244"/>
                    <a:pt x="345" y="244"/>
                  </a:cubicBezTo>
                  <a:cubicBezTo>
                    <a:pt x="350" y="244"/>
                    <a:pt x="354" y="249"/>
                    <a:pt x="351" y="249"/>
                  </a:cubicBezTo>
                  <a:cubicBezTo>
                    <a:pt x="349" y="249"/>
                    <a:pt x="350" y="252"/>
                    <a:pt x="348" y="251"/>
                  </a:cubicBezTo>
                  <a:cubicBezTo>
                    <a:pt x="345" y="250"/>
                    <a:pt x="343" y="251"/>
                    <a:pt x="344" y="253"/>
                  </a:cubicBezTo>
                  <a:cubicBezTo>
                    <a:pt x="346" y="255"/>
                    <a:pt x="344" y="256"/>
                    <a:pt x="344" y="258"/>
                  </a:cubicBezTo>
                  <a:cubicBezTo>
                    <a:pt x="344" y="260"/>
                    <a:pt x="340" y="258"/>
                    <a:pt x="336" y="258"/>
                  </a:cubicBezTo>
                  <a:cubicBezTo>
                    <a:pt x="333" y="258"/>
                    <a:pt x="326" y="259"/>
                    <a:pt x="321" y="260"/>
                  </a:cubicBezTo>
                  <a:cubicBezTo>
                    <a:pt x="316" y="261"/>
                    <a:pt x="310" y="259"/>
                    <a:pt x="308" y="257"/>
                  </a:cubicBezTo>
                  <a:cubicBezTo>
                    <a:pt x="306" y="255"/>
                    <a:pt x="303" y="255"/>
                    <a:pt x="299" y="255"/>
                  </a:cubicBezTo>
                  <a:cubicBezTo>
                    <a:pt x="296" y="255"/>
                    <a:pt x="297" y="252"/>
                    <a:pt x="292" y="251"/>
                  </a:cubicBezTo>
                  <a:cubicBezTo>
                    <a:pt x="288" y="251"/>
                    <a:pt x="289" y="247"/>
                    <a:pt x="288" y="245"/>
                  </a:cubicBezTo>
                  <a:cubicBezTo>
                    <a:pt x="288" y="243"/>
                    <a:pt x="278" y="243"/>
                    <a:pt x="275" y="246"/>
                  </a:cubicBezTo>
                  <a:cubicBezTo>
                    <a:pt x="272" y="248"/>
                    <a:pt x="265" y="247"/>
                    <a:pt x="263" y="251"/>
                  </a:cubicBezTo>
                  <a:cubicBezTo>
                    <a:pt x="261" y="255"/>
                    <a:pt x="265" y="254"/>
                    <a:pt x="267" y="254"/>
                  </a:cubicBezTo>
                  <a:cubicBezTo>
                    <a:pt x="269" y="254"/>
                    <a:pt x="269" y="251"/>
                    <a:pt x="274" y="252"/>
                  </a:cubicBezTo>
                  <a:cubicBezTo>
                    <a:pt x="279" y="252"/>
                    <a:pt x="283" y="246"/>
                    <a:pt x="285" y="249"/>
                  </a:cubicBezTo>
                  <a:cubicBezTo>
                    <a:pt x="287" y="251"/>
                    <a:pt x="276" y="255"/>
                    <a:pt x="272" y="256"/>
                  </a:cubicBezTo>
                  <a:cubicBezTo>
                    <a:pt x="267" y="256"/>
                    <a:pt x="268" y="260"/>
                    <a:pt x="273" y="267"/>
                  </a:cubicBezTo>
                  <a:cubicBezTo>
                    <a:pt x="277" y="273"/>
                    <a:pt x="271" y="269"/>
                    <a:pt x="271" y="273"/>
                  </a:cubicBezTo>
                  <a:cubicBezTo>
                    <a:pt x="271" y="276"/>
                    <a:pt x="262" y="272"/>
                    <a:pt x="266" y="271"/>
                  </a:cubicBezTo>
                  <a:cubicBezTo>
                    <a:pt x="269" y="269"/>
                    <a:pt x="267" y="266"/>
                    <a:pt x="265" y="264"/>
                  </a:cubicBezTo>
                  <a:cubicBezTo>
                    <a:pt x="262" y="262"/>
                    <a:pt x="260" y="264"/>
                    <a:pt x="261" y="262"/>
                  </a:cubicBezTo>
                  <a:cubicBezTo>
                    <a:pt x="261" y="259"/>
                    <a:pt x="258" y="262"/>
                    <a:pt x="255" y="260"/>
                  </a:cubicBezTo>
                  <a:cubicBezTo>
                    <a:pt x="253" y="258"/>
                    <a:pt x="252" y="256"/>
                    <a:pt x="248" y="258"/>
                  </a:cubicBezTo>
                  <a:cubicBezTo>
                    <a:pt x="245" y="260"/>
                    <a:pt x="241" y="259"/>
                    <a:pt x="233" y="261"/>
                  </a:cubicBezTo>
                  <a:cubicBezTo>
                    <a:pt x="226" y="262"/>
                    <a:pt x="212" y="261"/>
                    <a:pt x="210" y="259"/>
                  </a:cubicBezTo>
                  <a:cubicBezTo>
                    <a:pt x="207" y="256"/>
                    <a:pt x="216" y="252"/>
                    <a:pt x="219" y="253"/>
                  </a:cubicBezTo>
                  <a:cubicBezTo>
                    <a:pt x="221" y="253"/>
                    <a:pt x="220" y="250"/>
                    <a:pt x="216" y="247"/>
                  </a:cubicBezTo>
                  <a:cubicBezTo>
                    <a:pt x="212" y="243"/>
                    <a:pt x="203" y="241"/>
                    <a:pt x="203" y="243"/>
                  </a:cubicBezTo>
                  <a:cubicBezTo>
                    <a:pt x="203" y="245"/>
                    <a:pt x="198" y="244"/>
                    <a:pt x="191" y="242"/>
                  </a:cubicBezTo>
                  <a:cubicBezTo>
                    <a:pt x="184" y="241"/>
                    <a:pt x="183" y="239"/>
                    <a:pt x="179" y="239"/>
                  </a:cubicBezTo>
                  <a:cubicBezTo>
                    <a:pt x="175" y="238"/>
                    <a:pt x="168" y="237"/>
                    <a:pt x="163" y="233"/>
                  </a:cubicBezTo>
                  <a:cubicBezTo>
                    <a:pt x="158" y="229"/>
                    <a:pt x="147" y="230"/>
                    <a:pt x="145" y="234"/>
                  </a:cubicBezTo>
                  <a:cubicBezTo>
                    <a:pt x="144" y="238"/>
                    <a:pt x="140" y="237"/>
                    <a:pt x="136" y="237"/>
                  </a:cubicBezTo>
                  <a:cubicBezTo>
                    <a:pt x="132" y="237"/>
                    <a:pt x="138" y="233"/>
                    <a:pt x="136" y="232"/>
                  </a:cubicBezTo>
                  <a:cubicBezTo>
                    <a:pt x="134" y="231"/>
                    <a:pt x="137" y="226"/>
                    <a:pt x="134" y="226"/>
                  </a:cubicBezTo>
                  <a:cubicBezTo>
                    <a:pt x="131" y="226"/>
                    <a:pt x="128" y="238"/>
                    <a:pt x="123" y="237"/>
                  </a:cubicBezTo>
                  <a:cubicBezTo>
                    <a:pt x="117" y="237"/>
                    <a:pt x="115" y="225"/>
                    <a:pt x="111" y="221"/>
                  </a:cubicBezTo>
                  <a:cubicBezTo>
                    <a:pt x="106" y="218"/>
                    <a:pt x="102" y="218"/>
                    <a:pt x="106" y="223"/>
                  </a:cubicBezTo>
                  <a:cubicBezTo>
                    <a:pt x="110" y="228"/>
                    <a:pt x="103" y="224"/>
                    <a:pt x="103" y="227"/>
                  </a:cubicBezTo>
                  <a:cubicBezTo>
                    <a:pt x="103" y="231"/>
                    <a:pt x="97" y="234"/>
                    <a:pt x="97" y="233"/>
                  </a:cubicBezTo>
                  <a:cubicBezTo>
                    <a:pt x="97" y="231"/>
                    <a:pt x="94" y="229"/>
                    <a:pt x="89" y="234"/>
                  </a:cubicBezTo>
                  <a:cubicBezTo>
                    <a:pt x="85" y="239"/>
                    <a:pt x="82" y="238"/>
                    <a:pt x="82" y="236"/>
                  </a:cubicBezTo>
                  <a:cubicBezTo>
                    <a:pt x="81" y="235"/>
                    <a:pt x="69" y="241"/>
                    <a:pt x="69" y="243"/>
                  </a:cubicBezTo>
                  <a:cubicBezTo>
                    <a:pt x="70" y="245"/>
                    <a:pt x="67" y="247"/>
                    <a:pt x="64" y="247"/>
                  </a:cubicBezTo>
                  <a:cubicBezTo>
                    <a:pt x="60" y="246"/>
                    <a:pt x="63" y="244"/>
                    <a:pt x="66" y="242"/>
                  </a:cubicBezTo>
                  <a:cubicBezTo>
                    <a:pt x="69" y="241"/>
                    <a:pt x="77" y="234"/>
                    <a:pt x="81" y="233"/>
                  </a:cubicBezTo>
                  <a:cubicBezTo>
                    <a:pt x="86" y="233"/>
                    <a:pt x="94" y="229"/>
                    <a:pt x="94" y="227"/>
                  </a:cubicBezTo>
                  <a:cubicBezTo>
                    <a:pt x="94" y="225"/>
                    <a:pt x="90" y="227"/>
                    <a:pt x="87" y="226"/>
                  </a:cubicBezTo>
                  <a:cubicBezTo>
                    <a:pt x="84" y="226"/>
                    <a:pt x="79" y="229"/>
                    <a:pt x="74" y="231"/>
                  </a:cubicBezTo>
                  <a:cubicBezTo>
                    <a:pt x="69" y="233"/>
                    <a:pt x="64" y="233"/>
                    <a:pt x="65" y="235"/>
                  </a:cubicBezTo>
                  <a:cubicBezTo>
                    <a:pt x="67" y="238"/>
                    <a:pt x="61" y="235"/>
                    <a:pt x="60" y="237"/>
                  </a:cubicBezTo>
                  <a:cubicBezTo>
                    <a:pt x="58" y="239"/>
                    <a:pt x="56" y="237"/>
                    <a:pt x="58" y="236"/>
                  </a:cubicBezTo>
                  <a:cubicBezTo>
                    <a:pt x="60" y="235"/>
                    <a:pt x="54" y="233"/>
                    <a:pt x="54" y="234"/>
                  </a:cubicBezTo>
                  <a:cubicBezTo>
                    <a:pt x="54" y="235"/>
                    <a:pt x="53" y="237"/>
                    <a:pt x="48" y="237"/>
                  </a:cubicBezTo>
                  <a:cubicBezTo>
                    <a:pt x="44" y="237"/>
                    <a:pt x="40" y="240"/>
                    <a:pt x="43" y="242"/>
                  </a:cubicBezTo>
                  <a:cubicBezTo>
                    <a:pt x="45" y="244"/>
                    <a:pt x="47" y="245"/>
                    <a:pt x="46" y="247"/>
                  </a:cubicBezTo>
                  <a:cubicBezTo>
                    <a:pt x="44" y="248"/>
                    <a:pt x="40" y="243"/>
                    <a:pt x="34" y="243"/>
                  </a:cubicBezTo>
                  <a:cubicBezTo>
                    <a:pt x="27" y="244"/>
                    <a:pt x="15" y="237"/>
                    <a:pt x="15" y="235"/>
                  </a:cubicBezTo>
                  <a:cubicBezTo>
                    <a:pt x="15" y="233"/>
                    <a:pt x="6" y="234"/>
                    <a:pt x="0" y="234"/>
                  </a:cubicBezTo>
                  <a:cubicBezTo>
                    <a:pt x="0" y="357"/>
                    <a:pt x="0" y="357"/>
                    <a:pt x="0" y="357"/>
                  </a:cubicBezTo>
                  <a:cubicBezTo>
                    <a:pt x="0" y="357"/>
                    <a:pt x="3" y="359"/>
                    <a:pt x="4" y="358"/>
                  </a:cubicBezTo>
                  <a:cubicBezTo>
                    <a:pt x="6" y="356"/>
                    <a:pt x="8" y="358"/>
                    <a:pt x="12" y="356"/>
                  </a:cubicBezTo>
                  <a:cubicBezTo>
                    <a:pt x="16" y="354"/>
                    <a:pt x="17" y="358"/>
                    <a:pt x="17" y="360"/>
                  </a:cubicBezTo>
                  <a:cubicBezTo>
                    <a:pt x="17" y="362"/>
                    <a:pt x="23" y="365"/>
                    <a:pt x="25" y="368"/>
                  </a:cubicBezTo>
                  <a:cubicBezTo>
                    <a:pt x="28" y="371"/>
                    <a:pt x="29" y="374"/>
                    <a:pt x="31" y="372"/>
                  </a:cubicBezTo>
                  <a:cubicBezTo>
                    <a:pt x="34" y="371"/>
                    <a:pt x="39" y="370"/>
                    <a:pt x="39" y="367"/>
                  </a:cubicBezTo>
                  <a:cubicBezTo>
                    <a:pt x="39" y="364"/>
                    <a:pt x="50" y="363"/>
                    <a:pt x="50" y="367"/>
                  </a:cubicBezTo>
                  <a:cubicBezTo>
                    <a:pt x="50" y="371"/>
                    <a:pt x="61" y="376"/>
                    <a:pt x="67" y="387"/>
                  </a:cubicBezTo>
                  <a:cubicBezTo>
                    <a:pt x="73" y="398"/>
                    <a:pt x="72" y="400"/>
                    <a:pt x="81" y="404"/>
                  </a:cubicBezTo>
                  <a:cubicBezTo>
                    <a:pt x="90" y="407"/>
                    <a:pt x="90" y="409"/>
                    <a:pt x="89" y="412"/>
                  </a:cubicBezTo>
                  <a:cubicBezTo>
                    <a:pt x="88" y="415"/>
                    <a:pt x="94" y="417"/>
                    <a:pt x="91" y="420"/>
                  </a:cubicBezTo>
                  <a:cubicBezTo>
                    <a:pt x="89" y="421"/>
                    <a:pt x="87" y="422"/>
                    <a:pt x="85" y="424"/>
                  </a:cubicBezTo>
                  <a:cubicBezTo>
                    <a:pt x="85" y="425"/>
                    <a:pt x="87" y="426"/>
                    <a:pt x="89" y="428"/>
                  </a:cubicBezTo>
                  <a:cubicBezTo>
                    <a:pt x="91" y="429"/>
                    <a:pt x="85" y="429"/>
                    <a:pt x="86" y="431"/>
                  </a:cubicBezTo>
                  <a:cubicBezTo>
                    <a:pt x="88" y="433"/>
                    <a:pt x="86" y="435"/>
                    <a:pt x="88" y="437"/>
                  </a:cubicBezTo>
                  <a:cubicBezTo>
                    <a:pt x="90" y="439"/>
                    <a:pt x="93" y="438"/>
                    <a:pt x="95" y="437"/>
                  </a:cubicBezTo>
                  <a:cubicBezTo>
                    <a:pt x="97" y="435"/>
                    <a:pt x="98" y="439"/>
                    <a:pt x="97" y="441"/>
                  </a:cubicBezTo>
                  <a:cubicBezTo>
                    <a:pt x="95" y="444"/>
                    <a:pt x="98" y="446"/>
                    <a:pt x="100" y="444"/>
                  </a:cubicBezTo>
                  <a:cubicBezTo>
                    <a:pt x="102" y="442"/>
                    <a:pt x="105" y="447"/>
                    <a:pt x="107" y="448"/>
                  </a:cubicBezTo>
                  <a:cubicBezTo>
                    <a:pt x="108" y="449"/>
                    <a:pt x="110" y="452"/>
                    <a:pt x="107" y="452"/>
                  </a:cubicBezTo>
                  <a:cubicBezTo>
                    <a:pt x="104" y="452"/>
                    <a:pt x="105" y="456"/>
                    <a:pt x="107" y="457"/>
                  </a:cubicBezTo>
                  <a:cubicBezTo>
                    <a:pt x="109" y="457"/>
                    <a:pt x="109" y="459"/>
                    <a:pt x="109" y="461"/>
                  </a:cubicBezTo>
                  <a:cubicBezTo>
                    <a:pt x="109" y="462"/>
                    <a:pt x="115" y="465"/>
                    <a:pt x="117" y="464"/>
                  </a:cubicBezTo>
                  <a:cubicBezTo>
                    <a:pt x="119" y="463"/>
                    <a:pt x="122" y="465"/>
                    <a:pt x="123" y="467"/>
                  </a:cubicBezTo>
                  <a:cubicBezTo>
                    <a:pt x="124" y="469"/>
                    <a:pt x="128" y="471"/>
                    <a:pt x="130" y="470"/>
                  </a:cubicBezTo>
                  <a:cubicBezTo>
                    <a:pt x="131" y="468"/>
                    <a:pt x="132" y="472"/>
                    <a:pt x="133" y="474"/>
                  </a:cubicBezTo>
                  <a:cubicBezTo>
                    <a:pt x="133" y="477"/>
                    <a:pt x="137" y="475"/>
                    <a:pt x="139" y="475"/>
                  </a:cubicBezTo>
                  <a:cubicBezTo>
                    <a:pt x="141" y="475"/>
                    <a:pt x="142" y="478"/>
                    <a:pt x="143" y="478"/>
                  </a:cubicBezTo>
                  <a:cubicBezTo>
                    <a:pt x="147" y="476"/>
                    <a:pt x="148" y="482"/>
                    <a:pt x="150" y="485"/>
                  </a:cubicBezTo>
                  <a:cubicBezTo>
                    <a:pt x="371" y="484"/>
                    <a:pt x="371" y="484"/>
                    <a:pt x="371" y="484"/>
                  </a:cubicBezTo>
                  <a:cubicBezTo>
                    <a:pt x="371" y="484"/>
                    <a:pt x="371" y="478"/>
                    <a:pt x="374" y="480"/>
                  </a:cubicBezTo>
                  <a:cubicBezTo>
                    <a:pt x="377" y="482"/>
                    <a:pt x="374" y="485"/>
                    <a:pt x="377" y="487"/>
                  </a:cubicBezTo>
                  <a:cubicBezTo>
                    <a:pt x="381" y="488"/>
                    <a:pt x="383" y="490"/>
                    <a:pt x="384" y="489"/>
                  </a:cubicBezTo>
                  <a:cubicBezTo>
                    <a:pt x="386" y="488"/>
                    <a:pt x="389" y="486"/>
                    <a:pt x="392" y="489"/>
                  </a:cubicBezTo>
                  <a:cubicBezTo>
                    <a:pt x="395" y="492"/>
                    <a:pt x="397" y="490"/>
                    <a:pt x="398" y="492"/>
                  </a:cubicBezTo>
                  <a:cubicBezTo>
                    <a:pt x="400" y="494"/>
                    <a:pt x="403" y="496"/>
                    <a:pt x="405" y="493"/>
                  </a:cubicBezTo>
                  <a:cubicBezTo>
                    <a:pt x="407" y="491"/>
                    <a:pt x="414" y="493"/>
                    <a:pt x="417" y="495"/>
                  </a:cubicBezTo>
                  <a:cubicBezTo>
                    <a:pt x="421" y="491"/>
                    <a:pt x="424" y="485"/>
                    <a:pt x="427" y="485"/>
                  </a:cubicBezTo>
                  <a:cubicBezTo>
                    <a:pt x="432" y="485"/>
                    <a:pt x="444" y="486"/>
                    <a:pt x="444" y="492"/>
                  </a:cubicBezTo>
                  <a:cubicBezTo>
                    <a:pt x="445" y="498"/>
                    <a:pt x="452" y="492"/>
                    <a:pt x="453" y="498"/>
                  </a:cubicBezTo>
                  <a:cubicBezTo>
                    <a:pt x="454" y="503"/>
                    <a:pt x="458" y="507"/>
                    <a:pt x="457" y="509"/>
                  </a:cubicBezTo>
                  <a:cubicBezTo>
                    <a:pt x="459" y="510"/>
                    <a:pt x="461" y="511"/>
                    <a:pt x="462" y="512"/>
                  </a:cubicBezTo>
                  <a:cubicBezTo>
                    <a:pt x="464" y="512"/>
                    <a:pt x="470" y="513"/>
                    <a:pt x="474" y="514"/>
                  </a:cubicBezTo>
                  <a:cubicBezTo>
                    <a:pt x="479" y="516"/>
                    <a:pt x="487" y="512"/>
                    <a:pt x="489" y="518"/>
                  </a:cubicBezTo>
                  <a:cubicBezTo>
                    <a:pt x="492" y="524"/>
                    <a:pt x="498" y="529"/>
                    <a:pt x="492" y="529"/>
                  </a:cubicBezTo>
                  <a:cubicBezTo>
                    <a:pt x="488" y="529"/>
                    <a:pt x="481" y="523"/>
                    <a:pt x="482" y="526"/>
                  </a:cubicBezTo>
                  <a:cubicBezTo>
                    <a:pt x="482" y="530"/>
                    <a:pt x="479" y="528"/>
                    <a:pt x="479" y="534"/>
                  </a:cubicBezTo>
                  <a:cubicBezTo>
                    <a:pt x="479" y="539"/>
                    <a:pt x="476" y="546"/>
                    <a:pt x="474" y="546"/>
                  </a:cubicBezTo>
                  <a:cubicBezTo>
                    <a:pt x="474" y="546"/>
                    <a:pt x="473" y="546"/>
                    <a:pt x="473" y="546"/>
                  </a:cubicBezTo>
                  <a:cubicBezTo>
                    <a:pt x="473" y="548"/>
                    <a:pt x="473" y="551"/>
                    <a:pt x="475" y="552"/>
                  </a:cubicBezTo>
                  <a:cubicBezTo>
                    <a:pt x="477" y="550"/>
                    <a:pt x="481" y="547"/>
                    <a:pt x="485" y="547"/>
                  </a:cubicBezTo>
                  <a:cubicBezTo>
                    <a:pt x="490" y="548"/>
                    <a:pt x="491" y="551"/>
                    <a:pt x="495" y="548"/>
                  </a:cubicBezTo>
                  <a:cubicBezTo>
                    <a:pt x="499" y="546"/>
                    <a:pt x="499" y="545"/>
                    <a:pt x="500" y="546"/>
                  </a:cubicBezTo>
                  <a:cubicBezTo>
                    <a:pt x="500" y="547"/>
                    <a:pt x="500" y="547"/>
                    <a:pt x="500" y="547"/>
                  </a:cubicBezTo>
                  <a:cubicBezTo>
                    <a:pt x="501" y="547"/>
                    <a:pt x="502" y="546"/>
                    <a:pt x="502" y="545"/>
                  </a:cubicBezTo>
                  <a:cubicBezTo>
                    <a:pt x="502" y="544"/>
                    <a:pt x="502" y="543"/>
                    <a:pt x="502" y="542"/>
                  </a:cubicBezTo>
                  <a:cubicBezTo>
                    <a:pt x="498" y="543"/>
                    <a:pt x="497" y="543"/>
                    <a:pt x="496" y="540"/>
                  </a:cubicBezTo>
                  <a:cubicBezTo>
                    <a:pt x="495" y="537"/>
                    <a:pt x="507" y="533"/>
                    <a:pt x="512" y="534"/>
                  </a:cubicBezTo>
                  <a:cubicBezTo>
                    <a:pt x="518" y="535"/>
                    <a:pt x="522" y="531"/>
                    <a:pt x="524" y="533"/>
                  </a:cubicBezTo>
                  <a:cubicBezTo>
                    <a:pt x="527" y="530"/>
                    <a:pt x="533" y="525"/>
                    <a:pt x="534" y="525"/>
                  </a:cubicBezTo>
                  <a:cubicBezTo>
                    <a:pt x="537" y="525"/>
                    <a:pt x="562" y="525"/>
                    <a:pt x="562" y="525"/>
                  </a:cubicBezTo>
                  <a:cubicBezTo>
                    <a:pt x="562" y="525"/>
                    <a:pt x="571" y="519"/>
                    <a:pt x="572" y="514"/>
                  </a:cubicBezTo>
                  <a:cubicBezTo>
                    <a:pt x="573" y="509"/>
                    <a:pt x="579" y="497"/>
                    <a:pt x="582" y="500"/>
                  </a:cubicBezTo>
                  <a:cubicBezTo>
                    <a:pt x="585" y="503"/>
                    <a:pt x="593" y="501"/>
                    <a:pt x="593" y="503"/>
                  </a:cubicBezTo>
                  <a:cubicBezTo>
                    <a:pt x="593" y="505"/>
                    <a:pt x="590" y="513"/>
                    <a:pt x="600" y="526"/>
                  </a:cubicBezTo>
                  <a:cubicBezTo>
                    <a:pt x="603" y="524"/>
                    <a:pt x="606" y="522"/>
                    <a:pt x="608" y="522"/>
                  </a:cubicBezTo>
                  <a:cubicBezTo>
                    <a:pt x="611" y="522"/>
                    <a:pt x="616" y="518"/>
                    <a:pt x="618" y="515"/>
                  </a:cubicBezTo>
                  <a:cubicBezTo>
                    <a:pt x="619" y="513"/>
                    <a:pt x="621" y="518"/>
                    <a:pt x="618" y="519"/>
                  </a:cubicBezTo>
                  <a:cubicBezTo>
                    <a:pt x="615" y="520"/>
                    <a:pt x="620" y="522"/>
                    <a:pt x="625" y="522"/>
                  </a:cubicBezTo>
                  <a:cubicBezTo>
                    <a:pt x="630" y="521"/>
                    <a:pt x="623" y="523"/>
                    <a:pt x="619" y="523"/>
                  </a:cubicBezTo>
                  <a:cubicBezTo>
                    <a:pt x="616" y="523"/>
                    <a:pt x="614" y="523"/>
                    <a:pt x="609" y="528"/>
                  </a:cubicBezTo>
                  <a:cubicBezTo>
                    <a:pt x="604" y="533"/>
                    <a:pt x="605" y="535"/>
                    <a:pt x="608" y="537"/>
                  </a:cubicBezTo>
                  <a:cubicBezTo>
                    <a:pt x="611" y="540"/>
                    <a:pt x="615" y="539"/>
                    <a:pt x="619" y="535"/>
                  </a:cubicBezTo>
                  <a:cubicBezTo>
                    <a:pt x="623" y="532"/>
                    <a:pt x="622" y="529"/>
                    <a:pt x="626" y="529"/>
                  </a:cubicBezTo>
                  <a:cubicBezTo>
                    <a:pt x="630" y="529"/>
                    <a:pt x="640" y="525"/>
                    <a:pt x="645" y="524"/>
                  </a:cubicBezTo>
                  <a:cubicBezTo>
                    <a:pt x="649" y="522"/>
                    <a:pt x="646" y="522"/>
                    <a:pt x="646" y="520"/>
                  </a:cubicBezTo>
                  <a:cubicBezTo>
                    <a:pt x="646" y="518"/>
                    <a:pt x="654" y="518"/>
                    <a:pt x="657" y="516"/>
                  </a:cubicBezTo>
                  <a:cubicBezTo>
                    <a:pt x="660" y="514"/>
                    <a:pt x="657" y="512"/>
                    <a:pt x="654" y="513"/>
                  </a:cubicBezTo>
                  <a:close/>
                  <a:moveTo>
                    <a:pt x="190" y="281"/>
                  </a:moveTo>
                  <a:cubicBezTo>
                    <a:pt x="185" y="287"/>
                    <a:pt x="184" y="288"/>
                    <a:pt x="179" y="287"/>
                  </a:cubicBezTo>
                  <a:cubicBezTo>
                    <a:pt x="174" y="286"/>
                    <a:pt x="171" y="289"/>
                    <a:pt x="173" y="290"/>
                  </a:cubicBezTo>
                  <a:cubicBezTo>
                    <a:pt x="176" y="292"/>
                    <a:pt x="176" y="294"/>
                    <a:pt x="171" y="295"/>
                  </a:cubicBezTo>
                  <a:cubicBezTo>
                    <a:pt x="166" y="296"/>
                    <a:pt x="163" y="300"/>
                    <a:pt x="161" y="299"/>
                  </a:cubicBezTo>
                  <a:cubicBezTo>
                    <a:pt x="159" y="299"/>
                    <a:pt x="169" y="291"/>
                    <a:pt x="167" y="289"/>
                  </a:cubicBezTo>
                  <a:cubicBezTo>
                    <a:pt x="164" y="287"/>
                    <a:pt x="157" y="293"/>
                    <a:pt x="157" y="295"/>
                  </a:cubicBezTo>
                  <a:cubicBezTo>
                    <a:pt x="157" y="298"/>
                    <a:pt x="153" y="298"/>
                    <a:pt x="150" y="298"/>
                  </a:cubicBezTo>
                  <a:cubicBezTo>
                    <a:pt x="147" y="297"/>
                    <a:pt x="144" y="295"/>
                    <a:pt x="146" y="295"/>
                  </a:cubicBezTo>
                  <a:cubicBezTo>
                    <a:pt x="149" y="294"/>
                    <a:pt x="147" y="291"/>
                    <a:pt x="151" y="290"/>
                  </a:cubicBezTo>
                  <a:cubicBezTo>
                    <a:pt x="155" y="289"/>
                    <a:pt x="150" y="286"/>
                    <a:pt x="151" y="285"/>
                  </a:cubicBezTo>
                  <a:cubicBezTo>
                    <a:pt x="152" y="283"/>
                    <a:pt x="160" y="286"/>
                    <a:pt x="160" y="284"/>
                  </a:cubicBezTo>
                  <a:cubicBezTo>
                    <a:pt x="160" y="281"/>
                    <a:pt x="153" y="278"/>
                    <a:pt x="150" y="280"/>
                  </a:cubicBezTo>
                  <a:cubicBezTo>
                    <a:pt x="148" y="282"/>
                    <a:pt x="142" y="286"/>
                    <a:pt x="134" y="283"/>
                  </a:cubicBezTo>
                  <a:cubicBezTo>
                    <a:pt x="132" y="282"/>
                    <a:pt x="152" y="279"/>
                    <a:pt x="156" y="276"/>
                  </a:cubicBezTo>
                  <a:cubicBezTo>
                    <a:pt x="159" y="273"/>
                    <a:pt x="174" y="270"/>
                    <a:pt x="176" y="272"/>
                  </a:cubicBezTo>
                  <a:cubicBezTo>
                    <a:pt x="177" y="275"/>
                    <a:pt x="167" y="277"/>
                    <a:pt x="172" y="280"/>
                  </a:cubicBezTo>
                  <a:cubicBezTo>
                    <a:pt x="176" y="282"/>
                    <a:pt x="184" y="281"/>
                    <a:pt x="186" y="278"/>
                  </a:cubicBezTo>
                  <a:cubicBezTo>
                    <a:pt x="187" y="275"/>
                    <a:pt x="195" y="276"/>
                    <a:pt x="190" y="281"/>
                  </a:cubicBezTo>
                  <a:close/>
                  <a:moveTo>
                    <a:pt x="235" y="339"/>
                  </a:moveTo>
                  <a:cubicBezTo>
                    <a:pt x="229" y="344"/>
                    <a:pt x="230" y="342"/>
                    <a:pt x="225" y="343"/>
                  </a:cubicBezTo>
                  <a:cubicBezTo>
                    <a:pt x="220" y="344"/>
                    <a:pt x="224" y="349"/>
                    <a:pt x="218" y="349"/>
                  </a:cubicBezTo>
                  <a:cubicBezTo>
                    <a:pt x="212" y="350"/>
                    <a:pt x="198" y="350"/>
                    <a:pt x="196" y="347"/>
                  </a:cubicBezTo>
                  <a:cubicBezTo>
                    <a:pt x="196" y="346"/>
                    <a:pt x="204" y="347"/>
                    <a:pt x="205" y="344"/>
                  </a:cubicBezTo>
                  <a:cubicBezTo>
                    <a:pt x="205" y="342"/>
                    <a:pt x="207" y="338"/>
                    <a:pt x="211" y="338"/>
                  </a:cubicBezTo>
                  <a:cubicBezTo>
                    <a:pt x="215" y="338"/>
                    <a:pt x="214" y="333"/>
                    <a:pt x="208" y="330"/>
                  </a:cubicBezTo>
                  <a:cubicBezTo>
                    <a:pt x="203" y="328"/>
                    <a:pt x="217" y="326"/>
                    <a:pt x="220" y="330"/>
                  </a:cubicBezTo>
                  <a:cubicBezTo>
                    <a:pt x="223" y="335"/>
                    <a:pt x="229" y="338"/>
                    <a:pt x="232" y="335"/>
                  </a:cubicBezTo>
                  <a:cubicBezTo>
                    <a:pt x="236" y="332"/>
                    <a:pt x="254" y="323"/>
                    <a:pt x="254" y="327"/>
                  </a:cubicBezTo>
                  <a:cubicBezTo>
                    <a:pt x="254" y="331"/>
                    <a:pt x="241" y="334"/>
                    <a:pt x="235" y="339"/>
                  </a:cubicBezTo>
                  <a:close/>
                  <a:moveTo>
                    <a:pt x="359" y="468"/>
                  </a:moveTo>
                  <a:cubicBezTo>
                    <a:pt x="355" y="469"/>
                    <a:pt x="359" y="458"/>
                    <a:pt x="352" y="454"/>
                  </a:cubicBezTo>
                  <a:cubicBezTo>
                    <a:pt x="344" y="449"/>
                    <a:pt x="340" y="441"/>
                    <a:pt x="340" y="436"/>
                  </a:cubicBezTo>
                  <a:cubicBezTo>
                    <a:pt x="340" y="432"/>
                    <a:pt x="347" y="429"/>
                    <a:pt x="350" y="433"/>
                  </a:cubicBezTo>
                  <a:cubicBezTo>
                    <a:pt x="353" y="437"/>
                    <a:pt x="357" y="451"/>
                    <a:pt x="360" y="456"/>
                  </a:cubicBezTo>
                  <a:cubicBezTo>
                    <a:pt x="362" y="461"/>
                    <a:pt x="362" y="468"/>
                    <a:pt x="359" y="46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06" name="Freeform 158">
              <a:extLst>
                <a:ext uri="{FF2B5EF4-FFF2-40B4-BE49-F238E27FC236}">
                  <a16:creationId xmlns:a16="http://schemas.microsoft.com/office/drawing/2014/main" id="{338C85C8-08F6-4EDE-83F5-54D1493FC4EE}"/>
                </a:ext>
              </a:extLst>
            </p:cNvPr>
            <p:cNvSpPr>
              <a:spLocks noEditPoints="1"/>
            </p:cNvSpPr>
            <p:nvPr userDrawn="1"/>
          </p:nvSpPr>
          <p:spPr bwMode="auto">
            <a:xfrm>
              <a:off x="8665054" y="4555002"/>
              <a:ext cx="942010" cy="833557"/>
            </a:xfrm>
            <a:custGeom>
              <a:avLst/>
              <a:gdLst>
                <a:gd name="T0" fmla="*/ 326 w 331"/>
                <a:gd name="T1" fmla="*/ 128 h 293"/>
                <a:gd name="T2" fmla="*/ 312 w 331"/>
                <a:gd name="T3" fmla="*/ 114 h 293"/>
                <a:gd name="T4" fmla="*/ 302 w 331"/>
                <a:gd name="T5" fmla="*/ 99 h 293"/>
                <a:gd name="T6" fmla="*/ 293 w 331"/>
                <a:gd name="T7" fmla="*/ 88 h 293"/>
                <a:gd name="T8" fmla="*/ 270 w 331"/>
                <a:gd name="T9" fmla="*/ 66 h 293"/>
                <a:gd name="T10" fmla="*/ 262 w 331"/>
                <a:gd name="T11" fmla="*/ 38 h 293"/>
                <a:gd name="T12" fmla="*/ 248 w 331"/>
                <a:gd name="T13" fmla="*/ 24 h 293"/>
                <a:gd name="T14" fmla="*/ 235 w 331"/>
                <a:gd name="T15" fmla="*/ 7 h 293"/>
                <a:gd name="T16" fmla="*/ 231 w 331"/>
                <a:gd name="T17" fmla="*/ 36 h 293"/>
                <a:gd name="T18" fmla="*/ 212 w 331"/>
                <a:gd name="T19" fmla="*/ 54 h 293"/>
                <a:gd name="T20" fmla="*/ 189 w 331"/>
                <a:gd name="T21" fmla="*/ 42 h 293"/>
                <a:gd name="T22" fmla="*/ 185 w 331"/>
                <a:gd name="T23" fmla="*/ 25 h 293"/>
                <a:gd name="T24" fmla="*/ 191 w 331"/>
                <a:gd name="T25" fmla="*/ 12 h 293"/>
                <a:gd name="T26" fmla="*/ 179 w 331"/>
                <a:gd name="T27" fmla="*/ 13 h 293"/>
                <a:gd name="T28" fmla="*/ 159 w 331"/>
                <a:gd name="T29" fmla="*/ 9 h 293"/>
                <a:gd name="T30" fmla="*/ 138 w 331"/>
                <a:gd name="T31" fmla="*/ 22 h 293"/>
                <a:gd name="T32" fmla="*/ 131 w 331"/>
                <a:gd name="T33" fmla="*/ 36 h 293"/>
                <a:gd name="T34" fmla="*/ 119 w 331"/>
                <a:gd name="T35" fmla="*/ 31 h 293"/>
                <a:gd name="T36" fmla="*/ 105 w 331"/>
                <a:gd name="T37" fmla="*/ 32 h 293"/>
                <a:gd name="T38" fmla="*/ 94 w 331"/>
                <a:gd name="T39" fmla="*/ 39 h 293"/>
                <a:gd name="T40" fmla="*/ 87 w 331"/>
                <a:gd name="T41" fmla="*/ 52 h 293"/>
                <a:gd name="T42" fmla="*/ 76 w 331"/>
                <a:gd name="T43" fmla="*/ 53 h 293"/>
                <a:gd name="T44" fmla="*/ 49 w 331"/>
                <a:gd name="T45" fmla="*/ 78 h 293"/>
                <a:gd name="T46" fmla="*/ 24 w 331"/>
                <a:gd name="T47" fmla="*/ 86 h 293"/>
                <a:gd name="T48" fmla="*/ 9 w 331"/>
                <a:gd name="T49" fmla="*/ 93 h 293"/>
                <a:gd name="T50" fmla="*/ 4 w 331"/>
                <a:gd name="T51" fmla="*/ 121 h 293"/>
                <a:gd name="T52" fmla="*/ 6 w 331"/>
                <a:gd name="T53" fmla="*/ 133 h 293"/>
                <a:gd name="T54" fmla="*/ 15 w 331"/>
                <a:gd name="T55" fmla="*/ 162 h 293"/>
                <a:gd name="T56" fmla="*/ 16 w 331"/>
                <a:gd name="T57" fmla="*/ 198 h 293"/>
                <a:gd name="T58" fmla="*/ 40 w 331"/>
                <a:gd name="T59" fmla="*/ 210 h 293"/>
                <a:gd name="T60" fmla="*/ 74 w 331"/>
                <a:gd name="T61" fmla="*/ 200 h 293"/>
                <a:gd name="T62" fmla="*/ 112 w 331"/>
                <a:gd name="T63" fmla="*/ 185 h 293"/>
                <a:gd name="T64" fmla="*/ 156 w 331"/>
                <a:gd name="T65" fmla="*/ 183 h 293"/>
                <a:gd name="T66" fmla="*/ 171 w 331"/>
                <a:gd name="T67" fmla="*/ 191 h 293"/>
                <a:gd name="T68" fmla="*/ 187 w 331"/>
                <a:gd name="T69" fmla="*/ 205 h 293"/>
                <a:gd name="T70" fmla="*/ 198 w 331"/>
                <a:gd name="T71" fmla="*/ 203 h 293"/>
                <a:gd name="T72" fmla="*/ 205 w 331"/>
                <a:gd name="T73" fmla="*/ 206 h 293"/>
                <a:gd name="T74" fmla="*/ 217 w 331"/>
                <a:gd name="T75" fmla="*/ 226 h 293"/>
                <a:gd name="T76" fmla="*/ 245 w 331"/>
                <a:gd name="T77" fmla="*/ 245 h 293"/>
                <a:gd name="T78" fmla="*/ 260 w 331"/>
                <a:gd name="T79" fmla="*/ 243 h 293"/>
                <a:gd name="T80" fmla="*/ 271 w 331"/>
                <a:gd name="T81" fmla="*/ 248 h 293"/>
                <a:gd name="T82" fmla="*/ 299 w 331"/>
                <a:gd name="T83" fmla="*/ 235 h 293"/>
                <a:gd name="T84" fmla="*/ 316 w 331"/>
                <a:gd name="T85" fmla="*/ 189 h 293"/>
                <a:gd name="T86" fmla="*/ 327 w 331"/>
                <a:gd name="T87" fmla="*/ 162 h 293"/>
                <a:gd name="T88" fmla="*/ 150 w 331"/>
                <a:gd name="T89" fmla="*/ 7 h 293"/>
                <a:gd name="T90" fmla="*/ 190 w 331"/>
                <a:gd name="T91" fmla="*/ 219 h 293"/>
                <a:gd name="T92" fmla="*/ 270 w 331"/>
                <a:gd name="T93" fmla="*/ 268 h 293"/>
                <a:gd name="T94" fmla="*/ 271 w 331"/>
                <a:gd name="T95" fmla="*/ 293 h 293"/>
                <a:gd name="T96" fmla="*/ 282 w 331"/>
                <a:gd name="T97" fmla="*/ 286 h 293"/>
                <a:gd name="T98" fmla="*/ 270 w 331"/>
                <a:gd name="T99" fmla="*/ 26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1" h="293">
                  <a:moveTo>
                    <a:pt x="328" y="147"/>
                  </a:moveTo>
                  <a:cubicBezTo>
                    <a:pt x="330" y="146"/>
                    <a:pt x="328" y="140"/>
                    <a:pt x="326" y="141"/>
                  </a:cubicBezTo>
                  <a:cubicBezTo>
                    <a:pt x="325" y="142"/>
                    <a:pt x="325" y="132"/>
                    <a:pt x="326" y="128"/>
                  </a:cubicBezTo>
                  <a:cubicBezTo>
                    <a:pt x="327" y="123"/>
                    <a:pt x="326" y="124"/>
                    <a:pt x="324" y="126"/>
                  </a:cubicBezTo>
                  <a:cubicBezTo>
                    <a:pt x="322" y="129"/>
                    <a:pt x="319" y="122"/>
                    <a:pt x="319" y="120"/>
                  </a:cubicBezTo>
                  <a:cubicBezTo>
                    <a:pt x="318" y="118"/>
                    <a:pt x="315" y="113"/>
                    <a:pt x="312" y="114"/>
                  </a:cubicBezTo>
                  <a:cubicBezTo>
                    <a:pt x="309" y="115"/>
                    <a:pt x="311" y="110"/>
                    <a:pt x="308" y="110"/>
                  </a:cubicBezTo>
                  <a:cubicBezTo>
                    <a:pt x="306" y="111"/>
                    <a:pt x="305" y="106"/>
                    <a:pt x="306" y="102"/>
                  </a:cubicBezTo>
                  <a:cubicBezTo>
                    <a:pt x="306" y="98"/>
                    <a:pt x="304" y="101"/>
                    <a:pt x="302" y="99"/>
                  </a:cubicBezTo>
                  <a:cubicBezTo>
                    <a:pt x="301" y="97"/>
                    <a:pt x="300" y="99"/>
                    <a:pt x="298" y="100"/>
                  </a:cubicBezTo>
                  <a:cubicBezTo>
                    <a:pt x="296" y="100"/>
                    <a:pt x="295" y="96"/>
                    <a:pt x="296" y="94"/>
                  </a:cubicBezTo>
                  <a:cubicBezTo>
                    <a:pt x="296" y="92"/>
                    <a:pt x="295" y="90"/>
                    <a:pt x="293" y="88"/>
                  </a:cubicBezTo>
                  <a:cubicBezTo>
                    <a:pt x="290" y="86"/>
                    <a:pt x="290" y="85"/>
                    <a:pt x="290" y="82"/>
                  </a:cubicBezTo>
                  <a:cubicBezTo>
                    <a:pt x="290" y="80"/>
                    <a:pt x="275" y="72"/>
                    <a:pt x="272" y="71"/>
                  </a:cubicBezTo>
                  <a:cubicBezTo>
                    <a:pt x="268" y="71"/>
                    <a:pt x="271" y="67"/>
                    <a:pt x="270" y="66"/>
                  </a:cubicBezTo>
                  <a:cubicBezTo>
                    <a:pt x="268" y="65"/>
                    <a:pt x="268" y="60"/>
                    <a:pt x="268" y="56"/>
                  </a:cubicBezTo>
                  <a:cubicBezTo>
                    <a:pt x="268" y="52"/>
                    <a:pt x="263" y="51"/>
                    <a:pt x="263" y="48"/>
                  </a:cubicBezTo>
                  <a:cubicBezTo>
                    <a:pt x="263" y="44"/>
                    <a:pt x="261" y="41"/>
                    <a:pt x="262" y="38"/>
                  </a:cubicBezTo>
                  <a:cubicBezTo>
                    <a:pt x="262" y="34"/>
                    <a:pt x="257" y="33"/>
                    <a:pt x="256" y="31"/>
                  </a:cubicBezTo>
                  <a:cubicBezTo>
                    <a:pt x="256" y="29"/>
                    <a:pt x="253" y="31"/>
                    <a:pt x="250" y="32"/>
                  </a:cubicBezTo>
                  <a:cubicBezTo>
                    <a:pt x="247" y="32"/>
                    <a:pt x="247" y="28"/>
                    <a:pt x="248" y="24"/>
                  </a:cubicBezTo>
                  <a:cubicBezTo>
                    <a:pt x="248" y="19"/>
                    <a:pt x="246" y="13"/>
                    <a:pt x="244" y="11"/>
                  </a:cubicBezTo>
                  <a:cubicBezTo>
                    <a:pt x="241" y="9"/>
                    <a:pt x="241" y="2"/>
                    <a:pt x="240" y="1"/>
                  </a:cubicBezTo>
                  <a:cubicBezTo>
                    <a:pt x="239" y="0"/>
                    <a:pt x="235" y="4"/>
                    <a:pt x="235" y="7"/>
                  </a:cubicBezTo>
                  <a:cubicBezTo>
                    <a:pt x="235" y="9"/>
                    <a:pt x="234" y="12"/>
                    <a:pt x="233" y="13"/>
                  </a:cubicBezTo>
                  <a:cubicBezTo>
                    <a:pt x="231" y="15"/>
                    <a:pt x="234" y="20"/>
                    <a:pt x="232" y="22"/>
                  </a:cubicBezTo>
                  <a:cubicBezTo>
                    <a:pt x="230" y="24"/>
                    <a:pt x="232" y="32"/>
                    <a:pt x="231" y="36"/>
                  </a:cubicBezTo>
                  <a:cubicBezTo>
                    <a:pt x="231" y="41"/>
                    <a:pt x="231" y="46"/>
                    <a:pt x="229" y="49"/>
                  </a:cubicBezTo>
                  <a:cubicBezTo>
                    <a:pt x="226" y="52"/>
                    <a:pt x="226" y="57"/>
                    <a:pt x="222" y="58"/>
                  </a:cubicBezTo>
                  <a:cubicBezTo>
                    <a:pt x="217" y="60"/>
                    <a:pt x="212" y="56"/>
                    <a:pt x="212" y="54"/>
                  </a:cubicBezTo>
                  <a:cubicBezTo>
                    <a:pt x="212" y="52"/>
                    <a:pt x="207" y="50"/>
                    <a:pt x="205" y="51"/>
                  </a:cubicBezTo>
                  <a:cubicBezTo>
                    <a:pt x="202" y="51"/>
                    <a:pt x="201" y="47"/>
                    <a:pt x="197" y="44"/>
                  </a:cubicBezTo>
                  <a:cubicBezTo>
                    <a:pt x="193" y="41"/>
                    <a:pt x="190" y="45"/>
                    <a:pt x="189" y="42"/>
                  </a:cubicBezTo>
                  <a:cubicBezTo>
                    <a:pt x="188" y="38"/>
                    <a:pt x="186" y="37"/>
                    <a:pt x="183" y="35"/>
                  </a:cubicBezTo>
                  <a:cubicBezTo>
                    <a:pt x="181" y="34"/>
                    <a:pt x="181" y="34"/>
                    <a:pt x="184" y="32"/>
                  </a:cubicBezTo>
                  <a:cubicBezTo>
                    <a:pt x="187" y="30"/>
                    <a:pt x="186" y="27"/>
                    <a:pt x="185" y="25"/>
                  </a:cubicBezTo>
                  <a:cubicBezTo>
                    <a:pt x="183" y="22"/>
                    <a:pt x="186" y="23"/>
                    <a:pt x="190" y="21"/>
                  </a:cubicBezTo>
                  <a:cubicBezTo>
                    <a:pt x="194" y="19"/>
                    <a:pt x="190" y="17"/>
                    <a:pt x="193" y="16"/>
                  </a:cubicBezTo>
                  <a:cubicBezTo>
                    <a:pt x="195" y="15"/>
                    <a:pt x="194" y="12"/>
                    <a:pt x="191" y="12"/>
                  </a:cubicBezTo>
                  <a:cubicBezTo>
                    <a:pt x="188" y="11"/>
                    <a:pt x="189" y="15"/>
                    <a:pt x="188" y="15"/>
                  </a:cubicBezTo>
                  <a:cubicBezTo>
                    <a:pt x="187" y="15"/>
                    <a:pt x="186" y="11"/>
                    <a:pt x="185" y="11"/>
                  </a:cubicBezTo>
                  <a:cubicBezTo>
                    <a:pt x="184" y="11"/>
                    <a:pt x="181" y="16"/>
                    <a:pt x="179" y="13"/>
                  </a:cubicBezTo>
                  <a:cubicBezTo>
                    <a:pt x="177" y="11"/>
                    <a:pt x="167" y="9"/>
                    <a:pt x="163" y="8"/>
                  </a:cubicBezTo>
                  <a:cubicBezTo>
                    <a:pt x="159" y="8"/>
                    <a:pt x="158" y="3"/>
                    <a:pt x="156" y="4"/>
                  </a:cubicBezTo>
                  <a:cubicBezTo>
                    <a:pt x="153" y="5"/>
                    <a:pt x="156" y="6"/>
                    <a:pt x="159" y="9"/>
                  </a:cubicBezTo>
                  <a:cubicBezTo>
                    <a:pt x="161" y="12"/>
                    <a:pt x="150" y="14"/>
                    <a:pt x="146" y="13"/>
                  </a:cubicBezTo>
                  <a:cubicBezTo>
                    <a:pt x="143" y="12"/>
                    <a:pt x="147" y="15"/>
                    <a:pt x="144" y="15"/>
                  </a:cubicBezTo>
                  <a:cubicBezTo>
                    <a:pt x="141" y="15"/>
                    <a:pt x="141" y="20"/>
                    <a:pt x="138" y="22"/>
                  </a:cubicBezTo>
                  <a:cubicBezTo>
                    <a:pt x="136" y="25"/>
                    <a:pt x="138" y="27"/>
                    <a:pt x="135" y="28"/>
                  </a:cubicBezTo>
                  <a:cubicBezTo>
                    <a:pt x="133" y="30"/>
                    <a:pt x="132" y="32"/>
                    <a:pt x="135" y="35"/>
                  </a:cubicBezTo>
                  <a:cubicBezTo>
                    <a:pt x="138" y="39"/>
                    <a:pt x="134" y="39"/>
                    <a:pt x="131" y="36"/>
                  </a:cubicBezTo>
                  <a:cubicBezTo>
                    <a:pt x="129" y="33"/>
                    <a:pt x="126" y="33"/>
                    <a:pt x="126" y="36"/>
                  </a:cubicBezTo>
                  <a:cubicBezTo>
                    <a:pt x="126" y="39"/>
                    <a:pt x="123" y="38"/>
                    <a:pt x="124" y="35"/>
                  </a:cubicBezTo>
                  <a:cubicBezTo>
                    <a:pt x="124" y="31"/>
                    <a:pt x="120" y="33"/>
                    <a:pt x="119" y="31"/>
                  </a:cubicBezTo>
                  <a:cubicBezTo>
                    <a:pt x="118" y="29"/>
                    <a:pt x="115" y="26"/>
                    <a:pt x="112" y="26"/>
                  </a:cubicBezTo>
                  <a:cubicBezTo>
                    <a:pt x="110" y="26"/>
                    <a:pt x="110" y="29"/>
                    <a:pt x="108" y="29"/>
                  </a:cubicBezTo>
                  <a:cubicBezTo>
                    <a:pt x="105" y="29"/>
                    <a:pt x="105" y="30"/>
                    <a:pt x="105" y="32"/>
                  </a:cubicBezTo>
                  <a:cubicBezTo>
                    <a:pt x="105" y="35"/>
                    <a:pt x="102" y="32"/>
                    <a:pt x="99" y="32"/>
                  </a:cubicBezTo>
                  <a:cubicBezTo>
                    <a:pt x="96" y="33"/>
                    <a:pt x="99" y="36"/>
                    <a:pt x="97" y="36"/>
                  </a:cubicBezTo>
                  <a:cubicBezTo>
                    <a:pt x="96" y="36"/>
                    <a:pt x="96" y="39"/>
                    <a:pt x="94" y="39"/>
                  </a:cubicBezTo>
                  <a:cubicBezTo>
                    <a:pt x="91" y="39"/>
                    <a:pt x="92" y="44"/>
                    <a:pt x="92" y="47"/>
                  </a:cubicBezTo>
                  <a:cubicBezTo>
                    <a:pt x="92" y="49"/>
                    <a:pt x="89" y="45"/>
                    <a:pt x="86" y="46"/>
                  </a:cubicBezTo>
                  <a:cubicBezTo>
                    <a:pt x="84" y="47"/>
                    <a:pt x="87" y="49"/>
                    <a:pt x="87" y="52"/>
                  </a:cubicBezTo>
                  <a:cubicBezTo>
                    <a:pt x="88" y="55"/>
                    <a:pt x="86" y="55"/>
                    <a:pt x="85" y="56"/>
                  </a:cubicBezTo>
                  <a:cubicBezTo>
                    <a:pt x="84" y="57"/>
                    <a:pt x="82" y="53"/>
                    <a:pt x="82" y="50"/>
                  </a:cubicBezTo>
                  <a:cubicBezTo>
                    <a:pt x="82" y="47"/>
                    <a:pt x="79" y="50"/>
                    <a:pt x="76" y="53"/>
                  </a:cubicBezTo>
                  <a:cubicBezTo>
                    <a:pt x="72" y="57"/>
                    <a:pt x="77" y="62"/>
                    <a:pt x="75" y="63"/>
                  </a:cubicBezTo>
                  <a:cubicBezTo>
                    <a:pt x="74" y="64"/>
                    <a:pt x="67" y="70"/>
                    <a:pt x="64" y="74"/>
                  </a:cubicBezTo>
                  <a:cubicBezTo>
                    <a:pt x="60" y="79"/>
                    <a:pt x="52" y="76"/>
                    <a:pt x="49" y="78"/>
                  </a:cubicBezTo>
                  <a:cubicBezTo>
                    <a:pt x="47" y="80"/>
                    <a:pt x="44" y="79"/>
                    <a:pt x="42" y="81"/>
                  </a:cubicBezTo>
                  <a:cubicBezTo>
                    <a:pt x="39" y="83"/>
                    <a:pt x="35" y="86"/>
                    <a:pt x="34" y="84"/>
                  </a:cubicBezTo>
                  <a:cubicBezTo>
                    <a:pt x="33" y="82"/>
                    <a:pt x="27" y="83"/>
                    <a:pt x="24" y="86"/>
                  </a:cubicBezTo>
                  <a:cubicBezTo>
                    <a:pt x="22" y="89"/>
                    <a:pt x="17" y="92"/>
                    <a:pt x="14" y="92"/>
                  </a:cubicBezTo>
                  <a:cubicBezTo>
                    <a:pt x="11" y="92"/>
                    <a:pt x="11" y="97"/>
                    <a:pt x="10" y="98"/>
                  </a:cubicBezTo>
                  <a:cubicBezTo>
                    <a:pt x="9" y="99"/>
                    <a:pt x="9" y="94"/>
                    <a:pt x="9" y="93"/>
                  </a:cubicBezTo>
                  <a:cubicBezTo>
                    <a:pt x="9" y="91"/>
                    <a:pt x="6" y="95"/>
                    <a:pt x="5" y="99"/>
                  </a:cubicBezTo>
                  <a:cubicBezTo>
                    <a:pt x="4" y="102"/>
                    <a:pt x="8" y="104"/>
                    <a:pt x="5" y="108"/>
                  </a:cubicBezTo>
                  <a:cubicBezTo>
                    <a:pt x="3" y="112"/>
                    <a:pt x="0" y="116"/>
                    <a:pt x="4" y="121"/>
                  </a:cubicBezTo>
                  <a:cubicBezTo>
                    <a:pt x="8" y="126"/>
                    <a:pt x="10" y="129"/>
                    <a:pt x="9" y="131"/>
                  </a:cubicBezTo>
                  <a:cubicBezTo>
                    <a:pt x="7" y="134"/>
                    <a:pt x="5" y="126"/>
                    <a:pt x="4" y="127"/>
                  </a:cubicBezTo>
                  <a:cubicBezTo>
                    <a:pt x="3" y="128"/>
                    <a:pt x="7" y="131"/>
                    <a:pt x="6" y="133"/>
                  </a:cubicBezTo>
                  <a:cubicBezTo>
                    <a:pt x="5" y="134"/>
                    <a:pt x="1" y="127"/>
                    <a:pt x="0" y="129"/>
                  </a:cubicBezTo>
                  <a:cubicBezTo>
                    <a:pt x="0" y="130"/>
                    <a:pt x="8" y="142"/>
                    <a:pt x="9" y="147"/>
                  </a:cubicBezTo>
                  <a:cubicBezTo>
                    <a:pt x="9" y="151"/>
                    <a:pt x="16" y="156"/>
                    <a:pt x="15" y="162"/>
                  </a:cubicBezTo>
                  <a:cubicBezTo>
                    <a:pt x="15" y="168"/>
                    <a:pt x="21" y="179"/>
                    <a:pt x="23" y="180"/>
                  </a:cubicBezTo>
                  <a:cubicBezTo>
                    <a:pt x="24" y="182"/>
                    <a:pt x="20" y="186"/>
                    <a:pt x="21" y="191"/>
                  </a:cubicBezTo>
                  <a:cubicBezTo>
                    <a:pt x="21" y="196"/>
                    <a:pt x="19" y="198"/>
                    <a:pt x="16" y="198"/>
                  </a:cubicBezTo>
                  <a:cubicBezTo>
                    <a:pt x="13" y="198"/>
                    <a:pt x="15" y="203"/>
                    <a:pt x="18" y="203"/>
                  </a:cubicBezTo>
                  <a:cubicBezTo>
                    <a:pt x="22" y="203"/>
                    <a:pt x="20" y="206"/>
                    <a:pt x="24" y="208"/>
                  </a:cubicBezTo>
                  <a:cubicBezTo>
                    <a:pt x="28" y="211"/>
                    <a:pt x="37" y="210"/>
                    <a:pt x="40" y="210"/>
                  </a:cubicBezTo>
                  <a:cubicBezTo>
                    <a:pt x="43" y="210"/>
                    <a:pt x="44" y="205"/>
                    <a:pt x="48" y="205"/>
                  </a:cubicBezTo>
                  <a:cubicBezTo>
                    <a:pt x="52" y="205"/>
                    <a:pt x="52" y="203"/>
                    <a:pt x="54" y="201"/>
                  </a:cubicBezTo>
                  <a:cubicBezTo>
                    <a:pt x="56" y="198"/>
                    <a:pt x="65" y="199"/>
                    <a:pt x="74" y="200"/>
                  </a:cubicBezTo>
                  <a:cubicBezTo>
                    <a:pt x="84" y="200"/>
                    <a:pt x="88" y="197"/>
                    <a:pt x="89" y="193"/>
                  </a:cubicBezTo>
                  <a:cubicBezTo>
                    <a:pt x="90" y="190"/>
                    <a:pt x="97" y="190"/>
                    <a:pt x="100" y="187"/>
                  </a:cubicBezTo>
                  <a:cubicBezTo>
                    <a:pt x="103" y="185"/>
                    <a:pt x="105" y="185"/>
                    <a:pt x="112" y="185"/>
                  </a:cubicBezTo>
                  <a:cubicBezTo>
                    <a:pt x="119" y="185"/>
                    <a:pt x="125" y="182"/>
                    <a:pt x="130" y="180"/>
                  </a:cubicBezTo>
                  <a:cubicBezTo>
                    <a:pt x="134" y="178"/>
                    <a:pt x="142" y="179"/>
                    <a:pt x="147" y="178"/>
                  </a:cubicBezTo>
                  <a:cubicBezTo>
                    <a:pt x="151" y="177"/>
                    <a:pt x="152" y="183"/>
                    <a:pt x="156" y="183"/>
                  </a:cubicBezTo>
                  <a:cubicBezTo>
                    <a:pt x="161" y="182"/>
                    <a:pt x="163" y="184"/>
                    <a:pt x="166" y="184"/>
                  </a:cubicBezTo>
                  <a:cubicBezTo>
                    <a:pt x="168" y="184"/>
                    <a:pt x="168" y="186"/>
                    <a:pt x="171" y="186"/>
                  </a:cubicBezTo>
                  <a:cubicBezTo>
                    <a:pt x="173" y="187"/>
                    <a:pt x="173" y="189"/>
                    <a:pt x="171" y="191"/>
                  </a:cubicBezTo>
                  <a:cubicBezTo>
                    <a:pt x="170" y="193"/>
                    <a:pt x="175" y="193"/>
                    <a:pt x="178" y="198"/>
                  </a:cubicBezTo>
                  <a:cubicBezTo>
                    <a:pt x="182" y="203"/>
                    <a:pt x="178" y="203"/>
                    <a:pt x="180" y="207"/>
                  </a:cubicBezTo>
                  <a:cubicBezTo>
                    <a:pt x="182" y="210"/>
                    <a:pt x="183" y="210"/>
                    <a:pt x="187" y="205"/>
                  </a:cubicBezTo>
                  <a:cubicBezTo>
                    <a:pt x="190" y="200"/>
                    <a:pt x="194" y="203"/>
                    <a:pt x="195" y="198"/>
                  </a:cubicBezTo>
                  <a:cubicBezTo>
                    <a:pt x="195" y="194"/>
                    <a:pt x="199" y="189"/>
                    <a:pt x="202" y="191"/>
                  </a:cubicBezTo>
                  <a:cubicBezTo>
                    <a:pt x="204" y="193"/>
                    <a:pt x="200" y="195"/>
                    <a:pt x="198" y="203"/>
                  </a:cubicBezTo>
                  <a:cubicBezTo>
                    <a:pt x="197" y="211"/>
                    <a:pt x="194" y="207"/>
                    <a:pt x="193" y="209"/>
                  </a:cubicBezTo>
                  <a:cubicBezTo>
                    <a:pt x="193" y="211"/>
                    <a:pt x="201" y="213"/>
                    <a:pt x="201" y="208"/>
                  </a:cubicBezTo>
                  <a:cubicBezTo>
                    <a:pt x="201" y="204"/>
                    <a:pt x="202" y="202"/>
                    <a:pt x="205" y="206"/>
                  </a:cubicBezTo>
                  <a:cubicBezTo>
                    <a:pt x="208" y="210"/>
                    <a:pt x="203" y="213"/>
                    <a:pt x="204" y="215"/>
                  </a:cubicBezTo>
                  <a:cubicBezTo>
                    <a:pt x="205" y="217"/>
                    <a:pt x="208" y="214"/>
                    <a:pt x="210" y="215"/>
                  </a:cubicBezTo>
                  <a:cubicBezTo>
                    <a:pt x="213" y="215"/>
                    <a:pt x="217" y="222"/>
                    <a:pt x="217" y="226"/>
                  </a:cubicBezTo>
                  <a:cubicBezTo>
                    <a:pt x="216" y="229"/>
                    <a:pt x="215" y="233"/>
                    <a:pt x="221" y="236"/>
                  </a:cubicBezTo>
                  <a:cubicBezTo>
                    <a:pt x="227" y="239"/>
                    <a:pt x="225" y="240"/>
                    <a:pt x="229" y="240"/>
                  </a:cubicBezTo>
                  <a:cubicBezTo>
                    <a:pt x="234" y="240"/>
                    <a:pt x="243" y="243"/>
                    <a:pt x="245" y="245"/>
                  </a:cubicBezTo>
                  <a:cubicBezTo>
                    <a:pt x="248" y="247"/>
                    <a:pt x="254" y="244"/>
                    <a:pt x="256" y="239"/>
                  </a:cubicBezTo>
                  <a:cubicBezTo>
                    <a:pt x="257" y="235"/>
                    <a:pt x="262" y="239"/>
                    <a:pt x="259" y="241"/>
                  </a:cubicBezTo>
                  <a:cubicBezTo>
                    <a:pt x="257" y="242"/>
                    <a:pt x="260" y="245"/>
                    <a:pt x="260" y="243"/>
                  </a:cubicBezTo>
                  <a:cubicBezTo>
                    <a:pt x="261" y="241"/>
                    <a:pt x="262" y="239"/>
                    <a:pt x="263" y="241"/>
                  </a:cubicBezTo>
                  <a:cubicBezTo>
                    <a:pt x="264" y="244"/>
                    <a:pt x="267" y="244"/>
                    <a:pt x="268" y="246"/>
                  </a:cubicBezTo>
                  <a:cubicBezTo>
                    <a:pt x="269" y="248"/>
                    <a:pt x="271" y="250"/>
                    <a:pt x="271" y="248"/>
                  </a:cubicBezTo>
                  <a:cubicBezTo>
                    <a:pt x="271" y="246"/>
                    <a:pt x="271" y="245"/>
                    <a:pt x="274" y="244"/>
                  </a:cubicBezTo>
                  <a:cubicBezTo>
                    <a:pt x="277" y="243"/>
                    <a:pt x="279" y="241"/>
                    <a:pt x="282" y="238"/>
                  </a:cubicBezTo>
                  <a:cubicBezTo>
                    <a:pt x="285" y="236"/>
                    <a:pt x="297" y="235"/>
                    <a:pt x="299" y="235"/>
                  </a:cubicBezTo>
                  <a:cubicBezTo>
                    <a:pt x="300" y="235"/>
                    <a:pt x="301" y="225"/>
                    <a:pt x="301" y="219"/>
                  </a:cubicBezTo>
                  <a:cubicBezTo>
                    <a:pt x="302" y="213"/>
                    <a:pt x="307" y="213"/>
                    <a:pt x="307" y="207"/>
                  </a:cubicBezTo>
                  <a:cubicBezTo>
                    <a:pt x="308" y="201"/>
                    <a:pt x="314" y="190"/>
                    <a:pt x="316" y="189"/>
                  </a:cubicBezTo>
                  <a:cubicBezTo>
                    <a:pt x="318" y="189"/>
                    <a:pt x="321" y="187"/>
                    <a:pt x="321" y="184"/>
                  </a:cubicBezTo>
                  <a:cubicBezTo>
                    <a:pt x="321" y="180"/>
                    <a:pt x="325" y="177"/>
                    <a:pt x="325" y="173"/>
                  </a:cubicBezTo>
                  <a:cubicBezTo>
                    <a:pt x="325" y="169"/>
                    <a:pt x="327" y="164"/>
                    <a:pt x="327" y="162"/>
                  </a:cubicBezTo>
                  <a:cubicBezTo>
                    <a:pt x="327" y="161"/>
                    <a:pt x="325" y="157"/>
                    <a:pt x="328" y="154"/>
                  </a:cubicBezTo>
                  <a:cubicBezTo>
                    <a:pt x="331" y="152"/>
                    <a:pt x="327" y="148"/>
                    <a:pt x="328" y="147"/>
                  </a:cubicBezTo>
                  <a:close/>
                  <a:moveTo>
                    <a:pt x="150" y="7"/>
                  </a:moveTo>
                  <a:cubicBezTo>
                    <a:pt x="149" y="5"/>
                    <a:pt x="136" y="8"/>
                    <a:pt x="139" y="10"/>
                  </a:cubicBezTo>
                  <a:cubicBezTo>
                    <a:pt x="141" y="11"/>
                    <a:pt x="150" y="10"/>
                    <a:pt x="150" y="7"/>
                  </a:cubicBezTo>
                  <a:close/>
                  <a:moveTo>
                    <a:pt x="190" y="219"/>
                  </a:moveTo>
                  <a:cubicBezTo>
                    <a:pt x="192" y="220"/>
                    <a:pt x="198" y="220"/>
                    <a:pt x="199" y="217"/>
                  </a:cubicBezTo>
                  <a:cubicBezTo>
                    <a:pt x="200" y="215"/>
                    <a:pt x="188" y="217"/>
                    <a:pt x="190" y="219"/>
                  </a:cubicBezTo>
                  <a:close/>
                  <a:moveTo>
                    <a:pt x="270" y="268"/>
                  </a:moveTo>
                  <a:cubicBezTo>
                    <a:pt x="265" y="269"/>
                    <a:pt x="258" y="264"/>
                    <a:pt x="257" y="264"/>
                  </a:cubicBezTo>
                  <a:cubicBezTo>
                    <a:pt x="255" y="265"/>
                    <a:pt x="263" y="277"/>
                    <a:pt x="260" y="280"/>
                  </a:cubicBezTo>
                  <a:cubicBezTo>
                    <a:pt x="258" y="284"/>
                    <a:pt x="268" y="292"/>
                    <a:pt x="271" y="293"/>
                  </a:cubicBezTo>
                  <a:cubicBezTo>
                    <a:pt x="274" y="293"/>
                    <a:pt x="273" y="289"/>
                    <a:pt x="275" y="290"/>
                  </a:cubicBezTo>
                  <a:cubicBezTo>
                    <a:pt x="278" y="290"/>
                    <a:pt x="277" y="287"/>
                    <a:pt x="277" y="286"/>
                  </a:cubicBezTo>
                  <a:cubicBezTo>
                    <a:pt x="278" y="284"/>
                    <a:pt x="280" y="287"/>
                    <a:pt x="282" y="286"/>
                  </a:cubicBezTo>
                  <a:cubicBezTo>
                    <a:pt x="284" y="285"/>
                    <a:pt x="281" y="278"/>
                    <a:pt x="284" y="278"/>
                  </a:cubicBezTo>
                  <a:cubicBezTo>
                    <a:pt x="287" y="278"/>
                    <a:pt x="285" y="268"/>
                    <a:pt x="284" y="265"/>
                  </a:cubicBezTo>
                  <a:cubicBezTo>
                    <a:pt x="283" y="262"/>
                    <a:pt x="275" y="268"/>
                    <a:pt x="270" y="26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07" name="Freeform 164">
              <a:extLst>
                <a:ext uri="{FF2B5EF4-FFF2-40B4-BE49-F238E27FC236}">
                  <a16:creationId xmlns:a16="http://schemas.microsoft.com/office/drawing/2014/main" id="{58CA43E4-FD01-43B2-8F01-50B4EFB243F4}"/>
                </a:ext>
              </a:extLst>
            </p:cNvPr>
            <p:cNvSpPr>
              <a:spLocks noEditPoints="1"/>
            </p:cNvSpPr>
            <p:nvPr userDrawn="1"/>
          </p:nvSpPr>
          <p:spPr bwMode="auto">
            <a:xfrm>
              <a:off x="6553272" y="1795588"/>
              <a:ext cx="3907491" cy="1501332"/>
            </a:xfrm>
            <a:custGeom>
              <a:avLst/>
              <a:gdLst>
                <a:gd name="T0" fmla="*/ 361 w 1373"/>
                <a:gd name="T1" fmla="*/ 11 h 527"/>
                <a:gd name="T2" fmla="*/ 610 w 1373"/>
                <a:gd name="T3" fmla="*/ 5 h 527"/>
                <a:gd name="T4" fmla="*/ 480 w 1373"/>
                <a:gd name="T5" fmla="*/ 151 h 527"/>
                <a:gd name="T6" fmla="*/ 662 w 1373"/>
                <a:gd name="T7" fmla="*/ 50 h 527"/>
                <a:gd name="T8" fmla="*/ 1002 w 1373"/>
                <a:gd name="T9" fmla="*/ 111 h 527"/>
                <a:gd name="T10" fmla="*/ 1053 w 1373"/>
                <a:gd name="T11" fmla="*/ 117 h 527"/>
                <a:gd name="T12" fmla="*/ 981 w 1373"/>
                <a:gd name="T13" fmla="*/ 426 h 527"/>
                <a:gd name="T14" fmla="*/ 243 w 1373"/>
                <a:gd name="T15" fmla="*/ 23 h 527"/>
                <a:gd name="T16" fmla="*/ 1331 w 1373"/>
                <a:gd name="T17" fmla="*/ 242 h 527"/>
                <a:gd name="T18" fmla="*/ 1193 w 1373"/>
                <a:gd name="T19" fmla="*/ 203 h 527"/>
                <a:gd name="T20" fmla="*/ 1062 w 1373"/>
                <a:gd name="T21" fmla="*/ 177 h 527"/>
                <a:gd name="T22" fmla="*/ 973 w 1373"/>
                <a:gd name="T23" fmla="*/ 150 h 527"/>
                <a:gd name="T24" fmla="*/ 902 w 1373"/>
                <a:gd name="T25" fmla="*/ 168 h 527"/>
                <a:gd name="T26" fmla="*/ 844 w 1373"/>
                <a:gd name="T27" fmla="*/ 139 h 527"/>
                <a:gd name="T28" fmla="*/ 747 w 1373"/>
                <a:gd name="T29" fmla="*/ 136 h 527"/>
                <a:gd name="T30" fmla="*/ 737 w 1373"/>
                <a:gd name="T31" fmla="*/ 118 h 527"/>
                <a:gd name="T32" fmla="*/ 698 w 1373"/>
                <a:gd name="T33" fmla="*/ 84 h 527"/>
                <a:gd name="T34" fmla="*/ 630 w 1373"/>
                <a:gd name="T35" fmla="*/ 96 h 527"/>
                <a:gd name="T36" fmla="*/ 546 w 1373"/>
                <a:gd name="T37" fmla="*/ 114 h 527"/>
                <a:gd name="T38" fmla="*/ 519 w 1373"/>
                <a:gd name="T39" fmla="*/ 137 h 527"/>
                <a:gd name="T40" fmla="*/ 478 w 1373"/>
                <a:gd name="T41" fmla="*/ 178 h 527"/>
                <a:gd name="T42" fmla="*/ 455 w 1373"/>
                <a:gd name="T43" fmla="*/ 204 h 527"/>
                <a:gd name="T44" fmla="*/ 421 w 1373"/>
                <a:gd name="T45" fmla="*/ 244 h 527"/>
                <a:gd name="T46" fmla="*/ 437 w 1373"/>
                <a:gd name="T47" fmla="*/ 213 h 527"/>
                <a:gd name="T48" fmla="*/ 386 w 1373"/>
                <a:gd name="T49" fmla="*/ 188 h 527"/>
                <a:gd name="T50" fmla="*/ 326 w 1373"/>
                <a:gd name="T51" fmla="*/ 196 h 527"/>
                <a:gd name="T52" fmla="*/ 268 w 1373"/>
                <a:gd name="T53" fmla="*/ 211 h 527"/>
                <a:gd name="T54" fmla="*/ 195 w 1373"/>
                <a:gd name="T55" fmla="*/ 214 h 527"/>
                <a:gd name="T56" fmla="*/ 149 w 1373"/>
                <a:gd name="T57" fmla="*/ 263 h 527"/>
                <a:gd name="T58" fmla="*/ 102 w 1373"/>
                <a:gd name="T59" fmla="*/ 234 h 527"/>
                <a:gd name="T60" fmla="*/ 107 w 1373"/>
                <a:gd name="T61" fmla="*/ 200 h 527"/>
                <a:gd name="T62" fmla="*/ 78 w 1373"/>
                <a:gd name="T63" fmla="*/ 231 h 527"/>
                <a:gd name="T64" fmla="*/ 70 w 1373"/>
                <a:gd name="T65" fmla="*/ 316 h 527"/>
                <a:gd name="T66" fmla="*/ 73 w 1373"/>
                <a:gd name="T67" fmla="*/ 370 h 527"/>
                <a:gd name="T68" fmla="*/ 114 w 1373"/>
                <a:gd name="T69" fmla="*/ 412 h 527"/>
                <a:gd name="T70" fmla="*/ 160 w 1373"/>
                <a:gd name="T71" fmla="*/ 451 h 527"/>
                <a:gd name="T72" fmla="*/ 164 w 1373"/>
                <a:gd name="T73" fmla="*/ 503 h 527"/>
                <a:gd name="T74" fmla="*/ 238 w 1373"/>
                <a:gd name="T75" fmla="*/ 476 h 527"/>
                <a:gd name="T76" fmla="*/ 236 w 1373"/>
                <a:gd name="T77" fmla="*/ 430 h 527"/>
                <a:gd name="T78" fmla="*/ 325 w 1373"/>
                <a:gd name="T79" fmla="*/ 433 h 527"/>
                <a:gd name="T80" fmla="*/ 373 w 1373"/>
                <a:gd name="T81" fmla="*/ 388 h 527"/>
                <a:gd name="T82" fmla="*/ 450 w 1373"/>
                <a:gd name="T83" fmla="*/ 396 h 527"/>
                <a:gd name="T84" fmla="*/ 541 w 1373"/>
                <a:gd name="T85" fmla="*/ 442 h 527"/>
                <a:gd name="T86" fmla="*/ 624 w 1373"/>
                <a:gd name="T87" fmla="*/ 433 h 527"/>
                <a:gd name="T88" fmla="*/ 696 w 1373"/>
                <a:gd name="T89" fmla="*/ 437 h 527"/>
                <a:gd name="T90" fmla="*/ 803 w 1373"/>
                <a:gd name="T91" fmla="*/ 420 h 527"/>
                <a:gd name="T92" fmla="*/ 887 w 1373"/>
                <a:gd name="T93" fmla="*/ 453 h 527"/>
                <a:gd name="T94" fmla="*/ 898 w 1373"/>
                <a:gd name="T95" fmla="*/ 508 h 527"/>
                <a:gd name="T96" fmla="*/ 960 w 1373"/>
                <a:gd name="T97" fmla="*/ 393 h 527"/>
                <a:gd name="T98" fmla="*/ 969 w 1373"/>
                <a:gd name="T99" fmla="*/ 349 h 527"/>
                <a:gd name="T100" fmla="*/ 1078 w 1373"/>
                <a:gd name="T101" fmla="*/ 337 h 527"/>
                <a:gd name="T102" fmla="*/ 1152 w 1373"/>
                <a:gd name="T103" fmla="*/ 299 h 527"/>
                <a:gd name="T104" fmla="*/ 1097 w 1373"/>
                <a:gd name="T105" fmla="*/ 424 h 527"/>
                <a:gd name="T106" fmla="*/ 1150 w 1373"/>
                <a:gd name="T107" fmla="*/ 352 h 527"/>
                <a:gd name="T108" fmla="*/ 1234 w 1373"/>
                <a:gd name="T109" fmla="*/ 309 h 527"/>
                <a:gd name="T110" fmla="*/ 1292 w 1373"/>
                <a:gd name="T111" fmla="*/ 262 h 527"/>
                <a:gd name="T112" fmla="*/ 1347 w 1373"/>
                <a:gd name="T113" fmla="*/ 268 h 527"/>
                <a:gd name="T114" fmla="*/ 707 w 1373"/>
                <a:gd name="T115" fmla="*/ 392 h 527"/>
                <a:gd name="T116" fmla="*/ 276 w 1373"/>
                <a:gd name="T117" fmla="*/ 24 h 527"/>
                <a:gd name="T118" fmla="*/ 281 w 1373"/>
                <a:gd name="T119" fmla="*/ 15 h 527"/>
                <a:gd name="T120" fmla="*/ 299 w 1373"/>
                <a:gd name="T121" fmla="*/ 146 h 527"/>
                <a:gd name="T122" fmla="*/ 300 w 1373"/>
                <a:gd name="T123" fmla="*/ 111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3" h="527">
                  <a:moveTo>
                    <a:pt x="20" y="381"/>
                  </a:moveTo>
                  <a:cubicBezTo>
                    <a:pt x="19" y="382"/>
                    <a:pt x="16" y="381"/>
                    <a:pt x="16" y="379"/>
                  </a:cubicBezTo>
                  <a:cubicBezTo>
                    <a:pt x="15" y="378"/>
                    <a:pt x="13" y="379"/>
                    <a:pt x="11" y="379"/>
                  </a:cubicBezTo>
                  <a:cubicBezTo>
                    <a:pt x="11" y="379"/>
                    <a:pt x="12" y="380"/>
                    <a:pt x="12" y="380"/>
                  </a:cubicBezTo>
                  <a:cubicBezTo>
                    <a:pt x="13" y="382"/>
                    <a:pt x="8" y="382"/>
                    <a:pt x="9" y="385"/>
                  </a:cubicBezTo>
                  <a:cubicBezTo>
                    <a:pt x="11" y="387"/>
                    <a:pt x="5" y="387"/>
                    <a:pt x="5" y="385"/>
                  </a:cubicBezTo>
                  <a:cubicBezTo>
                    <a:pt x="5" y="382"/>
                    <a:pt x="0" y="383"/>
                    <a:pt x="0" y="385"/>
                  </a:cubicBezTo>
                  <a:cubicBezTo>
                    <a:pt x="0" y="385"/>
                    <a:pt x="0" y="386"/>
                    <a:pt x="0" y="387"/>
                  </a:cubicBezTo>
                  <a:cubicBezTo>
                    <a:pt x="1" y="387"/>
                    <a:pt x="3" y="388"/>
                    <a:pt x="4" y="388"/>
                  </a:cubicBezTo>
                  <a:cubicBezTo>
                    <a:pt x="5" y="389"/>
                    <a:pt x="19" y="390"/>
                    <a:pt x="24" y="389"/>
                  </a:cubicBezTo>
                  <a:cubicBezTo>
                    <a:pt x="24" y="388"/>
                    <a:pt x="25" y="385"/>
                    <a:pt x="25" y="384"/>
                  </a:cubicBezTo>
                  <a:cubicBezTo>
                    <a:pt x="25" y="382"/>
                    <a:pt x="21" y="381"/>
                    <a:pt x="20" y="381"/>
                  </a:cubicBezTo>
                  <a:close/>
                  <a:moveTo>
                    <a:pt x="364" y="15"/>
                  </a:moveTo>
                  <a:cubicBezTo>
                    <a:pt x="373" y="14"/>
                    <a:pt x="373" y="9"/>
                    <a:pt x="368" y="8"/>
                  </a:cubicBezTo>
                  <a:cubicBezTo>
                    <a:pt x="364" y="7"/>
                    <a:pt x="363" y="11"/>
                    <a:pt x="361" y="11"/>
                  </a:cubicBezTo>
                  <a:cubicBezTo>
                    <a:pt x="358" y="10"/>
                    <a:pt x="349" y="12"/>
                    <a:pt x="351" y="14"/>
                  </a:cubicBezTo>
                  <a:cubicBezTo>
                    <a:pt x="353" y="17"/>
                    <a:pt x="360" y="15"/>
                    <a:pt x="364" y="15"/>
                  </a:cubicBezTo>
                  <a:close/>
                  <a:moveTo>
                    <a:pt x="410" y="147"/>
                  </a:moveTo>
                  <a:cubicBezTo>
                    <a:pt x="413" y="148"/>
                    <a:pt x="422" y="146"/>
                    <a:pt x="423" y="144"/>
                  </a:cubicBezTo>
                  <a:cubicBezTo>
                    <a:pt x="424" y="143"/>
                    <a:pt x="419" y="141"/>
                    <a:pt x="414" y="141"/>
                  </a:cubicBezTo>
                  <a:cubicBezTo>
                    <a:pt x="408" y="141"/>
                    <a:pt x="408" y="147"/>
                    <a:pt x="410" y="147"/>
                  </a:cubicBezTo>
                  <a:close/>
                  <a:moveTo>
                    <a:pt x="586" y="26"/>
                  </a:moveTo>
                  <a:cubicBezTo>
                    <a:pt x="591" y="28"/>
                    <a:pt x="589" y="29"/>
                    <a:pt x="584" y="29"/>
                  </a:cubicBezTo>
                  <a:cubicBezTo>
                    <a:pt x="579" y="29"/>
                    <a:pt x="575" y="30"/>
                    <a:pt x="578" y="32"/>
                  </a:cubicBezTo>
                  <a:cubicBezTo>
                    <a:pt x="581" y="33"/>
                    <a:pt x="581" y="35"/>
                    <a:pt x="586" y="36"/>
                  </a:cubicBezTo>
                  <a:cubicBezTo>
                    <a:pt x="591" y="37"/>
                    <a:pt x="596" y="33"/>
                    <a:pt x="595" y="31"/>
                  </a:cubicBezTo>
                  <a:cubicBezTo>
                    <a:pt x="595" y="28"/>
                    <a:pt x="612" y="25"/>
                    <a:pt x="617" y="24"/>
                  </a:cubicBezTo>
                  <a:cubicBezTo>
                    <a:pt x="622" y="23"/>
                    <a:pt x="614" y="18"/>
                    <a:pt x="619" y="17"/>
                  </a:cubicBezTo>
                  <a:cubicBezTo>
                    <a:pt x="625" y="17"/>
                    <a:pt x="622" y="14"/>
                    <a:pt x="616" y="13"/>
                  </a:cubicBezTo>
                  <a:cubicBezTo>
                    <a:pt x="610" y="13"/>
                    <a:pt x="612" y="7"/>
                    <a:pt x="610" y="5"/>
                  </a:cubicBezTo>
                  <a:cubicBezTo>
                    <a:pt x="608" y="3"/>
                    <a:pt x="607" y="8"/>
                    <a:pt x="598" y="9"/>
                  </a:cubicBezTo>
                  <a:cubicBezTo>
                    <a:pt x="590" y="11"/>
                    <a:pt x="586" y="13"/>
                    <a:pt x="589" y="15"/>
                  </a:cubicBezTo>
                  <a:cubicBezTo>
                    <a:pt x="593" y="16"/>
                    <a:pt x="589" y="20"/>
                    <a:pt x="586" y="20"/>
                  </a:cubicBezTo>
                  <a:cubicBezTo>
                    <a:pt x="582" y="20"/>
                    <a:pt x="582" y="24"/>
                    <a:pt x="586" y="26"/>
                  </a:cubicBezTo>
                  <a:close/>
                  <a:moveTo>
                    <a:pt x="599" y="32"/>
                  </a:moveTo>
                  <a:cubicBezTo>
                    <a:pt x="599" y="35"/>
                    <a:pt x="591" y="37"/>
                    <a:pt x="593" y="39"/>
                  </a:cubicBezTo>
                  <a:cubicBezTo>
                    <a:pt x="595" y="41"/>
                    <a:pt x="597" y="41"/>
                    <a:pt x="599" y="41"/>
                  </a:cubicBezTo>
                  <a:cubicBezTo>
                    <a:pt x="601" y="42"/>
                    <a:pt x="603" y="47"/>
                    <a:pt x="607" y="47"/>
                  </a:cubicBezTo>
                  <a:cubicBezTo>
                    <a:pt x="611" y="46"/>
                    <a:pt x="623" y="51"/>
                    <a:pt x="630" y="51"/>
                  </a:cubicBezTo>
                  <a:cubicBezTo>
                    <a:pt x="637" y="51"/>
                    <a:pt x="637" y="46"/>
                    <a:pt x="635" y="45"/>
                  </a:cubicBezTo>
                  <a:cubicBezTo>
                    <a:pt x="633" y="45"/>
                    <a:pt x="635" y="42"/>
                    <a:pt x="639" y="36"/>
                  </a:cubicBezTo>
                  <a:cubicBezTo>
                    <a:pt x="643" y="31"/>
                    <a:pt x="627" y="27"/>
                    <a:pt x="627" y="31"/>
                  </a:cubicBezTo>
                  <a:cubicBezTo>
                    <a:pt x="627" y="35"/>
                    <a:pt x="622" y="30"/>
                    <a:pt x="621" y="28"/>
                  </a:cubicBezTo>
                  <a:cubicBezTo>
                    <a:pt x="620" y="25"/>
                    <a:pt x="599" y="30"/>
                    <a:pt x="599" y="32"/>
                  </a:cubicBezTo>
                  <a:close/>
                  <a:moveTo>
                    <a:pt x="480" y="151"/>
                  </a:moveTo>
                  <a:cubicBezTo>
                    <a:pt x="484" y="153"/>
                    <a:pt x="486" y="152"/>
                    <a:pt x="486" y="148"/>
                  </a:cubicBezTo>
                  <a:cubicBezTo>
                    <a:pt x="485" y="144"/>
                    <a:pt x="477" y="149"/>
                    <a:pt x="480" y="151"/>
                  </a:cubicBezTo>
                  <a:close/>
                  <a:moveTo>
                    <a:pt x="580" y="9"/>
                  </a:moveTo>
                  <a:cubicBezTo>
                    <a:pt x="581" y="5"/>
                    <a:pt x="565" y="7"/>
                    <a:pt x="569" y="10"/>
                  </a:cubicBezTo>
                  <a:cubicBezTo>
                    <a:pt x="571" y="11"/>
                    <a:pt x="579" y="12"/>
                    <a:pt x="580" y="9"/>
                  </a:cubicBezTo>
                  <a:close/>
                  <a:moveTo>
                    <a:pt x="1280" y="181"/>
                  </a:moveTo>
                  <a:cubicBezTo>
                    <a:pt x="1284" y="184"/>
                    <a:pt x="1287" y="178"/>
                    <a:pt x="1291" y="181"/>
                  </a:cubicBezTo>
                  <a:cubicBezTo>
                    <a:pt x="1295" y="184"/>
                    <a:pt x="1304" y="180"/>
                    <a:pt x="1308" y="179"/>
                  </a:cubicBezTo>
                  <a:cubicBezTo>
                    <a:pt x="1312" y="178"/>
                    <a:pt x="1310" y="174"/>
                    <a:pt x="1299" y="172"/>
                  </a:cubicBezTo>
                  <a:cubicBezTo>
                    <a:pt x="1288" y="171"/>
                    <a:pt x="1275" y="179"/>
                    <a:pt x="1280" y="181"/>
                  </a:cubicBezTo>
                  <a:close/>
                  <a:moveTo>
                    <a:pt x="636" y="66"/>
                  </a:moveTo>
                  <a:cubicBezTo>
                    <a:pt x="639" y="68"/>
                    <a:pt x="650" y="63"/>
                    <a:pt x="657" y="64"/>
                  </a:cubicBezTo>
                  <a:cubicBezTo>
                    <a:pt x="664" y="64"/>
                    <a:pt x="684" y="58"/>
                    <a:pt x="684" y="54"/>
                  </a:cubicBezTo>
                  <a:cubicBezTo>
                    <a:pt x="685" y="51"/>
                    <a:pt x="677" y="51"/>
                    <a:pt x="674" y="47"/>
                  </a:cubicBezTo>
                  <a:cubicBezTo>
                    <a:pt x="671" y="44"/>
                    <a:pt x="664" y="47"/>
                    <a:pt x="662" y="50"/>
                  </a:cubicBezTo>
                  <a:cubicBezTo>
                    <a:pt x="661" y="53"/>
                    <a:pt x="659" y="50"/>
                    <a:pt x="663" y="46"/>
                  </a:cubicBezTo>
                  <a:cubicBezTo>
                    <a:pt x="668" y="41"/>
                    <a:pt x="659" y="37"/>
                    <a:pt x="659" y="40"/>
                  </a:cubicBezTo>
                  <a:cubicBezTo>
                    <a:pt x="658" y="43"/>
                    <a:pt x="650" y="41"/>
                    <a:pt x="650" y="43"/>
                  </a:cubicBezTo>
                  <a:cubicBezTo>
                    <a:pt x="650" y="46"/>
                    <a:pt x="647" y="47"/>
                    <a:pt x="647" y="50"/>
                  </a:cubicBezTo>
                  <a:cubicBezTo>
                    <a:pt x="647" y="52"/>
                    <a:pt x="641" y="48"/>
                    <a:pt x="641" y="54"/>
                  </a:cubicBezTo>
                  <a:cubicBezTo>
                    <a:pt x="641" y="60"/>
                    <a:pt x="632" y="64"/>
                    <a:pt x="636" y="66"/>
                  </a:cubicBezTo>
                  <a:close/>
                  <a:moveTo>
                    <a:pt x="942" y="115"/>
                  </a:moveTo>
                  <a:cubicBezTo>
                    <a:pt x="946" y="116"/>
                    <a:pt x="947" y="118"/>
                    <a:pt x="949" y="120"/>
                  </a:cubicBezTo>
                  <a:cubicBezTo>
                    <a:pt x="951" y="122"/>
                    <a:pt x="958" y="119"/>
                    <a:pt x="961" y="118"/>
                  </a:cubicBezTo>
                  <a:cubicBezTo>
                    <a:pt x="963" y="117"/>
                    <a:pt x="964" y="122"/>
                    <a:pt x="968" y="120"/>
                  </a:cubicBezTo>
                  <a:cubicBezTo>
                    <a:pt x="973" y="117"/>
                    <a:pt x="977" y="118"/>
                    <a:pt x="982" y="118"/>
                  </a:cubicBezTo>
                  <a:cubicBezTo>
                    <a:pt x="988" y="118"/>
                    <a:pt x="981" y="112"/>
                    <a:pt x="982" y="109"/>
                  </a:cubicBezTo>
                  <a:cubicBezTo>
                    <a:pt x="982" y="106"/>
                    <a:pt x="988" y="108"/>
                    <a:pt x="986" y="110"/>
                  </a:cubicBezTo>
                  <a:cubicBezTo>
                    <a:pt x="984" y="113"/>
                    <a:pt x="989" y="118"/>
                    <a:pt x="996" y="118"/>
                  </a:cubicBezTo>
                  <a:cubicBezTo>
                    <a:pt x="1004" y="117"/>
                    <a:pt x="998" y="112"/>
                    <a:pt x="1002" y="111"/>
                  </a:cubicBezTo>
                  <a:cubicBezTo>
                    <a:pt x="1006" y="109"/>
                    <a:pt x="1006" y="107"/>
                    <a:pt x="1000" y="104"/>
                  </a:cubicBezTo>
                  <a:cubicBezTo>
                    <a:pt x="995" y="101"/>
                    <a:pt x="987" y="103"/>
                    <a:pt x="983" y="101"/>
                  </a:cubicBezTo>
                  <a:cubicBezTo>
                    <a:pt x="978" y="98"/>
                    <a:pt x="972" y="98"/>
                    <a:pt x="971" y="103"/>
                  </a:cubicBezTo>
                  <a:cubicBezTo>
                    <a:pt x="971" y="109"/>
                    <a:pt x="961" y="98"/>
                    <a:pt x="956" y="96"/>
                  </a:cubicBezTo>
                  <a:cubicBezTo>
                    <a:pt x="951" y="94"/>
                    <a:pt x="934" y="111"/>
                    <a:pt x="942" y="115"/>
                  </a:cubicBezTo>
                  <a:close/>
                  <a:moveTo>
                    <a:pt x="992" y="145"/>
                  </a:moveTo>
                  <a:cubicBezTo>
                    <a:pt x="996" y="144"/>
                    <a:pt x="989" y="136"/>
                    <a:pt x="981" y="135"/>
                  </a:cubicBezTo>
                  <a:cubicBezTo>
                    <a:pt x="974" y="134"/>
                    <a:pt x="967" y="140"/>
                    <a:pt x="968" y="141"/>
                  </a:cubicBezTo>
                  <a:cubicBezTo>
                    <a:pt x="970" y="145"/>
                    <a:pt x="988" y="146"/>
                    <a:pt x="992" y="145"/>
                  </a:cubicBezTo>
                  <a:close/>
                  <a:moveTo>
                    <a:pt x="973" y="130"/>
                  </a:moveTo>
                  <a:cubicBezTo>
                    <a:pt x="973" y="126"/>
                    <a:pt x="960" y="131"/>
                    <a:pt x="965" y="133"/>
                  </a:cubicBezTo>
                  <a:cubicBezTo>
                    <a:pt x="968" y="134"/>
                    <a:pt x="973" y="133"/>
                    <a:pt x="973" y="130"/>
                  </a:cubicBezTo>
                  <a:close/>
                  <a:moveTo>
                    <a:pt x="1014" y="115"/>
                  </a:moveTo>
                  <a:cubicBezTo>
                    <a:pt x="1020" y="115"/>
                    <a:pt x="1023" y="120"/>
                    <a:pt x="1034" y="121"/>
                  </a:cubicBezTo>
                  <a:cubicBezTo>
                    <a:pt x="1045" y="122"/>
                    <a:pt x="1053" y="120"/>
                    <a:pt x="1053" y="117"/>
                  </a:cubicBezTo>
                  <a:cubicBezTo>
                    <a:pt x="1053" y="115"/>
                    <a:pt x="1043" y="111"/>
                    <a:pt x="1040" y="113"/>
                  </a:cubicBezTo>
                  <a:cubicBezTo>
                    <a:pt x="1037" y="115"/>
                    <a:pt x="1035" y="110"/>
                    <a:pt x="1031" y="111"/>
                  </a:cubicBezTo>
                  <a:cubicBezTo>
                    <a:pt x="1027" y="113"/>
                    <a:pt x="1022" y="112"/>
                    <a:pt x="1020" y="109"/>
                  </a:cubicBezTo>
                  <a:cubicBezTo>
                    <a:pt x="1018" y="106"/>
                    <a:pt x="1011" y="114"/>
                    <a:pt x="1014" y="115"/>
                  </a:cubicBezTo>
                  <a:close/>
                  <a:moveTo>
                    <a:pt x="220" y="18"/>
                  </a:moveTo>
                  <a:cubicBezTo>
                    <a:pt x="225" y="13"/>
                    <a:pt x="232" y="18"/>
                    <a:pt x="233" y="15"/>
                  </a:cubicBezTo>
                  <a:cubicBezTo>
                    <a:pt x="234" y="13"/>
                    <a:pt x="223" y="12"/>
                    <a:pt x="219" y="14"/>
                  </a:cubicBezTo>
                  <a:cubicBezTo>
                    <a:pt x="215" y="17"/>
                    <a:pt x="206" y="15"/>
                    <a:pt x="207" y="18"/>
                  </a:cubicBezTo>
                  <a:cubicBezTo>
                    <a:pt x="207" y="19"/>
                    <a:pt x="214" y="23"/>
                    <a:pt x="220" y="18"/>
                  </a:cubicBezTo>
                  <a:close/>
                  <a:moveTo>
                    <a:pt x="990" y="420"/>
                  </a:moveTo>
                  <a:cubicBezTo>
                    <a:pt x="987" y="413"/>
                    <a:pt x="994" y="406"/>
                    <a:pt x="989" y="403"/>
                  </a:cubicBezTo>
                  <a:cubicBezTo>
                    <a:pt x="984" y="399"/>
                    <a:pt x="986" y="392"/>
                    <a:pt x="984" y="393"/>
                  </a:cubicBezTo>
                  <a:cubicBezTo>
                    <a:pt x="981" y="395"/>
                    <a:pt x="984" y="401"/>
                    <a:pt x="980" y="402"/>
                  </a:cubicBezTo>
                  <a:cubicBezTo>
                    <a:pt x="976" y="402"/>
                    <a:pt x="980" y="406"/>
                    <a:pt x="978" y="410"/>
                  </a:cubicBezTo>
                  <a:cubicBezTo>
                    <a:pt x="977" y="415"/>
                    <a:pt x="979" y="422"/>
                    <a:pt x="981" y="426"/>
                  </a:cubicBezTo>
                  <a:cubicBezTo>
                    <a:pt x="983" y="431"/>
                    <a:pt x="978" y="453"/>
                    <a:pt x="980" y="457"/>
                  </a:cubicBezTo>
                  <a:cubicBezTo>
                    <a:pt x="982" y="461"/>
                    <a:pt x="977" y="478"/>
                    <a:pt x="979" y="480"/>
                  </a:cubicBezTo>
                  <a:cubicBezTo>
                    <a:pt x="982" y="483"/>
                    <a:pt x="980" y="475"/>
                    <a:pt x="984" y="475"/>
                  </a:cubicBezTo>
                  <a:cubicBezTo>
                    <a:pt x="988" y="474"/>
                    <a:pt x="988" y="479"/>
                    <a:pt x="991" y="481"/>
                  </a:cubicBezTo>
                  <a:cubicBezTo>
                    <a:pt x="994" y="482"/>
                    <a:pt x="992" y="473"/>
                    <a:pt x="990" y="473"/>
                  </a:cubicBezTo>
                  <a:cubicBezTo>
                    <a:pt x="987" y="474"/>
                    <a:pt x="985" y="468"/>
                    <a:pt x="984" y="464"/>
                  </a:cubicBezTo>
                  <a:cubicBezTo>
                    <a:pt x="983" y="460"/>
                    <a:pt x="986" y="456"/>
                    <a:pt x="986" y="451"/>
                  </a:cubicBezTo>
                  <a:cubicBezTo>
                    <a:pt x="986" y="446"/>
                    <a:pt x="992" y="446"/>
                    <a:pt x="996" y="450"/>
                  </a:cubicBezTo>
                  <a:cubicBezTo>
                    <a:pt x="1000" y="453"/>
                    <a:pt x="1000" y="451"/>
                    <a:pt x="999" y="448"/>
                  </a:cubicBezTo>
                  <a:cubicBezTo>
                    <a:pt x="997" y="446"/>
                    <a:pt x="993" y="427"/>
                    <a:pt x="990" y="420"/>
                  </a:cubicBezTo>
                  <a:close/>
                  <a:moveTo>
                    <a:pt x="242" y="16"/>
                  </a:moveTo>
                  <a:cubicBezTo>
                    <a:pt x="246" y="18"/>
                    <a:pt x="233" y="18"/>
                    <a:pt x="231" y="20"/>
                  </a:cubicBezTo>
                  <a:cubicBezTo>
                    <a:pt x="230" y="22"/>
                    <a:pt x="222" y="21"/>
                    <a:pt x="224" y="24"/>
                  </a:cubicBezTo>
                  <a:cubicBezTo>
                    <a:pt x="225" y="27"/>
                    <a:pt x="237" y="27"/>
                    <a:pt x="237" y="25"/>
                  </a:cubicBezTo>
                  <a:cubicBezTo>
                    <a:pt x="237" y="23"/>
                    <a:pt x="243" y="25"/>
                    <a:pt x="243" y="23"/>
                  </a:cubicBezTo>
                  <a:cubicBezTo>
                    <a:pt x="244" y="20"/>
                    <a:pt x="246" y="18"/>
                    <a:pt x="253" y="18"/>
                  </a:cubicBezTo>
                  <a:cubicBezTo>
                    <a:pt x="260" y="17"/>
                    <a:pt x="260" y="15"/>
                    <a:pt x="253" y="12"/>
                  </a:cubicBezTo>
                  <a:cubicBezTo>
                    <a:pt x="247" y="9"/>
                    <a:pt x="239" y="13"/>
                    <a:pt x="242" y="16"/>
                  </a:cubicBezTo>
                  <a:close/>
                  <a:moveTo>
                    <a:pt x="232" y="208"/>
                  </a:moveTo>
                  <a:cubicBezTo>
                    <a:pt x="238" y="214"/>
                    <a:pt x="244" y="205"/>
                    <a:pt x="247" y="205"/>
                  </a:cubicBezTo>
                  <a:cubicBezTo>
                    <a:pt x="250" y="204"/>
                    <a:pt x="245" y="201"/>
                    <a:pt x="240" y="200"/>
                  </a:cubicBezTo>
                  <a:cubicBezTo>
                    <a:pt x="235" y="198"/>
                    <a:pt x="227" y="204"/>
                    <a:pt x="232" y="208"/>
                  </a:cubicBezTo>
                  <a:close/>
                  <a:moveTo>
                    <a:pt x="1371" y="249"/>
                  </a:moveTo>
                  <a:cubicBezTo>
                    <a:pt x="1369" y="248"/>
                    <a:pt x="1361" y="243"/>
                    <a:pt x="1359" y="240"/>
                  </a:cubicBezTo>
                  <a:cubicBezTo>
                    <a:pt x="1357" y="237"/>
                    <a:pt x="1348" y="236"/>
                    <a:pt x="1348" y="237"/>
                  </a:cubicBezTo>
                  <a:cubicBezTo>
                    <a:pt x="1348" y="239"/>
                    <a:pt x="1345" y="237"/>
                    <a:pt x="1344" y="236"/>
                  </a:cubicBezTo>
                  <a:cubicBezTo>
                    <a:pt x="1344" y="234"/>
                    <a:pt x="1334" y="234"/>
                    <a:pt x="1334" y="235"/>
                  </a:cubicBezTo>
                  <a:cubicBezTo>
                    <a:pt x="1334" y="237"/>
                    <a:pt x="1336" y="237"/>
                    <a:pt x="1338" y="239"/>
                  </a:cubicBezTo>
                  <a:cubicBezTo>
                    <a:pt x="1339" y="241"/>
                    <a:pt x="1336" y="242"/>
                    <a:pt x="1337" y="244"/>
                  </a:cubicBezTo>
                  <a:cubicBezTo>
                    <a:pt x="1337" y="246"/>
                    <a:pt x="1333" y="243"/>
                    <a:pt x="1331" y="242"/>
                  </a:cubicBezTo>
                  <a:cubicBezTo>
                    <a:pt x="1330" y="241"/>
                    <a:pt x="1331" y="236"/>
                    <a:pt x="1331" y="234"/>
                  </a:cubicBezTo>
                  <a:cubicBezTo>
                    <a:pt x="1332" y="231"/>
                    <a:pt x="1328" y="232"/>
                    <a:pt x="1328" y="230"/>
                  </a:cubicBezTo>
                  <a:cubicBezTo>
                    <a:pt x="1328" y="227"/>
                    <a:pt x="1317" y="222"/>
                    <a:pt x="1312" y="220"/>
                  </a:cubicBezTo>
                  <a:cubicBezTo>
                    <a:pt x="1308" y="218"/>
                    <a:pt x="1302" y="217"/>
                    <a:pt x="1300" y="214"/>
                  </a:cubicBezTo>
                  <a:cubicBezTo>
                    <a:pt x="1299" y="212"/>
                    <a:pt x="1291" y="212"/>
                    <a:pt x="1288" y="209"/>
                  </a:cubicBezTo>
                  <a:cubicBezTo>
                    <a:pt x="1285" y="205"/>
                    <a:pt x="1271" y="200"/>
                    <a:pt x="1265" y="199"/>
                  </a:cubicBezTo>
                  <a:cubicBezTo>
                    <a:pt x="1259" y="199"/>
                    <a:pt x="1261" y="196"/>
                    <a:pt x="1258" y="196"/>
                  </a:cubicBezTo>
                  <a:cubicBezTo>
                    <a:pt x="1255" y="197"/>
                    <a:pt x="1243" y="196"/>
                    <a:pt x="1239" y="196"/>
                  </a:cubicBezTo>
                  <a:cubicBezTo>
                    <a:pt x="1235" y="195"/>
                    <a:pt x="1234" y="198"/>
                    <a:pt x="1232" y="197"/>
                  </a:cubicBezTo>
                  <a:cubicBezTo>
                    <a:pt x="1229" y="196"/>
                    <a:pt x="1215" y="191"/>
                    <a:pt x="1213" y="192"/>
                  </a:cubicBezTo>
                  <a:cubicBezTo>
                    <a:pt x="1211" y="194"/>
                    <a:pt x="1212" y="197"/>
                    <a:pt x="1210" y="198"/>
                  </a:cubicBezTo>
                  <a:cubicBezTo>
                    <a:pt x="1209" y="198"/>
                    <a:pt x="1210" y="200"/>
                    <a:pt x="1214" y="204"/>
                  </a:cubicBezTo>
                  <a:cubicBezTo>
                    <a:pt x="1218" y="208"/>
                    <a:pt x="1216" y="210"/>
                    <a:pt x="1212" y="212"/>
                  </a:cubicBezTo>
                  <a:cubicBezTo>
                    <a:pt x="1209" y="213"/>
                    <a:pt x="1203" y="210"/>
                    <a:pt x="1201" y="208"/>
                  </a:cubicBezTo>
                  <a:cubicBezTo>
                    <a:pt x="1200" y="205"/>
                    <a:pt x="1195" y="206"/>
                    <a:pt x="1193" y="203"/>
                  </a:cubicBezTo>
                  <a:cubicBezTo>
                    <a:pt x="1192" y="199"/>
                    <a:pt x="1195" y="198"/>
                    <a:pt x="1197" y="200"/>
                  </a:cubicBezTo>
                  <a:cubicBezTo>
                    <a:pt x="1200" y="202"/>
                    <a:pt x="1203" y="201"/>
                    <a:pt x="1203" y="198"/>
                  </a:cubicBezTo>
                  <a:cubicBezTo>
                    <a:pt x="1204" y="196"/>
                    <a:pt x="1197" y="194"/>
                    <a:pt x="1193" y="194"/>
                  </a:cubicBezTo>
                  <a:cubicBezTo>
                    <a:pt x="1189" y="194"/>
                    <a:pt x="1187" y="199"/>
                    <a:pt x="1184" y="201"/>
                  </a:cubicBezTo>
                  <a:cubicBezTo>
                    <a:pt x="1180" y="204"/>
                    <a:pt x="1165" y="201"/>
                    <a:pt x="1164" y="199"/>
                  </a:cubicBezTo>
                  <a:cubicBezTo>
                    <a:pt x="1162" y="198"/>
                    <a:pt x="1141" y="199"/>
                    <a:pt x="1139" y="201"/>
                  </a:cubicBezTo>
                  <a:cubicBezTo>
                    <a:pt x="1137" y="202"/>
                    <a:pt x="1139" y="208"/>
                    <a:pt x="1138" y="208"/>
                  </a:cubicBezTo>
                  <a:cubicBezTo>
                    <a:pt x="1137" y="209"/>
                    <a:pt x="1135" y="202"/>
                    <a:pt x="1135" y="200"/>
                  </a:cubicBezTo>
                  <a:cubicBezTo>
                    <a:pt x="1135" y="199"/>
                    <a:pt x="1133" y="198"/>
                    <a:pt x="1129" y="198"/>
                  </a:cubicBezTo>
                  <a:cubicBezTo>
                    <a:pt x="1126" y="198"/>
                    <a:pt x="1123" y="198"/>
                    <a:pt x="1125" y="196"/>
                  </a:cubicBezTo>
                  <a:cubicBezTo>
                    <a:pt x="1127" y="195"/>
                    <a:pt x="1124" y="193"/>
                    <a:pt x="1126" y="191"/>
                  </a:cubicBezTo>
                  <a:cubicBezTo>
                    <a:pt x="1129" y="189"/>
                    <a:pt x="1121" y="183"/>
                    <a:pt x="1113" y="180"/>
                  </a:cubicBezTo>
                  <a:cubicBezTo>
                    <a:pt x="1106" y="177"/>
                    <a:pt x="1088" y="179"/>
                    <a:pt x="1083" y="180"/>
                  </a:cubicBezTo>
                  <a:cubicBezTo>
                    <a:pt x="1078" y="181"/>
                    <a:pt x="1069" y="181"/>
                    <a:pt x="1064" y="181"/>
                  </a:cubicBezTo>
                  <a:cubicBezTo>
                    <a:pt x="1060" y="181"/>
                    <a:pt x="1063" y="179"/>
                    <a:pt x="1062" y="177"/>
                  </a:cubicBezTo>
                  <a:cubicBezTo>
                    <a:pt x="1061" y="175"/>
                    <a:pt x="1053" y="172"/>
                    <a:pt x="1052" y="174"/>
                  </a:cubicBezTo>
                  <a:cubicBezTo>
                    <a:pt x="1051" y="176"/>
                    <a:pt x="1049" y="174"/>
                    <a:pt x="1049" y="173"/>
                  </a:cubicBezTo>
                  <a:cubicBezTo>
                    <a:pt x="1049" y="172"/>
                    <a:pt x="1042" y="169"/>
                    <a:pt x="1039" y="170"/>
                  </a:cubicBezTo>
                  <a:cubicBezTo>
                    <a:pt x="1036" y="170"/>
                    <a:pt x="1035" y="167"/>
                    <a:pt x="1038" y="167"/>
                  </a:cubicBezTo>
                  <a:cubicBezTo>
                    <a:pt x="1041" y="167"/>
                    <a:pt x="1047" y="168"/>
                    <a:pt x="1044" y="164"/>
                  </a:cubicBezTo>
                  <a:cubicBezTo>
                    <a:pt x="1042" y="160"/>
                    <a:pt x="1020" y="159"/>
                    <a:pt x="1018" y="160"/>
                  </a:cubicBezTo>
                  <a:cubicBezTo>
                    <a:pt x="1016" y="160"/>
                    <a:pt x="1018" y="163"/>
                    <a:pt x="1014" y="167"/>
                  </a:cubicBezTo>
                  <a:cubicBezTo>
                    <a:pt x="1009" y="172"/>
                    <a:pt x="1005" y="169"/>
                    <a:pt x="1005" y="167"/>
                  </a:cubicBezTo>
                  <a:cubicBezTo>
                    <a:pt x="1006" y="165"/>
                    <a:pt x="1011" y="165"/>
                    <a:pt x="1011" y="163"/>
                  </a:cubicBezTo>
                  <a:cubicBezTo>
                    <a:pt x="1011" y="161"/>
                    <a:pt x="1004" y="162"/>
                    <a:pt x="1002" y="160"/>
                  </a:cubicBezTo>
                  <a:cubicBezTo>
                    <a:pt x="1001" y="158"/>
                    <a:pt x="1004" y="157"/>
                    <a:pt x="1007" y="158"/>
                  </a:cubicBezTo>
                  <a:cubicBezTo>
                    <a:pt x="1010" y="159"/>
                    <a:pt x="1015" y="159"/>
                    <a:pt x="1015" y="158"/>
                  </a:cubicBezTo>
                  <a:cubicBezTo>
                    <a:pt x="1015" y="157"/>
                    <a:pt x="1012" y="156"/>
                    <a:pt x="1007" y="156"/>
                  </a:cubicBezTo>
                  <a:cubicBezTo>
                    <a:pt x="1003" y="155"/>
                    <a:pt x="991" y="152"/>
                    <a:pt x="985" y="153"/>
                  </a:cubicBezTo>
                  <a:cubicBezTo>
                    <a:pt x="979" y="153"/>
                    <a:pt x="976" y="150"/>
                    <a:pt x="973" y="150"/>
                  </a:cubicBezTo>
                  <a:cubicBezTo>
                    <a:pt x="969" y="150"/>
                    <a:pt x="969" y="152"/>
                    <a:pt x="971" y="154"/>
                  </a:cubicBezTo>
                  <a:cubicBezTo>
                    <a:pt x="973" y="156"/>
                    <a:pt x="968" y="157"/>
                    <a:pt x="964" y="156"/>
                  </a:cubicBezTo>
                  <a:cubicBezTo>
                    <a:pt x="960" y="156"/>
                    <a:pt x="954" y="158"/>
                    <a:pt x="957" y="161"/>
                  </a:cubicBezTo>
                  <a:cubicBezTo>
                    <a:pt x="959" y="164"/>
                    <a:pt x="961" y="160"/>
                    <a:pt x="963" y="161"/>
                  </a:cubicBezTo>
                  <a:cubicBezTo>
                    <a:pt x="965" y="162"/>
                    <a:pt x="958" y="164"/>
                    <a:pt x="961" y="166"/>
                  </a:cubicBezTo>
                  <a:cubicBezTo>
                    <a:pt x="964" y="167"/>
                    <a:pt x="963" y="170"/>
                    <a:pt x="963" y="171"/>
                  </a:cubicBezTo>
                  <a:cubicBezTo>
                    <a:pt x="963" y="173"/>
                    <a:pt x="959" y="173"/>
                    <a:pt x="957" y="171"/>
                  </a:cubicBezTo>
                  <a:cubicBezTo>
                    <a:pt x="955" y="169"/>
                    <a:pt x="952" y="171"/>
                    <a:pt x="949" y="171"/>
                  </a:cubicBezTo>
                  <a:cubicBezTo>
                    <a:pt x="946" y="170"/>
                    <a:pt x="943" y="172"/>
                    <a:pt x="947" y="172"/>
                  </a:cubicBezTo>
                  <a:cubicBezTo>
                    <a:pt x="950" y="173"/>
                    <a:pt x="952" y="175"/>
                    <a:pt x="947" y="176"/>
                  </a:cubicBezTo>
                  <a:cubicBezTo>
                    <a:pt x="942" y="176"/>
                    <a:pt x="943" y="171"/>
                    <a:pt x="940" y="172"/>
                  </a:cubicBezTo>
                  <a:cubicBezTo>
                    <a:pt x="938" y="172"/>
                    <a:pt x="931" y="170"/>
                    <a:pt x="928" y="170"/>
                  </a:cubicBezTo>
                  <a:cubicBezTo>
                    <a:pt x="925" y="170"/>
                    <a:pt x="923" y="172"/>
                    <a:pt x="919" y="173"/>
                  </a:cubicBezTo>
                  <a:cubicBezTo>
                    <a:pt x="914" y="173"/>
                    <a:pt x="908" y="171"/>
                    <a:pt x="907" y="168"/>
                  </a:cubicBezTo>
                  <a:cubicBezTo>
                    <a:pt x="905" y="166"/>
                    <a:pt x="904" y="165"/>
                    <a:pt x="902" y="168"/>
                  </a:cubicBezTo>
                  <a:cubicBezTo>
                    <a:pt x="900" y="171"/>
                    <a:pt x="900" y="176"/>
                    <a:pt x="898" y="176"/>
                  </a:cubicBezTo>
                  <a:cubicBezTo>
                    <a:pt x="896" y="176"/>
                    <a:pt x="895" y="181"/>
                    <a:pt x="893" y="182"/>
                  </a:cubicBezTo>
                  <a:cubicBezTo>
                    <a:pt x="891" y="184"/>
                    <a:pt x="890" y="181"/>
                    <a:pt x="888" y="181"/>
                  </a:cubicBezTo>
                  <a:cubicBezTo>
                    <a:pt x="885" y="181"/>
                    <a:pt x="876" y="172"/>
                    <a:pt x="876" y="170"/>
                  </a:cubicBezTo>
                  <a:cubicBezTo>
                    <a:pt x="875" y="167"/>
                    <a:pt x="870" y="163"/>
                    <a:pt x="868" y="162"/>
                  </a:cubicBezTo>
                  <a:cubicBezTo>
                    <a:pt x="867" y="161"/>
                    <a:pt x="870" y="160"/>
                    <a:pt x="872" y="162"/>
                  </a:cubicBezTo>
                  <a:cubicBezTo>
                    <a:pt x="873" y="163"/>
                    <a:pt x="876" y="163"/>
                    <a:pt x="877" y="162"/>
                  </a:cubicBezTo>
                  <a:cubicBezTo>
                    <a:pt x="879" y="162"/>
                    <a:pt x="879" y="157"/>
                    <a:pt x="876" y="157"/>
                  </a:cubicBezTo>
                  <a:cubicBezTo>
                    <a:pt x="873" y="157"/>
                    <a:pt x="874" y="154"/>
                    <a:pt x="875" y="154"/>
                  </a:cubicBezTo>
                  <a:cubicBezTo>
                    <a:pt x="877" y="153"/>
                    <a:pt x="872" y="149"/>
                    <a:pt x="874" y="148"/>
                  </a:cubicBezTo>
                  <a:cubicBezTo>
                    <a:pt x="876" y="148"/>
                    <a:pt x="875" y="146"/>
                    <a:pt x="872" y="145"/>
                  </a:cubicBezTo>
                  <a:cubicBezTo>
                    <a:pt x="870" y="145"/>
                    <a:pt x="867" y="143"/>
                    <a:pt x="867" y="142"/>
                  </a:cubicBezTo>
                  <a:cubicBezTo>
                    <a:pt x="867" y="140"/>
                    <a:pt x="856" y="140"/>
                    <a:pt x="856" y="142"/>
                  </a:cubicBezTo>
                  <a:cubicBezTo>
                    <a:pt x="857" y="144"/>
                    <a:pt x="852" y="143"/>
                    <a:pt x="853" y="141"/>
                  </a:cubicBezTo>
                  <a:cubicBezTo>
                    <a:pt x="854" y="140"/>
                    <a:pt x="849" y="140"/>
                    <a:pt x="844" y="139"/>
                  </a:cubicBezTo>
                  <a:cubicBezTo>
                    <a:pt x="839" y="137"/>
                    <a:pt x="839" y="134"/>
                    <a:pt x="837" y="134"/>
                  </a:cubicBezTo>
                  <a:cubicBezTo>
                    <a:pt x="835" y="133"/>
                    <a:pt x="836" y="139"/>
                    <a:pt x="833" y="137"/>
                  </a:cubicBezTo>
                  <a:cubicBezTo>
                    <a:pt x="830" y="136"/>
                    <a:pt x="828" y="139"/>
                    <a:pt x="829" y="142"/>
                  </a:cubicBezTo>
                  <a:cubicBezTo>
                    <a:pt x="830" y="145"/>
                    <a:pt x="829" y="145"/>
                    <a:pt x="829" y="148"/>
                  </a:cubicBezTo>
                  <a:cubicBezTo>
                    <a:pt x="829" y="150"/>
                    <a:pt x="827" y="149"/>
                    <a:pt x="824" y="148"/>
                  </a:cubicBezTo>
                  <a:cubicBezTo>
                    <a:pt x="821" y="147"/>
                    <a:pt x="821" y="151"/>
                    <a:pt x="814" y="149"/>
                  </a:cubicBezTo>
                  <a:cubicBezTo>
                    <a:pt x="808" y="147"/>
                    <a:pt x="805" y="149"/>
                    <a:pt x="804" y="147"/>
                  </a:cubicBezTo>
                  <a:cubicBezTo>
                    <a:pt x="802" y="145"/>
                    <a:pt x="800" y="145"/>
                    <a:pt x="800" y="146"/>
                  </a:cubicBezTo>
                  <a:cubicBezTo>
                    <a:pt x="800" y="148"/>
                    <a:pt x="790" y="147"/>
                    <a:pt x="789" y="145"/>
                  </a:cubicBezTo>
                  <a:cubicBezTo>
                    <a:pt x="788" y="142"/>
                    <a:pt x="791" y="142"/>
                    <a:pt x="792" y="141"/>
                  </a:cubicBezTo>
                  <a:cubicBezTo>
                    <a:pt x="794" y="140"/>
                    <a:pt x="790" y="139"/>
                    <a:pt x="785" y="140"/>
                  </a:cubicBezTo>
                  <a:cubicBezTo>
                    <a:pt x="779" y="140"/>
                    <a:pt x="776" y="137"/>
                    <a:pt x="770" y="137"/>
                  </a:cubicBezTo>
                  <a:cubicBezTo>
                    <a:pt x="764" y="138"/>
                    <a:pt x="752" y="139"/>
                    <a:pt x="750" y="140"/>
                  </a:cubicBezTo>
                  <a:cubicBezTo>
                    <a:pt x="748" y="141"/>
                    <a:pt x="751" y="144"/>
                    <a:pt x="749" y="144"/>
                  </a:cubicBezTo>
                  <a:cubicBezTo>
                    <a:pt x="746" y="144"/>
                    <a:pt x="748" y="139"/>
                    <a:pt x="747" y="136"/>
                  </a:cubicBezTo>
                  <a:cubicBezTo>
                    <a:pt x="747" y="134"/>
                    <a:pt x="743" y="133"/>
                    <a:pt x="743" y="135"/>
                  </a:cubicBezTo>
                  <a:cubicBezTo>
                    <a:pt x="744" y="137"/>
                    <a:pt x="737" y="138"/>
                    <a:pt x="735" y="137"/>
                  </a:cubicBezTo>
                  <a:cubicBezTo>
                    <a:pt x="733" y="135"/>
                    <a:pt x="730" y="133"/>
                    <a:pt x="726" y="132"/>
                  </a:cubicBezTo>
                  <a:cubicBezTo>
                    <a:pt x="721" y="131"/>
                    <a:pt x="715" y="136"/>
                    <a:pt x="717" y="137"/>
                  </a:cubicBezTo>
                  <a:cubicBezTo>
                    <a:pt x="718" y="139"/>
                    <a:pt x="721" y="137"/>
                    <a:pt x="722" y="138"/>
                  </a:cubicBezTo>
                  <a:cubicBezTo>
                    <a:pt x="722" y="140"/>
                    <a:pt x="712" y="140"/>
                    <a:pt x="712" y="141"/>
                  </a:cubicBezTo>
                  <a:cubicBezTo>
                    <a:pt x="712" y="143"/>
                    <a:pt x="702" y="145"/>
                    <a:pt x="699" y="146"/>
                  </a:cubicBezTo>
                  <a:cubicBezTo>
                    <a:pt x="692" y="147"/>
                    <a:pt x="690" y="147"/>
                    <a:pt x="686" y="150"/>
                  </a:cubicBezTo>
                  <a:cubicBezTo>
                    <a:pt x="683" y="153"/>
                    <a:pt x="685" y="147"/>
                    <a:pt x="688" y="144"/>
                  </a:cubicBezTo>
                  <a:cubicBezTo>
                    <a:pt x="691" y="141"/>
                    <a:pt x="694" y="142"/>
                    <a:pt x="696" y="140"/>
                  </a:cubicBezTo>
                  <a:cubicBezTo>
                    <a:pt x="697" y="138"/>
                    <a:pt x="700" y="138"/>
                    <a:pt x="705" y="137"/>
                  </a:cubicBezTo>
                  <a:cubicBezTo>
                    <a:pt x="709" y="137"/>
                    <a:pt x="709" y="134"/>
                    <a:pt x="711" y="133"/>
                  </a:cubicBezTo>
                  <a:cubicBezTo>
                    <a:pt x="713" y="132"/>
                    <a:pt x="718" y="130"/>
                    <a:pt x="719" y="128"/>
                  </a:cubicBezTo>
                  <a:cubicBezTo>
                    <a:pt x="720" y="126"/>
                    <a:pt x="731" y="122"/>
                    <a:pt x="733" y="122"/>
                  </a:cubicBezTo>
                  <a:cubicBezTo>
                    <a:pt x="735" y="123"/>
                    <a:pt x="736" y="118"/>
                    <a:pt x="737" y="118"/>
                  </a:cubicBezTo>
                  <a:cubicBezTo>
                    <a:pt x="738" y="118"/>
                    <a:pt x="744" y="115"/>
                    <a:pt x="747" y="114"/>
                  </a:cubicBezTo>
                  <a:cubicBezTo>
                    <a:pt x="749" y="113"/>
                    <a:pt x="750" y="111"/>
                    <a:pt x="750" y="109"/>
                  </a:cubicBezTo>
                  <a:cubicBezTo>
                    <a:pt x="750" y="108"/>
                    <a:pt x="747" y="108"/>
                    <a:pt x="747" y="107"/>
                  </a:cubicBezTo>
                  <a:cubicBezTo>
                    <a:pt x="746" y="105"/>
                    <a:pt x="748" y="106"/>
                    <a:pt x="751" y="105"/>
                  </a:cubicBezTo>
                  <a:cubicBezTo>
                    <a:pt x="753" y="104"/>
                    <a:pt x="751" y="101"/>
                    <a:pt x="749" y="102"/>
                  </a:cubicBezTo>
                  <a:cubicBezTo>
                    <a:pt x="747" y="102"/>
                    <a:pt x="750" y="100"/>
                    <a:pt x="748" y="98"/>
                  </a:cubicBezTo>
                  <a:cubicBezTo>
                    <a:pt x="746" y="96"/>
                    <a:pt x="743" y="99"/>
                    <a:pt x="743" y="97"/>
                  </a:cubicBezTo>
                  <a:cubicBezTo>
                    <a:pt x="743" y="94"/>
                    <a:pt x="743" y="92"/>
                    <a:pt x="741" y="90"/>
                  </a:cubicBezTo>
                  <a:cubicBezTo>
                    <a:pt x="740" y="89"/>
                    <a:pt x="737" y="93"/>
                    <a:pt x="734" y="90"/>
                  </a:cubicBezTo>
                  <a:cubicBezTo>
                    <a:pt x="731" y="88"/>
                    <a:pt x="723" y="87"/>
                    <a:pt x="723" y="88"/>
                  </a:cubicBezTo>
                  <a:cubicBezTo>
                    <a:pt x="723" y="89"/>
                    <a:pt x="718" y="86"/>
                    <a:pt x="718" y="87"/>
                  </a:cubicBezTo>
                  <a:cubicBezTo>
                    <a:pt x="717" y="88"/>
                    <a:pt x="710" y="88"/>
                    <a:pt x="708" y="87"/>
                  </a:cubicBezTo>
                  <a:cubicBezTo>
                    <a:pt x="706" y="87"/>
                    <a:pt x="703" y="88"/>
                    <a:pt x="702" y="90"/>
                  </a:cubicBezTo>
                  <a:cubicBezTo>
                    <a:pt x="702" y="93"/>
                    <a:pt x="694" y="92"/>
                    <a:pt x="692" y="91"/>
                  </a:cubicBezTo>
                  <a:cubicBezTo>
                    <a:pt x="691" y="91"/>
                    <a:pt x="698" y="85"/>
                    <a:pt x="698" y="84"/>
                  </a:cubicBezTo>
                  <a:cubicBezTo>
                    <a:pt x="698" y="83"/>
                    <a:pt x="686" y="84"/>
                    <a:pt x="685" y="83"/>
                  </a:cubicBezTo>
                  <a:cubicBezTo>
                    <a:pt x="684" y="82"/>
                    <a:pt x="678" y="81"/>
                    <a:pt x="675" y="81"/>
                  </a:cubicBezTo>
                  <a:cubicBezTo>
                    <a:pt x="673" y="82"/>
                    <a:pt x="675" y="81"/>
                    <a:pt x="678" y="81"/>
                  </a:cubicBezTo>
                  <a:cubicBezTo>
                    <a:pt x="680" y="80"/>
                    <a:pt x="683" y="78"/>
                    <a:pt x="685" y="78"/>
                  </a:cubicBezTo>
                  <a:cubicBezTo>
                    <a:pt x="688" y="77"/>
                    <a:pt x="687" y="76"/>
                    <a:pt x="686" y="75"/>
                  </a:cubicBezTo>
                  <a:cubicBezTo>
                    <a:pt x="685" y="73"/>
                    <a:pt x="682" y="74"/>
                    <a:pt x="679" y="73"/>
                  </a:cubicBezTo>
                  <a:cubicBezTo>
                    <a:pt x="677" y="72"/>
                    <a:pt x="673" y="71"/>
                    <a:pt x="671" y="71"/>
                  </a:cubicBezTo>
                  <a:cubicBezTo>
                    <a:pt x="669" y="71"/>
                    <a:pt x="666" y="72"/>
                    <a:pt x="660" y="73"/>
                  </a:cubicBezTo>
                  <a:cubicBezTo>
                    <a:pt x="655" y="74"/>
                    <a:pt x="654" y="78"/>
                    <a:pt x="652" y="80"/>
                  </a:cubicBezTo>
                  <a:cubicBezTo>
                    <a:pt x="649" y="81"/>
                    <a:pt x="644" y="86"/>
                    <a:pt x="646" y="87"/>
                  </a:cubicBezTo>
                  <a:cubicBezTo>
                    <a:pt x="648" y="87"/>
                    <a:pt x="647" y="89"/>
                    <a:pt x="648" y="90"/>
                  </a:cubicBezTo>
                  <a:cubicBezTo>
                    <a:pt x="648" y="92"/>
                    <a:pt x="646" y="92"/>
                    <a:pt x="643" y="92"/>
                  </a:cubicBezTo>
                  <a:cubicBezTo>
                    <a:pt x="640" y="91"/>
                    <a:pt x="631" y="91"/>
                    <a:pt x="631" y="93"/>
                  </a:cubicBezTo>
                  <a:cubicBezTo>
                    <a:pt x="631" y="95"/>
                    <a:pt x="636" y="96"/>
                    <a:pt x="636" y="97"/>
                  </a:cubicBezTo>
                  <a:cubicBezTo>
                    <a:pt x="636" y="98"/>
                    <a:pt x="632" y="97"/>
                    <a:pt x="630" y="96"/>
                  </a:cubicBezTo>
                  <a:cubicBezTo>
                    <a:pt x="628" y="95"/>
                    <a:pt x="624" y="96"/>
                    <a:pt x="623" y="98"/>
                  </a:cubicBezTo>
                  <a:cubicBezTo>
                    <a:pt x="622" y="100"/>
                    <a:pt x="619" y="99"/>
                    <a:pt x="618" y="99"/>
                  </a:cubicBezTo>
                  <a:cubicBezTo>
                    <a:pt x="617" y="98"/>
                    <a:pt x="614" y="100"/>
                    <a:pt x="613" y="99"/>
                  </a:cubicBezTo>
                  <a:cubicBezTo>
                    <a:pt x="611" y="98"/>
                    <a:pt x="616" y="96"/>
                    <a:pt x="615" y="95"/>
                  </a:cubicBezTo>
                  <a:cubicBezTo>
                    <a:pt x="614" y="93"/>
                    <a:pt x="608" y="94"/>
                    <a:pt x="607" y="97"/>
                  </a:cubicBezTo>
                  <a:cubicBezTo>
                    <a:pt x="607" y="99"/>
                    <a:pt x="603" y="95"/>
                    <a:pt x="602" y="96"/>
                  </a:cubicBezTo>
                  <a:cubicBezTo>
                    <a:pt x="601" y="96"/>
                    <a:pt x="599" y="97"/>
                    <a:pt x="597" y="98"/>
                  </a:cubicBezTo>
                  <a:cubicBezTo>
                    <a:pt x="594" y="99"/>
                    <a:pt x="590" y="97"/>
                    <a:pt x="589" y="99"/>
                  </a:cubicBezTo>
                  <a:cubicBezTo>
                    <a:pt x="588" y="101"/>
                    <a:pt x="594" y="102"/>
                    <a:pt x="594" y="102"/>
                  </a:cubicBezTo>
                  <a:cubicBezTo>
                    <a:pt x="594" y="103"/>
                    <a:pt x="581" y="103"/>
                    <a:pt x="580" y="104"/>
                  </a:cubicBezTo>
                  <a:cubicBezTo>
                    <a:pt x="580" y="106"/>
                    <a:pt x="576" y="106"/>
                    <a:pt x="570" y="106"/>
                  </a:cubicBezTo>
                  <a:cubicBezTo>
                    <a:pt x="565" y="106"/>
                    <a:pt x="567" y="109"/>
                    <a:pt x="563" y="109"/>
                  </a:cubicBezTo>
                  <a:cubicBezTo>
                    <a:pt x="559" y="110"/>
                    <a:pt x="557" y="110"/>
                    <a:pt x="555" y="113"/>
                  </a:cubicBezTo>
                  <a:cubicBezTo>
                    <a:pt x="554" y="115"/>
                    <a:pt x="550" y="115"/>
                    <a:pt x="549" y="113"/>
                  </a:cubicBezTo>
                  <a:cubicBezTo>
                    <a:pt x="548" y="112"/>
                    <a:pt x="544" y="114"/>
                    <a:pt x="546" y="114"/>
                  </a:cubicBezTo>
                  <a:cubicBezTo>
                    <a:pt x="548" y="115"/>
                    <a:pt x="546" y="117"/>
                    <a:pt x="545" y="116"/>
                  </a:cubicBezTo>
                  <a:cubicBezTo>
                    <a:pt x="543" y="116"/>
                    <a:pt x="540" y="119"/>
                    <a:pt x="542" y="118"/>
                  </a:cubicBezTo>
                  <a:cubicBezTo>
                    <a:pt x="544" y="118"/>
                    <a:pt x="545" y="120"/>
                    <a:pt x="544" y="121"/>
                  </a:cubicBezTo>
                  <a:cubicBezTo>
                    <a:pt x="543" y="123"/>
                    <a:pt x="538" y="120"/>
                    <a:pt x="537" y="121"/>
                  </a:cubicBezTo>
                  <a:cubicBezTo>
                    <a:pt x="536" y="122"/>
                    <a:pt x="539" y="124"/>
                    <a:pt x="541" y="123"/>
                  </a:cubicBezTo>
                  <a:cubicBezTo>
                    <a:pt x="543" y="123"/>
                    <a:pt x="545" y="125"/>
                    <a:pt x="545" y="126"/>
                  </a:cubicBezTo>
                  <a:cubicBezTo>
                    <a:pt x="545" y="128"/>
                    <a:pt x="540" y="125"/>
                    <a:pt x="539" y="126"/>
                  </a:cubicBezTo>
                  <a:cubicBezTo>
                    <a:pt x="538" y="128"/>
                    <a:pt x="540" y="128"/>
                    <a:pt x="542" y="129"/>
                  </a:cubicBezTo>
                  <a:cubicBezTo>
                    <a:pt x="544" y="129"/>
                    <a:pt x="543" y="130"/>
                    <a:pt x="545" y="131"/>
                  </a:cubicBezTo>
                  <a:cubicBezTo>
                    <a:pt x="545" y="132"/>
                    <a:pt x="545" y="132"/>
                    <a:pt x="545" y="132"/>
                  </a:cubicBezTo>
                  <a:cubicBezTo>
                    <a:pt x="546" y="133"/>
                    <a:pt x="544" y="134"/>
                    <a:pt x="544" y="135"/>
                  </a:cubicBezTo>
                  <a:cubicBezTo>
                    <a:pt x="544" y="137"/>
                    <a:pt x="542" y="137"/>
                    <a:pt x="542" y="136"/>
                  </a:cubicBezTo>
                  <a:cubicBezTo>
                    <a:pt x="542" y="135"/>
                    <a:pt x="536" y="134"/>
                    <a:pt x="534" y="136"/>
                  </a:cubicBezTo>
                  <a:cubicBezTo>
                    <a:pt x="533" y="137"/>
                    <a:pt x="532" y="138"/>
                    <a:pt x="530" y="137"/>
                  </a:cubicBezTo>
                  <a:cubicBezTo>
                    <a:pt x="529" y="135"/>
                    <a:pt x="524" y="137"/>
                    <a:pt x="519" y="137"/>
                  </a:cubicBezTo>
                  <a:cubicBezTo>
                    <a:pt x="513" y="138"/>
                    <a:pt x="501" y="138"/>
                    <a:pt x="498" y="139"/>
                  </a:cubicBezTo>
                  <a:cubicBezTo>
                    <a:pt x="495" y="140"/>
                    <a:pt x="492" y="144"/>
                    <a:pt x="495" y="147"/>
                  </a:cubicBezTo>
                  <a:cubicBezTo>
                    <a:pt x="498" y="150"/>
                    <a:pt x="495" y="151"/>
                    <a:pt x="495" y="153"/>
                  </a:cubicBezTo>
                  <a:cubicBezTo>
                    <a:pt x="495" y="155"/>
                    <a:pt x="502" y="158"/>
                    <a:pt x="506" y="159"/>
                  </a:cubicBezTo>
                  <a:cubicBezTo>
                    <a:pt x="510" y="159"/>
                    <a:pt x="513" y="164"/>
                    <a:pt x="511" y="167"/>
                  </a:cubicBezTo>
                  <a:cubicBezTo>
                    <a:pt x="508" y="169"/>
                    <a:pt x="502" y="166"/>
                    <a:pt x="497" y="162"/>
                  </a:cubicBezTo>
                  <a:cubicBezTo>
                    <a:pt x="492" y="159"/>
                    <a:pt x="482" y="157"/>
                    <a:pt x="479" y="157"/>
                  </a:cubicBezTo>
                  <a:cubicBezTo>
                    <a:pt x="475" y="158"/>
                    <a:pt x="477" y="154"/>
                    <a:pt x="473" y="154"/>
                  </a:cubicBezTo>
                  <a:cubicBezTo>
                    <a:pt x="468" y="155"/>
                    <a:pt x="465" y="159"/>
                    <a:pt x="468" y="159"/>
                  </a:cubicBezTo>
                  <a:cubicBezTo>
                    <a:pt x="471" y="159"/>
                    <a:pt x="472" y="158"/>
                    <a:pt x="471" y="160"/>
                  </a:cubicBezTo>
                  <a:cubicBezTo>
                    <a:pt x="469" y="161"/>
                    <a:pt x="472" y="161"/>
                    <a:pt x="475" y="162"/>
                  </a:cubicBezTo>
                  <a:cubicBezTo>
                    <a:pt x="479" y="164"/>
                    <a:pt x="472" y="166"/>
                    <a:pt x="469" y="164"/>
                  </a:cubicBezTo>
                  <a:cubicBezTo>
                    <a:pt x="465" y="161"/>
                    <a:pt x="461" y="163"/>
                    <a:pt x="460" y="165"/>
                  </a:cubicBezTo>
                  <a:cubicBezTo>
                    <a:pt x="459" y="167"/>
                    <a:pt x="464" y="173"/>
                    <a:pt x="471" y="174"/>
                  </a:cubicBezTo>
                  <a:cubicBezTo>
                    <a:pt x="477" y="175"/>
                    <a:pt x="475" y="177"/>
                    <a:pt x="478" y="178"/>
                  </a:cubicBezTo>
                  <a:cubicBezTo>
                    <a:pt x="481" y="179"/>
                    <a:pt x="479" y="180"/>
                    <a:pt x="477" y="180"/>
                  </a:cubicBezTo>
                  <a:cubicBezTo>
                    <a:pt x="475" y="180"/>
                    <a:pt x="471" y="177"/>
                    <a:pt x="467" y="175"/>
                  </a:cubicBezTo>
                  <a:cubicBezTo>
                    <a:pt x="464" y="174"/>
                    <a:pt x="456" y="176"/>
                    <a:pt x="454" y="174"/>
                  </a:cubicBezTo>
                  <a:cubicBezTo>
                    <a:pt x="452" y="172"/>
                    <a:pt x="455" y="170"/>
                    <a:pt x="453" y="169"/>
                  </a:cubicBezTo>
                  <a:cubicBezTo>
                    <a:pt x="452" y="167"/>
                    <a:pt x="453" y="164"/>
                    <a:pt x="455" y="161"/>
                  </a:cubicBezTo>
                  <a:cubicBezTo>
                    <a:pt x="457" y="158"/>
                    <a:pt x="455" y="152"/>
                    <a:pt x="452" y="151"/>
                  </a:cubicBezTo>
                  <a:cubicBezTo>
                    <a:pt x="449" y="150"/>
                    <a:pt x="449" y="153"/>
                    <a:pt x="450" y="154"/>
                  </a:cubicBezTo>
                  <a:cubicBezTo>
                    <a:pt x="450" y="155"/>
                    <a:pt x="450" y="160"/>
                    <a:pt x="448" y="163"/>
                  </a:cubicBezTo>
                  <a:cubicBezTo>
                    <a:pt x="445" y="166"/>
                    <a:pt x="438" y="166"/>
                    <a:pt x="438" y="168"/>
                  </a:cubicBezTo>
                  <a:cubicBezTo>
                    <a:pt x="438" y="170"/>
                    <a:pt x="433" y="171"/>
                    <a:pt x="435" y="173"/>
                  </a:cubicBezTo>
                  <a:cubicBezTo>
                    <a:pt x="436" y="174"/>
                    <a:pt x="443" y="181"/>
                    <a:pt x="444" y="184"/>
                  </a:cubicBezTo>
                  <a:cubicBezTo>
                    <a:pt x="445" y="186"/>
                    <a:pt x="438" y="193"/>
                    <a:pt x="439" y="197"/>
                  </a:cubicBezTo>
                  <a:cubicBezTo>
                    <a:pt x="440" y="201"/>
                    <a:pt x="438" y="203"/>
                    <a:pt x="440" y="205"/>
                  </a:cubicBezTo>
                  <a:cubicBezTo>
                    <a:pt x="441" y="207"/>
                    <a:pt x="444" y="205"/>
                    <a:pt x="446" y="206"/>
                  </a:cubicBezTo>
                  <a:cubicBezTo>
                    <a:pt x="448" y="207"/>
                    <a:pt x="451" y="205"/>
                    <a:pt x="455" y="204"/>
                  </a:cubicBezTo>
                  <a:cubicBezTo>
                    <a:pt x="460" y="203"/>
                    <a:pt x="468" y="208"/>
                    <a:pt x="471" y="210"/>
                  </a:cubicBezTo>
                  <a:cubicBezTo>
                    <a:pt x="474" y="211"/>
                    <a:pt x="472" y="213"/>
                    <a:pt x="474" y="216"/>
                  </a:cubicBezTo>
                  <a:cubicBezTo>
                    <a:pt x="475" y="218"/>
                    <a:pt x="470" y="218"/>
                    <a:pt x="470" y="222"/>
                  </a:cubicBezTo>
                  <a:cubicBezTo>
                    <a:pt x="470" y="225"/>
                    <a:pt x="479" y="227"/>
                    <a:pt x="479" y="228"/>
                  </a:cubicBezTo>
                  <a:cubicBezTo>
                    <a:pt x="480" y="229"/>
                    <a:pt x="473" y="228"/>
                    <a:pt x="470" y="227"/>
                  </a:cubicBezTo>
                  <a:cubicBezTo>
                    <a:pt x="467" y="226"/>
                    <a:pt x="467" y="223"/>
                    <a:pt x="466" y="222"/>
                  </a:cubicBezTo>
                  <a:cubicBezTo>
                    <a:pt x="466" y="221"/>
                    <a:pt x="468" y="218"/>
                    <a:pt x="468" y="216"/>
                  </a:cubicBezTo>
                  <a:cubicBezTo>
                    <a:pt x="469" y="214"/>
                    <a:pt x="465" y="213"/>
                    <a:pt x="464" y="211"/>
                  </a:cubicBezTo>
                  <a:cubicBezTo>
                    <a:pt x="463" y="210"/>
                    <a:pt x="461" y="207"/>
                    <a:pt x="459" y="208"/>
                  </a:cubicBezTo>
                  <a:cubicBezTo>
                    <a:pt x="457" y="208"/>
                    <a:pt x="449" y="209"/>
                    <a:pt x="447" y="211"/>
                  </a:cubicBezTo>
                  <a:cubicBezTo>
                    <a:pt x="445" y="213"/>
                    <a:pt x="447" y="219"/>
                    <a:pt x="449" y="222"/>
                  </a:cubicBezTo>
                  <a:cubicBezTo>
                    <a:pt x="450" y="225"/>
                    <a:pt x="442" y="229"/>
                    <a:pt x="442" y="232"/>
                  </a:cubicBezTo>
                  <a:cubicBezTo>
                    <a:pt x="442" y="234"/>
                    <a:pt x="439" y="235"/>
                    <a:pt x="436" y="237"/>
                  </a:cubicBezTo>
                  <a:cubicBezTo>
                    <a:pt x="432" y="239"/>
                    <a:pt x="428" y="240"/>
                    <a:pt x="428" y="244"/>
                  </a:cubicBezTo>
                  <a:cubicBezTo>
                    <a:pt x="429" y="247"/>
                    <a:pt x="424" y="245"/>
                    <a:pt x="421" y="244"/>
                  </a:cubicBezTo>
                  <a:cubicBezTo>
                    <a:pt x="419" y="242"/>
                    <a:pt x="416" y="244"/>
                    <a:pt x="412" y="244"/>
                  </a:cubicBezTo>
                  <a:cubicBezTo>
                    <a:pt x="408" y="244"/>
                    <a:pt x="408" y="241"/>
                    <a:pt x="406" y="242"/>
                  </a:cubicBezTo>
                  <a:cubicBezTo>
                    <a:pt x="403" y="243"/>
                    <a:pt x="401" y="241"/>
                    <a:pt x="402" y="239"/>
                  </a:cubicBezTo>
                  <a:cubicBezTo>
                    <a:pt x="402" y="237"/>
                    <a:pt x="406" y="238"/>
                    <a:pt x="406" y="240"/>
                  </a:cubicBezTo>
                  <a:cubicBezTo>
                    <a:pt x="406" y="241"/>
                    <a:pt x="408" y="241"/>
                    <a:pt x="411" y="239"/>
                  </a:cubicBezTo>
                  <a:cubicBezTo>
                    <a:pt x="413" y="238"/>
                    <a:pt x="412" y="241"/>
                    <a:pt x="415" y="241"/>
                  </a:cubicBezTo>
                  <a:cubicBezTo>
                    <a:pt x="419" y="242"/>
                    <a:pt x="417" y="240"/>
                    <a:pt x="419" y="240"/>
                  </a:cubicBezTo>
                  <a:cubicBezTo>
                    <a:pt x="422" y="240"/>
                    <a:pt x="422" y="239"/>
                    <a:pt x="421" y="238"/>
                  </a:cubicBezTo>
                  <a:cubicBezTo>
                    <a:pt x="420" y="237"/>
                    <a:pt x="423" y="236"/>
                    <a:pt x="425" y="235"/>
                  </a:cubicBezTo>
                  <a:cubicBezTo>
                    <a:pt x="427" y="234"/>
                    <a:pt x="426" y="231"/>
                    <a:pt x="427" y="231"/>
                  </a:cubicBezTo>
                  <a:cubicBezTo>
                    <a:pt x="429" y="230"/>
                    <a:pt x="428" y="228"/>
                    <a:pt x="429" y="228"/>
                  </a:cubicBezTo>
                  <a:cubicBezTo>
                    <a:pt x="431" y="228"/>
                    <a:pt x="432" y="225"/>
                    <a:pt x="433" y="225"/>
                  </a:cubicBezTo>
                  <a:cubicBezTo>
                    <a:pt x="435" y="225"/>
                    <a:pt x="436" y="223"/>
                    <a:pt x="435" y="222"/>
                  </a:cubicBezTo>
                  <a:cubicBezTo>
                    <a:pt x="434" y="220"/>
                    <a:pt x="435" y="217"/>
                    <a:pt x="437" y="216"/>
                  </a:cubicBezTo>
                  <a:cubicBezTo>
                    <a:pt x="438" y="216"/>
                    <a:pt x="439" y="214"/>
                    <a:pt x="437" y="213"/>
                  </a:cubicBezTo>
                  <a:cubicBezTo>
                    <a:pt x="436" y="212"/>
                    <a:pt x="431" y="209"/>
                    <a:pt x="431" y="206"/>
                  </a:cubicBezTo>
                  <a:cubicBezTo>
                    <a:pt x="431" y="204"/>
                    <a:pt x="430" y="200"/>
                    <a:pt x="431" y="198"/>
                  </a:cubicBezTo>
                  <a:cubicBezTo>
                    <a:pt x="431" y="196"/>
                    <a:pt x="431" y="193"/>
                    <a:pt x="431" y="191"/>
                  </a:cubicBezTo>
                  <a:cubicBezTo>
                    <a:pt x="430" y="188"/>
                    <a:pt x="432" y="186"/>
                    <a:pt x="433" y="182"/>
                  </a:cubicBezTo>
                  <a:cubicBezTo>
                    <a:pt x="433" y="178"/>
                    <a:pt x="428" y="174"/>
                    <a:pt x="426" y="173"/>
                  </a:cubicBezTo>
                  <a:cubicBezTo>
                    <a:pt x="424" y="172"/>
                    <a:pt x="425" y="170"/>
                    <a:pt x="429" y="167"/>
                  </a:cubicBezTo>
                  <a:cubicBezTo>
                    <a:pt x="432" y="164"/>
                    <a:pt x="432" y="155"/>
                    <a:pt x="432" y="153"/>
                  </a:cubicBezTo>
                  <a:cubicBezTo>
                    <a:pt x="432" y="151"/>
                    <a:pt x="425" y="150"/>
                    <a:pt x="422" y="150"/>
                  </a:cubicBezTo>
                  <a:cubicBezTo>
                    <a:pt x="419" y="150"/>
                    <a:pt x="409" y="150"/>
                    <a:pt x="407" y="149"/>
                  </a:cubicBezTo>
                  <a:cubicBezTo>
                    <a:pt x="404" y="149"/>
                    <a:pt x="403" y="151"/>
                    <a:pt x="402" y="154"/>
                  </a:cubicBezTo>
                  <a:cubicBezTo>
                    <a:pt x="401" y="156"/>
                    <a:pt x="398" y="160"/>
                    <a:pt x="397" y="165"/>
                  </a:cubicBezTo>
                  <a:cubicBezTo>
                    <a:pt x="395" y="170"/>
                    <a:pt x="389" y="172"/>
                    <a:pt x="386" y="173"/>
                  </a:cubicBezTo>
                  <a:cubicBezTo>
                    <a:pt x="383" y="174"/>
                    <a:pt x="382" y="178"/>
                    <a:pt x="383" y="180"/>
                  </a:cubicBezTo>
                  <a:cubicBezTo>
                    <a:pt x="384" y="182"/>
                    <a:pt x="386" y="181"/>
                    <a:pt x="387" y="181"/>
                  </a:cubicBezTo>
                  <a:cubicBezTo>
                    <a:pt x="389" y="182"/>
                    <a:pt x="387" y="187"/>
                    <a:pt x="386" y="188"/>
                  </a:cubicBezTo>
                  <a:cubicBezTo>
                    <a:pt x="386" y="188"/>
                    <a:pt x="388" y="190"/>
                    <a:pt x="386" y="192"/>
                  </a:cubicBezTo>
                  <a:cubicBezTo>
                    <a:pt x="384" y="193"/>
                    <a:pt x="382" y="196"/>
                    <a:pt x="383" y="197"/>
                  </a:cubicBezTo>
                  <a:cubicBezTo>
                    <a:pt x="384" y="198"/>
                    <a:pt x="390" y="199"/>
                    <a:pt x="393" y="201"/>
                  </a:cubicBezTo>
                  <a:cubicBezTo>
                    <a:pt x="395" y="202"/>
                    <a:pt x="394" y="205"/>
                    <a:pt x="396" y="207"/>
                  </a:cubicBezTo>
                  <a:cubicBezTo>
                    <a:pt x="398" y="210"/>
                    <a:pt x="400" y="208"/>
                    <a:pt x="401" y="210"/>
                  </a:cubicBezTo>
                  <a:cubicBezTo>
                    <a:pt x="402" y="211"/>
                    <a:pt x="398" y="217"/>
                    <a:pt x="396" y="218"/>
                  </a:cubicBezTo>
                  <a:cubicBezTo>
                    <a:pt x="394" y="218"/>
                    <a:pt x="388" y="211"/>
                    <a:pt x="386" y="210"/>
                  </a:cubicBezTo>
                  <a:cubicBezTo>
                    <a:pt x="384" y="208"/>
                    <a:pt x="377" y="206"/>
                    <a:pt x="373" y="204"/>
                  </a:cubicBezTo>
                  <a:cubicBezTo>
                    <a:pt x="370" y="202"/>
                    <a:pt x="367" y="203"/>
                    <a:pt x="363" y="200"/>
                  </a:cubicBezTo>
                  <a:cubicBezTo>
                    <a:pt x="359" y="197"/>
                    <a:pt x="355" y="196"/>
                    <a:pt x="348" y="196"/>
                  </a:cubicBezTo>
                  <a:cubicBezTo>
                    <a:pt x="340" y="196"/>
                    <a:pt x="336" y="194"/>
                    <a:pt x="333" y="195"/>
                  </a:cubicBezTo>
                  <a:cubicBezTo>
                    <a:pt x="331" y="195"/>
                    <a:pt x="332" y="192"/>
                    <a:pt x="327" y="190"/>
                  </a:cubicBezTo>
                  <a:cubicBezTo>
                    <a:pt x="323" y="188"/>
                    <a:pt x="320" y="186"/>
                    <a:pt x="317" y="187"/>
                  </a:cubicBezTo>
                  <a:cubicBezTo>
                    <a:pt x="315" y="188"/>
                    <a:pt x="316" y="193"/>
                    <a:pt x="320" y="194"/>
                  </a:cubicBezTo>
                  <a:cubicBezTo>
                    <a:pt x="324" y="194"/>
                    <a:pt x="322" y="196"/>
                    <a:pt x="326" y="196"/>
                  </a:cubicBezTo>
                  <a:cubicBezTo>
                    <a:pt x="330" y="196"/>
                    <a:pt x="331" y="197"/>
                    <a:pt x="331" y="200"/>
                  </a:cubicBezTo>
                  <a:cubicBezTo>
                    <a:pt x="331" y="202"/>
                    <a:pt x="333" y="205"/>
                    <a:pt x="334" y="206"/>
                  </a:cubicBezTo>
                  <a:cubicBezTo>
                    <a:pt x="336" y="208"/>
                    <a:pt x="335" y="211"/>
                    <a:pt x="332" y="211"/>
                  </a:cubicBezTo>
                  <a:cubicBezTo>
                    <a:pt x="329" y="211"/>
                    <a:pt x="325" y="211"/>
                    <a:pt x="326" y="214"/>
                  </a:cubicBezTo>
                  <a:cubicBezTo>
                    <a:pt x="328" y="216"/>
                    <a:pt x="326" y="216"/>
                    <a:pt x="322" y="215"/>
                  </a:cubicBezTo>
                  <a:cubicBezTo>
                    <a:pt x="319" y="214"/>
                    <a:pt x="321" y="212"/>
                    <a:pt x="322" y="210"/>
                  </a:cubicBezTo>
                  <a:cubicBezTo>
                    <a:pt x="324" y="209"/>
                    <a:pt x="319" y="208"/>
                    <a:pt x="317" y="207"/>
                  </a:cubicBezTo>
                  <a:cubicBezTo>
                    <a:pt x="315" y="206"/>
                    <a:pt x="307" y="212"/>
                    <a:pt x="305" y="213"/>
                  </a:cubicBezTo>
                  <a:cubicBezTo>
                    <a:pt x="303" y="214"/>
                    <a:pt x="297" y="212"/>
                    <a:pt x="292" y="213"/>
                  </a:cubicBezTo>
                  <a:cubicBezTo>
                    <a:pt x="286" y="214"/>
                    <a:pt x="286" y="219"/>
                    <a:pt x="284" y="218"/>
                  </a:cubicBezTo>
                  <a:cubicBezTo>
                    <a:pt x="282" y="218"/>
                    <a:pt x="276" y="219"/>
                    <a:pt x="273" y="218"/>
                  </a:cubicBezTo>
                  <a:cubicBezTo>
                    <a:pt x="271" y="216"/>
                    <a:pt x="273" y="215"/>
                    <a:pt x="275" y="215"/>
                  </a:cubicBezTo>
                  <a:cubicBezTo>
                    <a:pt x="278" y="216"/>
                    <a:pt x="279" y="215"/>
                    <a:pt x="277" y="213"/>
                  </a:cubicBezTo>
                  <a:cubicBezTo>
                    <a:pt x="276" y="211"/>
                    <a:pt x="279" y="209"/>
                    <a:pt x="279" y="208"/>
                  </a:cubicBezTo>
                  <a:cubicBezTo>
                    <a:pt x="279" y="206"/>
                    <a:pt x="270" y="210"/>
                    <a:pt x="268" y="211"/>
                  </a:cubicBezTo>
                  <a:cubicBezTo>
                    <a:pt x="266" y="212"/>
                    <a:pt x="268" y="215"/>
                    <a:pt x="266" y="215"/>
                  </a:cubicBezTo>
                  <a:cubicBezTo>
                    <a:pt x="265" y="216"/>
                    <a:pt x="265" y="214"/>
                    <a:pt x="263" y="213"/>
                  </a:cubicBezTo>
                  <a:cubicBezTo>
                    <a:pt x="261" y="213"/>
                    <a:pt x="247" y="216"/>
                    <a:pt x="244" y="219"/>
                  </a:cubicBezTo>
                  <a:cubicBezTo>
                    <a:pt x="242" y="222"/>
                    <a:pt x="237" y="222"/>
                    <a:pt x="237" y="223"/>
                  </a:cubicBezTo>
                  <a:cubicBezTo>
                    <a:pt x="237" y="225"/>
                    <a:pt x="230" y="225"/>
                    <a:pt x="228" y="226"/>
                  </a:cubicBezTo>
                  <a:cubicBezTo>
                    <a:pt x="225" y="227"/>
                    <a:pt x="227" y="232"/>
                    <a:pt x="226" y="235"/>
                  </a:cubicBezTo>
                  <a:cubicBezTo>
                    <a:pt x="225" y="237"/>
                    <a:pt x="215" y="236"/>
                    <a:pt x="212" y="236"/>
                  </a:cubicBezTo>
                  <a:cubicBezTo>
                    <a:pt x="209" y="237"/>
                    <a:pt x="208" y="231"/>
                    <a:pt x="206" y="230"/>
                  </a:cubicBezTo>
                  <a:cubicBezTo>
                    <a:pt x="204" y="230"/>
                    <a:pt x="205" y="227"/>
                    <a:pt x="206" y="225"/>
                  </a:cubicBezTo>
                  <a:cubicBezTo>
                    <a:pt x="207" y="224"/>
                    <a:pt x="208" y="225"/>
                    <a:pt x="211" y="223"/>
                  </a:cubicBezTo>
                  <a:cubicBezTo>
                    <a:pt x="214" y="221"/>
                    <a:pt x="217" y="224"/>
                    <a:pt x="219" y="223"/>
                  </a:cubicBezTo>
                  <a:cubicBezTo>
                    <a:pt x="220" y="221"/>
                    <a:pt x="214" y="218"/>
                    <a:pt x="214" y="215"/>
                  </a:cubicBezTo>
                  <a:cubicBezTo>
                    <a:pt x="213" y="212"/>
                    <a:pt x="207" y="211"/>
                    <a:pt x="203" y="212"/>
                  </a:cubicBezTo>
                  <a:cubicBezTo>
                    <a:pt x="200" y="213"/>
                    <a:pt x="196" y="212"/>
                    <a:pt x="193" y="211"/>
                  </a:cubicBezTo>
                  <a:cubicBezTo>
                    <a:pt x="191" y="210"/>
                    <a:pt x="191" y="213"/>
                    <a:pt x="195" y="214"/>
                  </a:cubicBezTo>
                  <a:cubicBezTo>
                    <a:pt x="199" y="215"/>
                    <a:pt x="197" y="218"/>
                    <a:pt x="197" y="220"/>
                  </a:cubicBezTo>
                  <a:cubicBezTo>
                    <a:pt x="198" y="222"/>
                    <a:pt x="196" y="226"/>
                    <a:pt x="194" y="229"/>
                  </a:cubicBezTo>
                  <a:cubicBezTo>
                    <a:pt x="192" y="232"/>
                    <a:pt x="194" y="232"/>
                    <a:pt x="197" y="232"/>
                  </a:cubicBezTo>
                  <a:cubicBezTo>
                    <a:pt x="200" y="231"/>
                    <a:pt x="200" y="236"/>
                    <a:pt x="200" y="239"/>
                  </a:cubicBezTo>
                  <a:cubicBezTo>
                    <a:pt x="200" y="242"/>
                    <a:pt x="197" y="243"/>
                    <a:pt x="197" y="245"/>
                  </a:cubicBezTo>
                  <a:cubicBezTo>
                    <a:pt x="197" y="247"/>
                    <a:pt x="195" y="244"/>
                    <a:pt x="194" y="245"/>
                  </a:cubicBezTo>
                  <a:cubicBezTo>
                    <a:pt x="193" y="246"/>
                    <a:pt x="192" y="244"/>
                    <a:pt x="191" y="242"/>
                  </a:cubicBezTo>
                  <a:cubicBezTo>
                    <a:pt x="191" y="240"/>
                    <a:pt x="186" y="242"/>
                    <a:pt x="183" y="241"/>
                  </a:cubicBezTo>
                  <a:cubicBezTo>
                    <a:pt x="181" y="240"/>
                    <a:pt x="180" y="241"/>
                    <a:pt x="178" y="243"/>
                  </a:cubicBezTo>
                  <a:cubicBezTo>
                    <a:pt x="177" y="245"/>
                    <a:pt x="173" y="246"/>
                    <a:pt x="171" y="246"/>
                  </a:cubicBezTo>
                  <a:cubicBezTo>
                    <a:pt x="169" y="247"/>
                    <a:pt x="165" y="251"/>
                    <a:pt x="163" y="252"/>
                  </a:cubicBezTo>
                  <a:cubicBezTo>
                    <a:pt x="161" y="253"/>
                    <a:pt x="161" y="256"/>
                    <a:pt x="164" y="259"/>
                  </a:cubicBezTo>
                  <a:cubicBezTo>
                    <a:pt x="167" y="262"/>
                    <a:pt x="167" y="264"/>
                    <a:pt x="167" y="265"/>
                  </a:cubicBezTo>
                  <a:cubicBezTo>
                    <a:pt x="167" y="267"/>
                    <a:pt x="159" y="266"/>
                    <a:pt x="158" y="265"/>
                  </a:cubicBezTo>
                  <a:cubicBezTo>
                    <a:pt x="156" y="263"/>
                    <a:pt x="151" y="262"/>
                    <a:pt x="149" y="263"/>
                  </a:cubicBezTo>
                  <a:cubicBezTo>
                    <a:pt x="147" y="263"/>
                    <a:pt x="143" y="257"/>
                    <a:pt x="140" y="257"/>
                  </a:cubicBezTo>
                  <a:cubicBezTo>
                    <a:pt x="138" y="257"/>
                    <a:pt x="136" y="260"/>
                    <a:pt x="135" y="262"/>
                  </a:cubicBezTo>
                  <a:cubicBezTo>
                    <a:pt x="134" y="263"/>
                    <a:pt x="136" y="264"/>
                    <a:pt x="138" y="266"/>
                  </a:cubicBezTo>
                  <a:cubicBezTo>
                    <a:pt x="139" y="269"/>
                    <a:pt x="143" y="269"/>
                    <a:pt x="145" y="269"/>
                  </a:cubicBezTo>
                  <a:cubicBezTo>
                    <a:pt x="148" y="269"/>
                    <a:pt x="147" y="273"/>
                    <a:pt x="146" y="274"/>
                  </a:cubicBezTo>
                  <a:cubicBezTo>
                    <a:pt x="145" y="276"/>
                    <a:pt x="141" y="277"/>
                    <a:pt x="140" y="275"/>
                  </a:cubicBezTo>
                  <a:cubicBezTo>
                    <a:pt x="139" y="274"/>
                    <a:pt x="134" y="275"/>
                    <a:pt x="134" y="273"/>
                  </a:cubicBezTo>
                  <a:cubicBezTo>
                    <a:pt x="134" y="271"/>
                    <a:pt x="130" y="268"/>
                    <a:pt x="126" y="269"/>
                  </a:cubicBezTo>
                  <a:cubicBezTo>
                    <a:pt x="123" y="270"/>
                    <a:pt x="122" y="267"/>
                    <a:pt x="122" y="264"/>
                  </a:cubicBezTo>
                  <a:cubicBezTo>
                    <a:pt x="122" y="261"/>
                    <a:pt x="120" y="260"/>
                    <a:pt x="120" y="259"/>
                  </a:cubicBezTo>
                  <a:cubicBezTo>
                    <a:pt x="120" y="257"/>
                    <a:pt x="119" y="255"/>
                    <a:pt x="121" y="253"/>
                  </a:cubicBezTo>
                  <a:cubicBezTo>
                    <a:pt x="122" y="252"/>
                    <a:pt x="121" y="250"/>
                    <a:pt x="121" y="248"/>
                  </a:cubicBezTo>
                  <a:cubicBezTo>
                    <a:pt x="121" y="246"/>
                    <a:pt x="118" y="244"/>
                    <a:pt x="115" y="244"/>
                  </a:cubicBezTo>
                  <a:cubicBezTo>
                    <a:pt x="112" y="244"/>
                    <a:pt x="113" y="241"/>
                    <a:pt x="110" y="240"/>
                  </a:cubicBezTo>
                  <a:cubicBezTo>
                    <a:pt x="108" y="240"/>
                    <a:pt x="103" y="235"/>
                    <a:pt x="102" y="234"/>
                  </a:cubicBezTo>
                  <a:cubicBezTo>
                    <a:pt x="102" y="232"/>
                    <a:pt x="98" y="232"/>
                    <a:pt x="99" y="231"/>
                  </a:cubicBezTo>
                  <a:cubicBezTo>
                    <a:pt x="101" y="230"/>
                    <a:pt x="104" y="231"/>
                    <a:pt x="106" y="233"/>
                  </a:cubicBezTo>
                  <a:cubicBezTo>
                    <a:pt x="108" y="235"/>
                    <a:pt x="111" y="237"/>
                    <a:pt x="117" y="238"/>
                  </a:cubicBezTo>
                  <a:cubicBezTo>
                    <a:pt x="123" y="239"/>
                    <a:pt x="125" y="241"/>
                    <a:pt x="131" y="242"/>
                  </a:cubicBezTo>
                  <a:cubicBezTo>
                    <a:pt x="137" y="244"/>
                    <a:pt x="141" y="244"/>
                    <a:pt x="150" y="246"/>
                  </a:cubicBezTo>
                  <a:cubicBezTo>
                    <a:pt x="159" y="247"/>
                    <a:pt x="171" y="238"/>
                    <a:pt x="173" y="235"/>
                  </a:cubicBezTo>
                  <a:cubicBezTo>
                    <a:pt x="176" y="233"/>
                    <a:pt x="172" y="228"/>
                    <a:pt x="172" y="226"/>
                  </a:cubicBezTo>
                  <a:cubicBezTo>
                    <a:pt x="172" y="224"/>
                    <a:pt x="168" y="224"/>
                    <a:pt x="168" y="222"/>
                  </a:cubicBezTo>
                  <a:cubicBezTo>
                    <a:pt x="167" y="221"/>
                    <a:pt x="165" y="218"/>
                    <a:pt x="161" y="218"/>
                  </a:cubicBezTo>
                  <a:cubicBezTo>
                    <a:pt x="158" y="218"/>
                    <a:pt x="157" y="214"/>
                    <a:pt x="154" y="215"/>
                  </a:cubicBezTo>
                  <a:cubicBezTo>
                    <a:pt x="152" y="215"/>
                    <a:pt x="150" y="213"/>
                    <a:pt x="143" y="209"/>
                  </a:cubicBezTo>
                  <a:cubicBezTo>
                    <a:pt x="136" y="204"/>
                    <a:pt x="126" y="200"/>
                    <a:pt x="124" y="201"/>
                  </a:cubicBezTo>
                  <a:cubicBezTo>
                    <a:pt x="122" y="202"/>
                    <a:pt x="121" y="203"/>
                    <a:pt x="120" y="201"/>
                  </a:cubicBezTo>
                  <a:cubicBezTo>
                    <a:pt x="119" y="199"/>
                    <a:pt x="116" y="199"/>
                    <a:pt x="114" y="201"/>
                  </a:cubicBezTo>
                  <a:cubicBezTo>
                    <a:pt x="112" y="202"/>
                    <a:pt x="110" y="199"/>
                    <a:pt x="107" y="200"/>
                  </a:cubicBezTo>
                  <a:cubicBezTo>
                    <a:pt x="103" y="201"/>
                    <a:pt x="101" y="199"/>
                    <a:pt x="102" y="198"/>
                  </a:cubicBezTo>
                  <a:cubicBezTo>
                    <a:pt x="103" y="196"/>
                    <a:pt x="108" y="197"/>
                    <a:pt x="108" y="196"/>
                  </a:cubicBezTo>
                  <a:cubicBezTo>
                    <a:pt x="108" y="194"/>
                    <a:pt x="106" y="196"/>
                    <a:pt x="103" y="193"/>
                  </a:cubicBezTo>
                  <a:cubicBezTo>
                    <a:pt x="99" y="191"/>
                    <a:pt x="98" y="193"/>
                    <a:pt x="97" y="195"/>
                  </a:cubicBezTo>
                  <a:cubicBezTo>
                    <a:pt x="96" y="196"/>
                    <a:pt x="94" y="196"/>
                    <a:pt x="92" y="194"/>
                  </a:cubicBezTo>
                  <a:cubicBezTo>
                    <a:pt x="92" y="194"/>
                    <a:pt x="92" y="194"/>
                    <a:pt x="91" y="194"/>
                  </a:cubicBezTo>
                  <a:cubicBezTo>
                    <a:pt x="91" y="197"/>
                    <a:pt x="89" y="197"/>
                    <a:pt x="87" y="197"/>
                  </a:cubicBezTo>
                  <a:cubicBezTo>
                    <a:pt x="85" y="196"/>
                    <a:pt x="83" y="200"/>
                    <a:pt x="81" y="200"/>
                  </a:cubicBezTo>
                  <a:cubicBezTo>
                    <a:pt x="78" y="200"/>
                    <a:pt x="76" y="203"/>
                    <a:pt x="75" y="205"/>
                  </a:cubicBezTo>
                  <a:cubicBezTo>
                    <a:pt x="75" y="207"/>
                    <a:pt x="72" y="206"/>
                    <a:pt x="72" y="207"/>
                  </a:cubicBezTo>
                  <a:cubicBezTo>
                    <a:pt x="72" y="208"/>
                    <a:pt x="72" y="210"/>
                    <a:pt x="71" y="211"/>
                  </a:cubicBezTo>
                  <a:cubicBezTo>
                    <a:pt x="70" y="213"/>
                    <a:pt x="71" y="213"/>
                    <a:pt x="72" y="216"/>
                  </a:cubicBezTo>
                  <a:cubicBezTo>
                    <a:pt x="73" y="218"/>
                    <a:pt x="76" y="218"/>
                    <a:pt x="77" y="219"/>
                  </a:cubicBezTo>
                  <a:cubicBezTo>
                    <a:pt x="78" y="219"/>
                    <a:pt x="83" y="223"/>
                    <a:pt x="83" y="225"/>
                  </a:cubicBezTo>
                  <a:cubicBezTo>
                    <a:pt x="83" y="226"/>
                    <a:pt x="79" y="230"/>
                    <a:pt x="78" y="231"/>
                  </a:cubicBezTo>
                  <a:cubicBezTo>
                    <a:pt x="76" y="232"/>
                    <a:pt x="75" y="234"/>
                    <a:pt x="75" y="235"/>
                  </a:cubicBezTo>
                  <a:cubicBezTo>
                    <a:pt x="76" y="237"/>
                    <a:pt x="80" y="243"/>
                    <a:pt x="83" y="247"/>
                  </a:cubicBezTo>
                  <a:cubicBezTo>
                    <a:pt x="86" y="252"/>
                    <a:pt x="82" y="250"/>
                    <a:pt x="80" y="252"/>
                  </a:cubicBezTo>
                  <a:cubicBezTo>
                    <a:pt x="79" y="254"/>
                    <a:pt x="81" y="257"/>
                    <a:pt x="82" y="258"/>
                  </a:cubicBezTo>
                  <a:cubicBezTo>
                    <a:pt x="82" y="260"/>
                    <a:pt x="80" y="260"/>
                    <a:pt x="80" y="261"/>
                  </a:cubicBezTo>
                  <a:cubicBezTo>
                    <a:pt x="80" y="262"/>
                    <a:pt x="84" y="262"/>
                    <a:pt x="84" y="263"/>
                  </a:cubicBezTo>
                  <a:cubicBezTo>
                    <a:pt x="84" y="264"/>
                    <a:pt x="81" y="266"/>
                    <a:pt x="83" y="267"/>
                  </a:cubicBezTo>
                  <a:cubicBezTo>
                    <a:pt x="84" y="269"/>
                    <a:pt x="87" y="269"/>
                    <a:pt x="87" y="272"/>
                  </a:cubicBezTo>
                  <a:cubicBezTo>
                    <a:pt x="87" y="274"/>
                    <a:pt x="82" y="274"/>
                    <a:pt x="82" y="276"/>
                  </a:cubicBezTo>
                  <a:cubicBezTo>
                    <a:pt x="82" y="278"/>
                    <a:pt x="89" y="281"/>
                    <a:pt x="92" y="284"/>
                  </a:cubicBezTo>
                  <a:cubicBezTo>
                    <a:pt x="95" y="288"/>
                    <a:pt x="95" y="289"/>
                    <a:pt x="94" y="291"/>
                  </a:cubicBezTo>
                  <a:cubicBezTo>
                    <a:pt x="93" y="294"/>
                    <a:pt x="84" y="298"/>
                    <a:pt x="82" y="302"/>
                  </a:cubicBezTo>
                  <a:cubicBezTo>
                    <a:pt x="80" y="306"/>
                    <a:pt x="73" y="309"/>
                    <a:pt x="70" y="312"/>
                  </a:cubicBezTo>
                  <a:cubicBezTo>
                    <a:pt x="69" y="313"/>
                    <a:pt x="67" y="315"/>
                    <a:pt x="66" y="317"/>
                  </a:cubicBezTo>
                  <a:cubicBezTo>
                    <a:pt x="68" y="316"/>
                    <a:pt x="69" y="316"/>
                    <a:pt x="70" y="316"/>
                  </a:cubicBezTo>
                  <a:cubicBezTo>
                    <a:pt x="71" y="315"/>
                    <a:pt x="73" y="319"/>
                    <a:pt x="75" y="321"/>
                  </a:cubicBezTo>
                  <a:cubicBezTo>
                    <a:pt x="77" y="322"/>
                    <a:pt x="80" y="321"/>
                    <a:pt x="82" y="322"/>
                  </a:cubicBezTo>
                  <a:cubicBezTo>
                    <a:pt x="83" y="324"/>
                    <a:pt x="81" y="324"/>
                    <a:pt x="78" y="323"/>
                  </a:cubicBezTo>
                  <a:cubicBezTo>
                    <a:pt x="75" y="323"/>
                    <a:pt x="74" y="325"/>
                    <a:pt x="70" y="326"/>
                  </a:cubicBezTo>
                  <a:cubicBezTo>
                    <a:pt x="67" y="327"/>
                    <a:pt x="67" y="328"/>
                    <a:pt x="66" y="329"/>
                  </a:cubicBezTo>
                  <a:cubicBezTo>
                    <a:pt x="68" y="332"/>
                    <a:pt x="66" y="332"/>
                    <a:pt x="65" y="334"/>
                  </a:cubicBezTo>
                  <a:cubicBezTo>
                    <a:pt x="63" y="337"/>
                    <a:pt x="62" y="337"/>
                    <a:pt x="62" y="339"/>
                  </a:cubicBezTo>
                  <a:cubicBezTo>
                    <a:pt x="62" y="340"/>
                    <a:pt x="62" y="341"/>
                    <a:pt x="62" y="343"/>
                  </a:cubicBezTo>
                  <a:cubicBezTo>
                    <a:pt x="63" y="345"/>
                    <a:pt x="63" y="346"/>
                    <a:pt x="64" y="347"/>
                  </a:cubicBezTo>
                  <a:cubicBezTo>
                    <a:pt x="65" y="349"/>
                    <a:pt x="63" y="349"/>
                    <a:pt x="62" y="350"/>
                  </a:cubicBezTo>
                  <a:cubicBezTo>
                    <a:pt x="61" y="351"/>
                    <a:pt x="62" y="353"/>
                    <a:pt x="63" y="354"/>
                  </a:cubicBezTo>
                  <a:cubicBezTo>
                    <a:pt x="65" y="356"/>
                    <a:pt x="65" y="358"/>
                    <a:pt x="64" y="359"/>
                  </a:cubicBezTo>
                  <a:cubicBezTo>
                    <a:pt x="63" y="360"/>
                    <a:pt x="65" y="362"/>
                    <a:pt x="67" y="364"/>
                  </a:cubicBezTo>
                  <a:cubicBezTo>
                    <a:pt x="68" y="365"/>
                    <a:pt x="68" y="368"/>
                    <a:pt x="69" y="369"/>
                  </a:cubicBezTo>
                  <a:cubicBezTo>
                    <a:pt x="70" y="370"/>
                    <a:pt x="71" y="371"/>
                    <a:pt x="73" y="370"/>
                  </a:cubicBezTo>
                  <a:cubicBezTo>
                    <a:pt x="75" y="370"/>
                    <a:pt x="76" y="371"/>
                    <a:pt x="77" y="372"/>
                  </a:cubicBezTo>
                  <a:cubicBezTo>
                    <a:pt x="78" y="374"/>
                    <a:pt x="79" y="373"/>
                    <a:pt x="81" y="372"/>
                  </a:cubicBezTo>
                  <a:cubicBezTo>
                    <a:pt x="83" y="371"/>
                    <a:pt x="88" y="374"/>
                    <a:pt x="89" y="374"/>
                  </a:cubicBezTo>
                  <a:cubicBezTo>
                    <a:pt x="90" y="375"/>
                    <a:pt x="89" y="378"/>
                    <a:pt x="90" y="380"/>
                  </a:cubicBezTo>
                  <a:cubicBezTo>
                    <a:pt x="90" y="382"/>
                    <a:pt x="88" y="384"/>
                    <a:pt x="90" y="386"/>
                  </a:cubicBezTo>
                  <a:cubicBezTo>
                    <a:pt x="92" y="387"/>
                    <a:pt x="92" y="390"/>
                    <a:pt x="94" y="391"/>
                  </a:cubicBezTo>
                  <a:cubicBezTo>
                    <a:pt x="96" y="392"/>
                    <a:pt x="97" y="395"/>
                    <a:pt x="99" y="395"/>
                  </a:cubicBezTo>
                  <a:cubicBezTo>
                    <a:pt x="100" y="395"/>
                    <a:pt x="103" y="398"/>
                    <a:pt x="103" y="399"/>
                  </a:cubicBezTo>
                  <a:cubicBezTo>
                    <a:pt x="104" y="401"/>
                    <a:pt x="101" y="402"/>
                    <a:pt x="99" y="403"/>
                  </a:cubicBezTo>
                  <a:cubicBezTo>
                    <a:pt x="98" y="404"/>
                    <a:pt x="95" y="401"/>
                    <a:pt x="93" y="402"/>
                  </a:cubicBezTo>
                  <a:cubicBezTo>
                    <a:pt x="92" y="403"/>
                    <a:pt x="94" y="406"/>
                    <a:pt x="95" y="410"/>
                  </a:cubicBezTo>
                  <a:cubicBezTo>
                    <a:pt x="96" y="413"/>
                    <a:pt x="96" y="414"/>
                    <a:pt x="98" y="414"/>
                  </a:cubicBezTo>
                  <a:cubicBezTo>
                    <a:pt x="100" y="414"/>
                    <a:pt x="101" y="413"/>
                    <a:pt x="102" y="412"/>
                  </a:cubicBezTo>
                  <a:cubicBezTo>
                    <a:pt x="103" y="411"/>
                    <a:pt x="106" y="412"/>
                    <a:pt x="107" y="412"/>
                  </a:cubicBezTo>
                  <a:cubicBezTo>
                    <a:pt x="108" y="411"/>
                    <a:pt x="113" y="411"/>
                    <a:pt x="114" y="412"/>
                  </a:cubicBezTo>
                  <a:cubicBezTo>
                    <a:pt x="115" y="414"/>
                    <a:pt x="116" y="417"/>
                    <a:pt x="115" y="418"/>
                  </a:cubicBezTo>
                  <a:cubicBezTo>
                    <a:pt x="114" y="420"/>
                    <a:pt x="116" y="421"/>
                    <a:pt x="117" y="423"/>
                  </a:cubicBezTo>
                  <a:cubicBezTo>
                    <a:pt x="118" y="425"/>
                    <a:pt x="121" y="424"/>
                    <a:pt x="123" y="424"/>
                  </a:cubicBezTo>
                  <a:cubicBezTo>
                    <a:pt x="124" y="425"/>
                    <a:pt x="127" y="429"/>
                    <a:pt x="126" y="431"/>
                  </a:cubicBezTo>
                  <a:cubicBezTo>
                    <a:pt x="126" y="432"/>
                    <a:pt x="128" y="433"/>
                    <a:pt x="129" y="432"/>
                  </a:cubicBezTo>
                  <a:cubicBezTo>
                    <a:pt x="130" y="432"/>
                    <a:pt x="132" y="433"/>
                    <a:pt x="133" y="434"/>
                  </a:cubicBezTo>
                  <a:cubicBezTo>
                    <a:pt x="134" y="435"/>
                    <a:pt x="136" y="434"/>
                    <a:pt x="137" y="434"/>
                  </a:cubicBezTo>
                  <a:cubicBezTo>
                    <a:pt x="139" y="433"/>
                    <a:pt x="141" y="432"/>
                    <a:pt x="142" y="433"/>
                  </a:cubicBezTo>
                  <a:cubicBezTo>
                    <a:pt x="142" y="434"/>
                    <a:pt x="145" y="437"/>
                    <a:pt x="145" y="438"/>
                  </a:cubicBezTo>
                  <a:cubicBezTo>
                    <a:pt x="145" y="438"/>
                    <a:pt x="150" y="438"/>
                    <a:pt x="152" y="439"/>
                  </a:cubicBezTo>
                  <a:cubicBezTo>
                    <a:pt x="154" y="440"/>
                    <a:pt x="156" y="439"/>
                    <a:pt x="159" y="440"/>
                  </a:cubicBezTo>
                  <a:cubicBezTo>
                    <a:pt x="161" y="442"/>
                    <a:pt x="163" y="442"/>
                    <a:pt x="163" y="443"/>
                  </a:cubicBezTo>
                  <a:cubicBezTo>
                    <a:pt x="163" y="445"/>
                    <a:pt x="161" y="446"/>
                    <a:pt x="161" y="447"/>
                  </a:cubicBezTo>
                  <a:cubicBezTo>
                    <a:pt x="161" y="447"/>
                    <a:pt x="163" y="448"/>
                    <a:pt x="163" y="449"/>
                  </a:cubicBezTo>
                  <a:cubicBezTo>
                    <a:pt x="163" y="450"/>
                    <a:pt x="160" y="450"/>
                    <a:pt x="160" y="451"/>
                  </a:cubicBezTo>
                  <a:cubicBezTo>
                    <a:pt x="160" y="452"/>
                    <a:pt x="161" y="453"/>
                    <a:pt x="162" y="454"/>
                  </a:cubicBezTo>
                  <a:cubicBezTo>
                    <a:pt x="162" y="455"/>
                    <a:pt x="160" y="458"/>
                    <a:pt x="160" y="459"/>
                  </a:cubicBezTo>
                  <a:cubicBezTo>
                    <a:pt x="160" y="460"/>
                    <a:pt x="155" y="459"/>
                    <a:pt x="154" y="459"/>
                  </a:cubicBezTo>
                  <a:cubicBezTo>
                    <a:pt x="152" y="459"/>
                    <a:pt x="149" y="463"/>
                    <a:pt x="147" y="463"/>
                  </a:cubicBezTo>
                  <a:cubicBezTo>
                    <a:pt x="146" y="463"/>
                    <a:pt x="147" y="465"/>
                    <a:pt x="147" y="467"/>
                  </a:cubicBezTo>
                  <a:cubicBezTo>
                    <a:pt x="151" y="466"/>
                    <a:pt x="155" y="466"/>
                    <a:pt x="156" y="466"/>
                  </a:cubicBezTo>
                  <a:cubicBezTo>
                    <a:pt x="156" y="468"/>
                    <a:pt x="147" y="472"/>
                    <a:pt x="146" y="472"/>
                  </a:cubicBezTo>
                  <a:cubicBezTo>
                    <a:pt x="144" y="473"/>
                    <a:pt x="149" y="475"/>
                    <a:pt x="149" y="477"/>
                  </a:cubicBezTo>
                  <a:cubicBezTo>
                    <a:pt x="149" y="478"/>
                    <a:pt x="143" y="479"/>
                    <a:pt x="144" y="481"/>
                  </a:cubicBezTo>
                  <a:cubicBezTo>
                    <a:pt x="144" y="484"/>
                    <a:pt x="142" y="485"/>
                    <a:pt x="139" y="485"/>
                  </a:cubicBezTo>
                  <a:cubicBezTo>
                    <a:pt x="137" y="485"/>
                    <a:pt x="136" y="487"/>
                    <a:pt x="137" y="487"/>
                  </a:cubicBezTo>
                  <a:cubicBezTo>
                    <a:pt x="139" y="487"/>
                    <a:pt x="139" y="491"/>
                    <a:pt x="144" y="492"/>
                  </a:cubicBezTo>
                  <a:cubicBezTo>
                    <a:pt x="149" y="493"/>
                    <a:pt x="154" y="498"/>
                    <a:pt x="159" y="503"/>
                  </a:cubicBezTo>
                  <a:cubicBezTo>
                    <a:pt x="159" y="503"/>
                    <a:pt x="160" y="504"/>
                    <a:pt x="161" y="504"/>
                  </a:cubicBezTo>
                  <a:cubicBezTo>
                    <a:pt x="162" y="504"/>
                    <a:pt x="163" y="503"/>
                    <a:pt x="164" y="503"/>
                  </a:cubicBezTo>
                  <a:cubicBezTo>
                    <a:pt x="166" y="503"/>
                    <a:pt x="171" y="504"/>
                    <a:pt x="173" y="506"/>
                  </a:cubicBezTo>
                  <a:cubicBezTo>
                    <a:pt x="176" y="508"/>
                    <a:pt x="185" y="505"/>
                    <a:pt x="186" y="507"/>
                  </a:cubicBezTo>
                  <a:cubicBezTo>
                    <a:pt x="187" y="508"/>
                    <a:pt x="189" y="510"/>
                    <a:pt x="191" y="510"/>
                  </a:cubicBezTo>
                  <a:cubicBezTo>
                    <a:pt x="193" y="510"/>
                    <a:pt x="194" y="514"/>
                    <a:pt x="196" y="513"/>
                  </a:cubicBezTo>
                  <a:cubicBezTo>
                    <a:pt x="197" y="512"/>
                    <a:pt x="203" y="512"/>
                    <a:pt x="204" y="512"/>
                  </a:cubicBezTo>
                  <a:cubicBezTo>
                    <a:pt x="205" y="512"/>
                    <a:pt x="205" y="513"/>
                    <a:pt x="207" y="513"/>
                  </a:cubicBezTo>
                  <a:cubicBezTo>
                    <a:pt x="208" y="513"/>
                    <a:pt x="208" y="518"/>
                    <a:pt x="209" y="518"/>
                  </a:cubicBezTo>
                  <a:cubicBezTo>
                    <a:pt x="210" y="517"/>
                    <a:pt x="214" y="521"/>
                    <a:pt x="217" y="521"/>
                  </a:cubicBezTo>
                  <a:cubicBezTo>
                    <a:pt x="219" y="522"/>
                    <a:pt x="222" y="526"/>
                    <a:pt x="223" y="525"/>
                  </a:cubicBezTo>
                  <a:cubicBezTo>
                    <a:pt x="224" y="525"/>
                    <a:pt x="226" y="527"/>
                    <a:pt x="226" y="525"/>
                  </a:cubicBezTo>
                  <a:cubicBezTo>
                    <a:pt x="227" y="524"/>
                    <a:pt x="231" y="525"/>
                    <a:pt x="232" y="522"/>
                  </a:cubicBezTo>
                  <a:cubicBezTo>
                    <a:pt x="227" y="516"/>
                    <a:pt x="222" y="510"/>
                    <a:pt x="222" y="508"/>
                  </a:cubicBezTo>
                  <a:cubicBezTo>
                    <a:pt x="223" y="504"/>
                    <a:pt x="224" y="501"/>
                    <a:pt x="219" y="497"/>
                  </a:cubicBezTo>
                  <a:cubicBezTo>
                    <a:pt x="214" y="492"/>
                    <a:pt x="220" y="490"/>
                    <a:pt x="223" y="485"/>
                  </a:cubicBezTo>
                  <a:cubicBezTo>
                    <a:pt x="227" y="481"/>
                    <a:pt x="233" y="479"/>
                    <a:pt x="238" y="476"/>
                  </a:cubicBezTo>
                  <a:cubicBezTo>
                    <a:pt x="237" y="476"/>
                    <a:pt x="236" y="475"/>
                    <a:pt x="235" y="475"/>
                  </a:cubicBezTo>
                  <a:cubicBezTo>
                    <a:pt x="232" y="473"/>
                    <a:pt x="231" y="472"/>
                    <a:pt x="233" y="471"/>
                  </a:cubicBezTo>
                  <a:cubicBezTo>
                    <a:pt x="236" y="471"/>
                    <a:pt x="235" y="469"/>
                    <a:pt x="232" y="466"/>
                  </a:cubicBezTo>
                  <a:cubicBezTo>
                    <a:pt x="230" y="463"/>
                    <a:pt x="229" y="461"/>
                    <a:pt x="227" y="461"/>
                  </a:cubicBezTo>
                  <a:cubicBezTo>
                    <a:pt x="226" y="461"/>
                    <a:pt x="224" y="460"/>
                    <a:pt x="221" y="461"/>
                  </a:cubicBezTo>
                  <a:cubicBezTo>
                    <a:pt x="219" y="462"/>
                    <a:pt x="220" y="459"/>
                    <a:pt x="220" y="457"/>
                  </a:cubicBezTo>
                  <a:cubicBezTo>
                    <a:pt x="220" y="454"/>
                    <a:pt x="216" y="454"/>
                    <a:pt x="215" y="453"/>
                  </a:cubicBezTo>
                  <a:cubicBezTo>
                    <a:pt x="215" y="452"/>
                    <a:pt x="217" y="449"/>
                    <a:pt x="217" y="448"/>
                  </a:cubicBezTo>
                  <a:cubicBezTo>
                    <a:pt x="218" y="448"/>
                    <a:pt x="220" y="447"/>
                    <a:pt x="220" y="446"/>
                  </a:cubicBezTo>
                  <a:cubicBezTo>
                    <a:pt x="220" y="445"/>
                    <a:pt x="216" y="444"/>
                    <a:pt x="218" y="442"/>
                  </a:cubicBezTo>
                  <a:cubicBezTo>
                    <a:pt x="219" y="439"/>
                    <a:pt x="222" y="439"/>
                    <a:pt x="222" y="437"/>
                  </a:cubicBezTo>
                  <a:cubicBezTo>
                    <a:pt x="222" y="434"/>
                    <a:pt x="224" y="432"/>
                    <a:pt x="226" y="434"/>
                  </a:cubicBezTo>
                  <a:cubicBezTo>
                    <a:pt x="229" y="436"/>
                    <a:pt x="230" y="441"/>
                    <a:pt x="233" y="439"/>
                  </a:cubicBezTo>
                  <a:cubicBezTo>
                    <a:pt x="236" y="438"/>
                    <a:pt x="234" y="436"/>
                    <a:pt x="234" y="434"/>
                  </a:cubicBezTo>
                  <a:cubicBezTo>
                    <a:pt x="233" y="433"/>
                    <a:pt x="233" y="431"/>
                    <a:pt x="236" y="430"/>
                  </a:cubicBezTo>
                  <a:cubicBezTo>
                    <a:pt x="239" y="429"/>
                    <a:pt x="238" y="426"/>
                    <a:pt x="240" y="426"/>
                  </a:cubicBezTo>
                  <a:cubicBezTo>
                    <a:pt x="243" y="426"/>
                    <a:pt x="247" y="423"/>
                    <a:pt x="249" y="422"/>
                  </a:cubicBezTo>
                  <a:cubicBezTo>
                    <a:pt x="250" y="422"/>
                    <a:pt x="253" y="420"/>
                    <a:pt x="255" y="421"/>
                  </a:cubicBezTo>
                  <a:cubicBezTo>
                    <a:pt x="256" y="421"/>
                    <a:pt x="258" y="423"/>
                    <a:pt x="259" y="421"/>
                  </a:cubicBezTo>
                  <a:cubicBezTo>
                    <a:pt x="260" y="418"/>
                    <a:pt x="264" y="419"/>
                    <a:pt x="265" y="421"/>
                  </a:cubicBezTo>
                  <a:cubicBezTo>
                    <a:pt x="265" y="422"/>
                    <a:pt x="272" y="422"/>
                    <a:pt x="274" y="423"/>
                  </a:cubicBezTo>
                  <a:cubicBezTo>
                    <a:pt x="276" y="425"/>
                    <a:pt x="281" y="428"/>
                    <a:pt x="281" y="429"/>
                  </a:cubicBezTo>
                  <a:cubicBezTo>
                    <a:pt x="281" y="431"/>
                    <a:pt x="283" y="433"/>
                    <a:pt x="283" y="430"/>
                  </a:cubicBezTo>
                  <a:cubicBezTo>
                    <a:pt x="283" y="428"/>
                    <a:pt x="285" y="428"/>
                    <a:pt x="287" y="430"/>
                  </a:cubicBezTo>
                  <a:cubicBezTo>
                    <a:pt x="290" y="432"/>
                    <a:pt x="294" y="431"/>
                    <a:pt x="295" y="429"/>
                  </a:cubicBezTo>
                  <a:cubicBezTo>
                    <a:pt x="296" y="428"/>
                    <a:pt x="301" y="426"/>
                    <a:pt x="303" y="427"/>
                  </a:cubicBezTo>
                  <a:cubicBezTo>
                    <a:pt x="305" y="428"/>
                    <a:pt x="305" y="429"/>
                    <a:pt x="307" y="427"/>
                  </a:cubicBezTo>
                  <a:cubicBezTo>
                    <a:pt x="310" y="425"/>
                    <a:pt x="315" y="426"/>
                    <a:pt x="315" y="428"/>
                  </a:cubicBezTo>
                  <a:cubicBezTo>
                    <a:pt x="316" y="430"/>
                    <a:pt x="319" y="430"/>
                    <a:pt x="321" y="430"/>
                  </a:cubicBezTo>
                  <a:cubicBezTo>
                    <a:pt x="323" y="430"/>
                    <a:pt x="323" y="433"/>
                    <a:pt x="325" y="433"/>
                  </a:cubicBezTo>
                  <a:cubicBezTo>
                    <a:pt x="326" y="432"/>
                    <a:pt x="326" y="428"/>
                    <a:pt x="327" y="429"/>
                  </a:cubicBezTo>
                  <a:cubicBezTo>
                    <a:pt x="329" y="429"/>
                    <a:pt x="331" y="431"/>
                    <a:pt x="333" y="431"/>
                  </a:cubicBezTo>
                  <a:cubicBezTo>
                    <a:pt x="336" y="431"/>
                    <a:pt x="338" y="431"/>
                    <a:pt x="338" y="428"/>
                  </a:cubicBezTo>
                  <a:cubicBezTo>
                    <a:pt x="338" y="426"/>
                    <a:pt x="338" y="423"/>
                    <a:pt x="336" y="423"/>
                  </a:cubicBezTo>
                  <a:cubicBezTo>
                    <a:pt x="335" y="423"/>
                    <a:pt x="333" y="421"/>
                    <a:pt x="331" y="421"/>
                  </a:cubicBezTo>
                  <a:cubicBezTo>
                    <a:pt x="329" y="421"/>
                    <a:pt x="326" y="417"/>
                    <a:pt x="329" y="417"/>
                  </a:cubicBezTo>
                  <a:cubicBezTo>
                    <a:pt x="331" y="416"/>
                    <a:pt x="334" y="414"/>
                    <a:pt x="333" y="412"/>
                  </a:cubicBezTo>
                  <a:cubicBezTo>
                    <a:pt x="333" y="411"/>
                    <a:pt x="332" y="407"/>
                    <a:pt x="335" y="407"/>
                  </a:cubicBezTo>
                  <a:cubicBezTo>
                    <a:pt x="338" y="406"/>
                    <a:pt x="344" y="406"/>
                    <a:pt x="343" y="405"/>
                  </a:cubicBezTo>
                  <a:cubicBezTo>
                    <a:pt x="343" y="404"/>
                    <a:pt x="337" y="403"/>
                    <a:pt x="336" y="402"/>
                  </a:cubicBezTo>
                  <a:cubicBezTo>
                    <a:pt x="335" y="400"/>
                    <a:pt x="335" y="396"/>
                    <a:pt x="336" y="395"/>
                  </a:cubicBezTo>
                  <a:cubicBezTo>
                    <a:pt x="337" y="394"/>
                    <a:pt x="341" y="395"/>
                    <a:pt x="343" y="395"/>
                  </a:cubicBezTo>
                  <a:cubicBezTo>
                    <a:pt x="345" y="394"/>
                    <a:pt x="350" y="396"/>
                    <a:pt x="352" y="393"/>
                  </a:cubicBezTo>
                  <a:cubicBezTo>
                    <a:pt x="355" y="391"/>
                    <a:pt x="361" y="391"/>
                    <a:pt x="365" y="391"/>
                  </a:cubicBezTo>
                  <a:cubicBezTo>
                    <a:pt x="368" y="391"/>
                    <a:pt x="370" y="389"/>
                    <a:pt x="373" y="388"/>
                  </a:cubicBezTo>
                  <a:cubicBezTo>
                    <a:pt x="375" y="388"/>
                    <a:pt x="382" y="387"/>
                    <a:pt x="384" y="386"/>
                  </a:cubicBezTo>
                  <a:cubicBezTo>
                    <a:pt x="386" y="386"/>
                    <a:pt x="396" y="384"/>
                    <a:pt x="396" y="382"/>
                  </a:cubicBezTo>
                  <a:cubicBezTo>
                    <a:pt x="396" y="381"/>
                    <a:pt x="404" y="379"/>
                    <a:pt x="406" y="380"/>
                  </a:cubicBezTo>
                  <a:cubicBezTo>
                    <a:pt x="408" y="381"/>
                    <a:pt x="410" y="382"/>
                    <a:pt x="412" y="381"/>
                  </a:cubicBezTo>
                  <a:cubicBezTo>
                    <a:pt x="414" y="380"/>
                    <a:pt x="418" y="382"/>
                    <a:pt x="417" y="384"/>
                  </a:cubicBezTo>
                  <a:cubicBezTo>
                    <a:pt x="417" y="386"/>
                    <a:pt x="419" y="388"/>
                    <a:pt x="419" y="390"/>
                  </a:cubicBezTo>
                  <a:cubicBezTo>
                    <a:pt x="419" y="392"/>
                    <a:pt x="417" y="392"/>
                    <a:pt x="418" y="393"/>
                  </a:cubicBezTo>
                  <a:cubicBezTo>
                    <a:pt x="419" y="395"/>
                    <a:pt x="424" y="394"/>
                    <a:pt x="425" y="392"/>
                  </a:cubicBezTo>
                  <a:cubicBezTo>
                    <a:pt x="427" y="390"/>
                    <a:pt x="428" y="393"/>
                    <a:pt x="428" y="394"/>
                  </a:cubicBezTo>
                  <a:cubicBezTo>
                    <a:pt x="428" y="395"/>
                    <a:pt x="431" y="396"/>
                    <a:pt x="431" y="395"/>
                  </a:cubicBezTo>
                  <a:cubicBezTo>
                    <a:pt x="431" y="393"/>
                    <a:pt x="433" y="394"/>
                    <a:pt x="434" y="395"/>
                  </a:cubicBezTo>
                  <a:cubicBezTo>
                    <a:pt x="435" y="396"/>
                    <a:pt x="439" y="394"/>
                    <a:pt x="439" y="396"/>
                  </a:cubicBezTo>
                  <a:cubicBezTo>
                    <a:pt x="439" y="397"/>
                    <a:pt x="434" y="399"/>
                    <a:pt x="436" y="401"/>
                  </a:cubicBezTo>
                  <a:cubicBezTo>
                    <a:pt x="438" y="403"/>
                    <a:pt x="439" y="398"/>
                    <a:pt x="442" y="399"/>
                  </a:cubicBezTo>
                  <a:cubicBezTo>
                    <a:pt x="444" y="400"/>
                    <a:pt x="448" y="396"/>
                    <a:pt x="450" y="396"/>
                  </a:cubicBezTo>
                  <a:cubicBezTo>
                    <a:pt x="453" y="395"/>
                    <a:pt x="456" y="393"/>
                    <a:pt x="458" y="392"/>
                  </a:cubicBezTo>
                  <a:cubicBezTo>
                    <a:pt x="460" y="390"/>
                    <a:pt x="465" y="391"/>
                    <a:pt x="463" y="392"/>
                  </a:cubicBezTo>
                  <a:cubicBezTo>
                    <a:pt x="462" y="394"/>
                    <a:pt x="460" y="396"/>
                    <a:pt x="465" y="398"/>
                  </a:cubicBezTo>
                  <a:cubicBezTo>
                    <a:pt x="471" y="400"/>
                    <a:pt x="477" y="411"/>
                    <a:pt x="480" y="416"/>
                  </a:cubicBezTo>
                  <a:cubicBezTo>
                    <a:pt x="484" y="421"/>
                    <a:pt x="487" y="430"/>
                    <a:pt x="489" y="430"/>
                  </a:cubicBezTo>
                  <a:cubicBezTo>
                    <a:pt x="490" y="430"/>
                    <a:pt x="491" y="426"/>
                    <a:pt x="493" y="425"/>
                  </a:cubicBezTo>
                  <a:cubicBezTo>
                    <a:pt x="496" y="425"/>
                    <a:pt x="497" y="429"/>
                    <a:pt x="500" y="429"/>
                  </a:cubicBezTo>
                  <a:cubicBezTo>
                    <a:pt x="502" y="430"/>
                    <a:pt x="505" y="431"/>
                    <a:pt x="507" y="431"/>
                  </a:cubicBezTo>
                  <a:cubicBezTo>
                    <a:pt x="509" y="430"/>
                    <a:pt x="514" y="428"/>
                    <a:pt x="515" y="428"/>
                  </a:cubicBezTo>
                  <a:cubicBezTo>
                    <a:pt x="517" y="429"/>
                    <a:pt x="519" y="429"/>
                    <a:pt x="521" y="433"/>
                  </a:cubicBezTo>
                  <a:cubicBezTo>
                    <a:pt x="522" y="436"/>
                    <a:pt x="524" y="437"/>
                    <a:pt x="526" y="437"/>
                  </a:cubicBezTo>
                  <a:cubicBezTo>
                    <a:pt x="527" y="437"/>
                    <a:pt x="527" y="438"/>
                    <a:pt x="527" y="440"/>
                  </a:cubicBezTo>
                  <a:cubicBezTo>
                    <a:pt x="527" y="441"/>
                    <a:pt x="530" y="443"/>
                    <a:pt x="531" y="443"/>
                  </a:cubicBezTo>
                  <a:cubicBezTo>
                    <a:pt x="533" y="443"/>
                    <a:pt x="537" y="443"/>
                    <a:pt x="538" y="442"/>
                  </a:cubicBezTo>
                  <a:cubicBezTo>
                    <a:pt x="539" y="441"/>
                    <a:pt x="540" y="441"/>
                    <a:pt x="541" y="442"/>
                  </a:cubicBezTo>
                  <a:cubicBezTo>
                    <a:pt x="541" y="444"/>
                    <a:pt x="543" y="446"/>
                    <a:pt x="544" y="446"/>
                  </a:cubicBezTo>
                  <a:cubicBezTo>
                    <a:pt x="546" y="446"/>
                    <a:pt x="549" y="448"/>
                    <a:pt x="549" y="446"/>
                  </a:cubicBezTo>
                  <a:cubicBezTo>
                    <a:pt x="549" y="445"/>
                    <a:pt x="553" y="445"/>
                    <a:pt x="554" y="444"/>
                  </a:cubicBezTo>
                  <a:cubicBezTo>
                    <a:pt x="556" y="444"/>
                    <a:pt x="561" y="443"/>
                    <a:pt x="562" y="441"/>
                  </a:cubicBezTo>
                  <a:cubicBezTo>
                    <a:pt x="563" y="439"/>
                    <a:pt x="567" y="439"/>
                    <a:pt x="568" y="437"/>
                  </a:cubicBezTo>
                  <a:cubicBezTo>
                    <a:pt x="569" y="436"/>
                    <a:pt x="572" y="435"/>
                    <a:pt x="573" y="434"/>
                  </a:cubicBezTo>
                  <a:cubicBezTo>
                    <a:pt x="574" y="432"/>
                    <a:pt x="578" y="433"/>
                    <a:pt x="579" y="432"/>
                  </a:cubicBezTo>
                  <a:cubicBezTo>
                    <a:pt x="579" y="430"/>
                    <a:pt x="583" y="430"/>
                    <a:pt x="584" y="431"/>
                  </a:cubicBezTo>
                  <a:cubicBezTo>
                    <a:pt x="586" y="431"/>
                    <a:pt x="594" y="433"/>
                    <a:pt x="596" y="432"/>
                  </a:cubicBezTo>
                  <a:cubicBezTo>
                    <a:pt x="597" y="432"/>
                    <a:pt x="597" y="437"/>
                    <a:pt x="598" y="437"/>
                  </a:cubicBezTo>
                  <a:cubicBezTo>
                    <a:pt x="599" y="437"/>
                    <a:pt x="604" y="441"/>
                    <a:pt x="605" y="440"/>
                  </a:cubicBezTo>
                  <a:cubicBezTo>
                    <a:pt x="606" y="439"/>
                    <a:pt x="609" y="438"/>
                    <a:pt x="611" y="439"/>
                  </a:cubicBezTo>
                  <a:cubicBezTo>
                    <a:pt x="614" y="441"/>
                    <a:pt x="616" y="442"/>
                    <a:pt x="617" y="441"/>
                  </a:cubicBezTo>
                  <a:cubicBezTo>
                    <a:pt x="618" y="439"/>
                    <a:pt x="623" y="438"/>
                    <a:pt x="624" y="437"/>
                  </a:cubicBezTo>
                  <a:cubicBezTo>
                    <a:pt x="624" y="437"/>
                    <a:pt x="625" y="434"/>
                    <a:pt x="624" y="433"/>
                  </a:cubicBezTo>
                  <a:cubicBezTo>
                    <a:pt x="623" y="432"/>
                    <a:pt x="621" y="428"/>
                    <a:pt x="621" y="426"/>
                  </a:cubicBezTo>
                  <a:cubicBezTo>
                    <a:pt x="621" y="424"/>
                    <a:pt x="624" y="424"/>
                    <a:pt x="624" y="422"/>
                  </a:cubicBezTo>
                  <a:cubicBezTo>
                    <a:pt x="625" y="420"/>
                    <a:pt x="628" y="420"/>
                    <a:pt x="629" y="419"/>
                  </a:cubicBezTo>
                  <a:cubicBezTo>
                    <a:pt x="630" y="418"/>
                    <a:pt x="630" y="416"/>
                    <a:pt x="631" y="417"/>
                  </a:cubicBezTo>
                  <a:cubicBezTo>
                    <a:pt x="633" y="417"/>
                    <a:pt x="637" y="418"/>
                    <a:pt x="637" y="419"/>
                  </a:cubicBezTo>
                  <a:cubicBezTo>
                    <a:pt x="638" y="420"/>
                    <a:pt x="641" y="420"/>
                    <a:pt x="642" y="420"/>
                  </a:cubicBezTo>
                  <a:cubicBezTo>
                    <a:pt x="644" y="420"/>
                    <a:pt x="647" y="422"/>
                    <a:pt x="648" y="422"/>
                  </a:cubicBezTo>
                  <a:cubicBezTo>
                    <a:pt x="650" y="423"/>
                    <a:pt x="655" y="423"/>
                    <a:pt x="656" y="425"/>
                  </a:cubicBezTo>
                  <a:cubicBezTo>
                    <a:pt x="657" y="426"/>
                    <a:pt x="656" y="430"/>
                    <a:pt x="657" y="432"/>
                  </a:cubicBezTo>
                  <a:cubicBezTo>
                    <a:pt x="658" y="433"/>
                    <a:pt x="661" y="436"/>
                    <a:pt x="662" y="436"/>
                  </a:cubicBezTo>
                  <a:cubicBezTo>
                    <a:pt x="663" y="435"/>
                    <a:pt x="668" y="438"/>
                    <a:pt x="669" y="438"/>
                  </a:cubicBezTo>
                  <a:cubicBezTo>
                    <a:pt x="671" y="437"/>
                    <a:pt x="674" y="435"/>
                    <a:pt x="675" y="435"/>
                  </a:cubicBezTo>
                  <a:cubicBezTo>
                    <a:pt x="676" y="435"/>
                    <a:pt x="681" y="434"/>
                    <a:pt x="682" y="434"/>
                  </a:cubicBezTo>
                  <a:cubicBezTo>
                    <a:pt x="684" y="434"/>
                    <a:pt x="689" y="436"/>
                    <a:pt x="690" y="436"/>
                  </a:cubicBezTo>
                  <a:cubicBezTo>
                    <a:pt x="690" y="435"/>
                    <a:pt x="695" y="436"/>
                    <a:pt x="696" y="437"/>
                  </a:cubicBezTo>
                  <a:cubicBezTo>
                    <a:pt x="697" y="439"/>
                    <a:pt x="703" y="439"/>
                    <a:pt x="703" y="440"/>
                  </a:cubicBezTo>
                  <a:cubicBezTo>
                    <a:pt x="703" y="442"/>
                    <a:pt x="706" y="443"/>
                    <a:pt x="707" y="445"/>
                  </a:cubicBezTo>
                  <a:cubicBezTo>
                    <a:pt x="708" y="447"/>
                    <a:pt x="716" y="446"/>
                    <a:pt x="717" y="447"/>
                  </a:cubicBezTo>
                  <a:cubicBezTo>
                    <a:pt x="718" y="448"/>
                    <a:pt x="728" y="448"/>
                    <a:pt x="728" y="447"/>
                  </a:cubicBezTo>
                  <a:cubicBezTo>
                    <a:pt x="728" y="446"/>
                    <a:pt x="737" y="445"/>
                    <a:pt x="738" y="444"/>
                  </a:cubicBezTo>
                  <a:cubicBezTo>
                    <a:pt x="740" y="443"/>
                    <a:pt x="744" y="443"/>
                    <a:pt x="745" y="442"/>
                  </a:cubicBezTo>
                  <a:cubicBezTo>
                    <a:pt x="745" y="440"/>
                    <a:pt x="749" y="439"/>
                    <a:pt x="751" y="437"/>
                  </a:cubicBezTo>
                  <a:cubicBezTo>
                    <a:pt x="753" y="436"/>
                    <a:pt x="761" y="436"/>
                    <a:pt x="761" y="438"/>
                  </a:cubicBezTo>
                  <a:cubicBezTo>
                    <a:pt x="762" y="440"/>
                    <a:pt x="766" y="440"/>
                    <a:pt x="768" y="439"/>
                  </a:cubicBezTo>
                  <a:cubicBezTo>
                    <a:pt x="770" y="439"/>
                    <a:pt x="775" y="440"/>
                    <a:pt x="776" y="441"/>
                  </a:cubicBezTo>
                  <a:cubicBezTo>
                    <a:pt x="776" y="443"/>
                    <a:pt x="782" y="444"/>
                    <a:pt x="783" y="443"/>
                  </a:cubicBezTo>
                  <a:cubicBezTo>
                    <a:pt x="785" y="443"/>
                    <a:pt x="789" y="440"/>
                    <a:pt x="791" y="439"/>
                  </a:cubicBezTo>
                  <a:cubicBezTo>
                    <a:pt x="793" y="439"/>
                    <a:pt x="795" y="437"/>
                    <a:pt x="795" y="436"/>
                  </a:cubicBezTo>
                  <a:cubicBezTo>
                    <a:pt x="794" y="434"/>
                    <a:pt x="798" y="429"/>
                    <a:pt x="798" y="427"/>
                  </a:cubicBezTo>
                  <a:cubicBezTo>
                    <a:pt x="799" y="426"/>
                    <a:pt x="802" y="420"/>
                    <a:pt x="803" y="420"/>
                  </a:cubicBezTo>
                  <a:cubicBezTo>
                    <a:pt x="805" y="419"/>
                    <a:pt x="807" y="417"/>
                    <a:pt x="807" y="416"/>
                  </a:cubicBezTo>
                  <a:cubicBezTo>
                    <a:pt x="807" y="414"/>
                    <a:pt x="806" y="410"/>
                    <a:pt x="805" y="410"/>
                  </a:cubicBezTo>
                  <a:cubicBezTo>
                    <a:pt x="803" y="410"/>
                    <a:pt x="801" y="410"/>
                    <a:pt x="804" y="406"/>
                  </a:cubicBezTo>
                  <a:cubicBezTo>
                    <a:pt x="807" y="401"/>
                    <a:pt x="813" y="403"/>
                    <a:pt x="814" y="403"/>
                  </a:cubicBezTo>
                  <a:cubicBezTo>
                    <a:pt x="815" y="403"/>
                    <a:pt x="823" y="401"/>
                    <a:pt x="826" y="402"/>
                  </a:cubicBezTo>
                  <a:cubicBezTo>
                    <a:pt x="829" y="403"/>
                    <a:pt x="831" y="401"/>
                    <a:pt x="835" y="403"/>
                  </a:cubicBezTo>
                  <a:cubicBezTo>
                    <a:pt x="839" y="405"/>
                    <a:pt x="844" y="404"/>
                    <a:pt x="845" y="406"/>
                  </a:cubicBezTo>
                  <a:cubicBezTo>
                    <a:pt x="846" y="408"/>
                    <a:pt x="851" y="409"/>
                    <a:pt x="850" y="412"/>
                  </a:cubicBezTo>
                  <a:cubicBezTo>
                    <a:pt x="849" y="415"/>
                    <a:pt x="853" y="413"/>
                    <a:pt x="854" y="419"/>
                  </a:cubicBezTo>
                  <a:cubicBezTo>
                    <a:pt x="855" y="425"/>
                    <a:pt x="858" y="426"/>
                    <a:pt x="859" y="429"/>
                  </a:cubicBezTo>
                  <a:cubicBezTo>
                    <a:pt x="859" y="432"/>
                    <a:pt x="863" y="437"/>
                    <a:pt x="863" y="438"/>
                  </a:cubicBezTo>
                  <a:cubicBezTo>
                    <a:pt x="862" y="440"/>
                    <a:pt x="862" y="443"/>
                    <a:pt x="866" y="443"/>
                  </a:cubicBezTo>
                  <a:cubicBezTo>
                    <a:pt x="870" y="443"/>
                    <a:pt x="873" y="446"/>
                    <a:pt x="874" y="446"/>
                  </a:cubicBezTo>
                  <a:cubicBezTo>
                    <a:pt x="874" y="445"/>
                    <a:pt x="879" y="447"/>
                    <a:pt x="882" y="449"/>
                  </a:cubicBezTo>
                  <a:cubicBezTo>
                    <a:pt x="884" y="452"/>
                    <a:pt x="888" y="451"/>
                    <a:pt x="887" y="453"/>
                  </a:cubicBezTo>
                  <a:cubicBezTo>
                    <a:pt x="887" y="456"/>
                    <a:pt x="889" y="458"/>
                    <a:pt x="889" y="460"/>
                  </a:cubicBezTo>
                  <a:cubicBezTo>
                    <a:pt x="889" y="462"/>
                    <a:pt x="894" y="464"/>
                    <a:pt x="897" y="463"/>
                  </a:cubicBezTo>
                  <a:cubicBezTo>
                    <a:pt x="900" y="463"/>
                    <a:pt x="903" y="464"/>
                    <a:pt x="904" y="461"/>
                  </a:cubicBezTo>
                  <a:cubicBezTo>
                    <a:pt x="905" y="459"/>
                    <a:pt x="910" y="460"/>
                    <a:pt x="912" y="459"/>
                  </a:cubicBezTo>
                  <a:cubicBezTo>
                    <a:pt x="913" y="457"/>
                    <a:pt x="918" y="456"/>
                    <a:pt x="918" y="460"/>
                  </a:cubicBezTo>
                  <a:cubicBezTo>
                    <a:pt x="918" y="465"/>
                    <a:pt x="921" y="466"/>
                    <a:pt x="918" y="467"/>
                  </a:cubicBezTo>
                  <a:cubicBezTo>
                    <a:pt x="916" y="468"/>
                    <a:pt x="915" y="475"/>
                    <a:pt x="914" y="477"/>
                  </a:cubicBezTo>
                  <a:cubicBezTo>
                    <a:pt x="913" y="480"/>
                    <a:pt x="910" y="481"/>
                    <a:pt x="909" y="483"/>
                  </a:cubicBezTo>
                  <a:cubicBezTo>
                    <a:pt x="909" y="486"/>
                    <a:pt x="906" y="486"/>
                    <a:pt x="906" y="489"/>
                  </a:cubicBezTo>
                  <a:cubicBezTo>
                    <a:pt x="906" y="491"/>
                    <a:pt x="901" y="490"/>
                    <a:pt x="898" y="489"/>
                  </a:cubicBezTo>
                  <a:cubicBezTo>
                    <a:pt x="896" y="487"/>
                    <a:pt x="894" y="492"/>
                    <a:pt x="892" y="492"/>
                  </a:cubicBezTo>
                  <a:cubicBezTo>
                    <a:pt x="890" y="492"/>
                    <a:pt x="890" y="496"/>
                    <a:pt x="891" y="497"/>
                  </a:cubicBezTo>
                  <a:cubicBezTo>
                    <a:pt x="891" y="499"/>
                    <a:pt x="890" y="501"/>
                    <a:pt x="891" y="504"/>
                  </a:cubicBezTo>
                  <a:cubicBezTo>
                    <a:pt x="892" y="506"/>
                    <a:pt x="891" y="508"/>
                    <a:pt x="892" y="512"/>
                  </a:cubicBezTo>
                  <a:cubicBezTo>
                    <a:pt x="895" y="510"/>
                    <a:pt x="897" y="508"/>
                    <a:pt x="898" y="508"/>
                  </a:cubicBezTo>
                  <a:cubicBezTo>
                    <a:pt x="901" y="508"/>
                    <a:pt x="904" y="513"/>
                    <a:pt x="908" y="513"/>
                  </a:cubicBezTo>
                  <a:cubicBezTo>
                    <a:pt x="911" y="513"/>
                    <a:pt x="926" y="503"/>
                    <a:pt x="926" y="502"/>
                  </a:cubicBezTo>
                  <a:cubicBezTo>
                    <a:pt x="926" y="500"/>
                    <a:pt x="935" y="492"/>
                    <a:pt x="939" y="487"/>
                  </a:cubicBezTo>
                  <a:cubicBezTo>
                    <a:pt x="943" y="483"/>
                    <a:pt x="949" y="476"/>
                    <a:pt x="951" y="471"/>
                  </a:cubicBezTo>
                  <a:cubicBezTo>
                    <a:pt x="952" y="468"/>
                    <a:pt x="958" y="462"/>
                    <a:pt x="960" y="460"/>
                  </a:cubicBezTo>
                  <a:cubicBezTo>
                    <a:pt x="961" y="458"/>
                    <a:pt x="962" y="457"/>
                    <a:pt x="965" y="452"/>
                  </a:cubicBezTo>
                  <a:cubicBezTo>
                    <a:pt x="967" y="446"/>
                    <a:pt x="967" y="432"/>
                    <a:pt x="968" y="431"/>
                  </a:cubicBezTo>
                  <a:cubicBezTo>
                    <a:pt x="969" y="430"/>
                    <a:pt x="968" y="427"/>
                    <a:pt x="970" y="426"/>
                  </a:cubicBezTo>
                  <a:cubicBezTo>
                    <a:pt x="971" y="424"/>
                    <a:pt x="970" y="422"/>
                    <a:pt x="973" y="420"/>
                  </a:cubicBezTo>
                  <a:cubicBezTo>
                    <a:pt x="975" y="418"/>
                    <a:pt x="974" y="416"/>
                    <a:pt x="974" y="415"/>
                  </a:cubicBezTo>
                  <a:cubicBezTo>
                    <a:pt x="973" y="413"/>
                    <a:pt x="974" y="410"/>
                    <a:pt x="973" y="408"/>
                  </a:cubicBezTo>
                  <a:cubicBezTo>
                    <a:pt x="973" y="407"/>
                    <a:pt x="973" y="407"/>
                    <a:pt x="974" y="406"/>
                  </a:cubicBezTo>
                  <a:cubicBezTo>
                    <a:pt x="976" y="405"/>
                    <a:pt x="973" y="403"/>
                    <a:pt x="971" y="402"/>
                  </a:cubicBezTo>
                  <a:cubicBezTo>
                    <a:pt x="969" y="401"/>
                    <a:pt x="967" y="400"/>
                    <a:pt x="967" y="398"/>
                  </a:cubicBezTo>
                  <a:cubicBezTo>
                    <a:pt x="966" y="396"/>
                    <a:pt x="963" y="393"/>
                    <a:pt x="960" y="393"/>
                  </a:cubicBezTo>
                  <a:cubicBezTo>
                    <a:pt x="958" y="394"/>
                    <a:pt x="953" y="392"/>
                    <a:pt x="953" y="394"/>
                  </a:cubicBezTo>
                  <a:cubicBezTo>
                    <a:pt x="954" y="395"/>
                    <a:pt x="953" y="397"/>
                    <a:pt x="952" y="396"/>
                  </a:cubicBezTo>
                  <a:cubicBezTo>
                    <a:pt x="950" y="396"/>
                    <a:pt x="950" y="397"/>
                    <a:pt x="948" y="399"/>
                  </a:cubicBezTo>
                  <a:cubicBezTo>
                    <a:pt x="947" y="402"/>
                    <a:pt x="941" y="402"/>
                    <a:pt x="944" y="400"/>
                  </a:cubicBezTo>
                  <a:cubicBezTo>
                    <a:pt x="946" y="398"/>
                    <a:pt x="943" y="397"/>
                    <a:pt x="943" y="395"/>
                  </a:cubicBezTo>
                  <a:cubicBezTo>
                    <a:pt x="944" y="393"/>
                    <a:pt x="946" y="390"/>
                    <a:pt x="943" y="392"/>
                  </a:cubicBezTo>
                  <a:cubicBezTo>
                    <a:pt x="940" y="393"/>
                    <a:pt x="940" y="397"/>
                    <a:pt x="938" y="398"/>
                  </a:cubicBezTo>
                  <a:cubicBezTo>
                    <a:pt x="936" y="398"/>
                    <a:pt x="937" y="391"/>
                    <a:pt x="937" y="389"/>
                  </a:cubicBezTo>
                  <a:cubicBezTo>
                    <a:pt x="938" y="388"/>
                    <a:pt x="933" y="389"/>
                    <a:pt x="928" y="389"/>
                  </a:cubicBezTo>
                  <a:cubicBezTo>
                    <a:pt x="923" y="389"/>
                    <a:pt x="924" y="385"/>
                    <a:pt x="928" y="383"/>
                  </a:cubicBezTo>
                  <a:cubicBezTo>
                    <a:pt x="933" y="381"/>
                    <a:pt x="932" y="379"/>
                    <a:pt x="934" y="378"/>
                  </a:cubicBezTo>
                  <a:cubicBezTo>
                    <a:pt x="936" y="377"/>
                    <a:pt x="941" y="374"/>
                    <a:pt x="944" y="372"/>
                  </a:cubicBezTo>
                  <a:cubicBezTo>
                    <a:pt x="947" y="370"/>
                    <a:pt x="948" y="368"/>
                    <a:pt x="949" y="366"/>
                  </a:cubicBezTo>
                  <a:cubicBezTo>
                    <a:pt x="949" y="364"/>
                    <a:pt x="955" y="362"/>
                    <a:pt x="960" y="358"/>
                  </a:cubicBezTo>
                  <a:cubicBezTo>
                    <a:pt x="965" y="353"/>
                    <a:pt x="968" y="351"/>
                    <a:pt x="969" y="349"/>
                  </a:cubicBezTo>
                  <a:cubicBezTo>
                    <a:pt x="970" y="346"/>
                    <a:pt x="978" y="343"/>
                    <a:pt x="978" y="341"/>
                  </a:cubicBezTo>
                  <a:cubicBezTo>
                    <a:pt x="978" y="339"/>
                    <a:pt x="987" y="334"/>
                    <a:pt x="993" y="333"/>
                  </a:cubicBezTo>
                  <a:cubicBezTo>
                    <a:pt x="999" y="332"/>
                    <a:pt x="1009" y="334"/>
                    <a:pt x="1010" y="335"/>
                  </a:cubicBezTo>
                  <a:cubicBezTo>
                    <a:pt x="1012" y="337"/>
                    <a:pt x="1013" y="336"/>
                    <a:pt x="1015" y="335"/>
                  </a:cubicBezTo>
                  <a:cubicBezTo>
                    <a:pt x="1016" y="334"/>
                    <a:pt x="1018" y="335"/>
                    <a:pt x="1022" y="335"/>
                  </a:cubicBezTo>
                  <a:cubicBezTo>
                    <a:pt x="1026" y="336"/>
                    <a:pt x="1027" y="333"/>
                    <a:pt x="1030" y="334"/>
                  </a:cubicBezTo>
                  <a:cubicBezTo>
                    <a:pt x="1032" y="335"/>
                    <a:pt x="1035" y="335"/>
                    <a:pt x="1036" y="332"/>
                  </a:cubicBezTo>
                  <a:cubicBezTo>
                    <a:pt x="1038" y="329"/>
                    <a:pt x="1046" y="330"/>
                    <a:pt x="1048" y="331"/>
                  </a:cubicBezTo>
                  <a:cubicBezTo>
                    <a:pt x="1050" y="332"/>
                    <a:pt x="1051" y="334"/>
                    <a:pt x="1054" y="332"/>
                  </a:cubicBezTo>
                  <a:cubicBezTo>
                    <a:pt x="1057" y="330"/>
                    <a:pt x="1057" y="334"/>
                    <a:pt x="1059" y="335"/>
                  </a:cubicBezTo>
                  <a:cubicBezTo>
                    <a:pt x="1062" y="335"/>
                    <a:pt x="1060" y="338"/>
                    <a:pt x="1058" y="337"/>
                  </a:cubicBezTo>
                  <a:cubicBezTo>
                    <a:pt x="1056" y="337"/>
                    <a:pt x="1053" y="339"/>
                    <a:pt x="1055" y="340"/>
                  </a:cubicBezTo>
                  <a:cubicBezTo>
                    <a:pt x="1058" y="342"/>
                    <a:pt x="1061" y="339"/>
                    <a:pt x="1063" y="339"/>
                  </a:cubicBezTo>
                  <a:cubicBezTo>
                    <a:pt x="1066" y="339"/>
                    <a:pt x="1069" y="339"/>
                    <a:pt x="1072" y="337"/>
                  </a:cubicBezTo>
                  <a:cubicBezTo>
                    <a:pt x="1075" y="336"/>
                    <a:pt x="1076" y="339"/>
                    <a:pt x="1078" y="337"/>
                  </a:cubicBezTo>
                  <a:cubicBezTo>
                    <a:pt x="1079" y="336"/>
                    <a:pt x="1084" y="335"/>
                    <a:pt x="1086" y="335"/>
                  </a:cubicBezTo>
                  <a:cubicBezTo>
                    <a:pt x="1088" y="335"/>
                    <a:pt x="1086" y="333"/>
                    <a:pt x="1083" y="333"/>
                  </a:cubicBezTo>
                  <a:cubicBezTo>
                    <a:pt x="1079" y="333"/>
                    <a:pt x="1079" y="331"/>
                    <a:pt x="1082" y="326"/>
                  </a:cubicBezTo>
                  <a:cubicBezTo>
                    <a:pt x="1085" y="321"/>
                    <a:pt x="1090" y="319"/>
                    <a:pt x="1094" y="316"/>
                  </a:cubicBezTo>
                  <a:cubicBezTo>
                    <a:pt x="1097" y="313"/>
                    <a:pt x="1100" y="314"/>
                    <a:pt x="1100" y="312"/>
                  </a:cubicBezTo>
                  <a:cubicBezTo>
                    <a:pt x="1100" y="310"/>
                    <a:pt x="1101" y="305"/>
                    <a:pt x="1104" y="305"/>
                  </a:cubicBezTo>
                  <a:cubicBezTo>
                    <a:pt x="1107" y="305"/>
                    <a:pt x="1113" y="306"/>
                    <a:pt x="1117" y="304"/>
                  </a:cubicBezTo>
                  <a:cubicBezTo>
                    <a:pt x="1121" y="301"/>
                    <a:pt x="1121" y="305"/>
                    <a:pt x="1123" y="306"/>
                  </a:cubicBezTo>
                  <a:cubicBezTo>
                    <a:pt x="1124" y="306"/>
                    <a:pt x="1127" y="302"/>
                    <a:pt x="1128" y="304"/>
                  </a:cubicBezTo>
                  <a:cubicBezTo>
                    <a:pt x="1130" y="305"/>
                    <a:pt x="1126" y="308"/>
                    <a:pt x="1125" y="311"/>
                  </a:cubicBezTo>
                  <a:cubicBezTo>
                    <a:pt x="1123" y="315"/>
                    <a:pt x="1127" y="313"/>
                    <a:pt x="1129" y="314"/>
                  </a:cubicBezTo>
                  <a:cubicBezTo>
                    <a:pt x="1131" y="315"/>
                    <a:pt x="1126" y="317"/>
                    <a:pt x="1127" y="317"/>
                  </a:cubicBezTo>
                  <a:cubicBezTo>
                    <a:pt x="1127" y="318"/>
                    <a:pt x="1131" y="318"/>
                    <a:pt x="1137" y="313"/>
                  </a:cubicBezTo>
                  <a:cubicBezTo>
                    <a:pt x="1142" y="308"/>
                    <a:pt x="1147" y="307"/>
                    <a:pt x="1150" y="307"/>
                  </a:cubicBezTo>
                  <a:cubicBezTo>
                    <a:pt x="1153" y="307"/>
                    <a:pt x="1151" y="304"/>
                    <a:pt x="1152" y="299"/>
                  </a:cubicBezTo>
                  <a:cubicBezTo>
                    <a:pt x="1152" y="294"/>
                    <a:pt x="1162" y="293"/>
                    <a:pt x="1165" y="294"/>
                  </a:cubicBezTo>
                  <a:cubicBezTo>
                    <a:pt x="1169" y="296"/>
                    <a:pt x="1169" y="297"/>
                    <a:pt x="1165" y="296"/>
                  </a:cubicBezTo>
                  <a:cubicBezTo>
                    <a:pt x="1162" y="295"/>
                    <a:pt x="1159" y="298"/>
                    <a:pt x="1159" y="302"/>
                  </a:cubicBezTo>
                  <a:cubicBezTo>
                    <a:pt x="1159" y="306"/>
                    <a:pt x="1156" y="308"/>
                    <a:pt x="1158" y="309"/>
                  </a:cubicBezTo>
                  <a:cubicBezTo>
                    <a:pt x="1159" y="311"/>
                    <a:pt x="1156" y="311"/>
                    <a:pt x="1156" y="313"/>
                  </a:cubicBezTo>
                  <a:cubicBezTo>
                    <a:pt x="1155" y="314"/>
                    <a:pt x="1156" y="316"/>
                    <a:pt x="1153" y="316"/>
                  </a:cubicBezTo>
                  <a:cubicBezTo>
                    <a:pt x="1151" y="317"/>
                    <a:pt x="1143" y="318"/>
                    <a:pt x="1143" y="321"/>
                  </a:cubicBezTo>
                  <a:cubicBezTo>
                    <a:pt x="1142" y="324"/>
                    <a:pt x="1138" y="324"/>
                    <a:pt x="1136" y="328"/>
                  </a:cubicBezTo>
                  <a:cubicBezTo>
                    <a:pt x="1134" y="332"/>
                    <a:pt x="1126" y="334"/>
                    <a:pt x="1121" y="342"/>
                  </a:cubicBezTo>
                  <a:cubicBezTo>
                    <a:pt x="1116" y="349"/>
                    <a:pt x="1108" y="349"/>
                    <a:pt x="1108" y="351"/>
                  </a:cubicBezTo>
                  <a:cubicBezTo>
                    <a:pt x="1108" y="352"/>
                    <a:pt x="1102" y="352"/>
                    <a:pt x="1101" y="352"/>
                  </a:cubicBezTo>
                  <a:cubicBezTo>
                    <a:pt x="1099" y="353"/>
                    <a:pt x="1102" y="357"/>
                    <a:pt x="1098" y="362"/>
                  </a:cubicBezTo>
                  <a:cubicBezTo>
                    <a:pt x="1093" y="367"/>
                    <a:pt x="1090" y="374"/>
                    <a:pt x="1090" y="381"/>
                  </a:cubicBezTo>
                  <a:cubicBezTo>
                    <a:pt x="1091" y="387"/>
                    <a:pt x="1093" y="407"/>
                    <a:pt x="1095" y="410"/>
                  </a:cubicBezTo>
                  <a:cubicBezTo>
                    <a:pt x="1097" y="414"/>
                    <a:pt x="1096" y="422"/>
                    <a:pt x="1097" y="424"/>
                  </a:cubicBezTo>
                  <a:cubicBezTo>
                    <a:pt x="1099" y="426"/>
                    <a:pt x="1098" y="429"/>
                    <a:pt x="1099" y="430"/>
                  </a:cubicBezTo>
                  <a:cubicBezTo>
                    <a:pt x="1101" y="431"/>
                    <a:pt x="1105" y="425"/>
                    <a:pt x="1108" y="423"/>
                  </a:cubicBezTo>
                  <a:cubicBezTo>
                    <a:pt x="1111" y="420"/>
                    <a:pt x="1110" y="419"/>
                    <a:pt x="1112" y="418"/>
                  </a:cubicBezTo>
                  <a:cubicBezTo>
                    <a:pt x="1114" y="417"/>
                    <a:pt x="1113" y="411"/>
                    <a:pt x="1114" y="410"/>
                  </a:cubicBezTo>
                  <a:cubicBezTo>
                    <a:pt x="1114" y="408"/>
                    <a:pt x="1118" y="408"/>
                    <a:pt x="1119" y="406"/>
                  </a:cubicBezTo>
                  <a:cubicBezTo>
                    <a:pt x="1120" y="405"/>
                    <a:pt x="1123" y="405"/>
                    <a:pt x="1125" y="405"/>
                  </a:cubicBezTo>
                  <a:cubicBezTo>
                    <a:pt x="1127" y="404"/>
                    <a:pt x="1125" y="400"/>
                    <a:pt x="1124" y="398"/>
                  </a:cubicBezTo>
                  <a:cubicBezTo>
                    <a:pt x="1124" y="396"/>
                    <a:pt x="1129" y="393"/>
                    <a:pt x="1132" y="391"/>
                  </a:cubicBezTo>
                  <a:cubicBezTo>
                    <a:pt x="1135" y="389"/>
                    <a:pt x="1139" y="392"/>
                    <a:pt x="1142" y="389"/>
                  </a:cubicBezTo>
                  <a:cubicBezTo>
                    <a:pt x="1145" y="386"/>
                    <a:pt x="1142" y="383"/>
                    <a:pt x="1140" y="381"/>
                  </a:cubicBezTo>
                  <a:cubicBezTo>
                    <a:pt x="1139" y="380"/>
                    <a:pt x="1144" y="372"/>
                    <a:pt x="1146" y="371"/>
                  </a:cubicBezTo>
                  <a:cubicBezTo>
                    <a:pt x="1149" y="371"/>
                    <a:pt x="1150" y="373"/>
                    <a:pt x="1152" y="371"/>
                  </a:cubicBezTo>
                  <a:cubicBezTo>
                    <a:pt x="1155" y="369"/>
                    <a:pt x="1150" y="365"/>
                    <a:pt x="1148" y="366"/>
                  </a:cubicBezTo>
                  <a:cubicBezTo>
                    <a:pt x="1147" y="366"/>
                    <a:pt x="1146" y="360"/>
                    <a:pt x="1150" y="357"/>
                  </a:cubicBezTo>
                  <a:cubicBezTo>
                    <a:pt x="1154" y="354"/>
                    <a:pt x="1152" y="353"/>
                    <a:pt x="1150" y="352"/>
                  </a:cubicBezTo>
                  <a:cubicBezTo>
                    <a:pt x="1147" y="352"/>
                    <a:pt x="1147" y="353"/>
                    <a:pt x="1145" y="353"/>
                  </a:cubicBezTo>
                  <a:cubicBezTo>
                    <a:pt x="1143" y="353"/>
                    <a:pt x="1141" y="349"/>
                    <a:pt x="1144" y="344"/>
                  </a:cubicBezTo>
                  <a:cubicBezTo>
                    <a:pt x="1147" y="340"/>
                    <a:pt x="1150" y="341"/>
                    <a:pt x="1151" y="337"/>
                  </a:cubicBezTo>
                  <a:cubicBezTo>
                    <a:pt x="1151" y="334"/>
                    <a:pt x="1156" y="329"/>
                    <a:pt x="1157" y="327"/>
                  </a:cubicBezTo>
                  <a:cubicBezTo>
                    <a:pt x="1158" y="325"/>
                    <a:pt x="1162" y="327"/>
                    <a:pt x="1164" y="327"/>
                  </a:cubicBezTo>
                  <a:cubicBezTo>
                    <a:pt x="1165" y="326"/>
                    <a:pt x="1165" y="330"/>
                    <a:pt x="1167" y="328"/>
                  </a:cubicBezTo>
                  <a:cubicBezTo>
                    <a:pt x="1169" y="326"/>
                    <a:pt x="1172" y="320"/>
                    <a:pt x="1175" y="320"/>
                  </a:cubicBezTo>
                  <a:cubicBezTo>
                    <a:pt x="1178" y="320"/>
                    <a:pt x="1176" y="325"/>
                    <a:pt x="1176" y="327"/>
                  </a:cubicBezTo>
                  <a:cubicBezTo>
                    <a:pt x="1177" y="330"/>
                    <a:pt x="1179" y="327"/>
                    <a:pt x="1184" y="323"/>
                  </a:cubicBezTo>
                  <a:cubicBezTo>
                    <a:pt x="1189" y="320"/>
                    <a:pt x="1201" y="320"/>
                    <a:pt x="1204" y="322"/>
                  </a:cubicBezTo>
                  <a:cubicBezTo>
                    <a:pt x="1208" y="323"/>
                    <a:pt x="1208" y="327"/>
                    <a:pt x="1210" y="327"/>
                  </a:cubicBezTo>
                  <a:cubicBezTo>
                    <a:pt x="1213" y="326"/>
                    <a:pt x="1210" y="323"/>
                    <a:pt x="1213" y="322"/>
                  </a:cubicBezTo>
                  <a:cubicBezTo>
                    <a:pt x="1216" y="321"/>
                    <a:pt x="1221" y="318"/>
                    <a:pt x="1225" y="315"/>
                  </a:cubicBezTo>
                  <a:cubicBezTo>
                    <a:pt x="1229" y="313"/>
                    <a:pt x="1228" y="315"/>
                    <a:pt x="1230" y="312"/>
                  </a:cubicBezTo>
                  <a:cubicBezTo>
                    <a:pt x="1232" y="310"/>
                    <a:pt x="1234" y="311"/>
                    <a:pt x="1234" y="309"/>
                  </a:cubicBezTo>
                  <a:cubicBezTo>
                    <a:pt x="1235" y="308"/>
                    <a:pt x="1240" y="305"/>
                    <a:pt x="1248" y="303"/>
                  </a:cubicBezTo>
                  <a:cubicBezTo>
                    <a:pt x="1255" y="301"/>
                    <a:pt x="1265" y="296"/>
                    <a:pt x="1265" y="295"/>
                  </a:cubicBezTo>
                  <a:cubicBezTo>
                    <a:pt x="1264" y="293"/>
                    <a:pt x="1268" y="293"/>
                    <a:pt x="1268" y="294"/>
                  </a:cubicBezTo>
                  <a:cubicBezTo>
                    <a:pt x="1268" y="296"/>
                    <a:pt x="1271" y="295"/>
                    <a:pt x="1275" y="296"/>
                  </a:cubicBezTo>
                  <a:cubicBezTo>
                    <a:pt x="1279" y="297"/>
                    <a:pt x="1281" y="298"/>
                    <a:pt x="1284" y="295"/>
                  </a:cubicBezTo>
                  <a:cubicBezTo>
                    <a:pt x="1287" y="292"/>
                    <a:pt x="1283" y="291"/>
                    <a:pt x="1284" y="289"/>
                  </a:cubicBezTo>
                  <a:cubicBezTo>
                    <a:pt x="1284" y="286"/>
                    <a:pt x="1278" y="284"/>
                    <a:pt x="1279" y="281"/>
                  </a:cubicBezTo>
                  <a:cubicBezTo>
                    <a:pt x="1280" y="279"/>
                    <a:pt x="1275" y="272"/>
                    <a:pt x="1274" y="274"/>
                  </a:cubicBezTo>
                  <a:cubicBezTo>
                    <a:pt x="1272" y="275"/>
                    <a:pt x="1269" y="272"/>
                    <a:pt x="1269" y="271"/>
                  </a:cubicBezTo>
                  <a:cubicBezTo>
                    <a:pt x="1269" y="269"/>
                    <a:pt x="1269" y="266"/>
                    <a:pt x="1266" y="268"/>
                  </a:cubicBezTo>
                  <a:cubicBezTo>
                    <a:pt x="1264" y="269"/>
                    <a:pt x="1260" y="269"/>
                    <a:pt x="1259" y="266"/>
                  </a:cubicBezTo>
                  <a:cubicBezTo>
                    <a:pt x="1259" y="264"/>
                    <a:pt x="1264" y="263"/>
                    <a:pt x="1267" y="264"/>
                  </a:cubicBezTo>
                  <a:cubicBezTo>
                    <a:pt x="1271" y="266"/>
                    <a:pt x="1270" y="267"/>
                    <a:pt x="1272" y="268"/>
                  </a:cubicBezTo>
                  <a:cubicBezTo>
                    <a:pt x="1274" y="269"/>
                    <a:pt x="1278" y="269"/>
                    <a:pt x="1281" y="267"/>
                  </a:cubicBezTo>
                  <a:cubicBezTo>
                    <a:pt x="1283" y="266"/>
                    <a:pt x="1290" y="264"/>
                    <a:pt x="1292" y="262"/>
                  </a:cubicBezTo>
                  <a:cubicBezTo>
                    <a:pt x="1293" y="260"/>
                    <a:pt x="1291" y="259"/>
                    <a:pt x="1294" y="258"/>
                  </a:cubicBezTo>
                  <a:cubicBezTo>
                    <a:pt x="1296" y="257"/>
                    <a:pt x="1294" y="254"/>
                    <a:pt x="1292" y="253"/>
                  </a:cubicBezTo>
                  <a:cubicBezTo>
                    <a:pt x="1290" y="252"/>
                    <a:pt x="1291" y="249"/>
                    <a:pt x="1293" y="249"/>
                  </a:cubicBezTo>
                  <a:cubicBezTo>
                    <a:pt x="1295" y="249"/>
                    <a:pt x="1295" y="247"/>
                    <a:pt x="1296" y="247"/>
                  </a:cubicBezTo>
                  <a:cubicBezTo>
                    <a:pt x="1297" y="246"/>
                    <a:pt x="1298" y="248"/>
                    <a:pt x="1300" y="246"/>
                  </a:cubicBezTo>
                  <a:cubicBezTo>
                    <a:pt x="1303" y="245"/>
                    <a:pt x="1300" y="248"/>
                    <a:pt x="1299" y="251"/>
                  </a:cubicBezTo>
                  <a:cubicBezTo>
                    <a:pt x="1298" y="253"/>
                    <a:pt x="1302" y="255"/>
                    <a:pt x="1302" y="256"/>
                  </a:cubicBezTo>
                  <a:cubicBezTo>
                    <a:pt x="1302" y="257"/>
                    <a:pt x="1308" y="258"/>
                    <a:pt x="1310" y="256"/>
                  </a:cubicBezTo>
                  <a:cubicBezTo>
                    <a:pt x="1313" y="255"/>
                    <a:pt x="1322" y="258"/>
                    <a:pt x="1323" y="260"/>
                  </a:cubicBezTo>
                  <a:cubicBezTo>
                    <a:pt x="1324" y="263"/>
                    <a:pt x="1325" y="265"/>
                    <a:pt x="1329" y="267"/>
                  </a:cubicBezTo>
                  <a:cubicBezTo>
                    <a:pt x="1332" y="269"/>
                    <a:pt x="1336" y="268"/>
                    <a:pt x="1337" y="270"/>
                  </a:cubicBezTo>
                  <a:cubicBezTo>
                    <a:pt x="1337" y="272"/>
                    <a:pt x="1339" y="273"/>
                    <a:pt x="1341" y="272"/>
                  </a:cubicBezTo>
                  <a:cubicBezTo>
                    <a:pt x="1343" y="272"/>
                    <a:pt x="1344" y="274"/>
                    <a:pt x="1346" y="273"/>
                  </a:cubicBezTo>
                  <a:cubicBezTo>
                    <a:pt x="1347" y="271"/>
                    <a:pt x="1348" y="274"/>
                    <a:pt x="1350" y="272"/>
                  </a:cubicBezTo>
                  <a:cubicBezTo>
                    <a:pt x="1352" y="270"/>
                    <a:pt x="1346" y="269"/>
                    <a:pt x="1347" y="268"/>
                  </a:cubicBezTo>
                  <a:cubicBezTo>
                    <a:pt x="1347" y="266"/>
                    <a:pt x="1349" y="269"/>
                    <a:pt x="1351" y="269"/>
                  </a:cubicBezTo>
                  <a:cubicBezTo>
                    <a:pt x="1352" y="268"/>
                    <a:pt x="1350" y="265"/>
                    <a:pt x="1351" y="265"/>
                  </a:cubicBezTo>
                  <a:cubicBezTo>
                    <a:pt x="1353" y="264"/>
                    <a:pt x="1352" y="257"/>
                    <a:pt x="1350" y="257"/>
                  </a:cubicBezTo>
                  <a:cubicBezTo>
                    <a:pt x="1349" y="256"/>
                    <a:pt x="1350" y="254"/>
                    <a:pt x="1353" y="256"/>
                  </a:cubicBezTo>
                  <a:cubicBezTo>
                    <a:pt x="1355" y="258"/>
                    <a:pt x="1360" y="258"/>
                    <a:pt x="1362" y="258"/>
                  </a:cubicBezTo>
                  <a:cubicBezTo>
                    <a:pt x="1364" y="258"/>
                    <a:pt x="1362" y="256"/>
                    <a:pt x="1360" y="255"/>
                  </a:cubicBezTo>
                  <a:cubicBezTo>
                    <a:pt x="1358" y="255"/>
                    <a:pt x="1360" y="253"/>
                    <a:pt x="1362" y="255"/>
                  </a:cubicBezTo>
                  <a:cubicBezTo>
                    <a:pt x="1363" y="256"/>
                    <a:pt x="1366" y="257"/>
                    <a:pt x="1366" y="255"/>
                  </a:cubicBezTo>
                  <a:cubicBezTo>
                    <a:pt x="1366" y="254"/>
                    <a:pt x="1368" y="251"/>
                    <a:pt x="1370" y="251"/>
                  </a:cubicBezTo>
                  <a:cubicBezTo>
                    <a:pt x="1373" y="251"/>
                    <a:pt x="1373" y="249"/>
                    <a:pt x="1371" y="249"/>
                  </a:cubicBezTo>
                  <a:close/>
                  <a:moveTo>
                    <a:pt x="708" y="405"/>
                  </a:moveTo>
                  <a:cubicBezTo>
                    <a:pt x="701" y="411"/>
                    <a:pt x="688" y="412"/>
                    <a:pt x="688" y="417"/>
                  </a:cubicBezTo>
                  <a:cubicBezTo>
                    <a:pt x="688" y="422"/>
                    <a:pt x="671" y="425"/>
                    <a:pt x="670" y="422"/>
                  </a:cubicBezTo>
                  <a:cubicBezTo>
                    <a:pt x="669" y="420"/>
                    <a:pt x="682" y="420"/>
                    <a:pt x="685" y="413"/>
                  </a:cubicBezTo>
                  <a:cubicBezTo>
                    <a:pt x="688" y="406"/>
                    <a:pt x="701" y="402"/>
                    <a:pt x="707" y="392"/>
                  </a:cubicBezTo>
                  <a:cubicBezTo>
                    <a:pt x="711" y="386"/>
                    <a:pt x="714" y="375"/>
                    <a:pt x="717" y="376"/>
                  </a:cubicBezTo>
                  <a:cubicBezTo>
                    <a:pt x="719" y="377"/>
                    <a:pt x="715" y="398"/>
                    <a:pt x="708" y="405"/>
                  </a:cubicBezTo>
                  <a:close/>
                  <a:moveTo>
                    <a:pt x="738" y="125"/>
                  </a:moveTo>
                  <a:cubicBezTo>
                    <a:pt x="737" y="127"/>
                    <a:pt x="732" y="127"/>
                    <a:pt x="733" y="129"/>
                  </a:cubicBezTo>
                  <a:cubicBezTo>
                    <a:pt x="736" y="132"/>
                    <a:pt x="748" y="130"/>
                    <a:pt x="748" y="127"/>
                  </a:cubicBezTo>
                  <a:cubicBezTo>
                    <a:pt x="748" y="123"/>
                    <a:pt x="739" y="123"/>
                    <a:pt x="738" y="125"/>
                  </a:cubicBezTo>
                  <a:close/>
                  <a:moveTo>
                    <a:pt x="305" y="8"/>
                  </a:moveTo>
                  <a:cubicBezTo>
                    <a:pt x="311" y="8"/>
                    <a:pt x="309" y="4"/>
                    <a:pt x="313" y="5"/>
                  </a:cubicBezTo>
                  <a:cubicBezTo>
                    <a:pt x="317" y="5"/>
                    <a:pt x="322" y="5"/>
                    <a:pt x="320" y="3"/>
                  </a:cubicBezTo>
                  <a:cubicBezTo>
                    <a:pt x="318" y="0"/>
                    <a:pt x="304" y="1"/>
                    <a:pt x="306" y="3"/>
                  </a:cubicBezTo>
                  <a:cubicBezTo>
                    <a:pt x="307" y="5"/>
                    <a:pt x="295" y="4"/>
                    <a:pt x="295" y="5"/>
                  </a:cubicBezTo>
                  <a:cubicBezTo>
                    <a:pt x="295" y="6"/>
                    <a:pt x="299" y="8"/>
                    <a:pt x="305" y="8"/>
                  </a:cubicBezTo>
                  <a:close/>
                  <a:moveTo>
                    <a:pt x="276" y="24"/>
                  </a:moveTo>
                  <a:cubicBezTo>
                    <a:pt x="276" y="20"/>
                    <a:pt x="263" y="24"/>
                    <a:pt x="266" y="25"/>
                  </a:cubicBezTo>
                  <a:cubicBezTo>
                    <a:pt x="268" y="26"/>
                    <a:pt x="276" y="28"/>
                    <a:pt x="276" y="24"/>
                  </a:cubicBezTo>
                  <a:close/>
                  <a:moveTo>
                    <a:pt x="306" y="21"/>
                  </a:moveTo>
                  <a:cubicBezTo>
                    <a:pt x="307" y="23"/>
                    <a:pt x="305" y="23"/>
                    <a:pt x="300" y="23"/>
                  </a:cubicBezTo>
                  <a:cubicBezTo>
                    <a:pt x="296" y="23"/>
                    <a:pt x="293" y="25"/>
                    <a:pt x="296" y="28"/>
                  </a:cubicBezTo>
                  <a:cubicBezTo>
                    <a:pt x="299" y="30"/>
                    <a:pt x="311" y="29"/>
                    <a:pt x="313" y="26"/>
                  </a:cubicBezTo>
                  <a:cubicBezTo>
                    <a:pt x="315" y="23"/>
                    <a:pt x="321" y="26"/>
                    <a:pt x="322" y="23"/>
                  </a:cubicBezTo>
                  <a:cubicBezTo>
                    <a:pt x="323" y="20"/>
                    <a:pt x="306" y="19"/>
                    <a:pt x="306" y="21"/>
                  </a:cubicBezTo>
                  <a:close/>
                  <a:moveTo>
                    <a:pt x="347" y="16"/>
                  </a:moveTo>
                  <a:cubicBezTo>
                    <a:pt x="349" y="14"/>
                    <a:pt x="344" y="14"/>
                    <a:pt x="343" y="12"/>
                  </a:cubicBezTo>
                  <a:cubicBezTo>
                    <a:pt x="343" y="10"/>
                    <a:pt x="330" y="9"/>
                    <a:pt x="330" y="12"/>
                  </a:cubicBezTo>
                  <a:cubicBezTo>
                    <a:pt x="331" y="14"/>
                    <a:pt x="321" y="17"/>
                    <a:pt x="324" y="19"/>
                  </a:cubicBezTo>
                  <a:cubicBezTo>
                    <a:pt x="330" y="23"/>
                    <a:pt x="345" y="18"/>
                    <a:pt x="347" y="16"/>
                  </a:cubicBezTo>
                  <a:close/>
                  <a:moveTo>
                    <a:pt x="309" y="12"/>
                  </a:moveTo>
                  <a:cubicBezTo>
                    <a:pt x="310" y="7"/>
                    <a:pt x="302" y="11"/>
                    <a:pt x="295" y="9"/>
                  </a:cubicBezTo>
                  <a:cubicBezTo>
                    <a:pt x="289" y="6"/>
                    <a:pt x="286" y="6"/>
                    <a:pt x="290" y="10"/>
                  </a:cubicBezTo>
                  <a:cubicBezTo>
                    <a:pt x="292" y="12"/>
                    <a:pt x="279" y="13"/>
                    <a:pt x="281" y="15"/>
                  </a:cubicBezTo>
                  <a:cubicBezTo>
                    <a:pt x="286" y="19"/>
                    <a:pt x="309" y="17"/>
                    <a:pt x="309" y="12"/>
                  </a:cubicBezTo>
                  <a:close/>
                  <a:moveTo>
                    <a:pt x="274" y="144"/>
                  </a:moveTo>
                  <a:cubicBezTo>
                    <a:pt x="274" y="147"/>
                    <a:pt x="273" y="148"/>
                    <a:pt x="268" y="148"/>
                  </a:cubicBezTo>
                  <a:cubicBezTo>
                    <a:pt x="264" y="148"/>
                    <a:pt x="270" y="151"/>
                    <a:pt x="271" y="154"/>
                  </a:cubicBezTo>
                  <a:cubicBezTo>
                    <a:pt x="271" y="156"/>
                    <a:pt x="266" y="154"/>
                    <a:pt x="266" y="159"/>
                  </a:cubicBezTo>
                  <a:cubicBezTo>
                    <a:pt x="266" y="163"/>
                    <a:pt x="257" y="159"/>
                    <a:pt x="256" y="164"/>
                  </a:cubicBezTo>
                  <a:cubicBezTo>
                    <a:pt x="255" y="169"/>
                    <a:pt x="260" y="168"/>
                    <a:pt x="264" y="169"/>
                  </a:cubicBezTo>
                  <a:cubicBezTo>
                    <a:pt x="268" y="169"/>
                    <a:pt x="263" y="172"/>
                    <a:pt x="265" y="174"/>
                  </a:cubicBezTo>
                  <a:cubicBezTo>
                    <a:pt x="268" y="177"/>
                    <a:pt x="270" y="176"/>
                    <a:pt x="269" y="172"/>
                  </a:cubicBezTo>
                  <a:cubicBezTo>
                    <a:pt x="267" y="168"/>
                    <a:pt x="279" y="173"/>
                    <a:pt x="275" y="176"/>
                  </a:cubicBezTo>
                  <a:cubicBezTo>
                    <a:pt x="271" y="179"/>
                    <a:pt x="281" y="182"/>
                    <a:pt x="285" y="182"/>
                  </a:cubicBezTo>
                  <a:cubicBezTo>
                    <a:pt x="290" y="182"/>
                    <a:pt x="306" y="186"/>
                    <a:pt x="306" y="182"/>
                  </a:cubicBezTo>
                  <a:cubicBezTo>
                    <a:pt x="306" y="180"/>
                    <a:pt x="300" y="178"/>
                    <a:pt x="295" y="172"/>
                  </a:cubicBezTo>
                  <a:cubicBezTo>
                    <a:pt x="290" y="167"/>
                    <a:pt x="287" y="159"/>
                    <a:pt x="292" y="155"/>
                  </a:cubicBezTo>
                  <a:cubicBezTo>
                    <a:pt x="298" y="151"/>
                    <a:pt x="293" y="150"/>
                    <a:pt x="299" y="146"/>
                  </a:cubicBezTo>
                  <a:cubicBezTo>
                    <a:pt x="304" y="142"/>
                    <a:pt x="301" y="138"/>
                    <a:pt x="306" y="137"/>
                  </a:cubicBezTo>
                  <a:cubicBezTo>
                    <a:pt x="311" y="137"/>
                    <a:pt x="305" y="133"/>
                    <a:pt x="310" y="132"/>
                  </a:cubicBezTo>
                  <a:cubicBezTo>
                    <a:pt x="315" y="131"/>
                    <a:pt x="316" y="126"/>
                    <a:pt x="315" y="124"/>
                  </a:cubicBezTo>
                  <a:cubicBezTo>
                    <a:pt x="314" y="122"/>
                    <a:pt x="320" y="124"/>
                    <a:pt x="323" y="121"/>
                  </a:cubicBezTo>
                  <a:cubicBezTo>
                    <a:pt x="325" y="119"/>
                    <a:pt x="332" y="120"/>
                    <a:pt x="333" y="116"/>
                  </a:cubicBezTo>
                  <a:cubicBezTo>
                    <a:pt x="335" y="112"/>
                    <a:pt x="363" y="103"/>
                    <a:pt x="378" y="100"/>
                  </a:cubicBezTo>
                  <a:cubicBezTo>
                    <a:pt x="394" y="96"/>
                    <a:pt x="404" y="90"/>
                    <a:pt x="399" y="85"/>
                  </a:cubicBezTo>
                  <a:cubicBezTo>
                    <a:pt x="393" y="81"/>
                    <a:pt x="378" y="87"/>
                    <a:pt x="374" y="90"/>
                  </a:cubicBezTo>
                  <a:cubicBezTo>
                    <a:pt x="370" y="93"/>
                    <a:pt x="365" y="91"/>
                    <a:pt x="361" y="93"/>
                  </a:cubicBezTo>
                  <a:cubicBezTo>
                    <a:pt x="357" y="95"/>
                    <a:pt x="349" y="97"/>
                    <a:pt x="345" y="95"/>
                  </a:cubicBezTo>
                  <a:cubicBezTo>
                    <a:pt x="341" y="92"/>
                    <a:pt x="336" y="98"/>
                    <a:pt x="333" y="97"/>
                  </a:cubicBezTo>
                  <a:cubicBezTo>
                    <a:pt x="330" y="97"/>
                    <a:pt x="327" y="101"/>
                    <a:pt x="323" y="100"/>
                  </a:cubicBezTo>
                  <a:cubicBezTo>
                    <a:pt x="320" y="100"/>
                    <a:pt x="313" y="103"/>
                    <a:pt x="313" y="105"/>
                  </a:cubicBezTo>
                  <a:cubicBezTo>
                    <a:pt x="312" y="107"/>
                    <a:pt x="307" y="106"/>
                    <a:pt x="307" y="109"/>
                  </a:cubicBezTo>
                  <a:cubicBezTo>
                    <a:pt x="307" y="111"/>
                    <a:pt x="302" y="113"/>
                    <a:pt x="300" y="111"/>
                  </a:cubicBezTo>
                  <a:cubicBezTo>
                    <a:pt x="297" y="109"/>
                    <a:pt x="295" y="113"/>
                    <a:pt x="298" y="116"/>
                  </a:cubicBezTo>
                  <a:cubicBezTo>
                    <a:pt x="301" y="120"/>
                    <a:pt x="292" y="120"/>
                    <a:pt x="293" y="122"/>
                  </a:cubicBezTo>
                  <a:cubicBezTo>
                    <a:pt x="295" y="124"/>
                    <a:pt x="290" y="125"/>
                    <a:pt x="291" y="127"/>
                  </a:cubicBezTo>
                  <a:cubicBezTo>
                    <a:pt x="292" y="129"/>
                    <a:pt x="288" y="130"/>
                    <a:pt x="284" y="130"/>
                  </a:cubicBezTo>
                  <a:cubicBezTo>
                    <a:pt x="280" y="131"/>
                    <a:pt x="279" y="136"/>
                    <a:pt x="283" y="136"/>
                  </a:cubicBezTo>
                  <a:cubicBezTo>
                    <a:pt x="288" y="136"/>
                    <a:pt x="280" y="137"/>
                    <a:pt x="281" y="141"/>
                  </a:cubicBezTo>
                  <a:cubicBezTo>
                    <a:pt x="281" y="144"/>
                    <a:pt x="274" y="142"/>
                    <a:pt x="274" y="14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grpSp>
          <p:nvGrpSpPr>
            <p:cNvPr id="208" name="Group 207">
              <a:extLst>
                <a:ext uri="{FF2B5EF4-FFF2-40B4-BE49-F238E27FC236}">
                  <a16:creationId xmlns:a16="http://schemas.microsoft.com/office/drawing/2014/main" id="{2780527C-2773-45AF-BFC0-428E07C24C92}"/>
                </a:ext>
              </a:extLst>
            </p:cNvPr>
            <p:cNvGrpSpPr/>
            <p:nvPr userDrawn="1"/>
          </p:nvGrpSpPr>
          <p:grpSpPr>
            <a:xfrm>
              <a:off x="2235200" y="1676289"/>
              <a:ext cx="8248805" cy="4068623"/>
              <a:chOff x="1785409" y="1960529"/>
              <a:chExt cx="6680161" cy="3294909"/>
            </a:xfrm>
            <a:grpFill/>
          </p:grpSpPr>
          <p:sp>
            <p:nvSpPr>
              <p:cNvPr id="209" name="Freeform 5">
                <a:extLst>
                  <a:ext uri="{FF2B5EF4-FFF2-40B4-BE49-F238E27FC236}">
                    <a16:creationId xmlns:a16="http://schemas.microsoft.com/office/drawing/2014/main" id="{99561CFB-789B-4A23-B9C8-6022C6FB9524}"/>
                  </a:ext>
                </a:extLst>
              </p:cNvPr>
              <p:cNvSpPr>
                <a:spLocks/>
              </p:cNvSpPr>
              <p:nvPr/>
            </p:nvSpPr>
            <p:spPr bwMode="auto">
              <a:xfrm>
                <a:off x="5139291" y="4409753"/>
                <a:ext cx="235888" cy="234634"/>
              </a:xfrm>
              <a:custGeom>
                <a:avLst/>
                <a:gdLst>
                  <a:gd name="T0" fmla="*/ 38 w 102"/>
                  <a:gd name="T1" fmla="*/ 98 h 102"/>
                  <a:gd name="T2" fmla="*/ 43 w 102"/>
                  <a:gd name="T3" fmla="*/ 95 h 102"/>
                  <a:gd name="T4" fmla="*/ 47 w 102"/>
                  <a:gd name="T5" fmla="*/ 101 h 102"/>
                  <a:gd name="T6" fmla="*/ 57 w 102"/>
                  <a:gd name="T7" fmla="*/ 101 h 102"/>
                  <a:gd name="T8" fmla="*/ 62 w 102"/>
                  <a:gd name="T9" fmla="*/ 95 h 102"/>
                  <a:gd name="T10" fmla="*/ 62 w 102"/>
                  <a:gd name="T11" fmla="*/ 42 h 102"/>
                  <a:gd name="T12" fmla="*/ 70 w 102"/>
                  <a:gd name="T13" fmla="*/ 39 h 102"/>
                  <a:gd name="T14" fmla="*/ 70 w 102"/>
                  <a:gd name="T15" fmla="*/ 12 h 102"/>
                  <a:gd name="T16" fmla="*/ 78 w 102"/>
                  <a:gd name="T17" fmla="*/ 11 h 102"/>
                  <a:gd name="T18" fmla="*/ 87 w 102"/>
                  <a:gd name="T19" fmla="*/ 8 h 102"/>
                  <a:gd name="T20" fmla="*/ 91 w 102"/>
                  <a:gd name="T21" fmla="*/ 11 h 102"/>
                  <a:gd name="T22" fmla="*/ 97 w 102"/>
                  <a:gd name="T23" fmla="*/ 8 h 102"/>
                  <a:gd name="T24" fmla="*/ 102 w 102"/>
                  <a:gd name="T25" fmla="*/ 7 h 102"/>
                  <a:gd name="T26" fmla="*/ 102 w 102"/>
                  <a:gd name="T27" fmla="*/ 5 h 102"/>
                  <a:gd name="T28" fmla="*/ 85 w 102"/>
                  <a:gd name="T29" fmla="*/ 6 h 102"/>
                  <a:gd name="T30" fmla="*/ 72 w 102"/>
                  <a:gd name="T31" fmla="*/ 7 h 102"/>
                  <a:gd name="T32" fmla="*/ 55 w 102"/>
                  <a:gd name="T33" fmla="*/ 7 h 102"/>
                  <a:gd name="T34" fmla="*/ 52 w 102"/>
                  <a:gd name="T35" fmla="*/ 4 h 102"/>
                  <a:gd name="T36" fmla="*/ 24 w 102"/>
                  <a:gd name="T37" fmla="*/ 4 h 102"/>
                  <a:gd name="T38" fmla="*/ 17 w 102"/>
                  <a:gd name="T39" fmla="*/ 2 h 102"/>
                  <a:gd name="T40" fmla="*/ 9 w 102"/>
                  <a:gd name="T41" fmla="*/ 2 h 102"/>
                  <a:gd name="T42" fmla="*/ 6 w 102"/>
                  <a:gd name="T43" fmla="*/ 0 h 102"/>
                  <a:gd name="T44" fmla="*/ 3 w 102"/>
                  <a:gd name="T45" fmla="*/ 2 h 102"/>
                  <a:gd name="T46" fmla="*/ 0 w 102"/>
                  <a:gd name="T47" fmla="*/ 3 h 102"/>
                  <a:gd name="T48" fmla="*/ 5 w 102"/>
                  <a:gd name="T49" fmla="*/ 13 h 102"/>
                  <a:gd name="T50" fmla="*/ 13 w 102"/>
                  <a:gd name="T51" fmla="*/ 30 h 102"/>
                  <a:gd name="T52" fmla="*/ 21 w 102"/>
                  <a:gd name="T53" fmla="*/ 46 h 102"/>
                  <a:gd name="T54" fmla="*/ 21 w 102"/>
                  <a:gd name="T55" fmla="*/ 60 h 102"/>
                  <a:gd name="T56" fmla="*/ 24 w 102"/>
                  <a:gd name="T57" fmla="*/ 72 h 102"/>
                  <a:gd name="T58" fmla="*/ 30 w 102"/>
                  <a:gd name="T59" fmla="*/ 92 h 102"/>
                  <a:gd name="T60" fmla="*/ 35 w 102"/>
                  <a:gd name="T61" fmla="*/ 98 h 102"/>
                  <a:gd name="T62" fmla="*/ 38 w 102"/>
                  <a:gd name="T63" fmla="*/ 9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2" h="102">
                    <a:moveTo>
                      <a:pt x="38" y="98"/>
                    </a:moveTo>
                    <a:cubicBezTo>
                      <a:pt x="38" y="96"/>
                      <a:pt x="41" y="93"/>
                      <a:pt x="43" y="95"/>
                    </a:cubicBezTo>
                    <a:cubicBezTo>
                      <a:pt x="44" y="98"/>
                      <a:pt x="44" y="101"/>
                      <a:pt x="47" y="101"/>
                    </a:cubicBezTo>
                    <a:cubicBezTo>
                      <a:pt x="50" y="101"/>
                      <a:pt x="56" y="102"/>
                      <a:pt x="57" y="101"/>
                    </a:cubicBezTo>
                    <a:cubicBezTo>
                      <a:pt x="58" y="99"/>
                      <a:pt x="62" y="98"/>
                      <a:pt x="62" y="95"/>
                    </a:cubicBezTo>
                    <a:cubicBezTo>
                      <a:pt x="62" y="93"/>
                      <a:pt x="62" y="44"/>
                      <a:pt x="62" y="42"/>
                    </a:cubicBezTo>
                    <a:cubicBezTo>
                      <a:pt x="62" y="40"/>
                      <a:pt x="70" y="42"/>
                      <a:pt x="70" y="39"/>
                    </a:cubicBezTo>
                    <a:cubicBezTo>
                      <a:pt x="70" y="36"/>
                      <a:pt x="70" y="12"/>
                      <a:pt x="70" y="12"/>
                    </a:cubicBezTo>
                    <a:cubicBezTo>
                      <a:pt x="70" y="12"/>
                      <a:pt x="76" y="11"/>
                      <a:pt x="78" y="11"/>
                    </a:cubicBezTo>
                    <a:cubicBezTo>
                      <a:pt x="80" y="10"/>
                      <a:pt x="86" y="7"/>
                      <a:pt x="87" y="8"/>
                    </a:cubicBezTo>
                    <a:cubicBezTo>
                      <a:pt x="89" y="9"/>
                      <a:pt x="90" y="12"/>
                      <a:pt x="91" y="11"/>
                    </a:cubicBezTo>
                    <a:cubicBezTo>
                      <a:pt x="92" y="10"/>
                      <a:pt x="95" y="8"/>
                      <a:pt x="97" y="8"/>
                    </a:cubicBezTo>
                    <a:cubicBezTo>
                      <a:pt x="98" y="8"/>
                      <a:pt x="100" y="7"/>
                      <a:pt x="102" y="7"/>
                    </a:cubicBezTo>
                    <a:cubicBezTo>
                      <a:pt x="102" y="6"/>
                      <a:pt x="102" y="5"/>
                      <a:pt x="102" y="5"/>
                    </a:cubicBezTo>
                    <a:cubicBezTo>
                      <a:pt x="102" y="3"/>
                      <a:pt x="87" y="5"/>
                      <a:pt x="85" y="6"/>
                    </a:cubicBezTo>
                    <a:cubicBezTo>
                      <a:pt x="83" y="7"/>
                      <a:pt x="75" y="8"/>
                      <a:pt x="72" y="7"/>
                    </a:cubicBezTo>
                    <a:cubicBezTo>
                      <a:pt x="70" y="6"/>
                      <a:pt x="55" y="7"/>
                      <a:pt x="55" y="7"/>
                    </a:cubicBezTo>
                    <a:cubicBezTo>
                      <a:pt x="52" y="4"/>
                      <a:pt x="52" y="4"/>
                      <a:pt x="52" y="4"/>
                    </a:cubicBezTo>
                    <a:cubicBezTo>
                      <a:pt x="52" y="4"/>
                      <a:pt x="27" y="4"/>
                      <a:pt x="24" y="4"/>
                    </a:cubicBezTo>
                    <a:cubicBezTo>
                      <a:pt x="21" y="4"/>
                      <a:pt x="19" y="4"/>
                      <a:pt x="17" y="2"/>
                    </a:cubicBezTo>
                    <a:cubicBezTo>
                      <a:pt x="15" y="0"/>
                      <a:pt x="12" y="0"/>
                      <a:pt x="9" y="2"/>
                    </a:cubicBezTo>
                    <a:cubicBezTo>
                      <a:pt x="7" y="3"/>
                      <a:pt x="8" y="0"/>
                      <a:pt x="6" y="0"/>
                    </a:cubicBezTo>
                    <a:cubicBezTo>
                      <a:pt x="4" y="0"/>
                      <a:pt x="3" y="2"/>
                      <a:pt x="3" y="2"/>
                    </a:cubicBezTo>
                    <a:cubicBezTo>
                      <a:pt x="0" y="3"/>
                      <a:pt x="0" y="3"/>
                      <a:pt x="0" y="3"/>
                    </a:cubicBezTo>
                    <a:cubicBezTo>
                      <a:pt x="0" y="5"/>
                      <a:pt x="2" y="10"/>
                      <a:pt x="5" y="13"/>
                    </a:cubicBezTo>
                    <a:cubicBezTo>
                      <a:pt x="8" y="17"/>
                      <a:pt x="11" y="24"/>
                      <a:pt x="13" y="30"/>
                    </a:cubicBezTo>
                    <a:cubicBezTo>
                      <a:pt x="15" y="35"/>
                      <a:pt x="20" y="42"/>
                      <a:pt x="21" y="46"/>
                    </a:cubicBezTo>
                    <a:cubicBezTo>
                      <a:pt x="22" y="51"/>
                      <a:pt x="20" y="57"/>
                      <a:pt x="21" y="60"/>
                    </a:cubicBezTo>
                    <a:cubicBezTo>
                      <a:pt x="23" y="63"/>
                      <a:pt x="23" y="68"/>
                      <a:pt x="24" y="72"/>
                    </a:cubicBezTo>
                    <a:cubicBezTo>
                      <a:pt x="25" y="77"/>
                      <a:pt x="25" y="88"/>
                      <a:pt x="30" y="92"/>
                    </a:cubicBezTo>
                    <a:cubicBezTo>
                      <a:pt x="31" y="94"/>
                      <a:pt x="33" y="96"/>
                      <a:pt x="35" y="98"/>
                    </a:cubicBezTo>
                    <a:cubicBezTo>
                      <a:pt x="37" y="99"/>
                      <a:pt x="38" y="99"/>
                      <a:pt x="38" y="9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10" name="Freeform 6">
                <a:extLst>
                  <a:ext uri="{FF2B5EF4-FFF2-40B4-BE49-F238E27FC236}">
                    <a16:creationId xmlns:a16="http://schemas.microsoft.com/office/drawing/2014/main" id="{7A0DF6EB-2359-465E-97D9-31DDB91769E2}"/>
                  </a:ext>
                </a:extLst>
              </p:cNvPr>
              <p:cNvSpPr>
                <a:spLocks/>
              </p:cNvSpPr>
              <p:nvPr/>
            </p:nvSpPr>
            <p:spPr bwMode="auto">
              <a:xfrm>
                <a:off x="5375180" y="4383404"/>
                <a:ext cx="149312" cy="129237"/>
              </a:xfrm>
              <a:custGeom>
                <a:avLst/>
                <a:gdLst>
                  <a:gd name="T0" fmla="*/ 43 w 65"/>
                  <a:gd name="T1" fmla="*/ 2 h 56"/>
                  <a:gd name="T2" fmla="*/ 42 w 65"/>
                  <a:gd name="T3" fmla="*/ 0 h 56"/>
                  <a:gd name="T4" fmla="*/ 35 w 65"/>
                  <a:gd name="T5" fmla="*/ 0 h 56"/>
                  <a:gd name="T6" fmla="*/ 31 w 65"/>
                  <a:gd name="T7" fmla="*/ 4 h 56"/>
                  <a:gd name="T8" fmla="*/ 23 w 65"/>
                  <a:gd name="T9" fmla="*/ 10 h 56"/>
                  <a:gd name="T10" fmla="*/ 15 w 65"/>
                  <a:gd name="T11" fmla="*/ 19 h 56"/>
                  <a:gd name="T12" fmla="*/ 5 w 65"/>
                  <a:gd name="T13" fmla="*/ 17 h 56"/>
                  <a:gd name="T14" fmla="*/ 0 w 65"/>
                  <a:gd name="T15" fmla="*/ 18 h 56"/>
                  <a:gd name="T16" fmla="*/ 5 w 65"/>
                  <a:gd name="T17" fmla="*/ 22 h 56"/>
                  <a:gd name="T18" fmla="*/ 9 w 65"/>
                  <a:gd name="T19" fmla="*/ 32 h 56"/>
                  <a:gd name="T20" fmla="*/ 18 w 65"/>
                  <a:gd name="T21" fmla="*/ 37 h 56"/>
                  <a:gd name="T22" fmla="*/ 21 w 65"/>
                  <a:gd name="T23" fmla="*/ 44 h 56"/>
                  <a:gd name="T24" fmla="*/ 26 w 65"/>
                  <a:gd name="T25" fmla="*/ 49 h 56"/>
                  <a:gd name="T26" fmla="*/ 32 w 65"/>
                  <a:gd name="T27" fmla="*/ 53 h 56"/>
                  <a:gd name="T28" fmla="*/ 40 w 65"/>
                  <a:gd name="T29" fmla="*/ 54 h 56"/>
                  <a:gd name="T30" fmla="*/ 49 w 65"/>
                  <a:gd name="T31" fmla="*/ 56 h 56"/>
                  <a:gd name="T32" fmla="*/ 57 w 65"/>
                  <a:gd name="T33" fmla="*/ 48 h 56"/>
                  <a:gd name="T34" fmla="*/ 59 w 65"/>
                  <a:gd name="T35" fmla="*/ 40 h 56"/>
                  <a:gd name="T36" fmla="*/ 63 w 65"/>
                  <a:gd name="T37" fmla="*/ 34 h 56"/>
                  <a:gd name="T38" fmla="*/ 61 w 65"/>
                  <a:gd name="T39" fmla="*/ 28 h 56"/>
                  <a:gd name="T40" fmla="*/ 63 w 65"/>
                  <a:gd name="T41" fmla="*/ 20 h 56"/>
                  <a:gd name="T42" fmla="*/ 63 w 65"/>
                  <a:gd name="T43" fmla="*/ 8 h 56"/>
                  <a:gd name="T44" fmla="*/ 53 w 65"/>
                  <a:gd name="T45" fmla="*/ 5 h 56"/>
                  <a:gd name="T46" fmla="*/ 43 w 65"/>
                  <a:gd name="T47"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56">
                    <a:moveTo>
                      <a:pt x="43" y="2"/>
                    </a:moveTo>
                    <a:cubicBezTo>
                      <a:pt x="42" y="0"/>
                      <a:pt x="42" y="0"/>
                      <a:pt x="42" y="0"/>
                    </a:cubicBezTo>
                    <a:cubicBezTo>
                      <a:pt x="35" y="0"/>
                      <a:pt x="35" y="0"/>
                      <a:pt x="35" y="0"/>
                    </a:cubicBezTo>
                    <a:cubicBezTo>
                      <a:pt x="31" y="1"/>
                      <a:pt x="31" y="2"/>
                      <a:pt x="31" y="4"/>
                    </a:cubicBezTo>
                    <a:cubicBezTo>
                      <a:pt x="31" y="5"/>
                      <a:pt x="26" y="9"/>
                      <a:pt x="23" y="10"/>
                    </a:cubicBezTo>
                    <a:cubicBezTo>
                      <a:pt x="20" y="11"/>
                      <a:pt x="17" y="18"/>
                      <a:pt x="15" y="19"/>
                    </a:cubicBezTo>
                    <a:cubicBezTo>
                      <a:pt x="13" y="20"/>
                      <a:pt x="6" y="17"/>
                      <a:pt x="5" y="17"/>
                    </a:cubicBezTo>
                    <a:cubicBezTo>
                      <a:pt x="4" y="17"/>
                      <a:pt x="2" y="17"/>
                      <a:pt x="0" y="18"/>
                    </a:cubicBezTo>
                    <a:cubicBezTo>
                      <a:pt x="2" y="20"/>
                      <a:pt x="4" y="22"/>
                      <a:pt x="5" y="22"/>
                    </a:cubicBezTo>
                    <a:cubicBezTo>
                      <a:pt x="6" y="22"/>
                      <a:pt x="7" y="31"/>
                      <a:pt x="9" y="32"/>
                    </a:cubicBezTo>
                    <a:cubicBezTo>
                      <a:pt x="12" y="33"/>
                      <a:pt x="18" y="36"/>
                      <a:pt x="18" y="37"/>
                    </a:cubicBezTo>
                    <a:cubicBezTo>
                      <a:pt x="18" y="39"/>
                      <a:pt x="21" y="41"/>
                      <a:pt x="21" y="44"/>
                    </a:cubicBezTo>
                    <a:cubicBezTo>
                      <a:pt x="21" y="46"/>
                      <a:pt x="24" y="49"/>
                      <a:pt x="26" y="49"/>
                    </a:cubicBezTo>
                    <a:cubicBezTo>
                      <a:pt x="32" y="49"/>
                      <a:pt x="32" y="51"/>
                      <a:pt x="32" y="53"/>
                    </a:cubicBezTo>
                    <a:cubicBezTo>
                      <a:pt x="32" y="54"/>
                      <a:pt x="39" y="53"/>
                      <a:pt x="40" y="54"/>
                    </a:cubicBezTo>
                    <a:cubicBezTo>
                      <a:pt x="41" y="55"/>
                      <a:pt x="47" y="55"/>
                      <a:pt x="49" y="56"/>
                    </a:cubicBezTo>
                    <a:cubicBezTo>
                      <a:pt x="52" y="53"/>
                      <a:pt x="56" y="49"/>
                      <a:pt x="57" y="48"/>
                    </a:cubicBezTo>
                    <a:cubicBezTo>
                      <a:pt x="59" y="45"/>
                      <a:pt x="57" y="41"/>
                      <a:pt x="59" y="40"/>
                    </a:cubicBezTo>
                    <a:cubicBezTo>
                      <a:pt x="61" y="39"/>
                      <a:pt x="65" y="34"/>
                      <a:pt x="63" y="34"/>
                    </a:cubicBezTo>
                    <a:cubicBezTo>
                      <a:pt x="62" y="33"/>
                      <a:pt x="63" y="30"/>
                      <a:pt x="61" y="28"/>
                    </a:cubicBezTo>
                    <a:cubicBezTo>
                      <a:pt x="59" y="25"/>
                      <a:pt x="63" y="24"/>
                      <a:pt x="63" y="20"/>
                    </a:cubicBezTo>
                    <a:cubicBezTo>
                      <a:pt x="63" y="17"/>
                      <a:pt x="64" y="9"/>
                      <a:pt x="63" y="8"/>
                    </a:cubicBezTo>
                    <a:cubicBezTo>
                      <a:pt x="62" y="7"/>
                      <a:pt x="57" y="7"/>
                      <a:pt x="53" y="5"/>
                    </a:cubicBezTo>
                    <a:cubicBezTo>
                      <a:pt x="50" y="3"/>
                      <a:pt x="43" y="2"/>
                      <a:pt x="43"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11" name="Freeform 7">
                <a:extLst>
                  <a:ext uri="{FF2B5EF4-FFF2-40B4-BE49-F238E27FC236}">
                    <a16:creationId xmlns:a16="http://schemas.microsoft.com/office/drawing/2014/main" id="{45CDC157-C2FE-4B36-9285-7BBC2F537343}"/>
                  </a:ext>
                </a:extLst>
              </p:cNvPr>
              <p:cNvSpPr>
                <a:spLocks/>
              </p:cNvSpPr>
              <p:nvPr/>
            </p:nvSpPr>
            <p:spPr bwMode="auto">
              <a:xfrm>
                <a:off x="5282330" y="4424810"/>
                <a:ext cx="165624" cy="178171"/>
              </a:xfrm>
              <a:custGeom>
                <a:avLst/>
                <a:gdLst>
                  <a:gd name="T0" fmla="*/ 66 w 72"/>
                  <a:gd name="T1" fmla="*/ 31 h 77"/>
                  <a:gd name="T2" fmla="*/ 61 w 72"/>
                  <a:gd name="T3" fmla="*/ 26 h 77"/>
                  <a:gd name="T4" fmla="*/ 58 w 72"/>
                  <a:gd name="T5" fmla="*/ 19 h 77"/>
                  <a:gd name="T6" fmla="*/ 49 w 72"/>
                  <a:gd name="T7" fmla="*/ 14 h 77"/>
                  <a:gd name="T8" fmla="*/ 45 w 72"/>
                  <a:gd name="T9" fmla="*/ 4 h 77"/>
                  <a:gd name="T10" fmla="*/ 40 w 72"/>
                  <a:gd name="T11" fmla="*/ 0 h 77"/>
                  <a:gd name="T12" fmla="*/ 35 w 72"/>
                  <a:gd name="T13" fmla="*/ 1 h 77"/>
                  <a:gd name="T14" fmla="*/ 29 w 72"/>
                  <a:gd name="T15" fmla="*/ 4 h 77"/>
                  <a:gd name="T16" fmla="*/ 25 w 72"/>
                  <a:gd name="T17" fmla="*/ 1 h 77"/>
                  <a:gd name="T18" fmla="*/ 16 w 72"/>
                  <a:gd name="T19" fmla="*/ 4 h 77"/>
                  <a:gd name="T20" fmla="*/ 8 w 72"/>
                  <a:gd name="T21" fmla="*/ 5 h 77"/>
                  <a:gd name="T22" fmla="*/ 8 w 72"/>
                  <a:gd name="T23" fmla="*/ 32 h 77"/>
                  <a:gd name="T24" fmla="*/ 0 w 72"/>
                  <a:gd name="T25" fmla="*/ 35 h 77"/>
                  <a:gd name="T26" fmla="*/ 0 w 72"/>
                  <a:gd name="T27" fmla="*/ 59 h 77"/>
                  <a:gd name="T28" fmla="*/ 4 w 72"/>
                  <a:gd name="T29" fmla="*/ 62 h 77"/>
                  <a:gd name="T30" fmla="*/ 7 w 72"/>
                  <a:gd name="T31" fmla="*/ 71 h 77"/>
                  <a:gd name="T32" fmla="*/ 5 w 72"/>
                  <a:gd name="T33" fmla="*/ 72 h 77"/>
                  <a:gd name="T34" fmla="*/ 7 w 72"/>
                  <a:gd name="T35" fmla="*/ 76 h 77"/>
                  <a:gd name="T36" fmla="*/ 15 w 72"/>
                  <a:gd name="T37" fmla="*/ 76 h 77"/>
                  <a:gd name="T38" fmla="*/ 22 w 72"/>
                  <a:gd name="T39" fmla="*/ 67 h 77"/>
                  <a:gd name="T40" fmla="*/ 27 w 72"/>
                  <a:gd name="T41" fmla="*/ 63 h 77"/>
                  <a:gd name="T42" fmla="*/ 37 w 72"/>
                  <a:gd name="T43" fmla="*/ 66 h 77"/>
                  <a:gd name="T44" fmla="*/ 45 w 72"/>
                  <a:gd name="T45" fmla="*/ 62 h 77"/>
                  <a:gd name="T46" fmla="*/ 48 w 72"/>
                  <a:gd name="T47" fmla="*/ 57 h 77"/>
                  <a:gd name="T48" fmla="*/ 55 w 72"/>
                  <a:gd name="T49" fmla="*/ 52 h 77"/>
                  <a:gd name="T50" fmla="*/ 58 w 72"/>
                  <a:gd name="T51" fmla="*/ 46 h 77"/>
                  <a:gd name="T52" fmla="*/ 64 w 72"/>
                  <a:gd name="T53" fmla="*/ 41 h 77"/>
                  <a:gd name="T54" fmla="*/ 69 w 72"/>
                  <a:gd name="T55" fmla="*/ 38 h 77"/>
                  <a:gd name="T56" fmla="*/ 72 w 72"/>
                  <a:gd name="T57" fmla="*/ 35 h 77"/>
                  <a:gd name="T58" fmla="*/ 72 w 72"/>
                  <a:gd name="T59" fmla="*/ 35 h 77"/>
                  <a:gd name="T60" fmla="*/ 66 w 72"/>
                  <a:gd name="T61" fmla="*/ 3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7">
                    <a:moveTo>
                      <a:pt x="66" y="31"/>
                    </a:moveTo>
                    <a:cubicBezTo>
                      <a:pt x="64" y="31"/>
                      <a:pt x="61" y="28"/>
                      <a:pt x="61" y="26"/>
                    </a:cubicBezTo>
                    <a:cubicBezTo>
                      <a:pt x="61" y="23"/>
                      <a:pt x="58" y="21"/>
                      <a:pt x="58" y="19"/>
                    </a:cubicBezTo>
                    <a:cubicBezTo>
                      <a:pt x="58" y="18"/>
                      <a:pt x="52" y="15"/>
                      <a:pt x="49" y="14"/>
                    </a:cubicBezTo>
                    <a:cubicBezTo>
                      <a:pt x="47" y="13"/>
                      <a:pt x="46" y="4"/>
                      <a:pt x="45" y="4"/>
                    </a:cubicBezTo>
                    <a:cubicBezTo>
                      <a:pt x="44" y="4"/>
                      <a:pt x="42" y="2"/>
                      <a:pt x="40" y="0"/>
                    </a:cubicBezTo>
                    <a:cubicBezTo>
                      <a:pt x="38" y="0"/>
                      <a:pt x="36" y="1"/>
                      <a:pt x="35" y="1"/>
                    </a:cubicBezTo>
                    <a:cubicBezTo>
                      <a:pt x="33" y="1"/>
                      <a:pt x="30" y="3"/>
                      <a:pt x="29" y="4"/>
                    </a:cubicBezTo>
                    <a:cubicBezTo>
                      <a:pt x="28" y="5"/>
                      <a:pt x="27" y="2"/>
                      <a:pt x="25" y="1"/>
                    </a:cubicBezTo>
                    <a:cubicBezTo>
                      <a:pt x="24" y="0"/>
                      <a:pt x="18" y="3"/>
                      <a:pt x="16" y="4"/>
                    </a:cubicBezTo>
                    <a:cubicBezTo>
                      <a:pt x="14" y="4"/>
                      <a:pt x="8" y="5"/>
                      <a:pt x="8" y="5"/>
                    </a:cubicBezTo>
                    <a:cubicBezTo>
                      <a:pt x="8" y="5"/>
                      <a:pt x="8" y="29"/>
                      <a:pt x="8" y="32"/>
                    </a:cubicBezTo>
                    <a:cubicBezTo>
                      <a:pt x="8" y="35"/>
                      <a:pt x="0" y="33"/>
                      <a:pt x="0" y="35"/>
                    </a:cubicBezTo>
                    <a:cubicBezTo>
                      <a:pt x="0" y="36"/>
                      <a:pt x="0" y="47"/>
                      <a:pt x="0" y="59"/>
                    </a:cubicBezTo>
                    <a:cubicBezTo>
                      <a:pt x="2" y="60"/>
                      <a:pt x="4" y="61"/>
                      <a:pt x="4" y="62"/>
                    </a:cubicBezTo>
                    <a:cubicBezTo>
                      <a:pt x="5" y="64"/>
                      <a:pt x="7" y="69"/>
                      <a:pt x="7" y="71"/>
                    </a:cubicBezTo>
                    <a:cubicBezTo>
                      <a:pt x="6" y="72"/>
                      <a:pt x="5" y="71"/>
                      <a:pt x="5" y="72"/>
                    </a:cubicBezTo>
                    <a:cubicBezTo>
                      <a:pt x="5" y="74"/>
                      <a:pt x="4" y="76"/>
                      <a:pt x="7" y="76"/>
                    </a:cubicBezTo>
                    <a:cubicBezTo>
                      <a:pt x="9" y="76"/>
                      <a:pt x="13" y="77"/>
                      <a:pt x="15" y="76"/>
                    </a:cubicBezTo>
                    <a:cubicBezTo>
                      <a:pt x="16" y="74"/>
                      <a:pt x="22" y="69"/>
                      <a:pt x="22" y="67"/>
                    </a:cubicBezTo>
                    <a:cubicBezTo>
                      <a:pt x="22" y="65"/>
                      <a:pt x="23" y="60"/>
                      <a:pt x="27" y="63"/>
                    </a:cubicBezTo>
                    <a:cubicBezTo>
                      <a:pt x="32" y="66"/>
                      <a:pt x="32" y="66"/>
                      <a:pt x="37" y="66"/>
                    </a:cubicBezTo>
                    <a:cubicBezTo>
                      <a:pt x="42" y="66"/>
                      <a:pt x="44" y="66"/>
                      <a:pt x="45" y="62"/>
                    </a:cubicBezTo>
                    <a:cubicBezTo>
                      <a:pt x="46" y="59"/>
                      <a:pt x="45" y="57"/>
                      <a:pt x="48" y="57"/>
                    </a:cubicBezTo>
                    <a:cubicBezTo>
                      <a:pt x="51" y="57"/>
                      <a:pt x="55" y="54"/>
                      <a:pt x="55" y="52"/>
                    </a:cubicBezTo>
                    <a:cubicBezTo>
                      <a:pt x="55" y="49"/>
                      <a:pt x="56" y="46"/>
                      <a:pt x="58" y="46"/>
                    </a:cubicBezTo>
                    <a:cubicBezTo>
                      <a:pt x="60" y="46"/>
                      <a:pt x="64" y="44"/>
                      <a:pt x="64" y="41"/>
                    </a:cubicBezTo>
                    <a:cubicBezTo>
                      <a:pt x="65" y="39"/>
                      <a:pt x="68" y="40"/>
                      <a:pt x="69" y="38"/>
                    </a:cubicBezTo>
                    <a:cubicBezTo>
                      <a:pt x="70" y="38"/>
                      <a:pt x="71" y="36"/>
                      <a:pt x="72" y="35"/>
                    </a:cubicBezTo>
                    <a:cubicBezTo>
                      <a:pt x="72" y="35"/>
                      <a:pt x="72" y="35"/>
                      <a:pt x="72" y="35"/>
                    </a:cubicBezTo>
                    <a:cubicBezTo>
                      <a:pt x="72" y="33"/>
                      <a:pt x="72" y="31"/>
                      <a:pt x="66" y="3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12" name="Freeform 8">
                <a:extLst>
                  <a:ext uri="{FF2B5EF4-FFF2-40B4-BE49-F238E27FC236}">
                    <a16:creationId xmlns:a16="http://schemas.microsoft.com/office/drawing/2014/main" id="{C81324F5-201D-4284-8888-95FF9B08820D}"/>
                  </a:ext>
                </a:extLst>
              </p:cNvPr>
              <p:cNvSpPr>
                <a:spLocks/>
              </p:cNvSpPr>
              <p:nvPr/>
            </p:nvSpPr>
            <p:spPr bwMode="auto">
              <a:xfrm>
                <a:off x="5478067" y="4580396"/>
                <a:ext cx="25095" cy="28859"/>
              </a:xfrm>
              <a:custGeom>
                <a:avLst/>
                <a:gdLst>
                  <a:gd name="T0" fmla="*/ 5 w 11"/>
                  <a:gd name="T1" fmla="*/ 0 h 13"/>
                  <a:gd name="T2" fmla="*/ 0 w 11"/>
                  <a:gd name="T3" fmla="*/ 5 h 13"/>
                  <a:gd name="T4" fmla="*/ 5 w 11"/>
                  <a:gd name="T5" fmla="*/ 13 h 13"/>
                  <a:gd name="T6" fmla="*/ 9 w 11"/>
                  <a:gd name="T7" fmla="*/ 11 h 13"/>
                  <a:gd name="T8" fmla="*/ 11 w 11"/>
                  <a:gd name="T9" fmla="*/ 9 h 13"/>
                  <a:gd name="T10" fmla="*/ 10 w 11"/>
                  <a:gd name="T11" fmla="*/ 2 h 13"/>
                  <a:gd name="T12" fmla="*/ 5 w 11"/>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0"/>
                    </a:moveTo>
                    <a:cubicBezTo>
                      <a:pt x="3" y="0"/>
                      <a:pt x="0" y="4"/>
                      <a:pt x="0" y="5"/>
                    </a:cubicBezTo>
                    <a:cubicBezTo>
                      <a:pt x="0" y="6"/>
                      <a:pt x="2" y="13"/>
                      <a:pt x="5" y="13"/>
                    </a:cubicBezTo>
                    <a:cubicBezTo>
                      <a:pt x="7" y="13"/>
                      <a:pt x="9" y="13"/>
                      <a:pt x="9" y="11"/>
                    </a:cubicBezTo>
                    <a:cubicBezTo>
                      <a:pt x="9" y="10"/>
                      <a:pt x="10" y="9"/>
                      <a:pt x="11" y="9"/>
                    </a:cubicBezTo>
                    <a:cubicBezTo>
                      <a:pt x="10" y="7"/>
                      <a:pt x="10" y="4"/>
                      <a:pt x="10" y="2"/>
                    </a:cubicBezTo>
                    <a:cubicBezTo>
                      <a:pt x="8" y="1"/>
                      <a:pt x="7" y="0"/>
                      <a:pt x="5"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13" name="Freeform 9">
                <a:extLst>
                  <a:ext uri="{FF2B5EF4-FFF2-40B4-BE49-F238E27FC236}">
                    <a16:creationId xmlns:a16="http://schemas.microsoft.com/office/drawing/2014/main" id="{5ADC209C-A8E7-4A30-B5BC-49FCA0BFA0D9}"/>
                  </a:ext>
                </a:extLst>
              </p:cNvPr>
              <p:cNvSpPr>
                <a:spLocks/>
              </p:cNvSpPr>
              <p:nvPr/>
            </p:nvSpPr>
            <p:spPr bwMode="auto">
              <a:xfrm>
                <a:off x="5411567" y="4633094"/>
                <a:ext cx="41406" cy="43915"/>
              </a:xfrm>
              <a:custGeom>
                <a:avLst/>
                <a:gdLst>
                  <a:gd name="T0" fmla="*/ 13 w 18"/>
                  <a:gd name="T1" fmla="*/ 2 h 19"/>
                  <a:gd name="T2" fmla="*/ 5 w 18"/>
                  <a:gd name="T3" fmla="*/ 5 h 19"/>
                  <a:gd name="T4" fmla="*/ 0 w 18"/>
                  <a:gd name="T5" fmla="*/ 12 h 19"/>
                  <a:gd name="T6" fmla="*/ 5 w 18"/>
                  <a:gd name="T7" fmla="*/ 19 h 19"/>
                  <a:gd name="T8" fmla="*/ 8 w 18"/>
                  <a:gd name="T9" fmla="*/ 19 h 19"/>
                  <a:gd name="T10" fmla="*/ 10 w 18"/>
                  <a:gd name="T11" fmla="*/ 15 h 19"/>
                  <a:gd name="T12" fmla="*/ 15 w 18"/>
                  <a:gd name="T13" fmla="*/ 13 h 19"/>
                  <a:gd name="T14" fmla="*/ 18 w 18"/>
                  <a:gd name="T15" fmla="*/ 8 h 19"/>
                  <a:gd name="T16" fmla="*/ 13 w 18"/>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13" y="2"/>
                    </a:moveTo>
                    <a:cubicBezTo>
                      <a:pt x="12" y="0"/>
                      <a:pt x="5" y="3"/>
                      <a:pt x="5" y="5"/>
                    </a:cubicBezTo>
                    <a:cubicBezTo>
                      <a:pt x="4" y="7"/>
                      <a:pt x="0" y="12"/>
                      <a:pt x="0" y="12"/>
                    </a:cubicBezTo>
                    <a:cubicBezTo>
                      <a:pt x="5" y="19"/>
                      <a:pt x="5" y="19"/>
                      <a:pt x="5" y="19"/>
                    </a:cubicBezTo>
                    <a:cubicBezTo>
                      <a:pt x="8" y="19"/>
                      <a:pt x="8" y="19"/>
                      <a:pt x="8" y="19"/>
                    </a:cubicBezTo>
                    <a:cubicBezTo>
                      <a:pt x="8" y="19"/>
                      <a:pt x="9" y="17"/>
                      <a:pt x="10" y="15"/>
                    </a:cubicBezTo>
                    <a:cubicBezTo>
                      <a:pt x="11" y="13"/>
                      <a:pt x="15" y="15"/>
                      <a:pt x="15" y="13"/>
                    </a:cubicBezTo>
                    <a:cubicBezTo>
                      <a:pt x="15" y="11"/>
                      <a:pt x="18" y="10"/>
                      <a:pt x="18" y="8"/>
                    </a:cubicBezTo>
                    <a:cubicBezTo>
                      <a:pt x="18" y="6"/>
                      <a:pt x="14" y="3"/>
                      <a:pt x="13"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14" name="Freeform 10">
                <a:extLst>
                  <a:ext uri="{FF2B5EF4-FFF2-40B4-BE49-F238E27FC236}">
                    <a16:creationId xmlns:a16="http://schemas.microsoft.com/office/drawing/2014/main" id="{1E35FBEE-6A9F-4128-8E85-379AA616F4BA}"/>
                  </a:ext>
                </a:extLst>
              </p:cNvPr>
              <p:cNvSpPr>
                <a:spLocks noEditPoints="1"/>
              </p:cNvSpPr>
              <p:nvPr/>
            </p:nvSpPr>
            <p:spPr bwMode="auto">
              <a:xfrm>
                <a:off x="5220849" y="4506367"/>
                <a:ext cx="297370" cy="259728"/>
              </a:xfrm>
              <a:custGeom>
                <a:avLst/>
                <a:gdLst>
                  <a:gd name="T0" fmla="*/ 123 w 129"/>
                  <a:gd name="T1" fmla="*/ 42 h 113"/>
                  <a:gd name="T2" fmla="*/ 123 w 129"/>
                  <a:gd name="T3" fmla="*/ 41 h 113"/>
                  <a:gd name="T4" fmla="*/ 121 w 129"/>
                  <a:gd name="T5" fmla="*/ 43 h 113"/>
                  <a:gd name="T6" fmla="*/ 117 w 129"/>
                  <a:gd name="T7" fmla="*/ 45 h 113"/>
                  <a:gd name="T8" fmla="*/ 112 w 129"/>
                  <a:gd name="T9" fmla="*/ 37 h 113"/>
                  <a:gd name="T10" fmla="*/ 117 w 129"/>
                  <a:gd name="T11" fmla="*/ 32 h 113"/>
                  <a:gd name="T12" fmla="*/ 122 w 129"/>
                  <a:gd name="T13" fmla="*/ 34 h 113"/>
                  <a:gd name="T14" fmla="*/ 122 w 129"/>
                  <a:gd name="T15" fmla="*/ 33 h 113"/>
                  <a:gd name="T16" fmla="*/ 121 w 129"/>
                  <a:gd name="T17" fmla="*/ 18 h 113"/>
                  <a:gd name="T18" fmla="*/ 116 w 129"/>
                  <a:gd name="T19" fmla="*/ 3 h 113"/>
                  <a:gd name="T20" fmla="*/ 107 w 129"/>
                  <a:gd name="T21" fmla="*/ 1 h 113"/>
                  <a:gd name="T22" fmla="*/ 99 w 129"/>
                  <a:gd name="T23" fmla="*/ 0 h 113"/>
                  <a:gd name="T24" fmla="*/ 96 w 129"/>
                  <a:gd name="T25" fmla="*/ 3 h 113"/>
                  <a:gd name="T26" fmla="*/ 91 w 129"/>
                  <a:gd name="T27" fmla="*/ 6 h 113"/>
                  <a:gd name="T28" fmla="*/ 85 w 129"/>
                  <a:gd name="T29" fmla="*/ 11 h 113"/>
                  <a:gd name="T30" fmla="*/ 82 w 129"/>
                  <a:gd name="T31" fmla="*/ 17 h 113"/>
                  <a:gd name="T32" fmla="*/ 75 w 129"/>
                  <a:gd name="T33" fmla="*/ 22 h 113"/>
                  <a:gd name="T34" fmla="*/ 72 w 129"/>
                  <a:gd name="T35" fmla="*/ 27 h 113"/>
                  <a:gd name="T36" fmla="*/ 64 w 129"/>
                  <a:gd name="T37" fmla="*/ 31 h 113"/>
                  <a:gd name="T38" fmla="*/ 54 w 129"/>
                  <a:gd name="T39" fmla="*/ 28 h 113"/>
                  <a:gd name="T40" fmla="*/ 49 w 129"/>
                  <a:gd name="T41" fmla="*/ 32 h 113"/>
                  <a:gd name="T42" fmla="*/ 42 w 129"/>
                  <a:gd name="T43" fmla="*/ 41 h 113"/>
                  <a:gd name="T44" fmla="*/ 34 w 129"/>
                  <a:gd name="T45" fmla="*/ 41 h 113"/>
                  <a:gd name="T46" fmla="*/ 32 w 129"/>
                  <a:gd name="T47" fmla="*/ 37 h 113"/>
                  <a:gd name="T48" fmla="*/ 34 w 129"/>
                  <a:gd name="T49" fmla="*/ 36 h 113"/>
                  <a:gd name="T50" fmla="*/ 31 w 129"/>
                  <a:gd name="T51" fmla="*/ 27 h 113"/>
                  <a:gd name="T52" fmla="*/ 27 w 129"/>
                  <a:gd name="T53" fmla="*/ 24 h 113"/>
                  <a:gd name="T54" fmla="*/ 27 w 129"/>
                  <a:gd name="T55" fmla="*/ 53 h 113"/>
                  <a:gd name="T56" fmla="*/ 22 w 129"/>
                  <a:gd name="T57" fmla="*/ 59 h 113"/>
                  <a:gd name="T58" fmla="*/ 12 w 129"/>
                  <a:gd name="T59" fmla="*/ 59 h 113"/>
                  <a:gd name="T60" fmla="*/ 8 w 129"/>
                  <a:gd name="T61" fmla="*/ 53 h 113"/>
                  <a:gd name="T62" fmla="*/ 3 w 129"/>
                  <a:gd name="T63" fmla="*/ 56 h 113"/>
                  <a:gd name="T64" fmla="*/ 0 w 129"/>
                  <a:gd name="T65" fmla="*/ 56 h 113"/>
                  <a:gd name="T66" fmla="*/ 6 w 129"/>
                  <a:gd name="T67" fmla="*/ 69 h 113"/>
                  <a:gd name="T68" fmla="*/ 13 w 129"/>
                  <a:gd name="T69" fmla="*/ 85 h 113"/>
                  <a:gd name="T70" fmla="*/ 13 w 129"/>
                  <a:gd name="T71" fmla="*/ 93 h 113"/>
                  <a:gd name="T72" fmla="*/ 14 w 129"/>
                  <a:gd name="T73" fmla="*/ 99 h 113"/>
                  <a:gd name="T74" fmla="*/ 16 w 129"/>
                  <a:gd name="T75" fmla="*/ 106 h 113"/>
                  <a:gd name="T76" fmla="*/ 20 w 129"/>
                  <a:gd name="T77" fmla="*/ 108 h 113"/>
                  <a:gd name="T78" fmla="*/ 24 w 129"/>
                  <a:gd name="T79" fmla="*/ 112 h 113"/>
                  <a:gd name="T80" fmla="*/ 29 w 129"/>
                  <a:gd name="T81" fmla="*/ 111 h 113"/>
                  <a:gd name="T82" fmla="*/ 39 w 129"/>
                  <a:gd name="T83" fmla="*/ 109 h 113"/>
                  <a:gd name="T84" fmla="*/ 46 w 129"/>
                  <a:gd name="T85" fmla="*/ 106 h 113"/>
                  <a:gd name="T86" fmla="*/ 58 w 129"/>
                  <a:gd name="T87" fmla="*/ 106 h 113"/>
                  <a:gd name="T88" fmla="*/ 66 w 129"/>
                  <a:gd name="T89" fmla="*/ 105 h 113"/>
                  <a:gd name="T90" fmla="*/ 71 w 129"/>
                  <a:gd name="T91" fmla="*/ 104 h 113"/>
                  <a:gd name="T92" fmla="*/ 78 w 129"/>
                  <a:gd name="T93" fmla="*/ 101 h 113"/>
                  <a:gd name="T94" fmla="*/ 94 w 129"/>
                  <a:gd name="T95" fmla="*/ 91 h 113"/>
                  <a:gd name="T96" fmla="*/ 113 w 129"/>
                  <a:gd name="T97" fmla="*/ 67 h 113"/>
                  <a:gd name="T98" fmla="*/ 125 w 129"/>
                  <a:gd name="T99" fmla="*/ 55 h 113"/>
                  <a:gd name="T100" fmla="*/ 129 w 129"/>
                  <a:gd name="T101" fmla="*/ 41 h 113"/>
                  <a:gd name="T102" fmla="*/ 123 w 129"/>
                  <a:gd name="T103" fmla="*/ 42 h 113"/>
                  <a:gd name="T104" fmla="*/ 98 w 129"/>
                  <a:gd name="T105" fmla="*/ 68 h 113"/>
                  <a:gd name="T106" fmla="*/ 93 w 129"/>
                  <a:gd name="T107" fmla="*/ 70 h 113"/>
                  <a:gd name="T108" fmla="*/ 91 w 129"/>
                  <a:gd name="T109" fmla="*/ 74 h 113"/>
                  <a:gd name="T110" fmla="*/ 88 w 129"/>
                  <a:gd name="T111" fmla="*/ 74 h 113"/>
                  <a:gd name="T112" fmla="*/ 83 w 129"/>
                  <a:gd name="T113" fmla="*/ 67 h 113"/>
                  <a:gd name="T114" fmla="*/ 88 w 129"/>
                  <a:gd name="T115" fmla="*/ 60 h 113"/>
                  <a:gd name="T116" fmla="*/ 96 w 129"/>
                  <a:gd name="T117" fmla="*/ 57 h 113"/>
                  <a:gd name="T118" fmla="*/ 101 w 129"/>
                  <a:gd name="T119" fmla="*/ 63 h 113"/>
                  <a:gd name="T120" fmla="*/ 98 w 129"/>
                  <a:gd name="T121" fmla="*/ 6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9" h="113">
                    <a:moveTo>
                      <a:pt x="123" y="42"/>
                    </a:moveTo>
                    <a:cubicBezTo>
                      <a:pt x="123" y="42"/>
                      <a:pt x="123" y="41"/>
                      <a:pt x="123" y="41"/>
                    </a:cubicBezTo>
                    <a:cubicBezTo>
                      <a:pt x="122" y="41"/>
                      <a:pt x="121" y="42"/>
                      <a:pt x="121" y="43"/>
                    </a:cubicBezTo>
                    <a:cubicBezTo>
                      <a:pt x="121" y="45"/>
                      <a:pt x="119" y="45"/>
                      <a:pt x="117" y="45"/>
                    </a:cubicBezTo>
                    <a:cubicBezTo>
                      <a:pt x="114" y="45"/>
                      <a:pt x="112" y="38"/>
                      <a:pt x="112" y="37"/>
                    </a:cubicBezTo>
                    <a:cubicBezTo>
                      <a:pt x="112" y="36"/>
                      <a:pt x="115" y="32"/>
                      <a:pt x="117" y="32"/>
                    </a:cubicBezTo>
                    <a:cubicBezTo>
                      <a:pt x="119" y="32"/>
                      <a:pt x="120" y="33"/>
                      <a:pt x="122" y="34"/>
                    </a:cubicBezTo>
                    <a:cubicBezTo>
                      <a:pt x="122" y="33"/>
                      <a:pt x="122" y="33"/>
                      <a:pt x="122" y="33"/>
                    </a:cubicBezTo>
                    <a:cubicBezTo>
                      <a:pt x="122" y="31"/>
                      <a:pt x="123" y="19"/>
                      <a:pt x="121" y="18"/>
                    </a:cubicBezTo>
                    <a:cubicBezTo>
                      <a:pt x="119" y="17"/>
                      <a:pt x="117" y="4"/>
                      <a:pt x="116" y="3"/>
                    </a:cubicBezTo>
                    <a:cubicBezTo>
                      <a:pt x="115" y="2"/>
                      <a:pt x="108" y="2"/>
                      <a:pt x="107" y="1"/>
                    </a:cubicBezTo>
                    <a:cubicBezTo>
                      <a:pt x="106" y="0"/>
                      <a:pt x="99" y="1"/>
                      <a:pt x="99" y="0"/>
                    </a:cubicBezTo>
                    <a:cubicBezTo>
                      <a:pt x="98" y="1"/>
                      <a:pt x="97" y="3"/>
                      <a:pt x="96" y="3"/>
                    </a:cubicBezTo>
                    <a:cubicBezTo>
                      <a:pt x="95" y="5"/>
                      <a:pt x="92" y="4"/>
                      <a:pt x="91" y="6"/>
                    </a:cubicBezTo>
                    <a:cubicBezTo>
                      <a:pt x="91" y="9"/>
                      <a:pt x="87" y="11"/>
                      <a:pt x="85" y="11"/>
                    </a:cubicBezTo>
                    <a:cubicBezTo>
                      <a:pt x="83" y="11"/>
                      <a:pt x="82" y="14"/>
                      <a:pt x="82" y="17"/>
                    </a:cubicBezTo>
                    <a:cubicBezTo>
                      <a:pt x="82" y="19"/>
                      <a:pt x="78" y="22"/>
                      <a:pt x="75" y="22"/>
                    </a:cubicBezTo>
                    <a:cubicBezTo>
                      <a:pt x="72" y="22"/>
                      <a:pt x="73" y="24"/>
                      <a:pt x="72" y="27"/>
                    </a:cubicBezTo>
                    <a:cubicBezTo>
                      <a:pt x="71" y="31"/>
                      <a:pt x="69" y="31"/>
                      <a:pt x="64" y="31"/>
                    </a:cubicBezTo>
                    <a:cubicBezTo>
                      <a:pt x="59" y="31"/>
                      <a:pt x="59" y="31"/>
                      <a:pt x="54" y="28"/>
                    </a:cubicBezTo>
                    <a:cubicBezTo>
                      <a:pt x="50" y="25"/>
                      <a:pt x="49" y="30"/>
                      <a:pt x="49" y="32"/>
                    </a:cubicBezTo>
                    <a:cubicBezTo>
                      <a:pt x="49" y="34"/>
                      <a:pt x="43" y="39"/>
                      <a:pt x="42" y="41"/>
                    </a:cubicBezTo>
                    <a:cubicBezTo>
                      <a:pt x="40" y="42"/>
                      <a:pt x="36" y="41"/>
                      <a:pt x="34" y="41"/>
                    </a:cubicBezTo>
                    <a:cubicBezTo>
                      <a:pt x="31" y="41"/>
                      <a:pt x="32" y="39"/>
                      <a:pt x="32" y="37"/>
                    </a:cubicBezTo>
                    <a:cubicBezTo>
                      <a:pt x="32" y="36"/>
                      <a:pt x="33" y="37"/>
                      <a:pt x="34" y="36"/>
                    </a:cubicBezTo>
                    <a:cubicBezTo>
                      <a:pt x="34" y="34"/>
                      <a:pt x="32" y="29"/>
                      <a:pt x="31" y="27"/>
                    </a:cubicBezTo>
                    <a:cubicBezTo>
                      <a:pt x="31" y="26"/>
                      <a:pt x="29" y="25"/>
                      <a:pt x="27" y="24"/>
                    </a:cubicBezTo>
                    <a:cubicBezTo>
                      <a:pt x="27" y="38"/>
                      <a:pt x="27" y="52"/>
                      <a:pt x="27" y="53"/>
                    </a:cubicBezTo>
                    <a:cubicBezTo>
                      <a:pt x="27" y="56"/>
                      <a:pt x="23" y="57"/>
                      <a:pt x="22" y="59"/>
                    </a:cubicBezTo>
                    <a:cubicBezTo>
                      <a:pt x="21" y="60"/>
                      <a:pt x="15" y="59"/>
                      <a:pt x="12" y="59"/>
                    </a:cubicBezTo>
                    <a:cubicBezTo>
                      <a:pt x="9" y="59"/>
                      <a:pt x="9" y="56"/>
                      <a:pt x="8" y="53"/>
                    </a:cubicBezTo>
                    <a:cubicBezTo>
                      <a:pt x="6" y="51"/>
                      <a:pt x="3" y="54"/>
                      <a:pt x="3" y="56"/>
                    </a:cubicBezTo>
                    <a:cubicBezTo>
                      <a:pt x="3" y="57"/>
                      <a:pt x="2" y="57"/>
                      <a:pt x="0" y="56"/>
                    </a:cubicBezTo>
                    <a:cubicBezTo>
                      <a:pt x="2" y="61"/>
                      <a:pt x="5" y="65"/>
                      <a:pt x="6" y="69"/>
                    </a:cubicBezTo>
                    <a:cubicBezTo>
                      <a:pt x="8" y="76"/>
                      <a:pt x="12" y="81"/>
                      <a:pt x="13" y="85"/>
                    </a:cubicBezTo>
                    <a:cubicBezTo>
                      <a:pt x="15" y="89"/>
                      <a:pt x="16" y="92"/>
                      <a:pt x="13" y="93"/>
                    </a:cubicBezTo>
                    <a:cubicBezTo>
                      <a:pt x="11" y="93"/>
                      <a:pt x="11" y="95"/>
                      <a:pt x="14" y="99"/>
                    </a:cubicBezTo>
                    <a:cubicBezTo>
                      <a:pt x="16" y="103"/>
                      <a:pt x="14" y="106"/>
                      <a:pt x="16" y="106"/>
                    </a:cubicBezTo>
                    <a:cubicBezTo>
                      <a:pt x="18" y="107"/>
                      <a:pt x="18" y="108"/>
                      <a:pt x="20" y="108"/>
                    </a:cubicBezTo>
                    <a:cubicBezTo>
                      <a:pt x="21" y="108"/>
                      <a:pt x="23" y="110"/>
                      <a:pt x="24" y="112"/>
                    </a:cubicBezTo>
                    <a:cubicBezTo>
                      <a:pt x="25" y="113"/>
                      <a:pt x="28" y="113"/>
                      <a:pt x="29" y="111"/>
                    </a:cubicBezTo>
                    <a:cubicBezTo>
                      <a:pt x="30" y="109"/>
                      <a:pt x="34" y="109"/>
                      <a:pt x="39" y="109"/>
                    </a:cubicBezTo>
                    <a:cubicBezTo>
                      <a:pt x="43" y="109"/>
                      <a:pt x="42" y="107"/>
                      <a:pt x="46" y="106"/>
                    </a:cubicBezTo>
                    <a:cubicBezTo>
                      <a:pt x="50" y="105"/>
                      <a:pt x="55" y="104"/>
                      <a:pt x="58" y="106"/>
                    </a:cubicBezTo>
                    <a:cubicBezTo>
                      <a:pt x="62" y="107"/>
                      <a:pt x="64" y="106"/>
                      <a:pt x="66" y="105"/>
                    </a:cubicBezTo>
                    <a:cubicBezTo>
                      <a:pt x="68" y="104"/>
                      <a:pt x="71" y="106"/>
                      <a:pt x="71" y="104"/>
                    </a:cubicBezTo>
                    <a:cubicBezTo>
                      <a:pt x="71" y="101"/>
                      <a:pt x="75" y="101"/>
                      <a:pt x="78" y="101"/>
                    </a:cubicBezTo>
                    <a:cubicBezTo>
                      <a:pt x="81" y="101"/>
                      <a:pt x="88" y="96"/>
                      <a:pt x="94" y="91"/>
                    </a:cubicBezTo>
                    <a:cubicBezTo>
                      <a:pt x="100" y="85"/>
                      <a:pt x="110" y="73"/>
                      <a:pt x="113" y="67"/>
                    </a:cubicBezTo>
                    <a:cubicBezTo>
                      <a:pt x="117" y="62"/>
                      <a:pt x="122" y="57"/>
                      <a:pt x="125" y="55"/>
                    </a:cubicBezTo>
                    <a:cubicBezTo>
                      <a:pt x="127" y="53"/>
                      <a:pt x="128" y="46"/>
                      <a:pt x="129" y="41"/>
                    </a:cubicBezTo>
                    <a:cubicBezTo>
                      <a:pt x="126" y="41"/>
                      <a:pt x="123" y="42"/>
                      <a:pt x="123" y="42"/>
                    </a:cubicBezTo>
                    <a:close/>
                    <a:moveTo>
                      <a:pt x="98" y="68"/>
                    </a:moveTo>
                    <a:cubicBezTo>
                      <a:pt x="98" y="70"/>
                      <a:pt x="94" y="68"/>
                      <a:pt x="93" y="70"/>
                    </a:cubicBezTo>
                    <a:cubicBezTo>
                      <a:pt x="92" y="72"/>
                      <a:pt x="91" y="74"/>
                      <a:pt x="91" y="74"/>
                    </a:cubicBezTo>
                    <a:cubicBezTo>
                      <a:pt x="88" y="74"/>
                      <a:pt x="88" y="74"/>
                      <a:pt x="88" y="74"/>
                    </a:cubicBezTo>
                    <a:cubicBezTo>
                      <a:pt x="83" y="67"/>
                      <a:pt x="83" y="67"/>
                      <a:pt x="83" y="67"/>
                    </a:cubicBezTo>
                    <a:cubicBezTo>
                      <a:pt x="83" y="67"/>
                      <a:pt x="87" y="62"/>
                      <a:pt x="88" y="60"/>
                    </a:cubicBezTo>
                    <a:cubicBezTo>
                      <a:pt x="88" y="58"/>
                      <a:pt x="95" y="55"/>
                      <a:pt x="96" y="57"/>
                    </a:cubicBezTo>
                    <a:cubicBezTo>
                      <a:pt x="97" y="58"/>
                      <a:pt x="101" y="61"/>
                      <a:pt x="101" y="63"/>
                    </a:cubicBezTo>
                    <a:cubicBezTo>
                      <a:pt x="101" y="65"/>
                      <a:pt x="98" y="66"/>
                      <a:pt x="98" y="6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15" name="Freeform 11">
                <a:extLst>
                  <a:ext uri="{FF2B5EF4-FFF2-40B4-BE49-F238E27FC236}">
                    <a16:creationId xmlns:a16="http://schemas.microsoft.com/office/drawing/2014/main" id="{D1198E76-B30B-433B-AF07-FB3ECE541C5F}"/>
                  </a:ext>
                </a:extLst>
              </p:cNvPr>
              <p:cNvSpPr>
                <a:spLocks/>
              </p:cNvSpPr>
              <p:nvPr/>
            </p:nvSpPr>
            <p:spPr bwMode="auto">
              <a:xfrm>
                <a:off x="5139291" y="4197704"/>
                <a:ext cx="217068" cy="229615"/>
              </a:xfrm>
              <a:custGeom>
                <a:avLst/>
                <a:gdLst>
                  <a:gd name="T0" fmla="*/ 6 w 94"/>
                  <a:gd name="T1" fmla="*/ 92 h 100"/>
                  <a:gd name="T2" fmla="*/ 9 w 94"/>
                  <a:gd name="T3" fmla="*/ 94 h 100"/>
                  <a:gd name="T4" fmla="*/ 17 w 94"/>
                  <a:gd name="T5" fmla="*/ 94 h 100"/>
                  <a:gd name="T6" fmla="*/ 24 w 94"/>
                  <a:gd name="T7" fmla="*/ 96 h 100"/>
                  <a:gd name="T8" fmla="*/ 52 w 94"/>
                  <a:gd name="T9" fmla="*/ 96 h 100"/>
                  <a:gd name="T10" fmla="*/ 55 w 94"/>
                  <a:gd name="T11" fmla="*/ 99 h 100"/>
                  <a:gd name="T12" fmla="*/ 72 w 94"/>
                  <a:gd name="T13" fmla="*/ 99 h 100"/>
                  <a:gd name="T14" fmla="*/ 85 w 94"/>
                  <a:gd name="T15" fmla="*/ 98 h 100"/>
                  <a:gd name="T16" fmla="*/ 87 w 94"/>
                  <a:gd name="T17" fmla="*/ 97 h 100"/>
                  <a:gd name="T18" fmla="*/ 78 w 94"/>
                  <a:gd name="T19" fmla="*/ 85 h 100"/>
                  <a:gd name="T20" fmla="*/ 79 w 94"/>
                  <a:gd name="T21" fmla="*/ 58 h 100"/>
                  <a:gd name="T22" fmla="*/ 91 w 94"/>
                  <a:gd name="T23" fmla="*/ 59 h 100"/>
                  <a:gd name="T24" fmla="*/ 93 w 94"/>
                  <a:gd name="T25" fmla="*/ 57 h 100"/>
                  <a:gd name="T26" fmla="*/ 94 w 94"/>
                  <a:gd name="T27" fmla="*/ 41 h 100"/>
                  <a:gd name="T28" fmla="*/ 92 w 94"/>
                  <a:gd name="T29" fmla="*/ 40 h 100"/>
                  <a:gd name="T30" fmla="*/ 85 w 94"/>
                  <a:gd name="T31" fmla="*/ 41 h 100"/>
                  <a:gd name="T32" fmla="*/ 81 w 94"/>
                  <a:gd name="T33" fmla="*/ 43 h 100"/>
                  <a:gd name="T34" fmla="*/ 81 w 94"/>
                  <a:gd name="T35" fmla="*/ 37 h 100"/>
                  <a:gd name="T36" fmla="*/ 77 w 94"/>
                  <a:gd name="T37" fmla="*/ 30 h 100"/>
                  <a:gd name="T38" fmla="*/ 78 w 94"/>
                  <a:gd name="T39" fmla="*/ 19 h 100"/>
                  <a:gd name="T40" fmla="*/ 77 w 94"/>
                  <a:gd name="T41" fmla="*/ 13 h 100"/>
                  <a:gd name="T42" fmla="*/ 71 w 94"/>
                  <a:gd name="T43" fmla="*/ 12 h 100"/>
                  <a:gd name="T44" fmla="*/ 67 w 94"/>
                  <a:gd name="T45" fmla="*/ 10 h 100"/>
                  <a:gd name="T46" fmla="*/ 61 w 94"/>
                  <a:gd name="T47" fmla="*/ 10 h 100"/>
                  <a:gd name="T48" fmla="*/ 58 w 94"/>
                  <a:gd name="T49" fmla="*/ 17 h 100"/>
                  <a:gd name="T50" fmla="*/ 48 w 94"/>
                  <a:gd name="T51" fmla="*/ 18 h 100"/>
                  <a:gd name="T52" fmla="*/ 42 w 94"/>
                  <a:gd name="T53" fmla="*/ 13 h 100"/>
                  <a:gd name="T54" fmla="*/ 38 w 94"/>
                  <a:gd name="T55" fmla="*/ 7 h 100"/>
                  <a:gd name="T56" fmla="*/ 37 w 94"/>
                  <a:gd name="T57" fmla="*/ 1 h 100"/>
                  <a:gd name="T58" fmla="*/ 11 w 94"/>
                  <a:gd name="T59" fmla="*/ 1 h 100"/>
                  <a:gd name="T60" fmla="*/ 6 w 94"/>
                  <a:gd name="T61" fmla="*/ 3 h 100"/>
                  <a:gd name="T62" fmla="*/ 13 w 94"/>
                  <a:gd name="T63" fmla="*/ 20 h 100"/>
                  <a:gd name="T64" fmla="*/ 12 w 94"/>
                  <a:gd name="T65" fmla="*/ 28 h 100"/>
                  <a:gd name="T66" fmla="*/ 17 w 94"/>
                  <a:gd name="T67" fmla="*/ 45 h 100"/>
                  <a:gd name="T68" fmla="*/ 11 w 94"/>
                  <a:gd name="T69" fmla="*/ 57 h 100"/>
                  <a:gd name="T70" fmla="*/ 6 w 94"/>
                  <a:gd name="T71" fmla="*/ 72 h 100"/>
                  <a:gd name="T72" fmla="*/ 1 w 94"/>
                  <a:gd name="T73" fmla="*/ 83 h 100"/>
                  <a:gd name="T74" fmla="*/ 0 w 94"/>
                  <a:gd name="T75" fmla="*/ 94 h 100"/>
                  <a:gd name="T76" fmla="*/ 0 w 94"/>
                  <a:gd name="T77" fmla="*/ 95 h 100"/>
                  <a:gd name="T78" fmla="*/ 3 w 94"/>
                  <a:gd name="T79" fmla="*/ 94 h 100"/>
                  <a:gd name="T80" fmla="*/ 6 w 94"/>
                  <a:gd name="T81" fmla="*/ 9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100">
                    <a:moveTo>
                      <a:pt x="6" y="92"/>
                    </a:moveTo>
                    <a:cubicBezTo>
                      <a:pt x="8" y="92"/>
                      <a:pt x="7" y="95"/>
                      <a:pt x="9" y="94"/>
                    </a:cubicBezTo>
                    <a:cubicBezTo>
                      <a:pt x="12" y="92"/>
                      <a:pt x="15" y="92"/>
                      <a:pt x="17" y="94"/>
                    </a:cubicBezTo>
                    <a:cubicBezTo>
                      <a:pt x="19" y="96"/>
                      <a:pt x="21" y="96"/>
                      <a:pt x="24" y="96"/>
                    </a:cubicBezTo>
                    <a:cubicBezTo>
                      <a:pt x="27" y="96"/>
                      <a:pt x="52" y="96"/>
                      <a:pt x="52" y="96"/>
                    </a:cubicBezTo>
                    <a:cubicBezTo>
                      <a:pt x="55" y="99"/>
                      <a:pt x="55" y="99"/>
                      <a:pt x="55" y="99"/>
                    </a:cubicBezTo>
                    <a:cubicBezTo>
                      <a:pt x="55" y="99"/>
                      <a:pt x="70" y="98"/>
                      <a:pt x="72" y="99"/>
                    </a:cubicBezTo>
                    <a:cubicBezTo>
                      <a:pt x="75" y="100"/>
                      <a:pt x="83" y="99"/>
                      <a:pt x="85" y="98"/>
                    </a:cubicBezTo>
                    <a:cubicBezTo>
                      <a:pt x="85" y="98"/>
                      <a:pt x="86" y="98"/>
                      <a:pt x="87" y="97"/>
                    </a:cubicBezTo>
                    <a:cubicBezTo>
                      <a:pt x="78" y="85"/>
                      <a:pt x="78" y="85"/>
                      <a:pt x="78" y="85"/>
                    </a:cubicBezTo>
                    <a:cubicBezTo>
                      <a:pt x="79" y="58"/>
                      <a:pt x="79" y="58"/>
                      <a:pt x="79" y="58"/>
                    </a:cubicBezTo>
                    <a:cubicBezTo>
                      <a:pt x="91" y="59"/>
                      <a:pt x="91" y="59"/>
                      <a:pt x="91" y="59"/>
                    </a:cubicBezTo>
                    <a:cubicBezTo>
                      <a:pt x="93" y="57"/>
                      <a:pt x="93" y="57"/>
                      <a:pt x="93" y="57"/>
                    </a:cubicBezTo>
                    <a:cubicBezTo>
                      <a:pt x="94" y="41"/>
                      <a:pt x="94" y="41"/>
                      <a:pt x="94" y="41"/>
                    </a:cubicBezTo>
                    <a:cubicBezTo>
                      <a:pt x="94" y="40"/>
                      <a:pt x="93" y="40"/>
                      <a:pt x="92" y="40"/>
                    </a:cubicBezTo>
                    <a:cubicBezTo>
                      <a:pt x="90" y="42"/>
                      <a:pt x="88" y="41"/>
                      <a:pt x="85" y="41"/>
                    </a:cubicBezTo>
                    <a:cubicBezTo>
                      <a:pt x="83" y="41"/>
                      <a:pt x="82" y="44"/>
                      <a:pt x="81" y="43"/>
                    </a:cubicBezTo>
                    <a:cubicBezTo>
                      <a:pt x="79" y="43"/>
                      <a:pt x="81" y="39"/>
                      <a:pt x="81" y="37"/>
                    </a:cubicBezTo>
                    <a:cubicBezTo>
                      <a:pt x="81" y="35"/>
                      <a:pt x="79" y="32"/>
                      <a:pt x="77" y="30"/>
                    </a:cubicBezTo>
                    <a:cubicBezTo>
                      <a:pt x="75" y="29"/>
                      <a:pt x="79" y="20"/>
                      <a:pt x="78" y="19"/>
                    </a:cubicBezTo>
                    <a:cubicBezTo>
                      <a:pt x="77" y="18"/>
                      <a:pt x="77" y="15"/>
                      <a:pt x="77" y="13"/>
                    </a:cubicBezTo>
                    <a:cubicBezTo>
                      <a:pt x="77" y="10"/>
                      <a:pt x="75" y="12"/>
                      <a:pt x="71" y="12"/>
                    </a:cubicBezTo>
                    <a:cubicBezTo>
                      <a:pt x="68" y="12"/>
                      <a:pt x="67" y="10"/>
                      <a:pt x="67" y="10"/>
                    </a:cubicBezTo>
                    <a:cubicBezTo>
                      <a:pt x="67" y="10"/>
                      <a:pt x="63" y="9"/>
                      <a:pt x="61" y="10"/>
                    </a:cubicBezTo>
                    <a:cubicBezTo>
                      <a:pt x="59" y="11"/>
                      <a:pt x="59" y="17"/>
                      <a:pt x="58" y="17"/>
                    </a:cubicBezTo>
                    <a:cubicBezTo>
                      <a:pt x="56" y="17"/>
                      <a:pt x="52" y="17"/>
                      <a:pt x="48" y="18"/>
                    </a:cubicBezTo>
                    <a:cubicBezTo>
                      <a:pt x="45" y="19"/>
                      <a:pt x="43" y="18"/>
                      <a:pt x="42" y="13"/>
                    </a:cubicBezTo>
                    <a:cubicBezTo>
                      <a:pt x="40" y="9"/>
                      <a:pt x="38" y="10"/>
                      <a:pt x="38" y="7"/>
                    </a:cubicBezTo>
                    <a:cubicBezTo>
                      <a:pt x="39" y="4"/>
                      <a:pt x="37" y="1"/>
                      <a:pt x="37" y="1"/>
                    </a:cubicBezTo>
                    <a:cubicBezTo>
                      <a:pt x="37" y="1"/>
                      <a:pt x="13" y="0"/>
                      <a:pt x="11" y="1"/>
                    </a:cubicBezTo>
                    <a:cubicBezTo>
                      <a:pt x="10" y="1"/>
                      <a:pt x="8" y="2"/>
                      <a:pt x="6" y="3"/>
                    </a:cubicBezTo>
                    <a:cubicBezTo>
                      <a:pt x="8" y="8"/>
                      <a:pt x="12" y="18"/>
                      <a:pt x="13" y="20"/>
                    </a:cubicBezTo>
                    <a:cubicBezTo>
                      <a:pt x="15" y="22"/>
                      <a:pt x="12" y="24"/>
                      <a:pt x="12" y="28"/>
                    </a:cubicBezTo>
                    <a:cubicBezTo>
                      <a:pt x="12" y="32"/>
                      <a:pt x="17" y="40"/>
                      <a:pt x="17" y="45"/>
                    </a:cubicBezTo>
                    <a:cubicBezTo>
                      <a:pt x="18" y="50"/>
                      <a:pt x="14" y="53"/>
                      <a:pt x="11" y="57"/>
                    </a:cubicBezTo>
                    <a:cubicBezTo>
                      <a:pt x="9" y="60"/>
                      <a:pt x="6" y="68"/>
                      <a:pt x="6" y="72"/>
                    </a:cubicBezTo>
                    <a:cubicBezTo>
                      <a:pt x="6" y="77"/>
                      <a:pt x="1" y="81"/>
                      <a:pt x="1" y="83"/>
                    </a:cubicBezTo>
                    <a:cubicBezTo>
                      <a:pt x="2" y="86"/>
                      <a:pt x="1" y="92"/>
                      <a:pt x="0" y="94"/>
                    </a:cubicBezTo>
                    <a:cubicBezTo>
                      <a:pt x="0" y="94"/>
                      <a:pt x="0" y="95"/>
                      <a:pt x="0" y="95"/>
                    </a:cubicBezTo>
                    <a:cubicBezTo>
                      <a:pt x="3" y="94"/>
                      <a:pt x="3" y="94"/>
                      <a:pt x="3" y="94"/>
                    </a:cubicBezTo>
                    <a:cubicBezTo>
                      <a:pt x="3" y="94"/>
                      <a:pt x="4" y="92"/>
                      <a:pt x="6" y="9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16" name="Freeform 12">
                <a:extLst>
                  <a:ext uri="{FF2B5EF4-FFF2-40B4-BE49-F238E27FC236}">
                    <a16:creationId xmlns:a16="http://schemas.microsoft.com/office/drawing/2014/main" id="{0A37CE45-017D-42DB-B62E-4BDC5504EB19}"/>
                  </a:ext>
                </a:extLst>
              </p:cNvPr>
              <p:cNvSpPr>
                <a:spLocks/>
              </p:cNvSpPr>
              <p:nvPr/>
            </p:nvSpPr>
            <p:spPr bwMode="auto">
              <a:xfrm>
                <a:off x="5319972" y="4240365"/>
                <a:ext cx="213303" cy="189464"/>
              </a:xfrm>
              <a:custGeom>
                <a:avLst/>
                <a:gdLst>
                  <a:gd name="T0" fmla="*/ 71 w 93"/>
                  <a:gd name="T1" fmla="*/ 3 h 82"/>
                  <a:gd name="T2" fmla="*/ 65 w 93"/>
                  <a:gd name="T3" fmla="*/ 0 h 82"/>
                  <a:gd name="T4" fmla="*/ 56 w 93"/>
                  <a:gd name="T5" fmla="*/ 1 h 82"/>
                  <a:gd name="T6" fmla="*/ 54 w 93"/>
                  <a:gd name="T7" fmla="*/ 7 h 82"/>
                  <a:gd name="T8" fmla="*/ 52 w 93"/>
                  <a:gd name="T9" fmla="*/ 11 h 82"/>
                  <a:gd name="T10" fmla="*/ 52 w 93"/>
                  <a:gd name="T11" fmla="*/ 20 h 82"/>
                  <a:gd name="T12" fmla="*/ 50 w 93"/>
                  <a:gd name="T13" fmla="*/ 28 h 82"/>
                  <a:gd name="T14" fmla="*/ 56 w 93"/>
                  <a:gd name="T15" fmla="*/ 34 h 82"/>
                  <a:gd name="T16" fmla="*/ 61 w 93"/>
                  <a:gd name="T17" fmla="*/ 32 h 82"/>
                  <a:gd name="T18" fmla="*/ 62 w 93"/>
                  <a:gd name="T19" fmla="*/ 38 h 82"/>
                  <a:gd name="T20" fmla="*/ 61 w 93"/>
                  <a:gd name="T21" fmla="*/ 41 h 82"/>
                  <a:gd name="T22" fmla="*/ 55 w 93"/>
                  <a:gd name="T23" fmla="*/ 41 h 82"/>
                  <a:gd name="T24" fmla="*/ 52 w 93"/>
                  <a:gd name="T25" fmla="*/ 35 h 82"/>
                  <a:gd name="T26" fmla="*/ 46 w 93"/>
                  <a:gd name="T27" fmla="*/ 33 h 82"/>
                  <a:gd name="T28" fmla="*/ 41 w 93"/>
                  <a:gd name="T29" fmla="*/ 29 h 82"/>
                  <a:gd name="T30" fmla="*/ 39 w 93"/>
                  <a:gd name="T31" fmla="*/ 30 h 82"/>
                  <a:gd name="T32" fmla="*/ 35 w 93"/>
                  <a:gd name="T33" fmla="*/ 31 h 82"/>
                  <a:gd name="T34" fmla="*/ 28 w 93"/>
                  <a:gd name="T35" fmla="*/ 29 h 82"/>
                  <a:gd name="T36" fmla="*/ 26 w 93"/>
                  <a:gd name="T37" fmla="*/ 25 h 82"/>
                  <a:gd name="T38" fmla="*/ 21 w 93"/>
                  <a:gd name="T39" fmla="*/ 25 h 82"/>
                  <a:gd name="T40" fmla="*/ 19 w 93"/>
                  <a:gd name="T41" fmla="*/ 24 h 82"/>
                  <a:gd name="T42" fmla="*/ 16 w 93"/>
                  <a:gd name="T43" fmla="*/ 22 h 82"/>
                  <a:gd name="T44" fmla="*/ 15 w 93"/>
                  <a:gd name="T45" fmla="*/ 38 h 82"/>
                  <a:gd name="T46" fmla="*/ 13 w 93"/>
                  <a:gd name="T47" fmla="*/ 40 h 82"/>
                  <a:gd name="T48" fmla="*/ 1 w 93"/>
                  <a:gd name="T49" fmla="*/ 39 h 82"/>
                  <a:gd name="T50" fmla="*/ 0 w 93"/>
                  <a:gd name="T51" fmla="*/ 66 h 82"/>
                  <a:gd name="T52" fmla="*/ 9 w 93"/>
                  <a:gd name="T53" fmla="*/ 78 h 82"/>
                  <a:gd name="T54" fmla="*/ 24 w 93"/>
                  <a:gd name="T55" fmla="*/ 78 h 82"/>
                  <a:gd name="T56" fmla="*/ 24 w 93"/>
                  <a:gd name="T57" fmla="*/ 80 h 82"/>
                  <a:gd name="T58" fmla="*/ 29 w 93"/>
                  <a:gd name="T59" fmla="*/ 79 h 82"/>
                  <a:gd name="T60" fmla="*/ 39 w 93"/>
                  <a:gd name="T61" fmla="*/ 81 h 82"/>
                  <a:gd name="T62" fmla="*/ 47 w 93"/>
                  <a:gd name="T63" fmla="*/ 72 h 82"/>
                  <a:gd name="T64" fmla="*/ 55 w 93"/>
                  <a:gd name="T65" fmla="*/ 66 h 82"/>
                  <a:gd name="T66" fmla="*/ 59 w 93"/>
                  <a:gd name="T67" fmla="*/ 62 h 82"/>
                  <a:gd name="T68" fmla="*/ 66 w 93"/>
                  <a:gd name="T69" fmla="*/ 62 h 82"/>
                  <a:gd name="T70" fmla="*/ 66 w 93"/>
                  <a:gd name="T71" fmla="*/ 62 h 82"/>
                  <a:gd name="T72" fmla="*/ 65 w 93"/>
                  <a:gd name="T73" fmla="*/ 56 h 82"/>
                  <a:gd name="T74" fmla="*/ 87 w 93"/>
                  <a:gd name="T75" fmla="*/ 48 h 82"/>
                  <a:gd name="T76" fmla="*/ 86 w 93"/>
                  <a:gd name="T77" fmla="*/ 44 h 82"/>
                  <a:gd name="T78" fmla="*/ 87 w 93"/>
                  <a:gd name="T79" fmla="*/ 36 h 82"/>
                  <a:gd name="T80" fmla="*/ 90 w 93"/>
                  <a:gd name="T81" fmla="*/ 34 h 82"/>
                  <a:gd name="T82" fmla="*/ 90 w 93"/>
                  <a:gd name="T83" fmla="*/ 21 h 82"/>
                  <a:gd name="T84" fmla="*/ 93 w 93"/>
                  <a:gd name="T85" fmla="*/ 19 h 82"/>
                  <a:gd name="T86" fmla="*/ 89 w 93"/>
                  <a:gd name="T87" fmla="*/ 11 h 82"/>
                  <a:gd name="T88" fmla="*/ 79 w 93"/>
                  <a:gd name="T89" fmla="*/ 6 h 82"/>
                  <a:gd name="T90" fmla="*/ 71 w 93"/>
                  <a:gd name="T91"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 h="82">
                    <a:moveTo>
                      <a:pt x="71" y="3"/>
                    </a:moveTo>
                    <a:cubicBezTo>
                      <a:pt x="70" y="3"/>
                      <a:pt x="68" y="2"/>
                      <a:pt x="65" y="0"/>
                    </a:cubicBezTo>
                    <a:cubicBezTo>
                      <a:pt x="64" y="2"/>
                      <a:pt x="58" y="1"/>
                      <a:pt x="56" y="1"/>
                    </a:cubicBezTo>
                    <a:cubicBezTo>
                      <a:pt x="53" y="1"/>
                      <a:pt x="55" y="5"/>
                      <a:pt x="54" y="7"/>
                    </a:cubicBezTo>
                    <a:cubicBezTo>
                      <a:pt x="52" y="8"/>
                      <a:pt x="51" y="10"/>
                      <a:pt x="52" y="11"/>
                    </a:cubicBezTo>
                    <a:cubicBezTo>
                      <a:pt x="54" y="12"/>
                      <a:pt x="52" y="18"/>
                      <a:pt x="52" y="20"/>
                    </a:cubicBezTo>
                    <a:cubicBezTo>
                      <a:pt x="52" y="22"/>
                      <a:pt x="49" y="27"/>
                      <a:pt x="50" y="28"/>
                    </a:cubicBezTo>
                    <a:cubicBezTo>
                      <a:pt x="51" y="28"/>
                      <a:pt x="53" y="33"/>
                      <a:pt x="56" y="34"/>
                    </a:cubicBezTo>
                    <a:cubicBezTo>
                      <a:pt x="58" y="35"/>
                      <a:pt x="60" y="32"/>
                      <a:pt x="61" y="32"/>
                    </a:cubicBezTo>
                    <a:cubicBezTo>
                      <a:pt x="62" y="32"/>
                      <a:pt x="62" y="35"/>
                      <a:pt x="62" y="38"/>
                    </a:cubicBezTo>
                    <a:cubicBezTo>
                      <a:pt x="62" y="40"/>
                      <a:pt x="61" y="41"/>
                      <a:pt x="61" y="41"/>
                    </a:cubicBezTo>
                    <a:cubicBezTo>
                      <a:pt x="61" y="41"/>
                      <a:pt x="57" y="43"/>
                      <a:pt x="55" y="41"/>
                    </a:cubicBezTo>
                    <a:cubicBezTo>
                      <a:pt x="53" y="40"/>
                      <a:pt x="52" y="36"/>
                      <a:pt x="52" y="35"/>
                    </a:cubicBezTo>
                    <a:cubicBezTo>
                      <a:pt x="52" y="33"/>
                      <a:pt x="47" y="33"/>
                      <a:pt x="46" y="33"/>
                    </a:cubicBezTo>
                    <a:cubicBezTo>
                      <a:pt x="44" y="33"/>
                      <a:pt x="42" y="30"/>
                      <a:pt x="41" y="29"/>
                    </a:cubicBezTo>
                    <a:cubicBezTo>
                      <a:pt x="41" y="27"/>
                      <a:pt x="39" y="29"/>
                      <a:pt x="39" y="30"/>
                    </a:cubicBezTo>
                    <a:cubicBezTo>
                      <a:pt x="39" y="31"/>
                      <a:pt x="37" y="31"/>
                      <a:pt x="35" y="31"/>
                    </a:cubicBezTo>
                    <a:cubicBezTo>
                      <a:pt x="33" y="31"/>
                      <a:pt x="30" y="28"/>
                      <a:pt x="28" y="29"/>
                    </a:cubicBezTo>
                    <a:cubicBezTo>
                      <a:pt x="27" y="30"/>
                      <a:pt x="25" y="26"/>
                      <a:pt x="26" y="25"/>
                    </a:cubicBezTo>
                    <a:cubicBezTo>
                      <a:pt x="26" y="24"/>
                      <a:pt x="22" y="25"/>
                      <a:pt x="21" y="25"/>
                    </a:cubicBezTo>
                    <a:cubicBezTo>
                      <a:pt x="19" y="26"/>
                      <a:pt x="19" y="24"/>
                      <a:pt x="19" y="24"/>
                    </a:cubicBezTo>
                    <a:cubicBezTo>
                      <a:pt x="19" y="24"/>
                      <a:pt x="18" y="22"/>
                      <a:pt x="16" y="22"/>
                    </a:cubicBezTo>
                    <a:cubicBezTo>
                      <a:pt x="15" y="38"/>
                      <a:pt x="15" y="38"/>
                      <a:pt x="15" y="38"/>
                    </a:cubicBezTo>
                    <a:cubicBezTo>
                      <a:pt x="13" y="40"/>
                      <a:pt x="13" y="40"/>
                      <a:pt x="13" y="40"/>
                    </a:cubicBezTo>
                    <a:cubicBezTo>
                      <a:pt x="1" y="39"/>
                      <a:pt x="1" y="39"/>
                      <a:pt x="1" y="39"/>
                    </a:cubicBezTo>
                    <a:cubicBezTo>
                      <a:pt x="0" y="66"/>
                      <a:pt x="0" y="66"/>
                      <a:pt x="0" y="66"/>
                    </a:cubicBezTo>
                    <a:cubicBezTo>
                      <a:pt x="9" y="78"/>
                      <a:pt x="9" y="78"/>
                      <a:pt x="9" y="78"/>
                    </a:cubicBezTo>
                    <a:cubicBezTo>
                      <a:pt x="14" y="77"/>
                      <a:pt x="24" y="76"/>
                      <a:pt x="24" y="78"/>
                    </a:cubicBezTo>
                    <a:cubicBezTo>
                      <a:pt x="24" y="78"/>
                      <a:pt x="24" y="79"/>
                      <a:pt x="24" y="80"/>
                    </a:cubicBezTo>
                    <a:cubicBezTo>
                      <a:pt x="26" y="79"/>
                      <a:pt x="28" y="79"/>
                      <a:pt x="29" y="79"/>
                    </a:cubicBezTo>
                    <a:cubicBezTo>
                      <a:pt x="30" y="79"/>
                      <a:pt x="37" y="82"/>
                      <a:pt x="39" y="81"/>
                    </a:cubicBezTo>
                    <a:cubicBezTo>
                      <a:pt x="41" y="80"/>
                      <a:pt x="44" y="73"/>
                      <a:pt x="47" y="72"/>
                    </a:cubicBezTo>
                    <a:cubicBezTo>
                      <a:pt x="50" y="71"/>
                      <a:pt x="55" y="67"/>
                      <a:pt x="55" y="66"/>
                    </a:cubicBezTo>
                    <a:cubicBezTo>
                      <a:pt x="55" y="64"/>
                      <a:pt x="55" y="63"/>
                      <a:pt x="59" y="62"/>
                    </a:cubicBezTo>
                    <a:cubicBezTo>
                      <a:pt x="66" y="62"/>
                      <a:pt x="66" y="62"/>
                      <a:pt x="66" y="62"/>
                    </a:cubicBezTo>
                    <a:cubicBezTo>
                      <a:pt x="66" y="62"/>
                      <a:pt x="66" y="62"/>
                      <a:pt x="66" y="62"/>
                    </a:cubicBezTo>
                    <a:cubicBezTo>
                      <a:pt x="65" y="56"/>
                      <a:pt x="65" y="56"/>
                      <a:pt x="65" y="56"/>
                    </a:cubicBezTo>
                    <a:cubicBezTo>
                      <a:pt x="65" y="56"/>
                      <a:pt x="86" y="48"/>
                      <a:pt x="87" y="48"/>
                    </a:cubicBezTo>
                    <a:cubicBezTo>
                      <a:pt x="86" y="46"/>
                      <a:pt x="85" y="44"/>
                      <a:pt x="86" y="44"/>
                    </a:cubicBezTo>
                    <a:cubicBezTo>
                      <a:pt x="86" y="44"/>
                      <a:pt x="87" y="38"/>
                      <a:pt x="87" y="36"/>
                    </a:cubicBezTo>
                    <a:cubicBezTo>
                      <a:pt x="87" y="35"/>
                      <a:pt x="92" y="36"/>
                      <a:pt x="90" y="34"/>
                    </a:cubicBezTo>
                    <a:cubicBezTo>
                      <a:pt x="88" y="33"/>
                      <a:pt x="89" y="23"/>
                      <a:pt x="90" y="21"/>
                    </a:cubicBezTo>
                    <a:cubicBezTo>
                      <a:pt x="91" y="19"/>
                      <a:pt x="93" y="21"/>
                      <a:pt x="93" y="19"/>
                    </a:cubicBezTo>
                    <a:cubicBezTo>
                      <a:pt x="93" y="18"/>
                      <a:pt x="90" y="12"/>
                      <a:pt x="89" y="11"/>
                    </a:cubicBezTo>
                    <a:cubicBezTo>
                      <a:pt x="88" y="10"/>
                      <a:pt x="81" y="7"/>
                      <a:pt x="79" y="6"/>
                    </a:cubicBezTo>
                    <a:cubicBezTo>
                      <a:pt x="77" y="6"/>
                      <a:pt x="73" y="3"/>
                      <a:pt x="71"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17" name="Freeform 13">
                <a:extLst>
                  <a:ext uri="{FF2B5EF4-FFF2-40B4-BE49-F238E27FC236}">
                    <a16:creationId xmlns:a16="http://schemas.microsoft.com/office/drawing/2014/main" id="{B558557B-871C-467C-9ECB-FC9F291A5C67}"/>
                  </a:ext>
                </a:extLst>
              </p:cNvPr>
              <p:cNvSpPr>
                <a:spLocks/>
              </p:cNvSpPr>
              <p:nvPr/>
            </p:nvSpPr>
            <p:spPr bwMode="auto">
              <a:xfrm>
                <a:off x="5446699" y="4107364"/>
                <a:ext cx="36387" cy="32623"/>
              </a:xfrm>
              <a:custGeom>
                <a:avLst/>
                <a:gdLst>
                  <a:gd name="T0" fmla="*/ 13 w 16"/>
                  <a:gd name="T1" fmla="*/ 0 h 14"/>
                  <a:gd name="T2" fmla="*/ 8 w 16"/>
                  <a:gd name="T3" fmla="*/ 2 h 14"/>
                  <a:gd name="T4" fmla="*/ 4 w 16"/>
                  <a:gd name="T5" fmla="*/ 2 h 14"/>
                  <a:gd name="T6" fmla="*/ 3 w 16"/>
                  <a:gd name="T7" fmla="*/ 3 h 14"/>
                  <a:gd name="T8" fmla="*/ 2 w 16"/>
                  <a:gd name="T9" fmla="*/ 8 h 14"/>
                  <a:gd name="T10" fmla="*/ 0 w 16"/>
                  <a:gd name="T11" fmla="*/ 11 h 14"/>
                  <a:gd name="T12" fmla="*/ 2 w 16"/>
                  <a:gd name="T13" fmla="*/ 13 h 14"/>
                  <a:gd name="T14" fmla="*/ 4 w 16"/>
                  <a:gd name="T15" fmla="*/ 13 h 14"/>
                  <a:gd name="T16" fmla="*/ 8 w 16"/>
                  <a:gd name="T17" fmla="*/ 11 h 14"/>
                  <a:gd name="T18" fmla="*/ 15 w 16"/>
                  <a:gd name="T19" fmla="*/ 9 h 14"/>
                  <a:gd name="T20" fmla="*/ 14 w 16"/>
                  <a:gd name="T21" fmla="*/ 4 h 14"/>
                  <a:gd name="T22" fmla="*/ 13 w 16"/>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4">
                    <a:moveTo>
                      <a:pt x="13" y="0"/>
                    </a:moveTo>
                    <a:cubicBezTo>
                      <a:pt x="11" y="1"/>
                      <a:pt x="9" y="1"/>
                      <a:pt x="8" y="2"/>
                    </a:cubicBezTo>
                    <a:cubicBezTo>
                      <a:pt x="7" y="2"/>
                      <a:pt x="7" y="3"/>
                      <a:pt x="4" y="2"/>
                    </a:cubicBezTo>
                    <a:cubicBezTo>
                      <a:pt x="4" y="3"/>
                      <a:pt x="4" y="3"/>
                      <a:pt x="3" y="3"/>
                    </a:cubicBezTo>
                    <a:cubicBezTo>
                      <a:pt x="1" y="4"/>
                      <a:pt x="2" y="8"/>
                      <a:pt x="2" y="8"/>
                    </a:cubicBezTo>
                    <a:cubicBezTo>
                      <a:pt x="2" y="8"/>
                      <a:pt x="0" y="8"/>
                      <a:pt x="0" y="11"/>
                    </a:cubicBezTo>
                    <a:cubicBezTo>
                      <a:pt x="0" y="12"/>
                      <a:pt x="1" y="13"/>
                      <a:pt x="2" y="13"/>
                    </a:cubicBezTo>
                    <a:cubicBezTo>
                      <a:pt x="3" y="13"/>
                      <a:pt x="4" y="13"/>
                      <a:pt x="4" y="13"/>
                    </a:cubicBezTo>
                    <a:cubicBezTo>
                      <a:pt x="9" y="14"/>
                      <a:pt x="8" y="11"/>
                      <a:pt x="8" y="11"/>
                    </a:cubicBezTo>
                    <a:cubicBezTo>
                      <a:pt x="8" y="11"/>
                      <a:pt x="15" y="11"/>
                      <a:pt x="15" y="9"/>
                    </a:cubicBezTo>
                    <a:cubicBezTo>
                      <a:pt x="16" y="7"/>
                      <a:pt x="14" y="4"/>
                      <a:pt x="14" y="4"/>
                    </a:cubicBezTo>
                    <a:lnTo>
                      <a:pt x="13" y="0"/>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18" name="Freeform 14">
                <a:extLst>
                  <a:ext uri="{FF2B5EF4-FFF2-40B4-BE49-F238E27FC236}">
                    <a16:creationId xmlns:a16="http://schemas.microsoft.com/office/drawing/2014/main" id="{D15AE1B2-A2E5-4BDD-97B9-8E3F8F6B6CC8}"/>
                  </a:ext>
                </a:extLst>
              </p:cNvPr>
              <p:cNvSpPr>
                <a:spLocks/>
              </p:cNvSpPr>
              <p:nvPr/>
            </p:nvSpPr>
            <p:spPr bwMode="auto">
              <a:xfrm>
                <a:off x="5670041" y="3857674"/>
                <a:ext cx="190718" cy="258473"/>
              </a:xfrm>
              <a:custGeom>
                <a:avLst/>
                <a:gdLst>
                  <a:gd name="T0" fmla="*/ 19 w 83"/>
                  <a:gd name="T1" fmla="*/ 21 h 112"/>
                  <a:gd name="T2" fmla="*/ 25 w 83"/>
                  <a:gd name="T3" fmla="*/ 26 h 112"/>
                  <a:gd name="T4" fmla="*/ 41 w 83"/>
                  <a:gd name="T5" fmla="*/ 32 h 112"/>
                  <a:gd name="T6" fmla="*/ 52 w 83"/>
                  <a:gd name="T7" fmla="*/ 34 h 112"/>
                  <a:gd name="T8" fmla="*/ 55 w 83"/>
                  <a:gd name="T9" fmla="*/ 36 h 112"/>
                  <a:gd name="T10" fmla="*/ 33 w 83"/>
                  <a:gd name="T11" fmla="*/ 58 h 112"/>
                  <a:gd name="T12" fmla="*/ 24 w 83"/>
                  <a:gd name="T13" fmla="*/ 59 h 112"/>
                  <a:gd name="T14" fmla="*/ 14 w 83"/>
                  <a:gd name="T15" fmla="*/ 65 h 112"/>
                  <a:gd name="T16" fmla="*/ 7 w 83"/>
                  <a:gd name="T17" fmla="*/ 66 h 112"/>
                  <a:gd name="T18" fmla="*/ 4 w 83"/>
                  <a:gd name="T19" fmla="*/ 71 h 112"/>
                  <a:gd name="T20" fmla="*/ 0 w 83"/>
                  <a:gd name="T21" fmla="*/ 77 h 112"/>
                  <a:gd name="T22" fmla="*/ 0 w 83"/>
                  <a:gd name="T23" fmla="*/ 106 h 112"/>
                  <a:gd name="T24" fmla="*/ 4 w 83"/>
                  <a:gd name="T25" fmla="*/ 112 h 112"/>
                  <a:gd name="T26" fmla="*/ 22 w 83"/>
                  <a:gd name="T27" fmla="*/ 93 h 112"/>
                  <a:gd name="T28" fmla="*/ 36 w 83"/>
                  <a:gd name="T29" fmla="*/ 83 h 112"/>
                  <a:gd name="T30" fmla="*/ 56 w 83"/>
                  <a:gd name="T31" fmla="*/ 63 h 112"/>
                  <a:gd name="T32" fmla="*/ 65 w 83"/>
                  <a:gd name="T33" fmla="*/ 48 h 112"/>
                  <a:gd name="T34" fmla="*/ 73 w 83"/>
                  <a:gd name="T35" fmla="*/ 36 h 112"/>
                  <a:gd name="T36" fmla="*/ 80 w 83"/>
                  <a:gd name="T37" fmla="*/ 20 h 112"/>
                  <a:gd name="T38" fmla="*/ 83 w 83"/>
                  <a:gd name="T39" fmla="*/ 6 h 112"/>
                  <a:gd name="T40" fmla="*/ 78 w 83"/>
                  <a:gd name="T41" fmla="*/ 3 h 112"/>
                  <a:gd name="T42" fmla="*/ 60 w 83"/>
                  <a:gd name="T43" fmla="*/ 8 h 112"/>
                  <a:gd name="T44" fmla="*/ 47 w 83"/>
                  <a:gd name="T45" fmla="*/ 11 h 112"/>
                  <a:gd name="T46" fmla="*/ 36 w 83"/>
                  <a:gd name="T47" fmla="*/ 13 h 112"/>
                  <a:gd name="T48" fmla="*/ 23 w 83"/>
                  <a:gd name="T49" fmla="*/ 12 h 112"/>
                  <a:gd name="T50" fmla="*/ 19 w 83"/>
                  <a:gd name="T51" fmla="*/ 7 h 112"/>
                  <a:gd name="T52" fmla="*/ 14 w 83"/>
                  <a:gd name="T53" fmla="*/ 14 h 112"/>
                  <a:gd name="T54" fmla="*/ 19 w 83"/>
                  <a:gd name="T55" fmla="*/ 2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12">
                    <a:moveTo>
                      <a:pt x="19" y="21"/>
                    </a:moveTo>
                    <a:cubicBezTo>
                      <a:pt x="21" y="22"/>
                      <a:pt x="23" y="26"/>
                      <a:pt x="25" y="26"/>
                    </a:cubicBezTo>
                    <a:cubicBezTo>
                      <a:pt x="26" y="27"/>
                      <a:pt x="35" y="30"/>
                      <a:pt x="41" y="32"/>
                    </a:cubicBezTo>
                    <a:cubicBezTo>
                      <a:pt x="47" y="34"/>
                      <a:pt x="50" y="34"/>
                      <a:pt x="52" y="34"/>
                    </a:cubicBezTo>
                    <a:cubicBezTo>
                      <a:pt x="54" y="34"/>
                      <a:pt x="56" y="35"/>
                      <a:pt x="55" y="36"/>
                    </a:cubicBezTo>
                    <a:cubicBezTo>
                      <a:pt x="53" y="37"/>
                      <a:pt x="36" y="55"/>
                      <a:pt x="33" y="58"/>
                    </a:cubicBezTo>
                    <a:cubicBezTo>
                      <a:pt x="31" y="60"/>
                      <a:pt x="30" y="59"/>
                      <a:pt x="24" y="59"/>
                    </a:cubicBezTo>
                    <a:cubicBezTo>
                      <a:pt x="19" y="59"/>
                      <a:pt x="15" y="65"/>
                      <a:pt x="14" y="65"/>
                    </a:cubicBezTo>
                    <a:cubicBezTo>
                      <a:pt x="13" y="65"/>
                      <a:pt x="10" y="65"/>
                      <a:pt x="7" y="66"/>
                    </a:cubicBezTo>
                    <a:cubicBezTo>
                      <a:pt x="4" y="71"/>
                      <a:pt x="4" y="71"/>
                      <a:pt x="4" y="71"/>
                    </a:cubicBezTo>
                    <a:cubicBezTo>
                      <a:pt x="0" y="77"/>
                      <a:pt x="0" y="77"/>
                      <a:pt x="0" y="77"/>
                    </a:cubicBezTo>
                    <a:cubicBezTo>
                      <a:pt x="0" y="106"/>
                      <a:pt x="0" y="106"/>
                      <a:pt x="0" y="106"/>
                    </a:cubicBezTo>
                    <a:cubicBezTo>
                      <a:pt x="4" y="112"/>
                      <a:pt x="4" y="112"/>
                      <a:pt x="4" y="112"/>
                    </a:cubicBezTo>
                    <a:cubicBezTo>
                      <a:pt x="7" y="108"/>
                      <a:pt x="16" y="100"/>
                      <a:pt x="22" y="93"/>
                    </a:cubicBezTo>
                    <a:cubicBezTo>
                      <a:pt x="29" y="86"/>
                      <a:pt x="32" y="85"/>
                      <a:pt x="36" y="83"/>
                    </a:cubicBezTo>
                    <a:cubicBezTo>
                      <a:pt x="40" y="81"/>
                      <a:pt x="50" y="71"/>
                      <a:pt x="56" y="63"/>
                    </a:cubicBezTo>
                    <a:cubicBezTo>
                      <a:pt x="60" y="58"/>
                      <a:pt x="65" y="52"/>
                      <a:pt x="65" y="48"/>
                    </a:cubicBezTo>
                    <a:cubicBezTo>
                      <a:pt x="66" y="44"/>
                      <a:pt x="70" y="39"/>
                      <a:pt x="73" y="36"/>
                    </a:cubicBezTo>
                    <a:cubicBezTo>
                      <a:pt x="75" y="32"/>
                      <a:pt x="80" y="23"/>
                      <a:pt x="80" y="20"/>
                    </a:cubicBezTo>
                    <a:cubicBezTo>
                      <a:pt x="80" y="17"/>
                      <a:pt x="83" y="11"/>
                      <a:pt x="83" y="6"/>
                    </a:cubicBezTo>
                    <a:cubicBezTo>
                      <a:pt x="83" y="1"/>
                      <a:pt x="79" y="0"/>
                      <a:pt x="78" y="3"/>
                    </a:cubicBezTo>
                    <a:cubicBezTo>
                      <a:pt x="76" y="6"/>
                      <a:pt x="66" y="8"/>
                      <a:pt x="60" y="8"/>
                    </a:cubicBezTo>
                    <a:cubicBezTo>
                      <a:pt x="53" y="8"/>
                      <a:pt x="49" y="9"/>
                      <a:pt x="47" y="11"/>
                    </a:cubicBezTo>
                    <a:cubicBezTo>
                      <a:pt x="44" y="13"/>
                      <a:pt x="38" y="10"/>
                      <a:pt x="36" y="13"/>
                    </a:cubicBezTo>
                    <a:cubicBezTo>
                      <a:pt x="34" y="15"/>
                      <a:pt x="26" y="17"/>
                      <a:pt x="23" y="12"/>
                    </a:cubicBezTo>
                    <a:cubicBezTo>
                      <a:pt x="22" y="9"/>
                      <a:pt x="20" y="8"/>
                      <a:pt x="19" y="7"/>
                    </a:cubicBezTo>
                    <a:cubicBezTo>
                      <a:pt x="17" y="9"/>
                      <a:pt x="14" y="13"/>
                      <a:pt x="14" y="14"/>
                    </a:cubicBezTo>
                    <a:cubicBezTo>
                      <a:pt x="15" y="16"/>
                      <a:pt x="18" y="21"/>
                      <a:pt x="19" y="2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19" name="Freeform 15">
                <a:extLst>
                  <a:ext uri="{FF2B5EF4-FFF2-40B4-BE49-F238E27FC236}">
                    <a16:creationId xmlns:a16="http://schemas.microsoft.com/office/drawing/2014/main" id="{D1D4A05E-89F8-4735-8323-CF681D6459FF}"/>
                  </a:ext>
                </a:extLst>
              </p:cNvPr>
              <p:cNvSpPr>
                <a:spLocks/>
              </p:cNvSpPr>
              <p:nvPr/>
            </p:nvSpPr>
            <p:spPr bwMode="auto">
              <a:xfrm>
                <a:off x="4678807" y="3385897"/>
                <a:ext cx="223341" cy="179426"/>
              </a:xfrm>
              <a:custGeom>
                <a:avLst/>
                <a:gdLst>
                  <a:gd name="T0" fmla="*/ 36 w 97"/>
                  <a:gd name="T1" fmla="*/ 78 h 78"/>
                  <a:gd name="T2" fmla="*/ 36 w 97"/>
                  <a:gd name="T3" fmla="*/ 67 h 78"/>
                  <a:gd name="T4" fmla="*/ 49 w 97"/>
                  <a:gd name="T5" fmla="*/ 58 h 78"/>
                  <a:gd name="T6" fmla="*/ 54 w 97"/>
                  <a:gd name="T7" fmla="*/ 57 h 78"/>
                  <a:gd name="T8" fmla="*/ 61 w 97"/>
                  <a:gd name="T9" fmla="*/ 55 h 78"/>
                  <a:gd name="T10" fmla="*/ 65 w 97"/>
                  <a:gd name="T11" fmla="*/ 50 h 78"/>
                  <a:gd name="T12" fmla="*/ 71 w 97"/>
                  <a:gd name="T13" fmla="*/ 48 h 78"/>
                  <a:gd name="T14" fmla="*/ 75 w 97"/>
                  <a:gd name="T15" fmla="*/ 46 h 78"/>
                  <a:gd name="T16" fmla="*/ 76 w 97"/>
                  <a:gd name="T17" fmla="*/ 41 h 78"/>
                  <a:gd name="T18" fmla="*/ 78 w 97"/>
                  <a:gd name="T19" fmla="*/ 39 h 78"/>
                  <a:gd name="T20" fmla="*/ 83 w 97"/>
                  <a:gd name="T21" fmla="*/ 36 h 78"/>
                  <a:gd name="T22" fmla="*/ 95 w 97"/>
                  <a:gd name="T23" fmla="*/ 35 h 78"/>
                  <a:gd name="T24" fmla="*/ 97 w 97"/>
                  <a:gd name="T25" fmla="*/ 32 h 78"/>
                  <a:gd name="T26" fmla="*/ 94 w 97"/>
                  <a:gd name="T27" fmla="*/ 27 h 78"/>
                  <a:gd name="T28" fmla="*/ 93 w 97"/>
                  <a:gd name="T29" fmla="*/ 19 h 78"/>
                  <a:gd name="T30" fmla="*/ 91 w 97"/>
                  <a:gd name="T31" fmla="*/ 11 h 78"/>
                  <a:gd name="T32" fmla="*/ 89 w 97"/>
                  <a:gd name="T33" fmla="*/ 9 h 78"/>
                  <a:gd name="T34" fmla="*/ 80 w 97"/>
                  <a:gd name="T35" fmla="*/ 6 h 78"/>
                  <a:gd name="T36" fmla="*/ 66 w 97"/>
                  <a:gd name="T37" fmla="*/ 5 h 78"/>
                  <a:gd name="T38" fmla="*/ 59 w 97"/>
                  <a:gd name="T39" fmla="*/ 2 h 78"/>
                  <a:gd name="T40" fmla="*/ 50 w 97"/>
                  <a:gd name="T41" fmla="*/ 18 h 78"/>
                  <a:gd name="T42" fmla="*/ 38 w 97"/>
                  <a:gd name="T43" fmla="*/ 24 h 78"/>
                  <a:gd name="T44" fmla="*/ 32 w 97"/>
                  <a:gd name="T45" fmla="*/ 31 h 78"/>
                  <a:gd name="T46" fmla="*/ 27 w 97"/>
                  <a:gd name="T47" fmla="*/ 38 h 78"/>
                  <a:gd name="T48" fmla="*/ 27 w 97"/>
                  <a:gd name="T49" fmla="*/ 51 h 78"/>
                  <a:gd name="T50" fmla="*/ 18 w 97"/>
                  <a:gd name="T51" fmla="*/ 64 h 78"/>
                  <a:gd name="T52" fmla="*/ 6 w 97"/>
                  <a:gd name="T53" fmla="*/ 72 h 78"/>
                  <a:gd name="T54" fmla="*/ 0 w 97"/>
                  <a:gd name="T55" fmla="*/ 75 h 78"/>
                  <a:gd name="T56" fmla="*/ 30 w 97"/>
                  <a:gd name="T57" fmla="*/ 75 h 78"/>
                  <a:gd name="T58" fmla="*/ 36 w 97"/>
                  <a:gd name="T5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78">
                    <a:moveTo>
                      <a:pt x="36" y="78"/>
                    </a:moveTo>
                    <a:cubicBezTo>
                      <a:pt x="36" y="72"/>
                      <a:pt x="36" y="67"/>
                      <a:pt x="36" y="67"/>
                    </a:cubicBezTo>
                    <a:cubicBezTo>
                      <a:pt x="36" y="66"/>
                      <a:pt x="47" y="59"/>
                      <a:pt x="49" y="58"/>
                    </a:cubicBezTo>
                    <a:cubicBezTo>
                      <a:pt x="50" y="57"/>
                      <a:pt x="54" y="59"/>
                      <a:pt x="54" y="57"/>
                    </a:cubicBezTo>
                    <a:cubicBezTo>
                      <a:pt x="54" y="55"/>
                      <a:pt x="58" y="56"/>
                      <a:pt x="61" y="55"/>
                    </a:cubicBezTo>
                    <a:cubicBezTo>
                      <a:pt x="63" y="55"/>
                      <a:pt x="65" y="53"/>
                      <a:pt x="65" y="50"/>
                    </a:cubicBezTo>
                    <a:cubicBezTo>
                      <a:pt x="65" y="48"/>
                      <a:pt x="69" y="49"/>
                      <a:pt x="71" y="48"/>
                    </a:cubicBezTo>
                    <a:cubicBezTo>
                      <a:pt x="73" y="48"/>
                      <a:pt x="73" y="46"/>
                      <a:pt x="75" y="46"/>
                    </a:cubicBezTo>
                    <a:cubicBezTo>
                      <a:pt x="76" y="46"/>
                      <a:pt x="76" y="44"/>
                      <a:pt x="76" y="41"/>
                    </a:cubicBezTo>
                    <a:cubicBezTo>
                      <a:pt x="76" y="38"/>
                      <a:pt x="76" y="39"/>
                      <a:pt x="78" y="39"/>
                    </a:cubicBezTo>
                    <a:cubicBezTo>
                      <a:pt x="81" y="39"/>
                      <a:pt x="83" y="38"/>
                      <a:pt x="83" y="36"/>
                    </a:cubicBezTo>
                    <a:cubicBezTo>
                      <a:pt x="83" y="34"/>
                      <a:pt x="93" y="35"/>
                      <a:pt x="95" y="35"/>
                    </a:cubicBezTo>
                    <a:cubicBezTo>
                      <a:pt x="97" y="35"/>
                      <a:pt x="97" y="34"/>
                      <a:pt x="97" y="32"/>
                    </a:cubicBezTo>
                    <a:cubicBezTo>
                      <a:pt x="97" y="31"/>
                      <a:pt x="95" y="27"/>
                      <a:pt x="94" y="27"/>
                    </a:cubicBezTo>
                    <a:cubicBezTo>
                      <a:pt x="92" y="27"/>
                      <a:pt x="93" y="23"/>
                      <a:pt x="93" y="19"/>
                    </a:cubicBezTo>
                    <a:cubicBezTo>
                      <a:pt x="93" y="16"/>
                      <a:pt x="93" y="13"/>
                      <a:pt x="91" y="11"/>
                    </a:cubicBezTo>
                    <a:cubicBezTo>
                      <a:pt x="90" y="11"/>
                      <a:pt x="90" y="10"/>
                      <a:pt x="89" y="9"/>
                    </a:cubicBezTo>
                    <a:cubicBezTo>
                      <a:pt x="87" y="9"/>
                      <a:pt x="83" y="6"/>
                      <a:pt x="80" y="6"/>
                    </a:cubicBezTo>
                    <a:cubicBezTo>
                      <a:pt x="76" y="6"/>
                      <a:pt x="69" y="8"/>
                      <a:pt x="66" y="5"/>
                    </a:cubicBezTo>
                    <a:cubicBezTo>
                      <a:pt x="63" y="2"/>
                      <a:pt x="61" y="0"/>
                      <a:pt x="59" y="2"/>
                    </a:cubicBezTo>
                    <a:cubicBezTo>
                      <a:pt x="57" y="3"/>
                      <a:pt x="53" y="14"/>
                      <a:pt x="50" y="18"/>
                    </a:cubicBezTo>
                    <a:cubicBezTo>
                      <a:pt x="48" y="21"/>
                      <a:pt x="41" y="24"/>
                      <a:pt x="38" y="24"/>
                    </a:cubicBezTo>
                    <a:cubicBezTo>
                      <a:pt x="35" y="24"/>
                      <a:pt x="34" y="29"/>
                      <a:pt x="32" y="31"/>
                    </a:cubicBezTo>
                    <a:cubicBezTo>
                      <a:pt x="29" y="33"/>
                      <a:pt x="30" y="36"/>
                      <a:pt x="27" y="38"/>
                    </a:cubicBezTo>
                    <a:cubicBezTo>
                      <a:pt x="24" y="41"/>
                      <a:pt x="26" y="48"/>
                      <a:pt x="27" y="51"/>
                    </a:cubicBezTo>
                    <a:cubicBezTo>
                      <a:pt x="29" y="53"/>
                      <a:pt x="22" y="61"/>
                      <a:pt x="18" y="64"/>
                    </a:cubicBezTo>
                    <a:cubicBezTo>
                      <a:pt x="14" y="66"/>
                      <a:pt x="12" y="71"/>
                      <a:pt x="6" y="72"/>
                    </a:cubicBezTo>
                    <a:cubicBezTo>
                      <a:pt x="4" y="72"/>
                      <a:pt x="2" y="73"/>
                      <a:pt x="0" y="75"/>
                    </a:cubicBezTo>
                    <a:cubicBezTo>
                      <a:pt x="10" y="75"/>
                      <a:pt x="25" y="75"/>
                      <a:pt x="30" y="75"/>
                    </a:cubicBezTo>
                    <a:cubicBezTo>
                      <a:pt x="36" y="75"/>
                      <a:pt x="35" y="76"/>
                      <a:pt x="36" y="7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20" name="Freeform 16">
                <a:extLst>
                  <a:ext uri="{FF2B5EF4-FFF2-40B4-BE49-F238E27FC236}">
                    <a16:creationId xmlns:a16="http://schemas.microsoft.com/office/drawing/2014/main" id="{C20E01FC-2900-482D-8CCA-BE89728DCD9C}"/>
                  </a:ext>
                </a:extLst>
              </p:cNvPr>
              <p:cNvSpPr>
                <a:spLocks/>
              </p:cNvSpPr>
              <p:nvPr/>
            </p:nvSpPr>
            <p:spPr bwMode="auto">
              <a:xfrm>
                <a:off x="5058989" y="3355784"/>
                <a:ext cx="80302" cy="149312"/>
              </a:xfrm>
              <a:custGeom>
                <a:avLst/>
                <a:gdLst>
                  <a:gd name="T0" fmla="*/ 10 w 35"/>
                  <a:gd name="T1" fmla="*/ 16 h 65"/>
                  <a:gd name="T2" fmla="*/ 7 w 35"/>
                  <a:gd name="T3" fmla="*/ 25 h 65"/>
                  <a:gd name="T4" fmla="*/ 2 w 35"/>
                  <a:gd name="T5" fmla="*/ 30 h 65"/>
                  <a:gd name="T6" fmla="*/ 5 w 35"/>
                  <a:gd name="T7" fmla="*/ 39 h 65"/>
                  <a:gd name="T8" fmla="*/ 9 w 35"/>
                  <a:gd name="T9" fmla="*/ 44 h 65"/>
                  <a:gd name="T10" fmla="*/ 15 w 35"/>
                  <a:gd name="T11" fmla="*/ 49 h 65"/>
                  <a:gd name="T12" fmla="*/ 19 w 35"/>
                  <a:gd name="T13" fmla="*/ 63 h 65"/>
                  <a:gd name="T14" fmla="*/ 19 w 35"/>
                  <a:gd name="T15" fmla="*/ 65 h 65"/>
                  <a:gd name="T16" fmla="*/ 23 w 35"/>
                  <a:gd name="T17" fmla="*/ 62 h 65"/>
                  <a:gd name="T18" fmla="*/ 24 w 35"/>
                  <a:gd name="T19" fmla="*/ 56 h 65"/>
                  <a:gd name="T20" fmla="*/ 25 w 35"/>
                  <a:gd name="T21" fmla="*/ 52 h 65"/>
                  <a:gd name="T22" fmla="*/ 31 w 35"/>
                  <a:gd name="T23" fmla="*/ 46 h 65"/>
                  <a:gd name="T24" fmla="*/ 34 w 35"/>
                  <a:gd name="T25" fmla="*/ 44 h 65"/>
                  <a:gd name="T26" fmla="*/ 35 w 35"/>
                  <a:gd name="T27" fmla="*/ 39 h 65"/>
                  <a:gd name="T28" fmla="*/ 32 w 35"/>
                  <a:gd name="T29" fmla="*/ 36 h 65"/>
                  <a:gd name="T30" fmla="*/ 28 w 35"/>
                  <a:gd name="T31" fmla="*/ 33 h 65"/>
                  <a:gd name="T32" fmla="*/ 22 w 35"/>
                  <a:gd name="T33" fmla="*/ 31 h 65"/>
                  <a:gd name="T34" fmla="*/ 28 w 35"/>
                  <a:gd name="T35" fmla="*/ 25 h 65"/>
                  <a:gd name="T36" fmla="*/ 29 w 35"/>
                  <a:gd name="T37" fmla="*/ 14 h 65"/>
                  <a:gd name="T38" fmla="*/ 30 w 35"/>
                  <a:gd name="T39" fmla="*/ 7 h 65"/>
                  <a:gd name="T40" fmla="*/ 29 w 35"/>
                  <a:gd name="T41" fmla="*/ 4 h 65"/>
                  <a:gd name="T42" fmla="*/ 25 w 35"/>
                  <a:gd name="T43" fmla="*/ 3 h 65"/>
                  <a:gd name="T44" fmla="*/ 14 w 35"/>
                  <a:gd name="T45" fmla="*/ 2 h 65"/>
                  <a:gd name="T46" fmla="*/ 10 w 35"/>
                  <a:gd name="T47" fmla="*/ 4 h 65"/>
                  <a:gd name="T48" fmla="*/ 10 w 35"/>
                  <a:gd name="T49"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65">
                    <a:moveTo>
                      <a:pt x="10" y="16"/>
                    </a:moveTo>
                    <a:cubicBezTo>
                      <a:pt x="12" y="19"/>
                      <a:pt x="9" y="24"/>
                      <a:pt x="7" y="25"/>
                    </a:cubicBezTo>
                    <a:cubicBezTo>
                      <a:pt x="5" y="26"/>
                      <a:pt x="4" y="30"/>
                      <a:pt x="2" y="30"/>
                    </a:cubicBezTo>
                    <a:cubicBezTo>
                      <a:pt x="0" y="30"/>
                      <a:pt x="2" y="37"/>
                      <a:pt x="5" y="39"/>
                    </a:cubicBezTo>
                    <a:cubicBezTo>
                      <a:pt x="9" y="40"/>
                      <a:pt x="9" y="42"/>
                      <a:pt x="9" y="44"/>
                    </a:cubicBezTo>
                    <a:cubicBezTo>
                      <a:pt x="9" y="45"/>
                      <a:pt x="13" y="47"/>
                      <a:pt x="15" y="49"/>
                    </a:cubicBezTo>
                    <a:cubicBezTo>
                      <a:pt x="16" y="50"/>
                      <a:pt x="19" y="59"/>
                      <a:pt x="19" y="63"/>
                    </a:cubicBezTo>
                    <a:cubicBezTo>
                      <a:pt x="19" y="64"/>
                      <a:pt x="19" y="64"/>
                      <a:pt x="19" y="65"/>
                    </a:cubicBezTo>
                    <a:cubicBezTo>
                      <a:pt x="21" y="64"/>
                      <a:pt x="22" y="63"/>
                      <a:pt x="23" y="62"/>
                    </a:cubicBezTo>
                    <a:cubicBezTo>
                      <a:pt x="24" y="60"/>
                      <a:pt x="25" y="56"/>
                      <a:pt x="24" y="56"/>
                    </a:cubicBezTo>
                    <a:cubicBezTo>
                      <a:pt x="24" y="55"/>
                      <a:pt x="24" y="53"/>
                      <a:pt x="25" y="52"/>
                    </a:cubicBezTo>
                    <a:cubicBezTo>
                      <a:pt x="26" y="51"/>
                      <a:pt x="30" y="47"/>
                      <a:pt x="31" y="46"/>
                    </a:cubicBezTo>
                    <a:cubicBezTo>
                      <a:pt x="32" y="46"/>
                      <a:pt x="35" y="46"/>
                      <a:pt x="34" y="44"/>
                    </a:cubicBezTo>
                    <a:cubicBezTo>
                      <a:pt x="34" y="43"/>
                      <a:pt x="35" y="41"/>
                      <a:pt x="35" y="39"/>
                    </a:cubicBezTo>
                    <a:cubicBezTo>
                      <a:pt x="33" y="38"/>
                      <a:pt x="32" y="37"/>
                      <a:pt x="32" y="36"/>
                    </a:cubicBezTo>
                    <a:cubicBezTo>
                      <a:pt x="32" y="35"/>
                      <a:pt x="29" y="32"/>
                      <a:pt x="28" y="33"/>
                    </a:cubicBezTo>
                    <a:cubicBezTo>
                      <a:pt x="27" y="35"/>
                      <a:pt x="23" y="34"/>
                      <a:pt x="22" y="31"/>
                    </a:cubicBezTo>
                    <a:cubicBezTo>
                      <a:pt x="21" y="28"/>
                      <a:pt x="25" y="28"/>
                      <a:pt x="28" y="25"/>
                    </a:cubicBezTo>
                    <a:cubicBezTo>
                      <a:pt x="32" y="22"/>
                      <a:pt x="32" y="17"/>
                      <a:pt x="29" y="14"/>
                    </a:cubicBezTo>
                    <a:cubicBezTo>
                      <a:pt x="25" y="11"/>
                      <a:pt x="27" y="10"/>
                      <a:pt x="30" y="7"/>
                    </a:cubicBezTo>
                    <a:cubicBezTo>
                      <a:pt x="32" y="5"/>
                      <a:pt x="30" y="3"/>
                      <a:pt x="29" y="4"/>
                    </a:cubicBezTo>
                    <a:cubicBezTo>
                      <a:pt x="28" y="5"/>
                      <a:pt x="25" y="6"/>
                      <a:pt x="25" y="3"/>
                    </a:cubicBezTo>
                    <a:cubicBezTo>
                      <a:pt x="25" y="0"/>
                      <a:pt x="17" y="0"/>
                      <a:pt x="14" y="2"/>
                    </a:cubicBezTo>
                    <a:cubicBezTo>
                      <a:pt x="13" y="3"/>
                      <a:pt x="11" y="4"/>
                      <a:pt x="10" y="4"/>
                    </a:cubicBezTo>
                    <a:cubicBezTo>
                      <a:pt x="9" y="8"/>
                      <a:pt x="8" y="14"/>
                      <a:pt x="10" y="1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21" name="Freeform 17">
                <a:extLst>
                  <a:ext uri="{FF2B5EF4-FFF2-40B4-BE49-F238E27FC236}">
                    <a16:creationId xmlns:a16="http://schemas.microsoft.com/office/drawing/2014/main" id="{571FE884-4A1E-403B-B184-759F9539A00D}"/>
                  </a:ext>
                </a:extLst>
              </p:cNvPr>
              <p:cNvSpPr>
                <a:spLocks/>
              </p:cNvSpPr>
              <p:nvPr/>
            </p:nvSpPr>
            <p:spPr bwMode="auto">
              <a:xfrm>
                <a:off x="4761619" y="3360803"/>
                <a:ext cx="385201" cy="370144"/>
              </a:xfrm>
              <a:custGeom>
                <a:avLst/>
                <a:gdLst>
                  <a:gd name="T0" fmla="*/ 57 w 167"/>
                  <a:gd name="T1" fmla="*/ 30 h 161"/>
                  <a:gd name="T2" fmla="*/ 58 w 167"/>
                  <a:gd name="T3" fmla="*/ 38 h 161"/>
                  <a:gd name="T4" fmla="*/ 61 w 167"/>
                  <a:gd name="T5" fmla="*/ 43 h 161"/>
                  <a:gd name="T6" fmla="*/ 59 w 167"/>
                  <a:gd name="T7" fmla="*/ 46 h 161"/>
                  <a:gd name="T8" fmla="*/ 47 w 167"/>
                  <a:gd name="T9" fmla="*/ 47 h 161"/>
                  <a:gd name="T10" fmla="*/ 42 w 167"/>
                  <a:gd name="T11" fmla="*/ 50 h 161"/>
                  <a:gd name="T12" fmla="*/ 40 w 167"/>
                  <a:gd name="T13" fmla="*/ 52 h 161"/>
                  <a:gd name="T14" fmla="*/ 39 w 167"/>
                  <a:gd name="T15" fmla="*/ 57 h 161"/>
                  <a:gd name="T16" fmla="*/ 35 w 167"/>
                  <a:gd name="T17" fmla="*/ 59 h 161"/>
                  <a:gd name="T18" fmla="*/ 29 w 167"/>
                  <a:gd name="T19" fmla="*/ 61 h 161"/>
                  <a:gd name="T20" fmla="*/ 25 w 167"/>
                  <a:gd name="T21" fmla="*/ 66 h 161"/>
                  <a:gd name="T22" fmla="*/ 18 w 167"/>
                  <a:gd name="T23" fmla="*/ 68 h 161"/>
                  <a:gd name="T24" fmla="*/ 13 w 167"/>
                  <a:gd name="T25" fmla="*/ 69 h 161"/>
                  <a:gd name="T26" fmla="*/ 0 w 167"/>
                  <a:gd name="T27" fmla="*/ 78 h 161"/>
                  <a:gd name="T28" fmla="*/ 0 w 167"/>
                  <a:gd name="T29" fmla="*/ 89 h 161"/>
                  <a:gd name="T30" fmla="*/ 1 w 167"/>
                  <a:gd name="T31" fmla="*/ 90 h 161"/>
                  <a:gd name="T32" fmla="*/ 79 w 167"/>
                  <a:gd name="T33" fmla="*/ 142 h 161"/>
                  <a:gd name="T34" fmla="*/ 85 w 167"/>
                  <a:gd name="T35" fmla="*/ 149 h 161"/>
                  <a:gd name="T36" fmla="*/ 94 w 167"/>
                  <a:gd name="T37" fmla="*/ 152 h 161"/>
                  <a:gd name="T38" fmla="*/ 98 w 167"/>
                  <a:gd name="T39" fmla="*/ 161 h 161"/>
                  <a:gd name="T40" fmla="*/ 105 w 167"/>
                  <a:gd name="T41" fmla="*/ 159 h 161"/>
                  <a:gd name="T42" fmla="*/ 118 w 167"/>
                  <a:gd name="T43" fmla="*/ 155 h 161"/>
                  <a:gd name="T44" fmla="*/ 133 w 167"/>
                  <a:gd name="T45" fmla="*/ 143 h 161"/>
                  <a:gd name="T46" fmla="*/ 167 w 167"/>
                  <a:gd name="T47" fmla="*/ 122 h 161"/>
                  <a:gd name="T48" fmla="*/ 167 w 167"/>
                  <a:gd name="T49" fmla="*/ 122 h 161"/>
                  <a:gd name="T50" fmla="*/ 163 w 167"/>
                  <a:gd name="T51" fmla="*/ 115 h 161"/>
                  <a:gd name="T52" fmla="*/ 157 w 167"/>
                  <a:gd name="T53" fmla="*/ 113 h 161"/>
                  <a:gd name="T54" fmla="*/ 152 w 167"/>
                  <a:gd name="T55" fmla="*/ 110 h 161"/>
                  <a:gd name="T56" fmla="*/ 151 w 167"/>
                  <a:gd name="T57" fmla="*/ 104 h 161"/>
                  <a:gd name="T58" fmla="*/ 147 w 167"/>
                  <a:gd name="T59" fmla="*/ 99 h 161"/>
                  <a:gd name="T60" fmla="*/ 151 w 167"/>
                  <a:gd name="T61" fmla="*/ 95 h 161"/>
                  <a:gd name="T62" fmla="*/ 149 w 167"/>
                  <a:gd name="T63" fmla="*/ 91 h 161"/>
                  <a:gd name="T64" fmla="*/ 149 w 167"/>
                  <a:gd name="T65" fmla="*/ 86 h 161"/>
                  <a:gd name="T66" fmla="*/ 150 w 167"/>
                  <a:gd name="T67" fmla="*/ 80 h 161"/>
                  <a:gd name="T68" fmla="*/ 150 w 167"/>
                  <a:gd name="T69" fmla="*/ 72 h 161"/>
                  <a:gd name="T70" fmla="*/ 147 w 167"/>
                  <a:gd name="T71" fmla="*/ 65 h 161"/>
                  <a:gd name="T72" fmla="*/ 148 w 167"/>
                  <a:gd name="T73" fmla="*/ 63 h 161"/>
                  <a:gd name="T74" fmla="*/ 148 w 167"/>
                  <a:gd name="T75" fmla="*/ 61 h 161"/>
                  <a:gd name="T76" fmla="*/ 144 w 167"/>
                  <a:gd name="T77" fmla="*/ 47 h 161"/>
                  <a:gd name="T78" fmla="*/ 138 w 167"/>
                  <a:gd name="T79" fmla="*/ 42 h 161"/>
                  <a:gd name="T80" fmla="*/ 134 w 167"/>
                  <a:gd name="T81" fmla="*/ 37 h 161"/>
                  <a:gd name="T82" fmla="*/ 131 w 167"/>
                  <a:gd name="T83" fmla="*/ 28 h 161"/>
                  <a:gd name="T84" fmla="*/ 136 w 167"/>
                  <a:gd name="T85" fmla="*/ 23 h 161"/>
                  <a:gd name="T86" fmla="*/ 139 w 167"/>
                  <a:gd name="T87" fmla="*/ 14 h 161"/>
                  <a:gd name="T88" fmla="*/ 139 w 167"/>
                  <a:gd name="T89" fmla="*/ 2 h 161"/>
                  <a:gd name="T90" fmla="*/ 131 w 167"/>
                  <a:gd name="T91" fmla="*/ 0 h 161"/>
                  <a:gd name="T92" fmla="*/ 123 w 167"/>
                  <a:gd name="T93" fmla="*/ 1 h 161"/>
                  <a:gd name="T94" fmla="*/ 112 w 167"/>
                  <a:gd name="T95" fmla="*/ 3 h 161"/>
                  <a:gd name="T96" fmla="*/ 82 w 167"/>
                  <a:gd name="T97" fmla="*/ 5 h 161"/>
                  <a:gd name="T98" fmla="*/ 69 w 167"/>
                  <a:gd name="T99" fmla="*/ 12 h 161"/>
                  <a:gd name="T100" fmla="*/ 56 w 167"/>
                  <a:gd name="T101" fmla="*/ 18 h 161"/>
                  <a:gd name="T102" fmla="*/ 53 w 167"/>
                  <a:gd name="T103" fmla="*/ 20 h 161"/>
                  <a:gd name="T104" fmla="*/ 55 w 167"/>
                  <a:gd name="T105" fmla="*/ 22 h 161"/>
                  <a:gd name="T106" fmla="*/ 57 w 167"/>
                  <a:gd name="T107" fmla="*/ 3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 h="161">
                    <a:moveTo>
                      <a:pt x="57" y="30"/>
                    </a:moveTo>
                    <a:cubicBezTo>
                      <a:pt x="57" y="34"/>
                      <a:pt x="56" y="38"/>
                      <a:pt x="58" y="38"/>
                    </a:cubicBezTo>
                    <a:cubicBezTo>
                      <a:pt x="59" y="38"/>
                      <a:pt x="61" y="42"/>
                      <a:pt x="61" y="43"/>
                    </a:cubicBezTo>
                    <a:cubicBezTo>
                      <a:pt x="61" y="45"/>
                      <a:pt x="61" y="46"/>
                      <a:pt x="59" y="46"/>
                    </a:cubicBezTo>
                    <a:cubicBezTo>
                      <a:pt x="57" y="46"/>
                      <a:pt x="47" y="45"/>
                      <a:pt x="47" y="47"/>
                    </a:cubicBezTo>
                    <a:cubicBezTo>
                      <a:pt x="47" y="49"/>
                      <a:pt x="45" y="50"/>
                      <a:pt x="42" y="50"/>
                    </a:cubicBezTo>
                    <a:cubicBezTo>
                      <a:pt x="40" y="50"/>
                      <a:pt x="40" y="49"/>
                      <a:pt x="40" y="52"/>
                    </a:cubicBezTo>
                    <a:cubicBezTo>
                      <a:pt x="40" y="55"/>
                      <a:pt x="40" y="57"/>
                      <a:pt x="39" y="57"/>
                    </a:cubicBezTo>
                    <a:cubicBezTo>
                      <a:pt x="37" y="57"/>
                      <a:pt x="37" y="59"/>
                      <a:pt x="35" y="59"/>
                    </a:cubicBezTo>
                    <a:cubicBezTo>
                      <a:pt x="33" y="60"/>
                      <a:pt x="29" y="59"/>
                      <a:pt x="29" y="61"/>
                    </a:cubicBezTo>
                    <a:cubicBezTo>
                      <a:pt x="29" y="64"/>
                      <a:pt x="27" y="66"/>
                      <a:pt x="25" y="66"/>
                    </a:cubicBezTo>
                    <a:cubicBezTo>
                      <a:pt x="22" y="67"/>
                      <a:pt x="18" y="66"/>
                      <a:pt x="18" y="68"/>
                    </a:cubicBezTo>
                    <a:cubicBezTo>
                      <a:pt x="18" y="70"/>
                      <a:pt x="14" y="68"/>
                      <a:pt x="13" y="69"/>
                    </a:cubicBezTo>
                    <a:cubicBezTo>
                      <a:pt x="11" y="70"/>
                      <a:pt x="0" y="77"/>
                      <a:pt x="0" y="78"/>
                    </a:cubicBezTo>
                    <a:cubicBezTo>
                      <a:pt x="0" y="78"/>
                      <a:pt x="0" y="83"/>
                      <a:pt x="0" y="89"/>
                    </a:cubicBezTo>
                    <a:cubicBezTo>
                      <a:pt x="0" y="89"/>
                      <a:pt x="1" y="90"/>
                      <a:pt x="1" y="90"/>
                    </a:cubicBezTo>
                    <a:cubicBezTo>
                      <a:pt x="5" y="92"/>
                      <a:pt x="77" y="140"/>
                      <a:pt x="79" y="142"/>
                    </a:cubicBezTo>
                    <a:cubicBezTo>
                      <a:pt x="82" y="144"/>
                      <a:pt x="85" y="149"/>
                      <a:pt x="85" y="149"/>
                    </a:cubicBezTo>
                    <a:cubicBezTo>
                      <a:pt x="85" y="149"/>
                      <a:pt x="90" y="150"/>
                      <a:pt x="94" y="152"/>
                    </a:cubicBezTo>
                    <a:cubicBezTo>
                      <a:pt x="98" y="155"/>
                      <a:pt x="98" y="161"/>
                      <a:pt x="98" y="161"/>
                    </a:cubicBezTo>
                    <a:cubicBezTo>
                      <a:pt x="98" y="161"/>
                      <a:pt x="103" y="160"/>
                      <a:pt x="105" y="159"/>
                    </a:cubicBezTo>
                    <a:cubicBezTo>
                      <a:pt x="108" y="158"/>
                      <a:pt x="118" y="155"/>
                      <a:pt x="118" y="155"/>
                    </a:cubicBezTo>
                    <a:cubicBezTo>
                      <a:pt x="133" y="143"/>
                      <a:pt x="133" y="143"/>
                      <a:pt x="133" y="143"/>
                    </a:cubicBezTo>
                    <a:cubicBezTo>
                      <a:pt x="167" y="122"/>
                      <a:pt x="167" y="122"/>
                      <a:pt x="167" y="122"/>
                    </a:cubicBezTo>
                    <a:cubicBezTo>
                      <a:pt x="167" y="122"/>
                      <a:pt x="167" y="122"/>
                      <a:pt x="167" y="122"/>
                    </a:cubicBezTo>
                    <a:cubicBezTo>
                      <a:pt x="166" y="118"/>
                      <a:pt x="165" y="115"/>
                      <a:pt x="163" y="115"/>
                    </a:cubicBezTo>
                    <a:cubicBezTo>
                      <a:pt x="161" y="115"/>
                      <a:pt x="160" y="113"/>
                      <a:pt x="157" y="113"/>
                    </a:cubicBezTo>
                    <a:cubicBezTo>
                      <a:pt x="155" y="113"/>
                      <a:pt x="152" y="112"/>
                      <a:pt x="152" y="110"/>
                    </a:cubicBezTo>
                    <a:cubicBezTo>
                      <a:pt x="151" y="108"/>
                      <a:pt x="152" y="106"/>
                      <a:pt x="151" y="104"/>
                    </a:cubicBezTo>
                    <a:cubicBezTo>
                      <a:pt x="149" y="101"/>
                      <a:pt x="147" y="100"/>
                      <a:pt x="147" y="99"/>
                    </a:cubicBezTo>
                    <a:cubicBezTo>
                      <a:pt x="147" y="97"/>
                      <a:pt x="150" y="95"/>
                      <a:pt x="151" y="95"/>
                    </a:cubicBezTo>
                    <a:cubicBezTo>
                      <a:pt x="151" y="94"/>
                      <a:pt x="149" y="92"/>
                      <a:pt x="149" y="91"/>
                    </a:cubicBezTo>
                    <a:cubicBezTo>
                      <a:pt x="149" y="90"/>
                      <a:pt x="148" y="87"/>
                      <a:pt x="149" y="86"/>
                    </a:cubicBezTo>
                    <a:cubicBezTo>
                      <a:pt x="151" y="84"/>
                      <a:pt x="151" y="83"/>
                      <a:pt x="150" y="80"/>
                    </a:cubicBezTo>
                    <a:cubicBezTo>
                      <a:pt x="149" y="78"/>
                      <a:pt x="152" y="75"/>
                      <a:pt x="150" y="72"/>
                    </a:cubicBezTo>
                    <a:cubicBezTo>
                      <a:pt x="149" y="69"/>
                      <a:pt x="146" y="66"/>
                      <a:pt x="147" y="65"/>
                    </a:cubicBezTo>
                    <a:cubicBezTo>
                      <a:pt x="147" y="64"/>
                      <a:pt x="147" y="64"/>
                      <a:pt x="148" y="63"/>
                    </a:cubicBezTo>
                    <a:cubicBezTo>
                      <a:pt x="148" y="62"/>
                      <a:pt x="148" y="62"/>
                      <a:pt x="148" y="61"/>
                    </a:cubicBezTo>
                    <a:cubicBezTo>
                      <a:pt x="148" y="57"/>
                      <a:pt x="145" y="48"/>
                      <a:pt x="144" y="47"/>
                    </a:cubicBezTo>
                    <a:cubicBezTo>
                      <a:pt x="142" y="45"/>
                      <a:pt x="138" y="43"/>
                      <a:pt x="138" y="42"/>
                    </a:cubicBezTo>
                    <a:cubicBezTo>
                      <a:pt x="138" y="40"/>
                      <a:pt x="138" y="38"/>
                      <a:pt x="134" y="37"/>
                    </a:cubicBezTo>
                    <a:cubicBezTo>
                      <a:pt x="131" y="35"/>
                      <a:pt x="129" y="28"/>
                      <a:pt x="131" y="28"/>
                    </a:cubicBezTo>
                    <a:cubicBezTo>
                      <a:pt x="133" y="28"/>
                      <a:pt x="134" y="24"/>
                      <a:pt x="136" y="23"/>
                    </a:cubicBezTo>
                    <a:cubicBezTo>
                      <a:pt x="138" y="22"/>
                      <a:pt x="141" y="17"/>
                      <a:pt x="139" y="14"/>
                    </a:cubicBezTo>
                    <a:cubicBezTo>
                      <a:pt x="137" y="12"/>
                      <a:pt x="138" y="6"/>
                      <a:pt x="139" y="2"/>
                    </a:cubicBezTo>
                    <a:cubicBezTo>
                      <a:pt x="136" y="2"/>
                      <a:pt x="132" y="0"/>
                      <a:pt x="131" y="0"/>
                    </a:cubicBezTo>
                    <a:cubicBezTo>
                      <a:pt x="130" y="0"/>
                      <a:pt x="126" y="1"/>
                      <a:pt x="123" y="1"/>
                    </a:cubicBezTo>
                    <a:cubicBezTo>
                      <a:pt x="120" y="1"/>
                      <a:pt x="114" y="5"/>
                      <a:pt x="112" y="3"/>
                    </a:cubicBezTo>
                    <a:cubicBezTo>
                      <a:pt x="110" y="1"/>
                      <a:pt x="88" y="5"/>
                      <a:pt x="82" y="5"/>
                    </a:cubicBezTo>
                    <a:cubicBezTo>
                      <a:pt x="75" y="5"/>
                      <a:pt x="73" y="12"/>
                      <a:pt x="69" y="12"/>
                    </a:cubicBezTo>
                    <a:cubicBezTo>
                      <a:pt x="65" y="12"/>
                      <a:pt x="60" y="15"/>
                      <a:pt x="56" y="18"/>
                    </a:cubicBezTo>
                    <a:cubicBezTo>
                      <a:pt x="56" y="19"/>
                      <a:pt x="55" y="20"/>
                      <a:pt x="53" y="20"/>
                    </a:cubicBezTo>
                    <a:cubicBezTo>
                      <a:pt x="54" y="21"/>
                      <a:pt x="54" y="22"/>
                      <a:pt x="55" y="22"/>
                    </a:cubicBezTo>
                    <a:cubicBezTo>
                      <a:pt x="57" y="24"/>
                      <a:pt x="57" y="27"/>
                      <a:pt x="57" y="3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22" name="Freeform 18">
                <a:extLst>
                  <a:ext uri="{FF2B5EF4-FFF2-40B4-BE49-F238E27FC236}">
                    <a16:creationId xmlns:a16="http://schemas.microsoft.com/office/drawing/2014/main" id="{D03776E1-C0F0-4B1C-B8D0-6EEE18F6D96C}"/>
                  </a:ext>
                </a:extLst>
              </p:cNvPr>
              <p:cNvSpPr>
                <a:spLocks/>
              </p:cNvSpPr>
              <p:nvPr/>
            </p:nvSpPr>
            <p:spPr bwMode="auto">
              <a:xfrm>
                <a:off x="5097886" y="3446124"/>
                <a:ext cx="283568" cy="271021"/>
              </a:xfrm>
              <a:custGeom>
                <a:avLst/>
                <a:gdLst>
                  <a:gd name="T0" fmla="*/ 14 w 123"/>
                  <a:gd name="T1" fmla="*/ 7 h 118"/>
                  <a:gd name="T2" fmla="*/ 8 w 123"/>
                  <a:gd name="T3" fmla="*/ 13 h 118"/>
                  <a:gd name="T4" fmla="*/ 7 w 123"/>
                  <a:gd name="T5" fmla="*/ 17 h 118"/>
                  <a:gd name="T6" fmla="*/ 6 w 123"/>
                  <a:gd name="T7" fmla="*/ 23 h 118"/>
                  <a:gd name="T8" fmla="*/ 1 w 123"/>
                  <a:gd name="T9" fmla="*/ 28 h 118"/>
                  <a:gd name="T10" fmla="*/ 4 w 123"/>
                  <a:gd name="T11" fmla="*/ 35 h 118"/>
                  <a:gd name="T12" fmla="*/ 4 w 123"/>
                  <a:gd name="T13" fmla="*/ 43 h 118"/>
                  <a:gd name="T14" fmla="*/ 3 w 123"/>
                  <a:gd name="T15" fmla="*/ 49 h 118"/>
                  <a:gd name="T16" fmla="*/ 3 w 123"/>
                  <a:gd name="T17" fmla="*/ 54 h 118"/>
                  <a:gd name="T18" fmla="*/ 5 w 123"/>
                  <a:gd name="T19" fmla="*/ 58 h 118"/>
                  <a:gd name="T20" fmla="*/ 1 w 123"/>
                  <a:gd name="T21" fmla="*/ 62 h 118"/>
                  <a:gd name="T22" fmla="*/ 5 w 123"/>
                  <a:gd name="T23" fmla="*/ 67 h 118"/>
                  <a:gd name="T24" fmla="*/ 6 w 123"/>
                  <a:gd name="T25" fmla="*/ 73 h 118"/>
                  <a:gd name="T26" fmla="*/ 11 w 123"/>
                  <a:gd name="T27" fmla="*/ 76 h 118"/>
                  <a:gd name="T28" fmla="*/ 17 w 123"/>
                  <a:gd name="T29" fmla="*/ 78 h 118"/>
                  <a:gd name="T30" fmla="*/ 21 w 123"/>
                  <a:gd name="T31" fmla="*/ 85 h 118"/>
                  <a:gd name="T32" fmla="*/ 33 w 123"/>
                  <a:gd name="T33" fmla="*/ 87 h 118"/>
                  <a:gd name="T34" fmla="*/ 38 w 123"/>
                  <a:gd name="T35" fmla="*/ 92 h 118"/>
                  <a:gd name="T36" fmla="*/ 52 w 123"/>
                  <a:gd name="T37" fmla="*/ 85 h 118"/>
                  <a:gd name="T38" fmla="*/ 113 w 123"/>
                  <a:gd name="T39" fmla="*/ 118 h 118"/>
                  <a:gd name="T40" fmla="*/ 113 w 123"/>
                  <a:gd name="T41" fmla="*/ 113 h 118"/>
                  <a:gd name="T42" fmla="*/ 120 w 123"/>
                  <a:gd name="T43" fmla="*/ 113 h 118"/>
                  <a:gd name="T44" fmla="*/ 120 w 123"/>
                  <a:gd name="T45" fmla="*/ 35 h 118"/>
                  <a:gd name="T46" fmla="*/ 120 w 123"/>
                  <a:gd name="T47" fmla="*/ 23 h 118"/>
                  <a:gd name="T48" fmla="*/ 121 w 123"/>
                  <a:gd name="T49" fmla="*/ 13 h 118"/>
                  <a:gd name="T50" fmla="*/ 122 w 123"/>
                  <a:gd name="T51" fmla="*/ 11 h 118"/>
                  <a:gd name="T52" fmla="*/ 122 w 123"/>
                  <a:gd name="T53" fmla="*/ 10 h 118"/>
                  <a:gd name="T54" fmla="*/ 111 w 123"/>
                  <a:gd name="T55" fmla="*/ 8 h 118"/>
                  <a:gd name="T56" fmla="*/ 99 w 123"/>
                  <a:gd name="T57" fmla="*/ 1 h 118"/>
                  <a:gd name="T58" fmla="*/ 81 w 123"/>
                  <a:gd name="T59" fmla="*/ 10 h 118"/>
                  <a:gd name="T60" fmla="*/ 82 w 123"/>
                  <a:gd name="T61" fmla="*/ 21 h 118"/>
                  <a:gd name="T62" fmla="*/ 70 w 123"/>
                  <a:gd name="T63" fmla="*/ 21 h 118"/>
                  <a:gd name="T64" fmla="*/ 55 w 123"/>
                  <a:gd name="T65" fmla="*/ 16 h 118"/>
                  <a:gd name="T66" fmla="*/ 47 w 123"/>
                  <a:gd name="T67" fmla="*/ 10 h 118"/>
                  <a:gd name="T68" fmla="*/ 42 w 123"/>
                  <a:gd name="T69" fmla="*/ 5 h 118"/>
                  <a:gd name="T70" fmla="*/ 27 w 123"/>
                  <a:gd name="T71" fmla="*/ 2 h 118"/>
                  <a:gd name="T72" fmla="*/ 18 w 123"/>
                  <a:gd name="T73" fmla="*/ 0 h 118"/>
                  <a:gd name="T74" fmla="*/ 17 w 123"/>
                  <a:gd name="T75" fmla="*/ 5 h 118"/>
                  <a:gd name="T76" fmla="*/ 14 w 123"/>
                  <a:gd name="T77" fmla="*/ 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 h="118">
                    <a:moveTo>
                      <a:pt x="14" y="7"/>
                    </a:moveTo>
                    <a:cubicBezTo>
                      <a:pt x="13" y="8"/>
                      <a:pt x="9" y="12"/>
                      <a:pt x="8" y="13"/>
                    </a:cubicBezTo>
                    <a:cubicBezTo>
                      <a:pt x="7" y="14"/>
                      <a:pt x="7" y="16"/>
                      <a:pt x="7" y="17"/>
                    </a:cubicBezTo>
                    <a:cubicBezTo>
                      <a:pt x="8" y="17"/>
                      <a:pt x="7" y="21"/>
                      <a:pt x="6" y="23"/>
                    </a:cubicBezTo>
                    <a:cubicBezTo>
                      <a:pt x="5" y="25"/>
                      <a:pt x="1" y="26"/>
                      <a:pt x="1" y="28"/>
                    </a:cubicBezTo>
                    <a:cubicBezTo>
                      <a:pt x="0" y="29"/>
                      <a:pt x="3" y="32"/>
                      <a:pt x="4" y="35"/>
                    </a:cubicBezTo>
                    <a:cubicBezTo>
                      <a:pt x="6" y="38"/>
                      <a:pt x="3" y="41"/>
                      <a:pt x="4" y="43"/>
                    </a:cubicBezTo>
                    <a:cubicBezTo>
                      <a:pt x="5" y="46"/>
                      <a:pt x="5" y="47"/>
                      <a:pt x="3" y="49"/>
                    </a:cubicBezTo>
                    <a:cubicBezTo>
                      <a:pt x="2" y="50"/>
                      <a:pt x="3" y="53"/>
                      <a:pt x="3" y="54"/>
                    </a:cubicBezTo>
                    <a:cubicBezTo>
                      <a:pt x="3" y="55"/>
                      <a:pt x="5" y="57"/>
                      <a:pt x="5" y="58"/>
                    </a:cubicBezTo>
                    <a:cubicBezTo>
                      <a:pt x="4" y="58"/>
                      <a:pt x="1" y="60"/>
                      <a:pt x="1" y="62"/>
                    </a:cubicBezTo>
                    <a:cubicBezTo>
                      <a:pt x="1" y="63"/>
                      <a:pt x="3" y="64"/>
                      <a:pt x="5" y="67"/>
                    </a:cubicBezTo>
                    <a:cubicBezTo>
                      <a:pt x="6" y="69"/>
                      <a:pt x="5" y="71"/>
                      <a:pt x="6" y="73"/>
                    </a:cubicBezTo>
                    <a:cubicBezTo>
                      <a:pt x="6" y="75"/>
                      <a:pt x="9" y="76"/>
                      <a:pt x="11" y="76"/>
                    </a:cubicBezTo>
                    <a:cubicBezTo>
                      <a:pt x="14" y="76"/>
                      <a:pt x="15" y="78"/>
                      <a:pt x="17" y="78"/>
                    </a:cubicBezTo>
                    <a:cubicBezTo>
                      <a:pt x="19" y="78"/>
                      <a:pt x="20" y="81"/>
                      <a:pt x="21" y="85"/>
                    </a:cubicBezTo>
                    <a:cubicBezTo>
                      <a:pt x="22" y="85"/>
                      <a:pt x="30" y="85"/>
                      <a:pt x="33" y="87"/>
                    </a:cubicBezTo>
                    <a:cubicBezTo>
                      <a:pt x="36" y="89"/>
                      <a:pt x="38" y="92"/>
                      <a:pt x="38" y="92"/>
                    </a:cubicBezTo>
                    <a:cubicBezTo>
                      <a:pt x="52" y="85"/>
                      <a:pt x="52" y="85"/>
                      <a:pt x="52" y="85"/>
                    </a:cubicBezTo>
                    <a:cubicBezTo>
                      <a:pt x="113" y="118"/>
                      <a:pt x="113" y="118"/>
                      <a:pt x="113" y="118"/>
                    </a:cubicBezTo>
                    <a:cubicBezTo>
                      <a:pt x="113" y="113"/>
                      <a:pt x="113" y="113"/>
                      <a:pt x="113" y="113"/>
                    </a:cubicBezTo>
                    <a:cubicBezTo>
                      <a:pt x="120" y="113"/>
                      <a:pt x="120" y="113"/>
                      <a:pt x="120" y="113"/>
                    </a:cubicBezTo>
                    <a:cubicBezTo>
                      <a:pt x="120" y="113"/>
                      <a:pt x="120" y="40"/>
                      <a:pt x="120" y="35"/>
                    </a:cubicBezTo>
                    <a:cubicBezTo>
                      <a:pt x="120" y="29"/>
                      <a:pt x="118" y="26"/>
                      <a:pt x="120" y="23"/>
                    </a:cubicBezTo>
                    <a:cubicBezTo>
                      <a:pt x="123" y="20"/>
                      <a:pt x="119" y="18"/>
                      <a:pt x="121" y="13"/>
                    </a:cubicBezTo>
                    <a:cubicBezTo>
                      <a:pt x="122" y="12"/>
                      <a:pt x="122" y="11"/>
                      <a:pt x="122" y="11"/>
                    </a:cubicBezTo>
                    <a:cubicBezTo>
                      <a:pt x="122" y="11"/>
                      <a:pt x="122" y="11"/>
                      <a:pt x="122" y="10"/>
                    </a:cubicBezTo>
                    <a:cubicBezTo>
                      <a:pt x="121" y="9"/>
                      <a:pt x="118" y="9"/>
                      <a:pt x="111" y="8"/>
                    </a:cubicBezTo>
                    <a:cubicBezTo>
                      <a:pt x="104" y="7"/>
                      <a:pt x="107" y="2"/>
                      <a:pt x="99" y="1"/>
                    </a:cubicBezTo>
                    <a:cubicBezTo>
                      <a:pt x="91" y="1"/>
                      <a:pt x="81" y="7"/>
                      <a:pt x="81" y="10"/>
                    </a:cubicBezTo>
                    <a:cubicBezTo>
                      <a:pt x="81" y="14"/>
                      <a:pt x="85" y="17"/>
                      <a:pt x="82" y="21"/>
                    </a:cubicBezTo>
                    <a:cubicBezTo>
                      <a:pt x="79" y="24"/>
                      <a:pt x="74" y="25"/>
                      <a:pt x="70" y="21"/>
                    </a:cubicBezTo>
                    <a:cubicBezTo>
                      <a:pt x="66" y="17"/>
                      <a:pt x="60" y="16"/>
                      <a:pt x="55" y="16"/>
                    </a:cubicBezTo>
                    <a:cubicBezTo>
                      <a:pt x="50" y="16"/>
                      <a:pt x="46" y="13"/>
                      <a:pt x="47" y="10"/>
                    </a:cubicBezTo>
                    <a:cubicBezTo>
                      <a:pt x="47" y="7"/>
                      <a:pt x="46" y="6"/>
                      <a:pt x="42" y="5"/>
                    </a:cubicBezTo>
                    <a:cubicBezTo>
                      <a:pt x="38" y="5"/>
                      <a:pt x="34" y="1"/>
                      <a:pt x="27" y="2"/>
                    </a:cubicBezTo>
                    <a:cubicBezTo>
                      <a:pt x="23" y="3"/>
                      <a:pt x="20" y="2"/>
                      <a:pt x="18" y="0"/>
                    </a:cubicBezTo>
                    <a:cubicBezTo>
                      <a:pt x="18" y="2"/>
                      <a:pt x="17" y="4"/>
                      <a:pt x="17" y="5"/>
                    </a:cubicBezTo>
                    <a:cubicBezTo>
                      <a:pt x="18" y="7"/>
                      <a:pt x="15" y="7"/>
                      <a:pt x="14" y="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23" name="Freeform 19">
                <a:extLst>
                  <a:ext uri="{FF2B5EF4-FFF2-40B4-BE49-F238E27FC236}">
                    <a16:creationId xmlns:a16="http://schemas.microsoft.com/office/drawing/2014/main" id="{A3EB4280-7A5D-4341-B873-31506CAF54D3}"/>
                  </a:ext>
                </a:extLst>
              </p:cNvPr>
              <p:cNvSpPr>
                <a:spLocks/>
              </p:cNvSpPr>
              <p:nvPr/>
            </p:nvSpPr>
            <p:spPr bwMode="auto">
              <a:xfrm>
                <a:off x="4612307" y="3823796"/>
                <a:ext cx="55208" cy="18821"/>
              </a:xfrm>
              <a:custGeom>
                <a:avLst/>
                <a:gdLst>
                  <a:gd name="T0" fmla="*/ 12 w 24"/>
                  <a:gd name="T1" fmla="*/ 5 h 8"/>
                  <a:gd name="T2" fmla="*/ 19 w 24"/>
                  <a:gd name="T3" fmla="*/ 7 h 8"/>
                  <a:gd name="T4" fmla="*/ 24 w 24"/>
                  <a:gd name="T5" fmla="*/ 6 h 8"/>
                  <a:gd name="T6" fmla="*/ 19 w 24"/>
                  <a:gd name="T7" fmla="*/ 5 h 8"/>
                  <a:gd name="T8" fmla="*/ 12 w 24"/>
                  <a:gd name="T9" fmla="*/ 2 h 8"/>
                  <a:gd name="T10" fmla="*/ 1 w 24"/>
                  <a:gd name="T11" fmla="*/ 4 h 8"/>
                  <a:gd name="T12" fmla="*/ 0 w 24"/>
                  <a:gd name="T13" fmla="*/ 8 h 8"/>
                  <a:gd name="T14" fmla="*/ 3 w 24"/>
                  <a:gd name="T15" fmla="*/ 8 h 8"/>
                  <a:gd name="T16" fmla="*/ 12 w 24"/>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8">
                    <a:moveTo>
                      <a:pt x="12" y="5"/>
                    </a:moveTo>
                    <a:cubicBezTo>
                      <a:pt x="14" y="4"/>
                      <a:pt x="16" y="7"/>
                      <a:pt x="19" y="7"/>
                    </a:cubicBezTo>
                    <a:cubicBezTo>
                      <a:pt x="21" y="7"/>
                      <a:pt x="24" y="6"/>
                      <a:pt x="24" y="6"/>
                    </a:cubicBezTo>
                    <a:cubicBezTo>
                      <a:pt x="24" y="6"/>
                      <a:pt x="23" y="5"/>
                      <a:pt x="19" y="5"/>
                    </a:cubicBezTo>
                    <a:cubicBezTo>
                      <a:pt x="15" y="5"/>
                      <a:pt x="15" y="0"/>
                      <a:pt x="12" y="2"/>
                    </a:cubicBezTo>
                    <a:cubicBezTo>
                      <a:pt x="8" y="4"/>
                      <a:pt x="6" y="4"/>
                      <a:pt x="1" y="4"/>
                    </a:cubicBezTo>
                    <a:cubicBezTo>
                      <a:pt x="1" y="5"/>
                      <a:pt x="1" y="7"/>
                      <a:pt x="0" y="8"/>
                    </a:cubicBezTo>
                    <a:cubicBezTo>
                      <a:pt x="2" y="8"/>
                      <a:pt x="2" y="8"/>
                      <a:pt x="3" y="8"/>
                    </a:cubicBezTo>
                    <a:cubicBezTo>
                      <a:pt x="5" y="8"/>
                      <a:pt x="10" y="7"/>
                      <a:pt x="12" y="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24" name="Freeform 20">
                <a:extLst>
                  <a:ext uri="{FF2B5EF4-FFF2-40B4-BE49-F238E27FC236}">
                    <a16:creationId xmlns:a16="http://schemas.microsoft.com/office/drawing/2014/main" id="{7ACB97B2-81D6-49C3-AE4E-BEE2BCAE24C3}"/>
                  </a:ext>
                </a:extLst>
              </p:cNvPr>
              <p:cNvSpPr>
                <a:spLocks/>
              </p:cNvSpPr>
              <p:nvPr/>
            </p:nvSpPr>
            <p:spPr bwMode="auto">
              <a:xfrm>
                <a:off x="4599759" y="3772353"/>
                <a:ext cx="111671" cy="87831"/>
              </a:xfrm>
              <a:custGeom>
                <a:avLst/>
                <a:gdLst>
                  <a:gd name="T0" fmla="*/ 11 w 48"/>
                  <a:gd name="T1" fmla="*/ 36 h 38"/>
                  <a:gd name="T2" fmla="*/ 16 w 48"/>
                  <a:gd name="T3" fmla="*/ 34 h 38"/>
                  <a:gd name="T4" fmla="*/ 27 w 48"/>
                  <a:gd name="T5" fmla="*/ 33 h 38"/>
                  <a:gd name="T6" fmla="*/ 30 w 48"/>
                  <a:gd name="T7" fmla="*/ 34 h 38"/>
                  <a:gd name="T8" fmla="*/ 30 w 48"/>
                  <a:gd name="T9" fmla="*/ 33 h 38"/>
                  <a:gd name="T10" fmla="*/ 35 w 48"/>
                  <a:gd name="T11" fmla="*/ 36 h 38"/>
                  <a:gd name="T12" fmla="*/ 47 w 48"/>
                  <a:gd name="T13" fmla="*/ 36 h 38"/>
                  <a:gd name="T14" fmla="*/ 48 w 48"/>
                  <a:gd name="T15" fmla="*/ 36 h 38"/>
                  <a:gd name="T16" fmla="*/ 48 w 48"/>
                  <a:gd name="T17" fmla="*/ 31 h 38"/>
                  <a:gd name="T18" fmla="*/ 44 w 48"/>
                  <a:gd name="T19" fmla="*/ 26 h 38"/>
                  <a:gd name="T20" fmla="*/ 42 w 48"/>
                  <a:gd name="T21" fmla="*/ 21 h 38"/>
                  <a:gd name="T22" fmla="*/ 41 w 48"/>
                  <a:gd name="T23" fmla="*/ 18 h 38"/>
                  <a:gd name="T24" fmla="*/ 36 w 48"/>
                  <a:gd name="T25" fmla="*/ 13 h 38"/>
                  <a:gd name="T26" fmla="*/ 31 w 48"/>
                  <a:gd name="T27" fmla="*/ 5 h 38"/>
                  <a:gd name="T28" fmla="*/ 28 w 48"/>
                  <a:gd name="T29" fmla="*/ 5 h 38"/>
                  <a:gd name="T30" fmla="*/ 23 w 48"/>
                  <a:gd name="T31" fmla="*/ 2 h 38"/>
                  <a:gd name="T32" fmla="*/ 17 w 48"/>
                  <a:gd name="T33" fmla="*/ 2 h 38"/>
                  <a:gd name="T34" fmla="*/ 10 w 48"/>
                  <a:gd name="T35" fmla="*/ 2 h 38"/>
                  <a:gd name="T36" fmla="*/ 5 w 48"/>
                  <a:gd name="T37" fmla="*/ 6 h 38"/>
                  <a:gd name="T38" fmla="*/ 5 w 48"/>
                  <a:gd name="T39" fmla="*/ 6 h 38"/>
                  <a:gd name="T40" fmla="*/ 3 w 48"/>
                  <a:gd name="T41" fmla="*/ 13 h 38"/>
                  <a:gd name="T42" fmla="*/ 6 w 48"/>
                  <a:gd name="T43" fmla="*/ 24 h 38"/>
                  <a:gd name="T44" fmla="*/ 6 w 48"/>
                  <a:gd name="T45" fmla="*/ 26 h 38"/>
                  <a:gd name="T46" fmla="*/ 17 w 48"/>
                  <a:gd name="T47" fmla="*/ 24 h 38"/>
                  <a:gd name="T48" fmla="*/ 24 w 48"/>
                  <a:gd name="T49" fmla="*/ 27 h 38"/>
                  <a:gd name="T50" fmla="*/ 29 w 48"/>
                  <a:gd name="T51" fmla="*/ 28 h 38"/>
                  <a:gd name="T52" fmla="*/ 24 w 48"/>
                  <a:gd name="T53" fmla="*/ 29 h 38"/>
                  <a:gd name="T54" fmla="*/ 17 w 48"/>
                  <a:gd name="T55" fmla="*/ 27 h 38"/>
                  <a:gd name="T56" fmla="*/ 8 w 48"/>
                  <a:gd name="T57" fmla="*/ 30 h 38"/>
                  <a:gd name="T58" fmla="*/ 5 w 48"/>
                  <a:gd name="T59" fmla="*/ 30 h 38"/>
                  <a:gd name="T60" fmla="*/ 6 w 48"/>
                  <a:gd name="T61" fmla="*/ 34 h 38"/>
                  <a:gd name="T62" fmla="*/ 7 w 48"/>
                  <a:gd name="T63" fmla="*/ 35 h 38"/>
                  <a:gd name="T64" fmla="*/ 11 w 48"/>
                  <a:gd name="T65" fmla="*/ 3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 h="38">
                    <a:moveTo>
                      <a:pt x="11" y="36"/>
                    </a:moveTo>
                    <a:cubicBezTo>
                      <a:pt x="13" y="36"/>
                      <a:pt x="16" y="34"/>
                      <a:pt x="16" y="34"/>
                    </a:cubicBezTo>
                    <a:cubicBezTo>
                      <a:pt x="16" y="34"/>
                      <a:pt x="26" y="34"/>
                      <a:pt x="27" y="33"/>
                    </a:cubicBezTo>
                    <a:cubicBezTo>
                      <a:pt x="28" y="33"/>
                      <a:pt x="29" y="34"/>
                      <a:pt x="30" y="34"/>
                    </a:cubicBezTo>
                    <a:cubicBezTo>
                      <a:pt x="30" y="34"/>
                      <a:pt x="30" y="33"/>
                      <a:pt x="30" y="33"/>
                    </a:cubicBezTo>
                    <a:cubicBezTo>
                      <a:pt x="30" y="33"/>
                      <a:pt x="35" y="34"/>
                      <a:pt x="35" y="36"/>
                    </a:cubicBezTo>
                    <a:cubicBezTo>
                      <a:pt x="36" y="37"/>
                      <a:pt x="43" y="38"/>
                      <a:pt x="47" y="36"/>
                    </a:cubicBezTo>
                    <a:cubicBezTo>
                      <a:pt x="47" y="36"/>
                      <a:pt x="48" y="36"/>
                      <a:pt x="48" y="36"/>
                    </a:cubicBezTo>
                    <a:cubicBezTo>
                      <a:pt x="48" y="34"/>
                      <a:pt x="48" y="32"/>
                      <a:pt x="48" y="31"/>
                    </a:cubicBezTo>
                    <a:cubicBezTo>
                      <a:pt x="48" y="30"/>
                      <a:pt x="45" y="27"/>
                      <a:pt x="44" y="26"/>
                    </a:cubicBezTo>
                    <a:cubicBezTo>
                      <a:pt x="42" y="24"/>
                      <a:pt x="42" y="21"/>
                      <a:pt x="42" y="21"/>
                    </a:cubicBezTo>
                    <a:cubicBezTo>
                      <a:pt x="41" y="18"/>
                      <a:pt x="41" y="18"/>
                      <a:pt x="41" y="18"/>
                    </a:cubicBezTo>
                    <a:cubicBezTo>
                      <a:pt x="41" y="18"/>
                      <a:pt x="40" y="14"/>
                      <a:pt x="36" y="13"/>
                    </a:cubicBezTo>
                    <a:cubicBezTo>
                      <a:pt x="33" y="12"/>
                      <a:pt x="31" y="5"/>
                      <a:pt x="31" y="5"/>
                    </a:cubicBezTo>
                    <a:cubicBezTo>
                      <a:pt x="28" y="5"/>
                      <a:pt x="28" y="5"/>
                      <a:pt x="28" y="5"/>
                    </a:cubicBezTo>
                    <a:cubicBezTo>
                      <a:pt x="28" y="5"/>
                      <a:pt x="26" y="3"/>
                      <a:pt x="23" y="2"/>
                    </a:cubicBezTo>
                    <a:cubicBezTo>
                      <a:pt x="21" y="0"/>
                      <a:pt x="17" y="2"/>
                      <a:pt x="17" y="2"/>
                    </a:cubicBezTo>
                    <a:cubicBezTo>
                      <a:pt x="17" y="2"/>
                      <a:pt x="13" y="3"/>
                      <a:pt x="10" y="2"/>
                    </a:cubicBezTo>
                    <a:cubicBezTo>
                      <a:pt x="7" y="2"/>
                      <a:pt x="8" y="5"/>
                      <a:pt x="5" y="6"/>
                    </a:cubicBezTo>
                    <a:cubicBezTo>
                      <a:pt x="5" y="6"/>
                      <a:pt x="5" y="6"/>
                      <a:pt x="5" y="6"/>
                    </a:cubicBezTo>
                    <a:cubicBezTo>
                      <a:pt x="5" y="8"/>
                      <a:pt x="4" y="11"/>
                      <a:pt x="3" y="13"/>
                    </a:cubicBezTo>
                    <a:cubicBezTo>
                      <a:pt x="0" y="17"/>
                      <a:pt x="4" y="22"/>
                      <a:pt x="6" y="24"/>
                    </a:cubicBezTo>
                    <a:cubicBezTo>
                      <a:pt x="6" y="24"/>
                      <a:pt x="7" y="25"/>
                      <a:pt x="6" y="26"/>
                    </a:cubicBezTo>
                    <a:cubicBezTo>
                      <a:pt x="11" y="26"/>
                      <a:pt x="13" y="26"/>
                      <a:pt x="17" y="24"/>
                    </a:cubicBezTo>
                    <a:cubicBezTo>
                      <a:pt x="20" y="22"/>
                      <a:pt x="20" y="27"/>
                      <a:pt x="24" y="27"/>
                    </a:cubicBezTo>
                    <a:cubicBezTo>
                      <a:pt x="28" y="27"/>
                      <a:pt x="29" y="28"/>
                      <a:pt x="29" y="28"/>
                    </a:cubicBezTo>
                    <a:cubicBezTo>
                      <a:pt x="29" y="28"/>
                      <a:pt x="26" y="29"/>
                      <a:pt x="24" y="29"/>
                    </a:cubicBezTo>
                    <a:cubicBezTo>
                      <a:pt x="21" y="29"/>
                      <a:pt x="19" y="26"/>
                      <a:pt x="17" y="27"/>
                    </a:cubicBezTo>
                    <a:cubicBezTo>
                      <a:pt x="15" y="29"/>
                      <a:pt x="10" y="30"/>
                      <a:pt x="8" y="30"/>
                    </a:cubicBezTo>
                    <a:cubicBezTo>
                      <a:pt x="7" y="30"/>
                      <a:pt x="7" y="30"/>
                      <a:pt x="5" y="30"/>
                    </a:cubicBezTo>
                    <a:cubicBezTo>
                      <a:pt x="5" y="32"/>
                      <a:pt x="5" y="33"/>
                      <a:pt x="6" y="34"/>
                    </a:cubicBezTo>
                    <a:cubicBezTo>
                      <a:pt x="7" y="34"/>
                      <a:pt x="7" y="35"/>
                      <a:pt x="7" y="35"/>
                    </a:cubicBezTo>
                    <a:cubicBezTo>
                      <a:pt x="11" y="34"/>
                      <a:pt x="10" y="36"/>
                      <a:pt x="11" y="3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25" name="Freeform 21">
                <a:extLst>
                  <a:ext uri="{FF2B5EF4-FFF2-40B4-BE49-F238E27FC236}">
                    <a16:creationId xmlns:a16="http://schemas.microsoft.com/office/drawing/2014/main" id="{6E767A31-D2EC-4C31-8A0F-FCA2A8034DBE}"/>
                  </a:ext>
                </a:extLst>
              </p:cNvPr>
              <p:cNvSpPr>
                <a:spLocks/>
              </p:cNvSpPr>
              <p:nvPr/>
            </p:nvSpPr>
            <p:spPr bwMode="auto">
              <a:xfrm>
                <a:off x="4616071" y="3848891"/>
                <a:ext cx="52698" cy="32623"/>
              </a:xfrm>
              <a:custGeom>
                <a:avLst/>
                <a:gdLst>
                  <a:gd name="T0" fmla="*/ 12 w 23"/>
                  <a:gd name="T1" fmla="*/ 13 h 14"/>
                  <a:gd name="T2" fmla="*/ 18 w 23"/>
                  <a:gd name="T3" fmla="*/ 9 h 14"/>
                  <a:gd name="T4" fmla="*/ 21 w 23"/>
                  <a:gd name="T5" fmla="*/ 8 h 14"/>
                  <a:gd name="T6" fmla="*/ 21 w 23"/>
                  <a:gd name="T7" fmla="*/ 4 h 14"/>
                  <a:gd name="T8" fmla="*/ 23 w 23"/>
                  <a:gd name="T9" fmla="*/ 1 h 14"/>
                  <a:gd name="T10" fmla="*/ 20 w 23"/>
                  <a:gd name="T11" fmla="*/ 0 h 14"/>
                  <a:gd name="T12" fmla="*/ 9 w 23"/>
                  <a:gd name="T13" fmla="*/ 1 h 14"/>
                  <a:gd name="T14" fmla="*/ 4 w 23"/>
                  <a:gd name="T15" fmla="*/ 3 h 14"/>
                  <a:gd name="T16" fmla="*/ 0 w 23"/>
                  <a:gd name="T17" fmla="*/ 2 h 14"/>
                  <a:gd name="T18" fmla="*/ 7 w 23"/>
                  <a:gd name="T19" fmla="*/ 7 h 14"/>
                  <a:gd name="T20" fmla="*/ 10 w 23"/>
                  <a:gd name="T21" fmla="*/ 13 h 14"/>
                  <a:gd name="T22" fmla="*/ 11 w 23"/>
                  <a:gd name="T23" fmla="*/ 14 h 14"/>
                  <a:gd name="T24" fmla="*/ 12 w 23"/>
                  <a:gd name="T2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4">
                    <a:moveTo>
                      <a:pt x="12" y="13"/>
                    </a:moveTo>
                    <a:cubicBezTo>
                      <a:pt x="14" y="12"/>
                      <a:pt x="17" y="8"/>
                      <a:pt x="18" y="9"/>
                    </a:cubicBezTo>
                    <a:cubicBezTo>
                      <a:pt x="20" y="10"/>
                      <a:pt x="21" y="8"/>
                      <a:pt x="21" y="8"/>
                    </a:cubicBezTo>
                    <a:cubicBezTo>
                      <a:pt x="21" y="7"/>
                      <a:pt x="19" y="5"/>
                      <a:pt x="21" y="4"/>
                    </a:cubicBezTo>
                    <a:cubicBezTo>
                      <a:pt x="22" y="4"/>
                      <a:pt x="22" y="2"/>
                      <a:pt x="23" y="1"/>
                    </a:cubicBezTo>
                    <a:cubicBezTo>
                      <a:pt x="22" y="1"/>
                      <a:pt x="21" y="0"/>
                      <a:pt x="20" y="0"/>
                    </a:cubicBezTo>
                    <a:cubicBezTo>
                      <a:pt x="19" y="1"/>
                      <a:pt x="9" y="1"/>
                      <a:pt x="9" y="1"/>
                    </a:cubicBezTo>
                    <a:cubicBezTo>
                      <a:pt x="9" y="1"/>
                      <a:pt x="6" y="3"/>
                      <a:pt x="4" y="3"/>
                    </a:cubicBezTo>
                    <a:cubicBezTo>
                      <a:pt x="3" y="3"/>
                      <a:pt x="4" y="1"/>
                      <a:pt x="0" y="2"/>
                    </a:cubicBezTo>
                    <a:cubicBezTo>
                      <a:pt x="2" y="5"/>
                      <a:pt x="2" y="6"/>
                      <a:pt x="7" y="7"/>
                    </a:cubicBezTo>
                    <a:cubicBezTo>
                      <a:pt x="11" y="8"/>
                      <a:pt x="6" y="11"/>
                      <a:pt x="10" y="13"/>
                    </a:cubicBezTo>
                    <a:cubicBezTo>
                      <a:pt x="10" y="13"/>
                      <a:pt x="11" y="14"/>
                      <a:pt x="11" y="14"/>
                    </a:cubicBezTo>
                    <a:cubicBezTo>
                      <a:pt x="11" y="13"/>
                      <a:pt x="12" y="13"/>
                      <a:pt x="12" y="1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26" name="Freeform 22">
                <a:extLst>
                  <a:ext uri="{FF2B5EF4-FFF2-40B4-BE49-F238E27FC236}">
                    <a16:creationId xmlns:a16="http://schemas.microsoft.com/office/drawing/2014/main" id="{D22E562F-F50A-4B34-8D0A-49DB668C5F47}"/>
                  </a:ext>
                </a:extLst>
              </p:cNvPr>
              <p:cNvSpPr>
                <a:spLocks/>
              </p:cNvSpPr>
              <p:nvPr/>
            </p:nvSpPr>
            <p:spPr bwMode="auto">
              <a:xfrm>
                <a:off x="5190735" y="3876495"/>
                <a:ext cx="228360" cy="161860"/>
              </a:xfrm>
              <a:custGeom>
                <a:avLst/>
                <a:gdLst>
                  <a:gd name="T0" fmla="*/ 91 w 99"/>
                  <a:gd name="T1" fmla="*/ 40 h 70"/>
                  <a:gd name="T2" fmla="*/ 88 w 99"/>
                  <a:gd name="T3" fmla="*/ 35 h 70"/>
                  <a:gd name="T4" fmla="*/ 83 w 99"/>
                  <a:gd name="T5" fmla="*/ 30 h 70"/>
                  <a:gd name="T6" fmla="*/ 80 w 99"/>
                  <a:gd name="T7" fmla="*/ 25 h 70"/>
                  <a:gd name="T8" fmla="*/ 74 w 99"/>
                  <a:gd name="T9" fmla="*/ 22 h 70"/>
                  <a:gd name="T10" fmla="*/ 73 w 99"/>
                  <a:gd name="T11" fmla="*/ 20 h 70"/>
                  <a:gd name="T12" fmla="*/ 69 w 99"/>
                  <a:gd name="T13" fmla="*/ 19 h 70"/>
                  <a:gd name="T14" fmla="*/ 70 w 99"/>
                  <a:gd name="T15" fmla="*/ 16 h 70"/>
                  <a:gd name="T16" fmla="*/ 70 w 99"/>
                  <a:gd name="T17" fmla="*/ 9 h 70"/>
                  <a:gd name="T18" fmla="*/ 64 w 99"/>
                  <a:gd name="T19" fmla="*/ 2 h 70"/>
                  <a:gd name="T20" fmla="*/ 62 w 99"/>
                  <a:gd name="T21" fmla="*/ 1 h 70"/>
                  <a:gd name="T22" fmla="*/ 56 w 99"/>
                  <a:gd name="T23" fmla="*/ 4 h 70"/>
                  <a:gd name="T24" fmla="*/ 54 w 99"/>
                  <a:gd name="T25" fmla="*/ 8 h 70"/>
                  <a:gd name="T26" fmla="*/ 46 w 99"/>
                  <a:gd name="T27" fmla="*/ 16 h 70"/>
                  <a:gd name="T28" fmla="*/ 35 w 99"/>
                  <a:gd name="T29" fmla="*/ 18 h 70"/>
                  <a:gd name="T30" fmla="*/ 34 w 99"/>
                  <a:gd name="T31" fmla="*/ 23 h 70"/>
                  <a:gd name="T32" fmla="*/ 27 w 99"/>
                  <a:gd name="T33" fmla="*/ 26 h 70"/>
                  <a:gd name="T34" fmla="*/ 18 w 99"/>
                  <a:gd name="T35" fmla="*/ 29 h 70"/>
                  <a:gd name="T36" fmla="*/ 13 w 99"/>
                  <a:gd name="T37" fmla="*/ 29 h 70"/>
                  <a:gd name="T38" fmla="*/ 9 w 99"/>
                  <a:gd name="T39" fmla="*/ 31 h 70"/>
                  <a:gd name="T40" fmla="*/ 8 w 99"/>
                  <a:gd name="T41" fmla="*/ 30 h 70"/>
                  <a:gd name="T42" fmla="*/ 4 w 99"/>
                  <a:gd name="T43" fmla="*/ 35 h 70"/>
                  <a:gd name="T44" fmla="*/ 0 w 99"/>
                  <a:gd name="T45" fmla="*/ 43 h 70"/>
                  <a:gd name="T46" fmla="*/ 1 w 99"/>
                  <a:gd name="T47" fmla="*/ 50 h 70"/>
                  <a:gd name="T48" fmla="*/ 3 w 99"/>
                  <a:gd name="T49" fmla="*/ 56 h 70"/>
                  <a:gd name="T50" fmla="*/ 5 w 99"/>
                  <a:gd name="T51" fmla="*/ 61 h 70"/>
                  <a:gd name="T52" fmla="*/ 6 w 99"/>
                  <a:gd name="T53" fmla="*/ 64 h 70"/>
                  <a:gd name="T54" fmla="*/ 12 w 99"/>
                  <a:gd name="T55" fmla="*/ 69 h 70"/>
                  <a:gd name="T56" fmla="*/ 13 w 99"/>
                  <a:gd name="T57" fmla="*/ 70 h 70"/>
                  <a:gd name="T58" fmla="*/ 14 w 99"/>
                  <a:gd name="T59" fmla="*/ 69 h 70"/>
                  <a:gd name="T60" fmla="*/ 15 w 99"/>
                  <a:gd name="T61" fmla="*/ 63 h 70"/>
                  <a:gd name="T62" fmla="*/ 19 w 99"/>
                  <a:gd name="T63" fmla="*/ 62 h 70"/>
                  <a:gd name="T64" fmla="*/ 23 w 99"/>
                  <a:gd name="T65" fmla="*/ 61 h 70"/>
                  <a:gd name="T66" fmla="*/ 30 w 99"/>
                  <a:gd name="T67" fmla="*/ 62 h 70"/>
                  <a:gd name="T68" fmla="*/ 30 w 99"/>
                  <a:gd name="T69" fmla="*/ 57 h 70"/>
                  <a:gd name="T70" fmla="*/ 38 w 99"/>
                  <a:gd name="T71" fmla="*/ 50 h 70"/>
                  <a:gd name="T72" fmla="*/ 45 w 99"/>
                  <a:gd name="T73" fmla="*/ 55 h 70"/>
                  <a:gd name="T74" fmla="*/ 60 w 99"/>
                  <a:gd name="T75" fmla="*/ 58 h 70"/>
                  <a:gd name="T76" fmla="*/ 63 w 99"/>
                  <a:gd name="T77" fmla="*/ 52 h 70"/>
                  <a:gd name="T78" fmla="*/ 69 w 99"/>
                  <a:gd name="T79" fmla="*/ 52 h 70"/>
                  <a:gd name="T80" fmla="*/ 77 w 99"/>
                  <a:gd name="T81" fmla="*/ 50 h 70"/>
                  <a:gd name="T82" fmla="*/ 84 w 99"/>
                  <a:gd name="T83" fmla="*/ 49 h 70"/>
                  <a:gd name="T84" fmla="*/ 93 w 99"/>
                  <a:gd name="T85" fmla="*/ 50 h 70"/>
                  <a:gd name="T86" fmla="*/ 99 w 99"/>
                  <a:gd name="T87" fmla="*/ 49 h 70"/>
                  <a:gd name="T88" fmla="*/ 97 w 99"/>
                  <a:gd name="T89" fmla="*/ 44 h 70"/>
                  <a:gd name="T90" fmla="*/ 91 w 99"/>
                  <a:gd name="T91" fmla="*/ 4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70">
                    <a:moveTo>
                      <a:pt x="91" y="40"/>
                    </a:moveTo>
                    <a:cubicBezTo>
                      <a:pt x="91" y="39"/>
                      <a:pt x="91" y="37"/>
                      <a:pt x="88" y="35"/>
                    </a:cubicBezTo>
                    <a:cubicBezTo>
                      <a:pt x="85" y="32"/>
                      <a:pt x="83" y="32"/>
                      <a:pt x="83" y="30"/>
                    </a:cubicBezTo>
                    <a:cubicBezTo>
                      <a:pt x="83" y="29"/>
                      <a:pt x="82" y="28"/>
                      <a:pt x="80" y="25"/>
                    </a:cubicBezTo>
                    <a:cubicBezTo>
                      <a:pt x="77" y="22"/>
                      <a:pt x="74" y="22"/>
                      <a:pt x="74" y="22"/>
                    </a:cubicBezTo>
                    <a:cubicBezTo>
                      <a:pt x="73" y="20"/>
                      <a:pt x="73" y="20"/>
                      <a:pt x="73" y="20"/>
                    </a:cubicBezTo>
                    <a:cubicBezTo>
                      <a:pt x="69" y="19"/>
                      <a:pt x="69" y="19"/>
                      <a:pt x="69" y="19"/>
                    </a:cubicBezTo>
                    <a:cubicBezTo>
                      <a:pt x="69" y="19"/>
                      <a:pt x="67" y="18"/>
                      <a:pt x="70" y="16"/>
                    </a:cubicBezTo>
                    <a:cubicBezTo>
                      <a:pt x="73" y="15"/>
                      <a:pt x="70" y="11"/>
                      <a:pt x="70" y="9"/>
                    </a:cubicBezTo>
                    <a:cubicBezTo>
                      <a:pt x="69" y="8"/>
                      <a:pt x="65" y="3"/>
                      <a:pt x="64" y="2"/>
                    </a:cubicBezTo>
                    <a:cubicBezTo>
                      <a:pt x="63" y="2"/>
                      <a:pt x="63" y="2"/>
                      <a:pt x="62" y="1"/>
                    </a:cubicBezTo>
                    <a:cubicBezTo>
                      <a:pt x="61" y="0"/>
                      <a:pt x="57" y="2"/>
                      <a:pt x="56" y="4"/>
                    </a:cubicBezTo>
                    <a:cubicBezTo>
                      <a:pt x="54" y="6"/>
                      <a:pt x="55" y="7"/>
                      <a:pt x="54" y="8"/>
                    </a:cubicBezTo>
                    <a:cubicBezTo>
                      <a:pt x="53" y="9"/>
                      <a:pt x="49" y="13"/>
                      <a:pt x="46" y="16"/>
                    </a:cubicBezTo>
                    <a:cubicBezTo>
                      <a:pt x="44" y="19"/>
                      <a:pt x="37" y="17"/>
                      <a:pt x="35" y="18"/>
                    </a:cubicBezTo>
                    <a:cubicBezTo>
                      <a:pt x="33" y="19"/>
                      <a:pt x="36" y="21"/>
                      <a:pt x="34" y="23"/>
                    </a:cubicBezTo>
                    <a:cubicBezTo>
                      <a:pt x="33" y="24"/>
                      <a:pt x="29" y="26"/>
                      <a:pt x="27" y="26"/>
                    </a:cubicBezTo>
                    <a:cubicBezTo>
                      <a:pt x="26" y="27"/>
                      <a:pt x="20" y="27"/>
                      <a:pt x="18" y="29"/>
                    </a:cubicBezTo>
                    <a:cubicBezTo>
                      <a:pt x="17" y="31"/>
                      <a:pt x="15" y="27"/>
                      <a:pt x="13" y="29"/>
                    </a:cubicBezTo>
                    <a:cubicBezTo>
                      <a:pt x="12" y="31"/>
                      <a:pt x="10" y="32"/>
                      <a:pt x="9" y="31"/>
                    </a:cubicBezTo>
                    <a:cubicBezTo>
                      <a:pt x="8" y="31"/>
                      <a:pt x="8" y="30"/>
                      <a:pt x="8" y="30"/>
                    </a:cubicBezTo>
                    <a:cubicBezTo>
                      <a:pt x="6" y="31"/>
                      <a:pt x="5" y="33"/>
                      <a:pt x="4" y="35"/>
                    </a:cubicBezTo>
                    <a:cubicBezTo>
                      <a:pt x="3" y="38"/>
                      <a:pt x="0" y="41"/>
                      <a:pt x="0" y="43"/>
                    </a:cubicBezTo>
                    <a:cubicBezTo>
                      <a:pt x="0" y="45"/>
                      <a:pt x="1" y="47"/>
                      <a:pt x="1" y="50"/>
                    </a:cubicBezTo>
                    <a:cubicBezTo>
                      <a:pt x="1" y="52"/>
                      <a:pt x="2" y="54"/>
                      <a:pt x="3" y="56"/>
                    </a:cubicBezTo>
                    <a:cubicBezTo>
                      <a:pt x="5" y="58"/>
                      <a:pt x="5" y="61"/>
                      <a:pt x="5" y="61"/>
                    </a:cubicBezTo>
                    <a:cubicBezTo>
                      <a:pt x="5" y="61"/>
                      <a:pt x="5" y="62"/>
                      <a:pt x="6" y="64"/>
                    </a:cubicBezTo>
                    <a:cubicBezTo>
                      <a:pt x="8" y="65"/>
                      <a:pt x="11" y="67"/>
                      <a:pt x="12" y="69"/>
                    </a:cubicBezTo>
                    <a:cubicBezTo>
                      <a:pt x="12" y="69"/>
                      <a:pt x="12" y="70"/>
                      <a:pt x="13" y="70"/>
                    </a:cubicBezTo>
                    <a:cubicBezTo>
                      <a:pt x="13" y="70"/>
                      <a:pt x="13" y="70"/>
                      <a:pt x="14" y="69"/>
                    </a:cubicBezTo>
                    <a:cubicBezTo>
                      <a:pt x="15" y="67"/>
                      <a:pt x="15" y="63"/>
                      <a:pt x="15" y="63"/>
                    </a:cubicBezTo>
                    <a:cubicBezTo>
                      <a:pt x="19" y="62"/>
                      <a:pt x="19" y="62"/>
                      <a:pt x="19" y="62"/>
                    </a:cubicBezTo>
                    <a:cubicBezTo>
                      <a:pt x="23" y="61"/>
                      <a:pt x="23" y="61"/>
                      <a:pt x="23" y="61"/>
                    </a:cubicBezTo>
                    <a:cubicBezTo>
                      <a:pt x="30" y="62"/>
                      <a:pt x="30" y="62"/>
                      <a:pt x="30" y="62"/>
                    </a:cubicBezTo>
                    <a:cubicBezTo>
                      <a:pt x="30" y="57"/>
                      <a:pt x="30" y="57"/>
                      <a:pt x="30" y="57"/>
                    </a:cubicBezTo>
                    <a:cubicBezTo>
                      <a:pt x="30" y="57"/>
                      <a:pt x="35" y="50"/>
                      <a:pt x="38" y="50"/>
                    </a:cubicBezTo>
                    <a:cubicBezTo>
                      <a:pt x="42" y="50"/>
                      <a:pt x="45" y="55"/>
                      <a:pt x="45" y="55"/>
                    </a:cubicBezTo>
                    <a:cubicBezTo>
                      <a:pt x="60" y="58"/>
                      <a:pt x="60" y="58"/>
                      <a:pt x="60" y="58"/>
                    </a:cubicBezTo>
                    <a:cubicBezTo>
                      <a:pt x="60" y="58"/>
                      <a:pt x="61" y="53"/>
                      <a:pt x="63" y="52"/>
                    </a:cubicBezTo>
                    <a:cubicBezTo>
                      <a:pt x="64" y="51"/>
                      <a:pt x="67" y="53"/>
                      <a:pt x="69" y="52"/>
                    </a:cubicBezTo>
                    <a:cubicBezTo>
                      <a:pt x="71" y="51"/>
                      <a:pt x="74" y="50"/>
                      <a:pt x="77" y="50"/>
                    </a:cubicBezTo>
                    <a:cubicBezTo>
                      <a:pt x="81" y="50"/>
                      <a:pt x="82" y="52"/>
                      <a:pt x="84" y="49"/>
                    </a:cubicBezTo>
                    <a:cubicBezTo>
                      <a:pt x="85" y="46"/>
                      <a:pt x="93" y="50"/>
                      <a:pt x="93" y="50"/>
                    </a:cubicBezTo>
                    <a:cubicBezTo>
                      <a:pt x="99" y="49"/>
                      <a:pt x="99" y="49"/>
                      <a:pt x="99" y="49"/>
                    </a:cubicBezTo>
                    <a:cubicBezTo>
                      <a:pt x="97" y="44"/>
                      <a:pt x="97" y="44"/>
                      <a:pt x="97" y="44"/>
                    </a:cubicBezTo>
                    <a:cubicBezTo>
                      <a:pt x="97" y="44"/>
                      <a:pt x="91" y="42"/>
                      <a:pt x="91" y="4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27" name="Freeform 23">
                <a:extLst>
                  <a:ext uri="{FF2B5EF4-FFF2-40B4-BE49-F238E27FC236}">
                    <a16:creationId xmlns:a16="http://schemas.microsoft.com/office/drawing/2014/main" id="{E6613EBA-CBB4-407C-8806-B431A840661F}"/>
                  </a:ext>
                </a:extLst>
              </p:cNvPr>
              <p:cNvSpPr>
                <a:spLocks/>
              </p:cNvSpPr>
              <p:nvPr/>
            </p:nvSpPr>
            <p:spPr bwMode="auto">
              <a:xfrm>
                <a:off x="4973668" y="3826306"/>
                <a:ext cx="220832" cy="181935"/>
              </a:xfrm>
              <a:custGeom>
                <a:avLst/>
                <a:gdLst>
                  <a:gd name="T0" fmla="*/ 59 w 96"/>
                  <a:gd name="T1" fmla="*/ 58 h 79"/>
                  <a:gd name="T2" fmla="*/ 64 w 96"/>
                  <a:gd name="T3" fmla="*/ 57 h 79"/>
                  <a:gd name="T4" fmla="*/ 69 w 96"/>
                  <a:gd name="T5" fmla="*/ 61 h 79"/>
                  <a:gd name="T6" fmla="*/ 73 w 96"/>
                  <a:gd name="T7" fmla="*/ 57 h 79"/>
                  <a:gd name="T8" fmla="*/ 79 w 96"/>
                  <a:gd name="T9" fmla="*/ 45 h 79"/>
                  <a:gd name="T10" fmla="*/ 83 w 96"/>
                  <a:gd name="T11" fmla="*/ 40 h 79"/>
                  <a:gd name="T12" fmla="*/ 83 w 96"/>
                  <a:gd name="T13" fmla="*/ 36 h 79"/>
                  <a:gd name="T14" fmla="*/ 85 w 96"/>
                  <a:gd name="T15" fmla="*/ 31 h 79"/>
                  <a:gd name="T16" fmla="*/ 90 w 96"/>
                  <a:gd name="T17" fmla="*/ 22 h 79"/>
                  <a:gd name="T18" fmla="*/ 95 w 96"/>
                  <a:gd name="T19" fmla="*/ 19 h 79"/>
                  <a:gd name="T20" fmla="*/ 94 w 96"/>
                  <a:gd name="T21" fmla="*/ 14 h 79"/>
                  <a:gd name="T22" fmla="*/ 91 w 96"/>
                  <a:gd name="T23" fmla="*/ 11 h 79"/>
                  <a:gd name="T24" fmla="*/ 92 w 96"/>
                  <a:gd name="T25" fmla="*/ 7 h 79"/>
                  <a:gd name="T26" fmla="*/ 88 w 96"/>
                  <a:gd name="T27" fmla="*/ 3 h 79"/>
                  <a:gd name="T28" fmla="*/ 86 w 96"/>
                  <a:gd name="T29" fmla="*/ 2 h 79"/>
                  <a:gd name="T30" fmla="*/ 80 w 96"/>
                  <a:gd name="T31" fmla="*/ 7 h 79"/>
                  <a:gd name="T32" fmla="*/ 73 w 96"/>
                  <a:gd name="T33" fmla="*/ 5 h 79"/>
                  <a:gd name="T34" fmla="*/ 63 w 96"/>
                  <a:gd name="T35" fmla="*/ 5 h 79"/>
                  <a:gd name="T36" fmla="*/ 57 w 96"/>
                  <a:gd name="T37" fmla="*/ 9 h 79"/>
                  <a:gd name="T38" fmla="*/ 49 w 96"/>
                  <a:gd name="T39" fmla="*/ 9 h 79"/>
                  <a:gd name="T40" fmla="*/ 43 w 96"/>
                  <a:gd name="T41" fmla="*/ 6 h 79"/>
                  <a:gd name="T42" fmla="*/ 36 w 96"/>
                  <a:gd name="T43" fmla="*/ 7 h 79"/>
                  <a:gd name="T44" fmla="*/ 32 w 96"/>
                  <a:gd name="T45" fmla="*/ 3 h 79"/>
                  <a:gd name="T46" fmla="*/ 25 w 96"/>
                  <a:gd name="T47" fmla="*/ 1 h 79"/>
                  <a:gd name="T48" fmla="*/ 21 w 96"/>
                  <a:gd name="T49" fmla="*/ 3 h 79"/>
                  <a:gd name="T50" fmla="*/ 13 w 96"/>
                  <a:gd name="T51" fmla="*/ 3 h 79"/>
                  <a:gd name="T52" fmla="*/ 11 w 96"/>
                  <a:gd name="T53" fmla="*/ 9 h 79"/>
                  <a:gd name="T54" fmla="*/ 8 w 96"/>
                  <a:gd name="T55" fmla="*/ 15 h 79"/>
                  <a:gd name="T56" fmla="*/ 7 w 96"/>
                  <a:gd name="T57" fmla="*/ 17 h 79"/>
                  <a:gd name="T58" fmla="*/ 8 w 96"/>
                  <a:gd name="T59" fmla="*/ 22 h 79"/>
                  <a:gd name="T60" fmla="*/ 7 w 96"/>
                  <a:gd name="T61" fmla="*/ 33 h 79"/>
                  <a:gd name="T62" fmla="*/ 4 w 96"/>
                  <a:gd name="T63" fmla="*/ 38 h 79"/>
                  <a:gd name="T64" fmla="*/ 1 w 96"/>
                  <a:gd name="T65" fmla="*/ 44 h 79"/>
                  <a:gd name="T66" fmla="*/ 1 w 96"/>
                  <a:gd name="T67" fmla="*/ 53 h 79"/>
                  <a:gd name="T68" fmla="*/ 3 w 96"/>
                  <a:gd name="T69" fmla="*/ 60 h 79"/>
                  <a:gd name="T70" fmla="*/ 3 w 96"/>
                  <a:gd name="T71" fmla="*/ 60 h 79"/>
                  <a:gd name="T72" fmla="*/ 15 w 96"/>
                  <a:gd name="T73" fmla="*/ 63 h 79"/>
                  <a:gd name="T74" fmla="*/ 23 w 96"/>
                  <a:gd name="T75" fmla="*/ 71 h 79"/>
                  <a:gd name="T76" fmla="*/ 27 w 96"/>
                  <a:gd name="T77" fmla="*/ 78 h 79"/>
                  <a:gd name="T78" fmla="*/ 35 w 96"/>
                  <a:gd name="T79" fmla="*/ 76 h 79"/>
                  <a:gd name="T80" fmla="*/ 46 w 96"/>
                  <a:gd name="T81" fmla="*/ 75 h 79"/>
                  <a:gd name="T82" fmla="*/ 47 w 96"/>
                  <a:gd name="T83" fmla="*/ 75 h 79"/>
                  <a:gd name="T84" fmla="*/ 50 w 96"/>
                  <a:gd name="T85" fmla="*/ 66 h 79"/>
                  <a:gd name="T86" fmla="*/ 59 w 96"/>
                  <a:gd name="T87" fmla="*/ 5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79">
                    <a:moveTo>
                      <a:pt x="59" y="58"/>
                    </a:moveTo>
                    <a:cubicBezTo>
                      <a:pt x="60" y="57"/>
                      <a:pt x="62" y="58"/>
                      <a:pt x="64" y="57"/>
                    </a:cubicBezTo>
                    <a:cubicBezTo>
                      <a:pt x="65" y="56"/>
                      <a:pt x="69" y="59"/>
                      <a:pt x="69" y="61"/>
                    </a:cubicBezTo>
                    <a:cubicBezTo>
                      <a:pt x="70" y="63"/>
                      <a:pt x="71" y="60"/>
                      <a:pt x="73" y="57"/>
                    </a:cubicBezTo>
                    <a:cubicBezTo>
                      <a:pt x="74" y="55"/>
                      <a:pt x="79" y="47"/>
                      <a:pt x="79" y="45"/>
                    </a:cubicBezTo>
                    <a:cubicBezTo>
                      <a:pt x="79" y="43"/>
                      <a:pt x="83" y="41"/>
                      <a:pt x="83" y="40"/>
                    </a:cubicBezTo>
                    <a:cubicBezTo>
                      <a:pt x="83" y="39"/>
                      <a:pt x="82" y="36"/>
                      <a:pt x="83" y="36"/>
                    </a:cubicBezTo>
                    <a:cubicBezTo>
                      <a:pt x="85" y="35"/>
                      <a:pt x="86" y="32"/>
                      <a:pt x="85" y="31"/>
                    </a:cubicBezTo>
                    <a:cubicBezTo>
                      <a:pt x="85" y="30"/>
                      <a:pt x="89" y="23"/>
                      <a:pt x="90" y="22"/>
                    </a:cubicBezTo>
                    <a:cubicBezTo>
                      <a:pt x="91" y="21"/>
                      <a:pt x="95" y="21"/>
                      <a:pt x="95" y="19"/>
                    </a:cubicBezTo>
                    <a:cubicBezTo>
                      <a:pt x="95" y="17"/>
                      <a:pt x="96" y="15"/>
                      <a:pt x="94" y="14"/>
                    </a:cubicBezTo>
                    <a:cubicBezTo>
                      <a:pt x="93" y="14"/>
                      <a:pt x="91" y="12"/>
                      <a:pt x="91" y="11"/>
                    </a:cubicBezTo>
                    <a:cubicBezTo>
                      <a:pt x="91" y="10"/>
                      <a:pt x="91" y="8"/>
                      <a:pt x="92" y="7"/>
                    </a:cubicBezTo>
                    <a:cubicBezTo>
                      <a:pt x="90" y="6"/>
                      <a:pt x="90" y="4"/>
                      <a:pt x="88" y="3"/>
                    </a:cubicBezTo>
                    <a:cubicBezTo>
                      <a:pt x="87" y="2"/>
                      <a:pt x="87" y="1"/>
                      <a:pt x="86" y="2"/>
                    </a:cubicBezTo>
                    <a:cubicBezTo>
                      <a:pt x="84" y="2"/>
                      <a:pt x="82" y="6"/>
                      <a:pt x="80" y="7"/>
                    </a:cubicBezTo>
                    <a:cubicBezTo>
                      <a:pt x="78" y="8"/>
                      <a:pt x="75" y="6"/>
                      <a:pt x="73" y="5"/>
                    </a:cubicBezTo>
                    <a:cubicBezTo>
                      <a:pt x="72" y="5"/>
                      <a:pt x="65" y="5"/>
                      <a:pt x="63" y="5"/>
                    </a:cubicBezTo>
                    <a:cubicBezTo>
                      <a:pt x="61" y="5"/>
                      <a:pt x="59" y="8"/>
                      <a:pt x="57" y="9"/>
                    </a:cubicBezTo>
                    <a:cubicBezTo>
                      <a:pt x="55" y="10"/>
                      <a:pt x="51" y="9"/>
                      <a:pt x="49" y="9"/>
                    </a:cubicBezTo>
                    <a:cubicBezTo>
                      <a:pt x="48" y="8"/>
                      <a:pt x="44" y="6"/>
                      <a:pt x="43" y="6"/>
                    </a:cubicBezTo>
                    <a:cubicBezTo>
                      <a:pt x="42" y="6"/>
                      <a:pt x="39" y="6"/>
                      <a:pt x="36" y="7"/>
                    </a:cubicBezTo>
                    <a:cubicBezTo>
                      <a:pt x="34" y="9"/>
                      <a:pt x="33" y="5"/>
                      <a:pt x="32" y="3"/>
                    </a:cubicBezTo>
                    <a:cubicBezTo>
                      <a:pt x="30" y="1"/>
                      <a:pt x="27" y="3"/>
                      <a:pt x="25" y="1"/>
                    </a:cubicBezTo>
                    <a:cubicBezTo>
                      <a:pt x="24" y="0"/>
                      <a:pt x="22" y="3"/>
                      <a:pt x="21" y="3"/>
                    </a:cubicBezTo>
                    <a:cubicBezTo>
                      <a:pt x="19" y="3"/>
                      <a:pt x="15" y="2"/>
                      <a:pt x="13" y="3"/>
                    </a:cubicBezTo>
                    <a:cubicBezTo>
                      <a:pt x="12" y="4"/>
                      <a:pt x="12" y="9"/>
                      <a:pt x="11" y="9"/>
                    </a:cubicBezTo>
                    <a:cubicBezTo>
                      <a:pt x="11" y="10"/>
                      <a:pt x="8" y="13"/>
                      <a:pt x="8" y="15"/>
                    </a:cubicBezTo>
                    <a:cubicBezTo>
                      <a:pt x="8" y="16"/>
                      <a:pt x="8" y="16"/>
                      <a:pt x="7" y="17"/>
                    </a:cubicBezTo>
                    <a:cubicBezTo>
                      <a:pt x="7" y="19"/>
                      <a:pt x="8" y="21"/>
                      <a:pt x="8" y="22"/>
                    </a:cubicBezTo>
                    <a:cubicBezTo>
                      <a:pt x="8" y="24"/>
                      <a:pt x="9" y="32"/>
                      <a:pt x="7" y="33"/>
                    </a:cubicBezTo>
                    <a:cubicBezTo>
                      <a:pt x="5" y="35"/>
                      <a:pt x="4" y="38"/>
                      <a:pt x="4" y="38"/>
                    </a:cubicBezTo>
                    <a:cubicBezTo>
                      <a:pt x="4" y="38"/>
                      <a:pt x="1" y="40"/>
                      <a:pt x="1" y="44"/>
                    </a:cubicBezTo>
                    <a:cubicBezTo>
                      <a:pt x="0" y="48"/>
                      <a:pt x="1" y="50"/>
                      <a:pt x="1" y="53"/>
                    </a:cubicBezTo>
                    <a:cubicBezTo>
                      <a:pt x="1" y="56"/>
                      <a:pt x="2" y="57"/>
                      <a:pt x="3" y="60"/>
                    </a:cubicBezTo>
                    <a:cubicBezTo>
                      <a:pt x="3" y="60"/>
                      <a:pt x="3" y="60"/>
                      <a:pt x="3" y="60"/>
                    </a:cubicBezTo>
                    <a:cubicBezTo>
                      <a:pt x="5" y="62"/>
                      <a:pt x="12" y="62"/>
                      <a:pt x="15" y="63"/>
                    </a:cubicBezTo>
                    <a:cubicBezTo>
                      <a:pt x="19" y="64"/>
                      <a:pt x="23" y="69"/>
                      <a:pt x="23" y="71"/>
                    </a:cubicBezTo>
                    <a:cubicBezTo>
                      <a:pt x="23" y="73"/>
                      <a:pt x="25" y="77"/>
                      <a:pt x="27" y="78"/>
                    </a:cubicBezTo>
                    <a:cubicBezTo>
                      <a:pt x="29" y="79"/>
                      <a:pt x="33" y="76"/>
                      <a:pt x="35" y="76"/>
                    </a:cubicBezTo>
                    <a:cubicBezTo>
                      <a:pt x="37" y="76"/>
                      <a:pt x="45" y="76"/>
                      <a:pt x="46" y="75"/>
                    </a:cubicBezTo>
                    <a:cubicBezTo>
                      <a:pt x="47" y="75"/>
                      <a:pt x="47" y="75"/>
                      <a:pt x="47" y="75"/>
                    </a:cubicBezTo>
                    <a:cubicBezTo>
                      <a:pt x="49" y="70"/>
                      <a:pt x="50" y="66"/>
                      <a:pt x="50" y="66"/>
                    </a:cubicBezTo>
                    <a:cubicBezTo>
                      <a:pt x="50" y="66"/>
                      <a:pt x="58" y="58"/>
                      <a:pt x="59" y="5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28" name="Freeform 24">
                <a:extLst>
                  <a:ext uri="{FF2B5EF4-FFF2-40B4-BE49-F238E27FC236}">
                    <a16:creationId xmlns:a16="http://schemas.microsoft.com/office/drawing/2014/main" id="{9B7E9B4C-FC9E-4A3C-B375-BA3B89EF82D8}"/>
                  </a:ext>
                </a:extLst>
              </p:cNvPr>
              <p:cNvSpPr>
                <a:spLocks/>
              </p:cNvSpPr>
              <p:nvPr/>
            </p:nvSpPr>
            <p:spPr bwMode="auto">
              <a:xfrm>
                <a:off x="4937281" y="3853910"/>
                <a:ext cx="56463" cy="115435"/>
              </a:xfrm>
              <a:custGeom>
                <a:avLst/>
                <a:gdLst>
                  <a:gd name="T0" fmla="*/ 17 w 25"/>
                  <a:gd name="T1" fmla="*/ 32 h 50"/>
                  <a:gd name="T2" fmla="*/ 20 w 25"/>
                  <a:gd name="T3" fmla="*/ 26 h 50"/>
                  <a:gd name="T4" fmla="*/ 23 w 25"/>
                  <a:gd name="T5" fmla="*/ 21 h 50"/>
                  <a:gd name="T6" fmla="*/ 24 w 25"/>
                  <a:gd name="T7" fmla="*/ 10 h 50"/>
                  <a:gd name="T8" fmla="*/ 23 w 25"/>
                  <a:gd name="T9" fmla="*/ 5 h 50"/>
                  <a:gd name="T10" fmla="*/ 21 w 25"/>
                  <a:gd name="T11" fmla="*/ 4 h 50"/>
                  <a:gd name="T12" fmla="*/ 18 w 25"/>
                  <a:gd name="T13" fmla="*/ 1 h 50"/>
                  <a:gd name="T14" fmla="*/ 15 w 25"/>
                  <a:gd name="T15" fmla="*/ 4 h 50"/>
                  <a:gd name="T16" fmla="*/ 13 w 25"/>
                  <a:gd name="T17" fmla="*/ 8 h 50"/>
                  <a:gd name="T18" fmla="*/ 6 w 25"/>
                  <a:gd name="T19" fmla="*/ 9 h 50"/>
                  <a:gd name="T20" fmla="*/ 2 w 25"/>
                  <a:gd name="T21" fmla="*/ 12 h 50"/>
                  <a:gd name="T22" fmla="*/ 0 w 25"/>
                  <a:gd name="T23" fmla="*/ 12 h 50"/>
                  <a:gd name="T24" fmla="*/ 5 w 25"/>
                  <a:gd name="T25" fmla="*/ 20 h 50"/>
                  <a:gd name="T26" fmla="*/ 6 w 25"/>
                  <a:gd name="T27" fmla="*/ 26 h 50"/>
                  <a:gd name="T28" fmla="*/ 8 w 25"/>
                  <a:gd name="T29" fmla="*/ 35 h 50"/>
                  <a:gd name="T30" fmla="*/ 8 w 25"/>
                  <a:gd name="T31" fmla="*/ 50 h 50"/>
                  <a:gd name="T32" fmla="*/ 14 w 25"/>
                  <a:gd name="T33" fmla="*/ 50 h 50"/>
                  <a:gd name="T34" fmla="*/ 19 w 25"/>
                  <a:gd name="T35" fmla="*/ 48 h 50"/>
                  <a:gd name="T36" fmla="*/ 17 w 25"/>
                  <a:gd name="T37" fmla="*/ 41 h 50"/>
                  <a:gd name="T38" fmla="*/ 17 w 25"/>
                  <a:gd name="T39"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50">
                    <a:moveTo>
                      <a:pt x="17" y="32"/>
                    </a:moveTo>
                    <a:cubicBezTo>
                      <a:pt x="17" y="28"/>
                      <a:pt x="20" y="26"/>
                      <a:pt x="20" y="26"/>
                    </a:cubicBezTo>
                    <a:cubicBezTo>
                      <a:pt x="20" y="26"/>
                      <a:pt x="21" y="23"/>
                      <a:pt x="23" y="21"/>
                    </a:cubicBezTo>
                    <a:cubicBezTo>
                      <a:pt x="25" y="20"/>
                      <a:pt x="24" y="12"/>
                      <a:pt x="24" y="10"/>
                    </a:cubicBezTo>
                    <a:cubicBezTo>
                      <a:pt x="24" y="9"/>
                      <a:pt x="23" y="7"/>
                      <a:pt x="23" y="5"/>
                    </a:cubicBezTo>
                    <a:cubicBezTo>
                      <a:pt x="23" y="5"/>
                      <a:pt x="22" y="5"/>
                      <a:pt x="21" y="4"/>
                    </a:cubicBezTo>
                    <a:cubicBezTo>
                      <a:pt x="18" y="4"/>
                      <a:pt x="20" y="1"/>
                      <a:pt x="18" y="1"/>
                    </a:cubicBezTo>
                    <a:cubicBezTo>
                      <a:pt x="16" y="0"/>
                      <a:pt x="15" y="3"/>
                      <a:pt x="15" y="4"/>
                    </a:cubicBezTo>
                    <a:cubicBezTo>
                      <a:pt x="16" y="6"/>
                      <a:pt x="14" y="6"/>
                      <a:pt x="13" y="8"/>
                    </a:cubicBezTo>
                    <a:cubicBezTo>
                      <a:pt x="12" y="9"/>
                      <a:pt x="8" y="9"/>
                      <a:pt x="6" y="9"/>
                    </a:cubicBezTo>
                    <a:cubicBezTo>
                      <a:pt x="5" y="9"/>
                      <a:pt x="3" y="12"/>
                      <a:pt x="2" y="12"/>
                    </a:cubicBezTo>
                    <a:cubicBezTo>
                      <a:pt x="1" y="12"/>
                      <a:pt x="1" y="12"/>
                      <a:pt x="0" y="12"/>
                    </a:cubicBezTo>
                    <a:cubicBezTo>
                      <a:pt x="1" y="18"/>
                      <a:pt x="2" y="18"/>
                      <a:pt x="5" y="20"/>
                    </a:cubicBezTo>
                    <a:cubicBezTo>
                      <a:pt x="8" y="22"/>
                      <a:pt x="5" y="24"/>
                      <a:pt x="6" y="26"/>
                    </a:cubicBezTo>
                    <a:cubicBezTo>
                      <a:pt x="8" y="27"/>
                      <a:pt x="7" y="31"/>
                      <a:pt x="8" y="35"/>
                    </a:cubicBezTo>
                    <a:cubicBezTo>
                      <a:pt x="8" y="38"/>
                      <a:pt x="8" y="45"/>
                      <a:pt x="8" y="50"/>
                    </a:cubicBezTo>
                    <a:cubicBezTo>
                      <a:pt x="10" y="50"/>
                      <a:pt x="12" y="50"/>
                      <a:pt x="14" y="50"/>
                    </a:cubicBezTo>
                    <a:cubicBezTo>
                      <a:pt x="16" y="50"/>
                      <a:pt x="18" y="46"/>
                      <a:pt x="19" y="48"/>
                    </a:cubicBezTo>
                    <a:cubicBezTo>
                      <a:pt x="18" y="45"/>
                      <a:pt x="17" y="44"/>
                      <a:pt x="17" y="41"/>
                    </a:cubicBezTo>
                    <a:cubicBezTo>
                      <a:pt x="17" y="38"/>
                      <a:pt x="16" y="36"/>
                      <a:pt x="17" y="3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29" name="Freeform 25">
                <a:extLst>
                  <a:ext uri="{FF2B5EF4-FFF2-40B4-BE49-F238E27FC236}">
                    <a16:creationId xmlns:a16="http://schemas.microsoft.com/office/drawing/2014/main" id="{B226C2BC-3080-4FC1-8129-4F10D69BDB6F}"/>
                  </a:ext>
                </a:extLst>
              </p:cNvPr>
              <p:cNvSpPr>
                <a:spLocks/>
              </p:cNvSpPr>
              <p:nvPr/>
            </p:nvSpPr>
            <p:spPr bwMode="auto">
              <a:xfrm>
                <a:off x="4920969" y="3879004"/>
                <a:ext cx="33878" cy="96614"/>
              </a:xfrm>
              <a:custGeom>
                <a:avLst/>
                <a:gdLst>
                  <a:gd name="T0" fmla="*/ 13 w 15"/>
                  <a:gd name="T1" fmla="*/ 15 h 42"/>
                  <a:gd name="T2" fmla="*/ 12 w 15"/>
                  <a:gd name="T3" fmla="*/ 9 h 42"/>
                  <a:gd name="T4" fmla="*/ 7 w 15"/>
                  <a:gd name="T5" fmla="*/ 1 h 42"/>
                  <a:gd name="T6" fmla="*/ 1 w 15"/>
                  <a:gd name="T7" fmla="*/ 0 h 42"/>
                  <a:gd name="T8" fmla="*/ 0 w 15"/>
                  <a:gd name="T9" fmla="*/ 0 h 42"/>
                  <a:gd name="T10" fmla="*/ 2 w 15"/>
                  <a:gd name="T11" fmla="*/ 5 h 42"/>
                  <a:gd name="T12" fmla="*/ 4 w 15"/>
                  <a:gd name="T13" fmla="*/ 10 h 42"/>
                  <a:gd name="T14" fmla="*/ 4 w 15"/>
                  <a:gd name="T15" fmla="*/ 22 h 42"/>
                  <a:gd name="T16" fmla="*/ 6 w 15"/>
                  <a:gd name="T17" fmla="*/ 33 h 42"/>
                  <a:gd name="T18" fmla="*/ 9 w 15"/>
                  <a:gd name="T19" fmla="*/ 42 h 42"/>
                  <a:gd name="T20" fmla="*/ 11 w 15"/>
                  <a:gd name="T21" fmla="*/ 41 h 42"/>
                  <a:gd name="T22" fmla="*/ 15 w 15"/>
                  <a:gd name="T23" fmla="*/ 39 h 42"/>
                  <a:gd name="T24" fmla="*/ 15 w 15"/>
                  <a:gd name="T25" fmla="*/ 24 h 42"/>
                  <a:gd name="T26" fmla="*/ 13 w 15"/>
                  <a:gd name="T27"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2">
                    <a:moveTo>
                      <a:pt x="13" y="15"/>
                    </a:moveTo>
                    <a:cubicBezTo>
                      <a:pt x="12" y="13"/>
                      <a:pt x="15" y="11"/>
                      <a:pt x="12" y="9"/>
                    </a:cubicBezTo>
                    <a:cubicBezTo>
                      <a:pt x="9" y="7"/>
                      <a:pt x="8" y="7"/>
                      <a:pt x="7" y="1"/>
                    </a:cubicBezTo>
                    <a:cubicBezTo>
                      <a:pt x="6" y="1"/>
                      <a:pt x="3" y="0"/>
                      <a:pt x="1" y="0"/>
                    </a:cubicBezTo>
                    <a:cubicBezTo>
                      <a:pt x="1" y="0"/>
                      <a:pt x="1" y="0"/>
                      <a:pt x="0" y="0"/>
                    </a:cubicBezTo>
                    <a:cubicBezTo>
                      <a:pt x="1" y="3"/>
                      <a:pt x="1" y="5"/>
                      <a:pt x="2" y="5"/>
                    </a:cubicBezTo>
                    <a:cubicBezTo>
                      <a:pt x="3" y="6"/>
                      <a:pt x="4" y="8"/>
                      <a:pt x="4" y="10"/>
                    </a:cubicBezTo>
                    <a:cubicBezTo>
                      <a:pt x="4" y="13"/>
                      <a:pt x="3" y="19"/>
                      <a:pt x="4" y="22"/>
                    </a:cubicBezTo>
                    <a:cubicBezTo>
                      <a:pt x="5" y="24"/>
                      <a:pt x="6" y="28"/>
                      <a:pt x="6" y="33"/>
                    </a:cubicBezTo>
                    <a:cubicBezTo>
                      <a:pt x="6" y="35"/>
                      <a:pt x="8" y="39"/>
                      <a:pt x="9" y="42"/>
                    </a:cubicBezTo>
                    <a:cubicBezTo>
                      <a:pt x="10" y="41"/>
                      <a:pt x="10" y="41"/>
                      <a:pt x="11" y="41"/>
                    </a:cubicBezTo>
                    <a:cubicBezTo>
                      <a:pt x="12" y="40"/>
                      <a:pt x="14" y="39"/>
                      <a:pt x="15" y="39"/>
                    </a:cubicBezTo>
                    <a:cubicBezTo>
                      <a:pt x="15" y="34"/>
                      <a:pt x="15" y="27"/>
                      <a:pt x="15" y="24"/>
                    </a:cubicBezTo>
                    <a:cubicBezTo>
                      <a:pt x="14" y="20"/>
                      <a:pt x="15" y="16"/>
                      <a:pt x="13" y="1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30" name="Freeform 26">
                <a:extLst>
                  <a:ext uri="{FF2B5EF4-FFF2-40B4-BE49-F238E27FC236}">
                    <a16:creationId xmlns:a16="http://schemas.microsoft.com/office/drawing/2014/main" id="{D3C41865-341D-493A-8B9E-31A51B569851}"/>
                  </a:ext>
                </a:extLst>
              </p:cNvPr>
              <p:cNvSpPr>
                <a:spLocks/>
              </p:cNvSpPr>
              <p:nvPr/>
            </p:nvSpPr>
            <p:spPr bwMode="auto">
              <a:xfrm>
                <a:off x="5081574" y="3842617"/>
                <a:ext cx="139275" cy="212049"/>
              </a:xfrm>
              <a:custGeom>
                <a:avLst/>
                <a:gdLst>
                  <a:gd name="T0" fmla="*/ 25 w 60"/>
                  <a:gd name="T1" fmla="*/ 88 h 92"/>
                  <a:gd name="T2" fmla="*/ 47 w 60"/>
                  <a:gd name="T3" fmla="*/ 88 h 92"/>
                  <a:gd name="T4" fmla="*/ 58 w 60"/>
                  <a:gd name="T5" fmla="*/ 92 h 92"/>
                  <a:gd name="T6" fmla="*/ 60 w 60"/>
                  <a:gd name="T7" fmla="*/ 85 h 92"/>
                  <a:gd name="T8" fmla="*/ 59 w 60"/>
                  <a:gd name="T9" fmla="*/ 84 h 92"/>
                  <a:gd name="T10" fmla="*/ 53 w 60"/>
                  <a:gd name="T11" fmla="*/ 79 h 92"/>
                  <a:gd name="T12" fmla="*/ 52 w 60"/>
                  <a:gd name="T13" fmla="*/ 76 h 92"/>
                  <a:gd name="T14" fmla="*/ 50 w 60"/>
                  <a:gd name="T15" fmla="*/ 71 h 92"/>
                  <a:gd name="T16" fmla="*/ 48 w 60"/>
                  <a:gd name="T17" fmla="*/ 65 h 92"/>
                  <a:gd name="T18" fmla="*/ 47 w 60"/>
                  <a:gd name="T19" fmla="*/ 58 h 92"/>
                  <a:gd name="T20" fmla="*/ 51 w 60"/>
                  <a:gd name="T21" fmla="*/ 50 h 92"/>
                  <a:gd name="T22" fmla="*/ 55 w 60"/>
                  <a:gd name="T23" fmla="*/ 45 h 92"/>
                  <a:gd name="T24" fmla="*/ 53 w 60"/>
                  <a:gd name="T25" fmla="*/ 39 h 92"/>
                  <a:gd name="T26" fmla="*/ 46 w 60"/>
                  <a:gd name="T27" fmla="*/ 32 h 92"/>
                  <a:gd name="T28" fmla="*/ 44 w 60"/>
                  <a:gd name="T29" fmla="*/ 27 h 92"/>
                  <a:gd name="T30" fmla="*/ 51 w 60"/>
                  <a:gd name="T31" fmla="*/ 26 h 92"/>
                  <a:gd name="T32" fmla="*/ 54 w 60"/>
                  <a:gd name="T33" fmla="*/ 24 h 92"/>
                  <a:gd name="T34" fmla="*/ 51 w 60"/>
                  <a:gd name="T35" fmla="*/ 14 h 92"/>
                  <a:gd name="T36" fmla="*/ 50 w 60"/>
                  <a:gd name="T37" fmla="*/ 7 h 92"/>
                  <a:gd name="T38" fmla="*/ 45 w 60"/>
                  <a:gd name="T39" fmla="*/ 0 h 92"/>
                  <a:gd name="T40" fmla="*/ 45 w 60"/>
                  <a:gd name="T41" fmla="*/ 0 h 92"/>
                  <a:gd name="T42" fmla="*/ 44 w 60"/>
                  <a:gd name="T43" fmla="*/ 4 h 92"/>
                  <a:gd name="T44" fmla="*/ 47 w 60"/>
                  <a:gd name="T45" fmla="*/ 7 h 92"/>
                  <a:gd name="T46" fmla="*/ 48 w 60"/>
                  <a:gd name="T47" fmla="*/ 12 h 92"/>
                  <a:gd name="T48" fmla="*/ 43 w 60"/>
                  <a:gd name="T49" fmla="*/ 15 h 92"/>
                  <a:gd name="T50" fmla="*/ 38 w 60"/>
                  <a:gd name="T51" fmla="*/ 24 h 92"/>
                  <a:gd name="T52" fmla="*/ 36 w 60"/>
                  <a:gd name="T53" fmla="*/ 29 h 92"/>
                  <a:gd name="T54" fmla="*/ 36 w 60"/>
                  <a:gd name="T55" fmla="*/ 33 h 92"/>
                  <a:gd name="T56" fmla="*/ 32 w 60"/>
                  <a:gd name="T57" fmla="*/ 38 h 92"/>
                  <a:gd name="T58" fmla="*/ 26 w 60"/>
                  <a:gd name="T59" fmla="*/ 50 h 92"/>
                  <a:gd name="T60" fmla="*/ 22 w 60"/>
                  <a:gd name="T61" fmla="*/ 54 h 92"/>
                  <a:gd name="T62" fmla="*/ 17 w 60"/>
                  <a:gd name="T63" fmla="*/ 50 h 92"/>
                  <a:gd name="T64" fmla="*/ 12 w 60"/>
                  <a:gd name="T65" fmla="*/ 51 h 92"/>
                  <a:gd name="T66" fmla="*/ 3 w 60"/>
                  <a:gd name="T67" fmla="*/ 59 h 92"/>
                  <a:gd name="T68" fmla="*/ 0 w 60"/>
                  <a:gd name="T69" fmla="*/ 68 h 92"/>
                  <a:gd name="T70" fmla="*/ 4 w 60"/>
                  <a:gd name="T71" fmla="*/ 72 h 92"/>
                  <a:gd name="T72" fmla="*/ 10 w 60"/>
                  <a:gd name="T73" fmla="*/ 74 h 92"/>
                  <a:gd name="T74" fmla="*/ 12 w 60"/>
                  <a:gd name="T75" fmla="*/ 82 h 92"/>
                  <a:gd name="T76" fmla="*/ 11 w 60"/>
                  <a:gd name="T77" fmla="*/ 89 h 92"/>
                  <a:gd name="T78" fmla="*/ 22 w 60"/>
                  <a:gd name="T79" fmla="*/ 89 h 92"/>
                  <a:gd name="T80" fmla="*/ 25 w 60"/>
                  <a:gd name="T81" fmla="*/ 8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92">
                    <a:moveTo>
                      <a:pt x="25" y="88"/>
                    </a:moveTo>
                    <a:cubicBezTo>
                      <a:pt x="25" y="88"/>
                      <a:pt x="44" y="89"/>
                      <a:pt x="47" y="88"/>
                    </a:cubicBezTo>
                    <a:cubicBezTo>
                      <a:pt x="49" y="88"/>
                      <a:pt x="58" y="92"/>
                      <a:pt x="58" y="92"/>
                    </a:cubicBezTo>
                    <a:cubicBezTo>
                      <a:pt x="58" y="92"/>
                      <a:pt x="58" y="88"/>
                      <a:pt x="60" y="85"/>
                    </a:cubicBezTo>
                    <a:cubicBezTo>
                      <a:pt x="59" y="85"/>
                      <a:pt x="59" y="84"/>
                      <a:pt x="59" y="84"/>
                    </a:cubicBezTo>
                    <a:cubicBezTo>
                      <a:pt x="58" y="82"/>
                      <a:pt x="55" y="80"/>
                      <a:pt x="53" y="79"/>
                    </a:cubicBezTo>
                    <a:cubicBezTo>
                      <a:pt x="52" y="77"/>
                      <a:pt x="52" y="76"/>
                      <a:pt x="52" y="76"/>
                    </a:cubicBezTo>
                    <a:cubicBezTo>
                      <a:pt x="52" y="76"/>
                      <a:pt x="52" y="73"/>
                      <a:pt x="50" y="71"/>
                    </a:cubicBezTo>
                    <a:cubicBezTo>
                      <a:pt x="49" y="69"/>
                      <a:pt x="48" y="67"/>
                      <a:pt x="48" y="65"/>
                    </a:cubicBezTo>
                    <a:cubicBezTo>
                      <a:pt x="48" y="62"/>
                      <a:pt x="47" y="60"/>
                      <a:pt x="47" y="58"/>
                    </a:cubicBezTo>
                    <a:cubicBezTo>
                      <a:pt x="47" y="56"/>
                      <a:pt x="50" y="53"/>
                      <a:pt x="51" y="50"/>
                    </a:cubicBezTo>
                    <a:cubicBezTo>
                      <a:pt x="52" y="48"/>
                      <a:pt x="53" y="46"/>
                      <a:pt x="55" y="45"/>
                    </a:cubicBezTo>
                    <a:cubicBezTo>
                      <a:pt x="54" y="44"/>
                      <a:pt x="53" y="42"/>
                      <a:pt x="53" y="39"/>
                    </a:cubicBezTo>
                    <a:cubicBezTo>
                      <a:pt x="52" y="36"/>
                      <a:pt x="49" y="35"/>
                      <a:pt x="46" y="32"/>
                    </a:cubicBezTo>
                    <a:cubicBezTo>
                      <a:pt x="43" y="29"/>
                      <a:pt x="44" y="28"/>
                      <a:pt x="44" y="27"/>
                    </a:cubicBezTo>
                    <a:cubicBezTo>
                      <a:pt x="44" y="25"/>
                      <a:pt x="48" y="25"/>
                      <a:pt x="51" y="26"/>
                    </a:cubicBezTo>
                    <a:cubicBezTo>
                      <a:pt x="54" y="26"/>
                      <a:pt x="55" y="25"/>
                      <a:pt x="54" y="24"/>
                    </a:cubicBezTo>
                    <a:cubicBezTo>
                      <a:pt x="53" y="24"/>
                      <a:pt x="51" y="18"/>
                      <a:pt x="51" y="14"/>
                    </a:cubicBezTo>
                    <a:cubicBezTo>
                      <a:pt x="51" y="11"/>
                      <a:pt x="50" y="9"/>
                      <a:pt x="50" y="7"/>
                    </a:cubicBezTo>
                    <a:cubicBezTo>
                      <a:pt x="50" y="5"/>
                      <a:pt x="47" y="0"/>
                      <a:pt x="45" y="0"/>
                    </a:cubicBezTo>
                    <a:cubicBezTo>
                      <a:pt x="45" y="0"/>
                      <a:pt x="45" y="0"/>
                      <a:pt x="45" y="0"/>
                    </a:cubicBezTo>
                    <a:cubicBezTo>
                      <a:pt x="44" y="1"/>
                      <a:pt x="44" y="3"/>
                      <a:pt x="44" y="4"/>
                    </a:cubicBezTo>
                    <a:cubicBezTo>
                      <a:pt x="44" y="5"/>
                      <a:pt x="46" y="7"/>
                      <a:pt x="47" y="7"/>
                    </a:cubicBezTo>
                    <a:cubicBezTo>
                      <a:pt x="49" y="8"/>
                      <a:pt x="48" y="10"/>
                      <a:pt x="48" y="12"/>
                    </a:cubicBezTo>
                    <a:cubicBezTo>
                      <a:pt x="48" y="14"/>
                      <a:pt x="44" y="14"/>
                      <a:pt x="43" y="15"/>
                    </a:cubicBezTo>
                    <a:cubicBezTo>
                      <a:pt x="42" y="16"/>
                      <a:pt x="38" y="23"/>
                      <a:pt x="38" y="24"/>
                    </a:cubicBezTo>
                    <a:cubicBezTo>
                      <a:pt x="39" y="25"/>
                      <a:pt x="38" y="28"/>
                      <a:pt x="36" y="29"/>
                    </a:cubicBezTo>
                    <a:cubicBezTo>
                      <a:pt x="35" y="29"/>
                      <a:pt x="36" y="32"/>
                      <a:pt x="36" y="33"/>
                    </a:cubicBezTo>
                    <a:cubicBezTo>
                      <a:pt x="36" y="34"/>
                      <a:pt x="32" y="36"/>
                      <a:pt x="32" y="38"/>
                    </a:cubicBezTo>
                    <a:cubicBezTo>
                      <a:pt x="32" y="40"/>
                      <a:pt x="27" y="48"/>
                      <a:pt x="26" y="50"/>
                    </a:cubicBezTo>
                    <a:cubicBezTo>
                      <a:pt x="24" y="53"/>
                      <a:pt x="23" y="56"/>
                      <a:pt x="22" y="54"/>
                    </a:cubicBezTo>
                    <a:cubicBezTo>
                      <a:pt x="22" y="52"/>
                      <a:pt x="18" y="49"/>
                      <a:pt x="17" y="50"/>
                    </a:cubicBezTo>
                    <a:cubicBezTo>
                      <a:pt x="15" y="51"/>
                      <a:pt x="13" y="50"/>
                      <a:pt x="12" y="51"/>
                    </a:cubicBezTo>
                    <a:cubicBezTo>
                      <a:pt x="11" y="51"/>
                      <a:pt x="3" y="59"/>
                      <a:pt x="3" y="59"/>
                    </a:cubicBezTo>
                    <a:cubicBezTo>
                      <a:pt x="3" y="59"/>
                      <a:pt x="2" y="63"/>
                      <a:pt x="0" y="68"/>
                    </a:cubicBezTo>
                    <a:cubicBezTo>
                      <a:pt x="1" y="69"/>
                      <a:pt x="3" y="71"/>
                      <a:pt x="4" y="72"/>
                    </a:cubicBezTo>
                    <a:cubicBezTo>
                      <a:pt x="5" y="75"/>
                      <a:pt x="9" y="73"/>
                      <a:pt x="10" y="74"/>
                    </a:cubicBezTo>
                    <a:cubicBezTo>
                      <a:pt x="11" y="74"/>
                      <a:pt x="13" y="80"/>
                      <a:pt x="12" y="82"/>
                    </a:cubicBezTo>
                    <a:cubicBezTo>
                      <a:pt x="12" y="83"/>
                      <a:pt x="10" y="87"/>
                      <a:pt x="11" y="89"/>
                    </a:cubicBezTo>
                    <a:cubicBezTo>
                      <a:pt x="22" y="89"/>
                      <a:pt x="22" y="89"/>
                      <a:pt x="22" y="89"/>
                    </a:cubicBezTo>
                    <a:lnTo>
                      <a:pt x="25" y="88"/>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31" name="Freeform 27">
                <a:extLst>
                  <a:ext uri="{FF2B5EF4-FFF2-40B4-BE49-F238E27FC236}">
                    <a16:creationId xmlns:a16="http://schemas.microsoft.com/office/drawing/2014/main" id="{C0C25430-6E1D-49CD-9B8B-2D007336412F}"/>
                  </a:ext>
                </a:extLst>
              </p:cNvPr>
              <p:cNvSpPr>
                <a:spLocks/>
              </p:cNvSpPr>
              <p:nvPr/>
            </p:nvSpPr>
            <p:spPr bwMode="auto">
              <a:xfrm>
                <a:off x="4761619" y="3886533"/>
                <a:ext cx="115435" cy="116689"/>
              </a:xfrm>
              <a:custGeom>
                <a:avLst/>
                <a:gdLst>
                  <a:gd name="T0" fmla="*/ 47 w 50"/>
                  <a:gd name="T1" fmla="*/ 43 h 51"/>
                  <a:gd name="T2" fmla="*/ 44 w 50"/>
                  <a:gd name="T3" fmla="*/ 34 h 51"/>
                  <a:gd name="T4" fmla="*/ 47 w 50"/>
                  <a:gd name="T5" fmla="*/ 26 h 51"/>
                  <a:gd name="T6" fmla="*/ 50 w 50"/>
                  <a:gd name="T7" fmla="*/ 21 h 51"/>
                  <a:gd name="T8" fmla="*/ 47 w 50"/>
                  <a:gd name="T9" fmla="*/ 8 h 51"/>
                  <a:gd name="T10" fmla="*/ 46 w 50"/>
                  <a:gd name="T11" fmla="*/ 8 h 51"/>
                  <a:gd name="T12" fmla="*/ 36 w 50"/>
                  <a:gd name="T13" fmla="*/ 9 h 51"/>
                  <a:gd name="T14" fmla="*/ 29 w 50"/>
                  <a:gd name="T15" fmla="*/ 5 h 51"/>
                  <a:gd name="T16" fmla="*/ 23 w 50"/>
                  <a:gd name="T17" fmla="*/ 3 h 51"/>
                  <a:gd name="T18" fmla="*/ 20 w 50"/>
                  <a:gd name="T19" fmla="*/ 2 h 51"/>
                  <a:gd name="T20" fmla="*/ 16 w 50"/>
                  <a:gd name="T21" fmla="*/ 3 h 51"/>
                  <a:gd name="T22" fmla="*/ 12 w 50"/>
                  <a:gd name="T23" fmla="*/ 5 h 51"/>
                  <a:gd name="T24" fmla="*/ 8 w 50"/>
                  <a:gd name="T25" fmla="*/ 4 h 51"/>
                  <a:gd name="T26" fmla="*/ 5 w 50"/>
                  <a:gd name="T27" fmla="*/ 4 h 51"/>
                  <a:gd name="T28" fmla="*/ 5 w 50"/>
                  <a:gd name="T29" fmla="*/ 11 h 51"/>
                  <a:gd name="T30" fmla="*/ 6 w 50"/>
                  <a:gd name="T31" fmla="*/ 15 h 51"/>
                  <a:gd name="T32" fmla="*/ 8 w 50"/>
                  <a:gd name="T33" fmla="*/ 20 h 51"/>
                  <a:gd name="T34" fmla="*/ 4 w 50"/>
                  <a:gd name="T35" fmla="*/ 20 h 51"/>
                  <a:gd name="T36" fmla="*/ 5 w 50"/>
                  <a:gd name="T37" fmla="*/ 25 h 51"/>
                  <a:gd name="T38" fmla="*/ 2 w 50"/>
                  <a:gd name="T39" fmla="*/ 29 h 51"/>
                  <a:gd name="T40" fmla="*/ 1 w 50"/>
                  <a:gd name="T41" fmla="*/ 35 h 51"/>
                  <a:gd name="T42" fmla="*/ 4 w 50"/>
                  <a:gd name="T43" fmla="*/ 38 h 51"/>
                  <a:gd name="T44" fmla="*/ 10 w 50"/>
                  <a:gd name="T45" fmla="*/ 44 h 51"/>
                  <a:gd name="T46" fmla="*/ 8 w 50"/>
                  <a:gd name="T47" fmla="*/ 51 h 51"/>
                  <a:gd name="T48" fmla="*/ 32 w 50"/>
                  <a:gd name="T49" fmla="*/ 46 h 51"/>
                  <a:gd name="T50" fmla="*/ 47 w 50"/>
                  <a:gd name="T51" fmla="*/ 47 h 51"/>
                  <a:gd name="T52" fmla="*/ 47 w 50"/>
                  <a:gd name="T53"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51">
                    <a:moveTo>
                      <a:pt x="47" y="43"/>
                    </a:moveTo>
                    <a:cubicBezTo>
                      <a:pt x="46" y="42"/>
                      <a:pt x="44" y="35"/>
                      <a:pt x="44" y="34"/>
                    </a:cubicBezTo>
                    <a:cubicBezTo>
                      <a:pt x="44" y="33"/>
                      <a:pt x="47" y="28"/>
                      <a:pt x="47" y="26"/>
                    </a:cubicBezTo>
                    <a:cubicBezTo>
                      <a:pt x="47" y="24"/>
                      <a:pt x="50" y="23"/>
                      <a:pt x="50" y="21"/>
                    </a:cubicBezTo>
                    <a:cubicBezTo>
                      <a:pt x="50" y="19"/>
                      <a:pt x="49" y="13"/>
                      <a:pt x="47" y="8"/>
                    </a:cubicBezTo>
                    <a:cubicBezTo>
                      <a:pt x="47" y="8"/>
                      <a:pt x="46" y="8"/>
                      <a:pt x="46" y="8"/>
                    </a:cubicBezTo>
                    <a:cubicBezTo>
                      <a:pt x="44" y="6"/>
                      <a:pt x="38" y="6"/>
                      <a:pt x="36" y="9"/>
                    </a:cubicBezTo>
                    <a:cubicBezTo>
                      <a:pt x="34" y="11"/>
                      <a:pt x="30" y="7"/>
                      <a:pt x="29" y="5"/>
                    </a:cubicBezTo>
                    <a:cubicBezTo>
                      <a:pt x="29" y="4"/>
                      <a:pt x="25" y="2"/>
                      <a:pt x="23" y="3"/>
                    </a:cubicBezTo>
                    <a:cubicBezTo>
                      <a:pt x="21" y="5"/>
                      <a:pt x="20" y="4"/>
                      <a:pt x="20" y="2"/>
                    </a:cubicBezTo>
                    <a:cubicBezTo>
                      <a:pt x="20" y="0"/>
                      <a:pt x="17" y="1"/>
                      <a:pt x="16" y="3"/>
                    </a:cubicBezTo>
                    <a:cubicBezTo>
                      <a:pt x="16" y="5"/>
                      <a:pt x="13" y="6"/>
                      <a:pt x="12" y="5"/>
                    </a:cubicBezTo>
                    <a:cubicBezTo>
                      <a:pt x="11" y="4"/>
                      <a:pt x="9" y="2"/>
                      <a:pt x="8" y="4"/>
                    </a:cubicBezTo>
                    <a:cubicBezTo>
                      <a:pt x="7" y="5"/>
                      <a:pt x="6" y="5"/>
                      <a:pt x="5" y="4"/>
                    </a:cubicBezTo>
                    <a:cubicBezTo>
                      <a:pt x="4" y="7"/>
                      <a:pt x="4" y="10"/>
                      <a:pt x="5" y="11"/>
                    </a:cubicBezTo>
                    <a:cubicBezTo>
                      <a:pt x="6" y="12"/>
                      <a:pt x="7" y="14"/>
                      <a:pt x="6" y="15"/>
                    </a:cubicBezTo>
                    <a:cubicBezTo>
                      <a:pt x="6" y="16"/>
                      <a:pt x="9" y="18"/>
                      <a:pt x="8" y="20"/>
                    </a:cubicBezTo>
                    <a:cubicBezTo>
                      <a:pt x="6" y="21"/>
                      <a:pt x="5" y="18"/>
                      <a:pt x="4" y="20"/>
                    </a:cubicBezTo>
                    <a:cubicBezTo>
                      <a:pt x="3" y="22"/>
                      <a:pt x="6" y="24"/>
                      <a:pt x="5" y="25"/>
                    </a:cubicBezTo>
                    <a:cubicBezTo>
                      <a:pt x="4" y="26"/>
                      <a:pt x="2" y="27"/>
                      <a:pt x="2" y="29"/>
                    </a:cubicBezTo>
                    <a:cubicBezTo>
                      <a:pt x="3" y="32"/>
                      <a:pt x="3" y="34"/>
                      <a:pt x="1" y="35"/>
                    </a:cubicBezTo>
                    <a:cubicBezTo>
                      <a:pt x="0" y="36"/>
                      <a:pt x="2" y="36"/>
                      <a:pt x="4" y="38"/>
                    </a:cubicBezTo>
                    <a:cubicBezTo>
                      <a:pt x="7" y="39"/>
                      <a:pt x="11" y="41"/>
                      <a:pt x="10" y="44"/>
                    </a:cubicBezTo>
                    <a:cubicBezTo>
                      <a:pt x="10" y="46"/>
                      <a:pt x="9" y="47"/>
                      <a:pt x="8" y="51"/>
                    </a:cubicBezTo>
                    <a:cubicBezTo>
                      <a:pt x="13" y="51"/>
                      <a:pt x="22" y="48"/>
                      <a:pt x="32" y="46"/>
                    </a:cubicBezTo>
                    <a:cubicBezTo>
                      <a:pt x="38" y="45"/>
                      <a:pt x="43" y="46"/>
                      <a:pt x="47" y="47"/>
                    </a:cubicBezTo>
                    <a:cubicBezTo>
                      <a:pt x="48" y="45"/>
                      <a:pt x="48" y="44"/>
                      <a:pt x="47" y="4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32" name="Freeform 28">
                <a:extLst>
                  <a:ext uri="{FF2B5EF4-FFF2-40B4-BE49-F238E27FC236}">
                    <a16:creationId xmlns:a16="http://schemas.microsoft.com/office/drawing/2014/main" id="{BC0F3890-7774-4285-B53B-4370ACD070DC}"/>
                  </a:ext>
                </a:extLst>
              </p:cNvPr>
              <p:cNvSpPr>
                <a:spLocks/>
              </p:cNvSpPr>
              <p:nvPr/>
            </p:nvSpPr>
            <p:spPr bwMode="auto">
              <a:xfrm>
                <a:off x="4863252" y="3879004"/>
                <a:ext cx="77793" cy="120454"/>
              </a:xfrm>
              <a:custGeom>
                <a:avLst/>
                <a:gdLst>
                  <a:gd name="T0" fmla="*/ 29 w 34"/>
                  <a:gd name="T1" fmla="*/ 22 h 52"/>
                  <a:gd name="T2" fmla="*/ 29 w 34"/>
                  <a:gd name="T3" fmla="*/ 10 h 52"/>
                  <a:gd name="T4" fmla="*/ 27 w 34"/>
                  <a:gd name="T5" fmla="*/ 5 h 52"/>
                  <a:gd name="T6" fmla="*/ 25 w 34"/>
                  <a:gd name="T7" fmla="*/ 0 h 52"/>
                  <a:gd name="T8" fmla="*/ 23 w 34"/>
                  <a:gd name="T9" fmla="*/ 2 h 52"/>
                  <a:gd name="T10" fmla="*/ 3 w 34"/>
                  <a:gd name="T11" fmla="*/ 2 h 52"/>
                  <a:gd name="T12" fmla="*/ 4 w 34"/>
                  <a:gd name="T13" fmla="*/ 10 h 52"/>
                  <a:gd name="T14" fmla="*/ 3 w 34"/>
                  <a:gd name="T15" fmla="*/ 11 h 52"/>
                  <a:gd name="T16" fmla="*/ 6 w 34"/>
                  <a:gd name="T17" fmla="*/ 24 h 52"/>
                  <a:gd name="T18" fmla="*/ 3 w 34"/>
                  <a:gd name="T19" fmla="*/ 29 h 52"/>
                  <a:gd name="T20" fmla="*/ 0 w 34"/>
                  <a:gd name="T21" fmla="*/ 37 h 52"/>
                  <a:gd name="T22" fmla="*/ 3 w 34"/>
                  <a:gd name="T23" fmla="*/ 46 h 52"/>
                  <a:gd name="T24" fmla="*/ 3 w 34"/>
                  <a:gd name="T25" fmla="*/ 50 h 52"/>
                  <a:gd name="T26" fmla="*/ 9 w 34"/>
                  <a:gd name="T27" fmla="*/ 52 h 52"/>
                  <a:gd name="T28" fmla="*/ 25 w 34"/>
                  <a:gd name="T29" fmla="*/ 46 h 52"/>
                  <a:gd name="T30" fmla="*/ 34 w 34"/>
                  <a:gd name="T31" fmla="*/ 42 h 52"/>
                  <a:gd name="T32" fmla="*/ 31 w 34"/>
                  <a:gd name="T33" fmla="*/ 33 h 52"/>
                  <a:gd name="T34" fmla="*/ 29 w 34"/>
                  <a:gd name="T35" fmla="*/ 2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52">
                    <a:moveTo>
                      <a:pt x="29" y="22"/>
                    </a:moveTo>
                    <a:cubicBezTo>
                      <a:pt x="28" y="19"/>
                      <a:pt x="29" y="13"/>
                      <a:pt x="29" y="10"/>
                    </a:cubicBezTo>
                    <a:cubicBezTo>
                      <a:pt x="29" y="8"/>
                      <a:pt x="28" y="6"/>
                      <a:pt x="27" y="5"/>
                    </a:cubicBezTo>
                    <a:cubicBezTo>
                      <a:pt x="26" y="5"/>
                      <a:pt x="26" y="3"/>
                      <a:pt x="25" y="0"/>
                    </a:cubicBezTo>
                    <a:cubicBezTo>
                      <a:pt x="24" y="1"/>
                      <a:pt x="24" y="3"/>
                      <a:pt x="23" y="2"/>
                    </a:cubicBezTo>
                    <a:cubicBezTo>
                      <a:pt x="23" y="1"/>
                      <a:pt x="4" y="0"/>
                      <a:pt x="3" y="2"/>
                    </a:cubicBezTo>
                    <a:cubicBezTo>
                      <a:pt x="2" y="3"/>
                      <a:pt x="5" y="8"/>
                      <a:pt x="4" y="10"/>
                    </a:cubicBezTo>
                    <a:cubicBezTo>
                      <a:pt x="4" y="11"/>
                      <a:pt x="4" y="11"/>
                      <a:pt x="3" y="11"/>
                    </a:cubicBezTo>
                    <a:cubicBezTo>
                      <a:pt x="5" y="16"/>
                      <a:pt x="6" y="22"/>
                      <a:pt x="6" y="24"/>
                    </a:cubicBezTo>
                    <a:cubicBezTo>
                      <a:pt x="6" y="26"/>
                      <a:pt x="3" y="27"/>
                      <a:pt x="3" y="29"/>
                    </a:cubicBezTo>
                    <a:cubicBezTo>
                      <a:pt x="3" y="31"/>
                      <a:pt x="0" y="36"/>
                      <a:pt x="0" y="37"/>
                    </a:cubicBezTo>
                    <a:cubicBezTo>
                      <a:pt x="0" y="38"/>
                      <a:pt x="2" y="45"/>
                      <a:pt x="3" y="46"/>
                    </a:cubicBezTo>
                    <a:cubicBezTo>
                      <a:pt x="4" y="47"/>
                      <a:pt x="4" y="48"/>
                      <a:pt x="3" y="50"/>
                    </a:cubicBezTo>
                    <a:cubicBezTo>
                      <a:pt x="7" y="51"/>
                      <a:pt x="9" y="52"/>
                      <a:pt x="9" y="52"/>
                    </a:cubicBezTo>
                    <a:cubicBezTo>
                      <a:pt x="11" y="52"/>
                      <a:pt x="21" y="48"/>
                      <a:pt x="25" y="46"/>
                    </a:cubicBezTo>
                    <a:cubicBezTo>
                      <a:pt x="28" y="44"/>
                      <a:pt x="32" y="43"/>
                      <a:pt x="34" y="42"/>
                    </a:cubicBezTo>
                    <a:cubicBezTo>
                      <a:pt x="33" y="39"/>
                      <a:pt x="31" y="35"/>
                      <a:pt x="31" y="33"/>
                    </a:cubicBezTo>
                    <a:cubicBezTo>
                      <a:pt x="31" y="28"/>
                      <a:pt x="30" y="24"/>
                      <a:pt x="29" y="2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33" name="Freeform 29">
                <a:extLst>
                  <a:ext uri="{FF2B5EF4-FFF2-40B4-BE49-F238E27FC236}">
                    <a16:creationId xmlns:a16="http://schemas.microsoft.com/office/drawing/2014/main" id="{575CECD2-8A40-4478-9071-E8AC630159C6}"/>
                  </a:ext>
                </a:extLst>
              </p:cNvPr>
              <p:cNvSpPr>
                <a:spLocks/>
              </p:cNvSpPr>
              <p:nvPr/>
            </p:nvSpPr>
            <p:spPr bwMode="auto">
              <a:xfrm>
                <a:off x="4641165" y="3848891"/>
                <a:ext cx="140529" cy="106652"/>
              </a:xfrm>
              <a:custGeom>
                <a:avLst/>
                <a:gdLst>
                  <a:gd name="T0" fmla="*/ 20 w 61"/>
                  <a:gd name="T1" fmla="*/ 25 h 46"/>
                  <a:gd name="T2" fmla="*/ 24 w 61"/>
                  <a:gd name="T3" fmla="*/ 24 h 46"/>
                  <a:gd name="T4" fmla="*/ 30 w 61"/>
                  <a:gd name="T5" fmla="*/ 23 h 46"/>
                  <a:gd name="T6" fmla="*/ 37 w 61"/>
                  <a:gd name="T7" fmla="*/ 31 h 46"/>
                  <a:gd name="T8" fmla="*/ 38 w 61"/>
                  <a:gd name="T9" fmla="*/ 35 h 46"/>
                  <a:gd name="T10" fmla="*/ 38 w 61"/>
                  <a:gd name="T11" fmla="*/ 36 h 46"/>
                  <a:gd name="T12" fmla="*/ 44 w 61"/>
                  <a:gd name="T13" fmla="*/ 35 h 46"/>
                  <a:gd name="T14" fmla="*/ 46 w 61"/>
                  <a:gd name="T15" fmla="*/ 42 h 46"/>
                  <a:gd name="T16" fmla="*/ 50 w 61"/>
                  <a:gd name="T17" fmla="*/ 45 h 46"/>
                  <a:gd name="T18" fmla="*/ 53 w 61"/>
                  <a:gd name="T19" fmla="*/ 42 h 46"/>
                  <a:gd name="T20" fmla="*/ 55 w 61"/>
                  <a:gd name="T21" fmla="*/ 43 h 46"/>
                  <a:gd name="T22" fmla="*/ 57 w 61"/>
                  <a:gd name="T23" fmla="*/ 41 h 46"/>
                  <a:gd name="T24" fmla="*/ 56 w 61"/>
                  <a:gd name="T25" fmla="*/ 36 h 46"/>
                  <a:gd name="T26" fmla="*/ 60 w 61"/>
                  <a:gd name="T27" fmla="*/ 36 h 46"/>
                  <a:gd name="T28" fmla="*/ 58 w 61"/>
                  <a:gd name="T29" fmla="*/ 31 h 46"/>
                  <a:gd name="T30" fmla="*/ 57 w 61"/>
                  <a:gd name="T31" fmla="*/ 27 h 46"/>
                  <a:gd name="T32" fmla="*/ 57 w 61"/>
                  <a:gd name="T33" fmla="*/ 20 h 46"/>
                  <a:gd name="T34" fmla="*/ 56 w 61"/>
                  <a:gd name="T35" fmla="*/ 19 h 46"/>
                  <a:gd name="T36" fmla="*/ 54 w 61"/>
                  <a:gd name="T37" fmla="*/ 15 h 46"/>
                  <a:gd name="T38" fmla="*/ 54 w 61"/>
                  <a:gd name="T39" fmla="*/ 12 h 46"/>
                  <a:gd name="T40" fmla="*/ 51 w 61"/>
                  <a:gd name="T41" fmla="*/ 8 h 46"/>
                  <a:gd name="T42" fmla="*/ 48 w 61"/>
                  <a:gd name="T43" fmla="*/ 2 h 46"/>
                  <a:gd name="T44" fmla="*/ 42 w 61"/>
                  <a:gd name="T45" fmla="*/ 6 h 46"/>
                  <a:gd name="T46" fmla="*/ 37 w 61"/>
                  <a:gd name="T47" fmla="*/ 6 h 46"/>
                  <a:gd name="T48" fmla="*/ 32 w 61"/>
                  <a:gd name="T49" fmla="*/ 6 h 46"/>
                  <a:gd name="T50" fmla="*/ 30 w 61"/>
                  <a:gd name="T51" fmla="*/ 4 h 46"/>
                  <a:gd name="T52" fmla="*/ 30 w 61"/>
                  <a:gd name="T53" fmla="*/ 3 h 46"/>
                  <a:gd name="T54" fmla="*/ 29 w 61"/>
                  <a:gd name="T55" fmla="*/ 3 h 46"/>
                  <a:gd name="T56" fmla="*/ 17 w 61"/>
                  <a:gd name="T57" fmla="*/ 3 h 46"/>
                  <a:gd name="T58" fmla="*/ 12 w 61"/>
                  <a:gd name="T59" fmla="*/ 0 h 46"/>
                  <a:gd name="T60" fmla="*/ 10 w 61"/>
                  <a:gd name="T61" fmla="*/ 4 h 46"/>
                  <a:gd name="T62" fmla="*/ 10 w 61"/>
                  <a:gd name="T63" fmla="*/ 8 h 46"/>
                  <a:gd name="T64" fmla="*/ 7 w 61"/>
                  <a:gd name="T65" fmla="*/ 9 h 46"/>
                  <a:gd name="T66" fmla="*/ 1 w 61"/>
                  <a:gd name="T67" fmla="*/ 13 h 46"/>
                  <a:gd name="T68" fmla="*/ 0 w 61"/>
                  <a:gd name="T69" fmla="*/ 14 h 46"/>
                  <a:gd name="T70" fmla="*/ 6 w 61"/>
                  <a:gd name="T71" fmla="*/ 21 h 46"/>
                  <a:gd name="T72" fmla="*/ 15 w 61"/>
                  <a:gd name="T73" fmla="*/ 31 h 46"/>
                  <a:gd name="T74" fmla="*/ 20 w 61"/>
                  <a:gd name="T75"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 h="46">
                    <a:moveTo>
                      <a:pt x="20" y="25"/>
                    </a:moveTo>
                    <a:cubicBezTo>
                      <a:pt x="20" y="23"/>
                      <a:pt x="22" y="23"/>
                      <a:pt x="24" y="24"/>
                    </a:cubicBezTo>
                    <a:cubicBezTo>
                      <a:pt x="26" y="24"/>
                      <a:pt x="28" y="23"/>
                      <a:pt x="30" y="23"/>
                    </a:cubicBezTo>
                    <a:cubicBezTo>
                      <a:pt x="32" y="23"/>
                      <a:pt x="37" y="29"/>
                      <a:pt x="37" y="31"/>
                    </a:cubicBezTo>
                    <a:cubicBezTo>
                      <a:pt x="37" y="32"/>
                      <a:pt x="37" y="34"/>
                      <a:pt x="38" y="35"/>
                    </a:cubicBezTo>
                    <a:cubicBezTo>
                      <a:pt x="38" y="36"/>
                      <a:pt x="38" y="36"/>
                      <a:pt x="38" y="36"/>
                    </a:cubicBezTo>
                    <a:cubicBezTo>
                      <a:pt x="41" y="35"/>
                      <a:pt x="43" y="35"/>
                      <a:pt x="44" y="35"/>
                    </a:cubicBezTo>
                    <a:cubicBezTo>
                      <a:pt x="45" y="35"/>
                      <a:pt x="46" y="39"/>
                      <a:pt x="46" y="42"/>
                    </a:cubicBezTo>
                    <a:cubicBezTo>
                      <a:pt x="46" y="44"/>
                      <a:pt x="49" y="46"/>
                      <a:pt x="50" y="45"/>
                    </a:cubicBezTo>
                    <a:cubicBezTo>
                      <a:pt x="51" y="43"/>
                      <a:pt x="53" y="41"/>
                      <a:pt x="53" y="42"/>
                    </a:cubicBezTo>
                    <a:cubicBezTo>
                      <a:pt x="53" y="43"/>
                      <a:pt x="54" y="43"/>
                      <a:pt x="55" y="43"/>
                    </a:cubicBezTo>
                    <a:cubicBezTo>
                      <a:pt x="55" y="42"/>
                      <a:pt x="56" y="42"/>
                      <a:pt x="57" y="41"/>
                    </a:cubicBezTo>
                    <a:cubicBezTo>
                      <a:pt x="58" y="40"/>
                      <a:pt x="55" y="38"/>
                      <a:pt x="56" y="36"/>
                    </a:cubicBezTo>
                    <a:cubicBezTo>
                      <a:pt x="57" y="34"/>
                      <a:pt x="58" y="37"/>
                      <a:pt x="60" y="36"/>
                    </a:cubicBezTo>
                    <a:cubicBezTo>
                      <a:pt x="61" y="34"/>
                      <a:pt x="58" y="32"/>
                      <a:pt x="58" y="31"/>
                    </a:cubicBezTo>
                    <a:cubicBezTo>
                      <a:pt x="59" y="30"/>
                      <a:pt x="58" y="28"/>
                      <a:pt x="57" y="27"/>
                    </a:cubicBezTo>
                    <a:cubicBezTo>
                      <a:pt x="56" y="26"/>
                      <a:pt x="56" y="23"/>
                      <a:pt x="57" y="20"/>
                    </a:cubicBezTo>
                    <a:cubicBezTo>
                      <a:pt x="56" y="20"/>
                      <a:pt x="56" y="20"/>
                      <a:pt x="56" y="19"/>
                    </a:cubicBezTo>
                    <a:cubicBezTo>
                      <a:pt x="55" y="18"/>
                      <a:pt x="56" y="15"/>
                      <a:pt x="54" y="15"/>
                    </a:cubicBezTo>
                    <a:cubicBezTo>
                      <a:pt x="52" y="15"/>
                      <a:pt x="52" y="12"/>
                      <a:pt x="54" y="12"/>
                    </a:cubicBezTo>
                    <a:cubicBezTo>
                      <a:pt x="55" y="11"/>
                      <a:pt x="51" y="10"/>
                      <a:pt x="51" y="8"/>
                    </a:cubicBezTo>
                    <a:cubicBezTo>
                      <a:pt x="51" y="6"/>
                      <a:pt x="49" y="2"/>
                      <a:pt x="48" y="2"/>
                    </a:cubicBezTo>
                    <a:cubicBezTo>
                      <a:pt x="47" y="2"/>
                      <a:pt x="44" y="6"/>
                      <a:pt x="42" y="6"/>
                    </a:cubicBezTo>
                    <a:cubicBezTo>
                      <a:pt x="41" y="6"/>
                      <a:pt x="38" y="3"/>
                      <a:pt x="37" y="6"/>
                    </a:cubicBezTo>
                    <a:cubicBezTo>
                      <a:pt x="36" y="8"/>
                      <a:pt x="34" y="5"/>
                      <a:pt x="32" y="6"/>
                    </a:cubicBezTo>
                    <a:cubicBezTo>
                      <a:pt x="31" y="8"/>
                      <a:pt x="30" y="4"/>
                      <a:pt x="30" y="4"/>
                    </a:cubicBezTo>
                    <a:cubicBezTo>
                      <a:pt x="30" y="4"/>
                      <a:pt x="30" y="4"/>
                      <a:pt x="30" y="3"/>
                    </a:cubicBezTo>
                    <a:cubicBezTo>
                      <a:pt x="30" y="3"/>
                      <a:pt x="29" y="3"/>
                      <a:pt x="29" y="3"/>
                    </a:cubicBezTo>
                    <a:cubicBezTo>
                      <a:pt x="25" y="5"/>
                      <a:pt x="18" y="4"/>
                      <a:pt x="17" y="3"/>
                    </a:cubicBezTo>
                    <a:cubicBezTo>
                      <a:pt x="17" y="1"/>
                      <a:pt x="12" y="0"/>
                      <a:pt x="12" y="0"/>
                    </a:cubicBezTo>
                    <a:cubicBezTo>
                      <a:pt x="12" y="0"/>
                      <a:pt x="12" y="3"/>
                      <a:pt x="10" y="4"/>
                    </a:cubicBezTo>
                    <a:cubicBezTo>
                      <a:pt x="8" y="5"/>
                      <a:pt x="10" y="7"/>
                      <a:pt x="10" y="8"/>
                    </a:cubicBezTo>
                    <a:cubicBezTo>
                      <a:pt x="10" y="8"/>
                      <a:pt x="9" y="10"/>
                      <a:pt x="7" y="9"/>
                    </a:cubicBezTo>
                    <a:cubicBezTo>
                      <a:pt x="6" y="8"/>
                      <a:pt x="3" y="12"/>
                      <a:pt x="1" y="13"/>
                    </a:cubicBezTo>
                    <a:cubicBezTo>
                      <a:pt x="1" y="13"/>
                      <a:pt x="0" y="13"/>
                      <a:pt x="0" y="14"/>
                    </a:cubicBezTo>
                    <a:cubicBezTo>
                      <a:pt x="3" y="16"/>
                      <a:pt x="2" y="18"/>
                      <a:pt x="6" y="21"/>
                    </a:cubicBezTo>
                    <a:cubicBezTo>
                      <a:pt x="9" y="23"/>
                      <a:pt x="13" y="26"/>
                      <a:pt x="15" y="31"/>
                    </a:cubicBezTo>
                    <a:cubicBezTo>
                      <a:pt x="17" y="29"/>
                      <a:pt x="20" y="26"/>
                      <a:pt x="20" y="2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34" name="Freeform 30">
                <a:extLst>
                  <a:ext uri="{FF2B5EF4-FFF2-40B4-BE49-F238E27FC236}">
                    <a16:creationId xmlns:a16="http://schemas.microsoft.com/office/drawing/2014/main" id="{780996E7-D27F-4BF3-B82D-7BBE9CF9CDFE}"/>
                  </a:ext>
                </a:extLst>
              </p:cNvPr>
              <p:cNvSpPr>
                <a:spLocks/>
              </p:cNvSpPr>
              <p:nvPr/>
            </p:nvSpPr>
            <p:spPr bwMode="auto">
              <a:xfrm>
                <a:off x="4708920" y="3929193"/>
                <a:ext cx="77793" cy="74029"/>
              </a:xfrm>
              <a:custGeom>
                <a:avLst/>
                <a:gdLst>
                  <a:gd name="T0" fmla="*/ 27 w 34"/>
                  <a:gd name="T1" fmla="*/ 19 h 32"/>
                  <a:gd name="T2" fmla="*/ 24 w 34"/>
                  <a:gd name="T3" fmla="*/ 16 h 32"/>
                  <a:gd name="T4" fmla="*/ 25 w 34"/>
                  <a:gd name="T5" fmla="*/ 10 h 32"/>
                  <a:gd name="T6" fmla="*/ 26 w 34"/>
                  <a:gd name="T7" fmla="*/ 8 h 32"/>
                  <a:gd name="T8" fmla="*/ 24 w 34"/>
                  <a:gd name="T9" fmla="*/ 7 h 32"/>
                  <a:gd name="T10" fmla="*/ 21 w 34"/>
                  <a:gd name="T11" fmla="*/ 10 h 32"/>
                  <a:gd name="T12" fmla="*/ 17 w 34"/>
                  <a:gd name="T13" fmla="*/ 7 h 32"/>
                  <a:gd name="T14" fmla="*/ 15 w 34"/>
                  <a:gd name="T15" fmla="*/ 0 h 32"/>
                  <a:gd name="T16" fmla="*/ 9 w 34"/>
                  <a:gd name="T17" fmla="*/ 1 h 32"/>
                  <a:gd name="T18" fmla="*/ 8 w 34"/>
                  <a:gd name="T19" fmla="*/ 5 h 32"/>
                  <a:gd name="T20" fmla="*/ 2 w 34"/>
                  <a:gd name="T21" fmla="*/ 10 h 32"/>
                  <a:gd name="T22" fmla="*/ 0 w 34"/>
                  <a:gd name="T23" fmla="*/ 13 h 32"/>
                  <a:gd name="T24" fmla="*/ 10 w 34"/>
                  <a:gd name="T25" fmla="*/ 20 h 32"/>
                  <a:gd name="T26" fmla="*/ 29 w 34"/>
                  <a:gd name="T27" fmla="*/ 32 h 32"/>
                  <a:gd name="T28" fmla="*/ 31 w 34"/>
                  <a:gd name="T29" fmla="*/ 32 h 32"/>
                  <a:gd name="T30" fmla="*/ 33 w 34"/>
                  <a:gd name="T31" fmla="*/ 25 h 32"/>
                  <a:gd name="T32" fmla="*/ 27 w 34"/>
                  <a:gd name="T33"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2">
                    <a:moveTo>
                      <a:pt x="27" y="19"/>
                    </a:moveTo>
                    <a:cubicBezTo>
                      <a:pt x="25" y="17"/>
                      <a:pt x="23" y="17"/>
                      <a:pt x="24" y="16"/>
                    </a:cubicBezTo>
                    <a:cubicBezTo>
                      <a:pt x="26" y="15"/>
                      <a:pt x="26" y="13"/>
                      <a:pt x="25" y="10"/>
                    </a:cubicBezTo>
                    <a:cubicBezTo>
                      <a:pt x="25" y="9"/>
                      <a:pt x="25" y="9"/>
                      <a:pt x="26" y="8"/>
                    </a:cubicBezTo>
                    <a:cubicBezTo>
                      <a:pt x="25" y="8"/>
                      <a:pt x="24" y="8"/>
                      <a:pt x="24" y="7"/>
                    </a:cubicBezTo>
                    <a:cubicBezTo>
                      <a:pt x="24" y="6"/>
                      <a:pt x="22" y="8"/>
                      <a:pt x="21" y="10"/>
                    </a:cubicBezTo>
                    <a:cubicBezTo>
                      <a:pt x="20" y="11"/>
                      <a:pt x="17" y="9"/>
                      <a:pt x="17" y="7"/>
                    </a:cubicBezTo>
                    <a:cubicBezTo>
                      <a:pt x="17" y="4"/>
                      <a:pt x="16" y="0"/>
                      <a:pt x="15" y="0"/>
                    </a:cubicBezTo>
                    <a:cubicBezTo>
                      <a:pt x="14" y="0"/>
                      <a:pt x="12" y="0"/>
                      <a:pt x="9" y="1"/>
                    </a:cubicBezTo>
                    <a:cubicBezTo>
                      <a:pt x="9" y="2"/>
                      <a:pt x="8" y="4"/>
                      <a:pt x="8" y="5"/>
                    </a:cubicBezTo>
                    <a:cubicBezTo>
                      <a:pt x="8" y="7"/>
                      <a:pt x="3" y="9"/>
                      <a:pt x="2" y="10"/>
                    </a:cubicBezTo>
                    <a:cubicBezTo>
                      <a:pt x="1" y="11"/>
                      <a:pt x="0" y="12"/>
                      <a:pt x="0" y="13"/>
                    </a:cubicBezTo>
                    <a:cubicBezTo>
                      <a:pt x="3" y="15"/>
                      <a:pt x="7" y="18"/>
                      <a:pt x="10" y="20"/>
                    </a:cubicBezTo>
                    <a:cubicBezTo>
                      <a:pt x="16" y="24"/>
                      <a:pt x="25" y="30"/>
                      <a:pt x="29" y="32"/>
                    </a:cubicBezTo>
                    <a:cubicBezTo>
                      <a:pt x="30" y="32"/>
                      <a:pt x="30" y="32"/>
                      <a:pt x="31" y="32"/>
                    </a:cubicBezTo>
                    <a:cubicBezTo>
                      <a:pt x="32" y="28"/>
                      <a:pt x="33" y="27"/>
                      <a:pt x="33" y="25"/>
                    </a:cubicBezTo>
                    <a:cubicBezTo>
                      <a:pt x="34" y="22"/>
                      <a:pt x="30" y="20"/>
                      <a:pt x="27" y="1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35" name="Freeform 31">
                <a:extLst>
                  <a:ext uri="{FF2B5EF4-FFF2-40B4-BE49-F238E27FC236}">
                    <a16:creationId xmlns:a16="http://schemas.microsoft.com/office/drawing/2014/main" id="{18725BD7-A584-4D10-8C40-E21BC348F4B9}"/>
                  </a:ext>
                </a:extLst>
              </p:cNvPr>
              <p:cNvSpPr>
                <a:spLocks/>
              </p:cNvSpPr>
              <p:nvPr/>
            </p:nvSpPr>
            <p:spPr bwMode="auto">
              <a:xfrm>
                <a:off x="4676298" y="3901589"/>
                <a:ext cx="52698" cy="57717"/>
              </a:xfrm>
              <a:custGeom>
                <a:avLst/>
                <a:gdLst>
                  <a:gd name="T0" fmla="*/ 22 w 23"/>
                  <a:gd name="T1" fmla="*/ 17 h 25"/>
                  <a:gd name="T2" fmla="*/ 23 w 23"/>
                  <a:gd name="T3" fmla="*/ 12 h 25"/>
                  <a:gd name="T4" fmla="*/ 22 w 23"/>
                  <a:gd name="T5" fmla="*/ 8 h 25"/>
                  <a:gd name="T6" fmla="*/ 15 w 23"/>
                  <a:gd name="T7" fmla="*/ 0 h 25"/>
                  <a:gd name="T8" fmla="*/ 9 w 23"/>
                  <a:gd name="T9" fmla="*/ 1 h 25"/>
                  <a:gd name="T10" fmla="*/ 5 w 23"/>
                  <a:gd name="T11" fmla="*/ 2 h 25"/>
                  <a:gd name="T12" fmla="*/ 0 w 23"/>
                  <a:gd name="T13" fmla="*/ 8 h 25"/>
                  <a:gd name="T14" fmla="*/ 1 w 23"/>
                  <a:gd name="T15" fmla="*/ 11 h 25"/>
                  <a:gd name="T16" fmla="*/ 7 w 23"/>
                  <a:gd name="T17" fmla="*/ 21 h 25"/>
                  <a:gd name="T18" fmla="*/ 14 w 23"/>
                  <a:gd name="T19" fmla="*/ 25 h 25"/>
                  <a:gd name="T20" fmla="*/ 16 w 23"/>
                  <a:gd name="T21" fmla="*/ 22 h 25"/>
                  <a:gd name="T22" fmla="*/ 22 w 23"/>
                  <a:gd name="T23"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5">
                    <a:moveTo>
                      <a:pt x="22" y="17"/>
                    </a:moveTo>
                    <a:cubicBezTo>
                      <a:pt x="22" y="15"/>
                      <a:pt x="23" y="14"/>
                      <a:pt x="23" y="12"/>
                    </a:cubicBezTo>
                    <a:cubicBezTo>
                      <a:pt x="22" y="11"/>
                      <a:pt x="22" y="9"/>
                      <a:pt x="22" y="8"/>
                    </a:cubicBezTo>
                    <a:cubicBezTo>
                      <a:pt x="22" y="6"/>
                      <a:pt x="17" y="0"/>
                      <a:pt x="15" y="0"/>
                    </a:cubicBezTo>
                    <a:cubicBezTo>
                      <a:pt x="13" y="0"/>
                      <a:pt x="11" y="1"/>
                      <a:pt x="9" y="1"/>
                    </a:cubicBezTo>
                    <a:cubicBezTo>
                      <a:pt x="7" y="0"/>
                      <a:pt x="5" y="0"/>
                      <a:pt x="5" y="2"/>
                    </a:cubicBezTo>
                    <a:cubicBezTo>
                      <a:pt x="5" y="3"/>
                      <a:pt x="2" y="6"/>
                      <a:pt x="0" y="8"/>
                    </a:cubicBezTo>
                    <a:cubicBezTo>
                      <a:pt x="0" y="9"/>
                      <a:pt x="1" y="10"/>
                      <a:pt x="1" y="11"/>
                    </a:cubicBezTo>
                    <a:cubicBezTo>
                      <a:pt x="3" y="17"/>
                      <a:pt x="5" y="19"/>
                      <a:pt x="7" y="21"/>
                    </a:cubicBezTo>
                    <a:cubicBezTo>
                      <a:pt x="9" y="22"/>
                      <a:pt x="11" y="23"/>
                      <a:pt x="14" y="25"/>
                    </a:cubicBezTo>
                    <a:cubicBezTo>
                      <a:pt x="14" y="24"/>
                      <a:pt x="15" y="23"/>
                      <a:pt x="16" y="22"/>
                    </a:cubicBezTo>
                    <a:cubicBezTo>
                      <a:pt x="17" y="21"/>
                      <a:pt x="22" y="19"/>
                      <a:pt x="22" y="1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36" name="Freeform 32">
                <a:extLst>
                  <a:ext uri="{FF2B5EF4-FFF2-40B4-BE49-F238E27FC236}">
                    <a16:creationId xmlns:a16="http://schemas.microsoft.com/office/drawing/2014/main" id="{B5E2B236-82A2-48EF-9BA0-A15705CE0171}"/>
                  </a:ext>
                </a:extLst>
              </p:cNvPr>
              <p:cNvSpPr>
                <a:spLocks/>
              </p:cNvSpPr>
              <p:nvPr/>
            </p:nvSpPr>
            <p:spPr bwMode="auto">
              <a:xfrm>
                <a:off x="4607288" y="3559049"/>
                <a:ext cx="154331" cy="124218"/>
              </a:xfrm>
              <a:custGeom>
                <a:avLst/>
                <a:gdLst>
                  <a:gd name="T0" fmla="*/ 31 w 67"/>
                  <a:gd name="T1" fmla="*/ 42 h 54"/>
                  <a:gd name="T2" fmla="*/ 40 w 67"/>
                  <a:gd name="T3" fmla="*/ 36 h 54"/>
                  <a:gd name="T4" fmla="*/ 40 w 67"/>
                  <a:gd name="T5" fmla="*/ 14 h 54"/>
                  <a:gd name="T6" fmla="*/ 67 w 67"/>
                  <a:gd name="T7" fmla="*/ 14 h 54"/>
                  <a:gd name="T8" fmla="*/ 67 w 67"/>
                  <a:gd name="T9" fmla="*/ 3 h 54"/>
                  <a:gd name="T10" fmla="*/ 61 w 67"/>
                  <a:gd name="T11" fmla="*/ 0 h 54"/>
                  <a:gd name="T12" fmla="*/ 31 w 67"/>
                  <a:gd name="T13" fmla="*/ 0 h 54"/>
                  <a:gd name="T14" fmla="*/ 27 w 67"/>
                  <a:gd name="T15" fmla="*/ 7 h 54"/>
                  <a:gd name="T16" fmla="*/ 16 w 67"/>
                  <a:gd name="T17" fmla="*/ 22 h 54"/>
                  <a:gd name="T18" fmla="*/ 2 w 67"/>
                  <a:gd name="T19" fmla="*/ 47 h 54"/>
                  <a:gd name="T20" fmla="*/ 0 w 67"/>
                  <a:gd name="T21" fmla="*/ 54 h 54"/>
                  <a:gd name="T22" fmla="*/ 31 w 67"/>
                  <a:gd name="T23" fmla="*/ 54 h 54"/>
                  <a:gd name="T24" fmla="*/ 31 w 67"/>
                  <a:gd name="T2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4">
                    <a:moveTo>
                      <a:pt x="31" y="42"/>
                    </a:moveTo>
                    <a:cubicBezTo>
                      <a:pt x="31" y="40"/>
                      <a:pt x="40" y="38"/>
                      <a:pt x="40" y="36"/>
                    </a:cubicBezTo>
                    <a:cubicBezTo>
                      <a:pt x="40" y="34"/>
                      <a:pt x="40" y="14"/>
                      <a:pt x="40" y="14"/>
                    </a:cubicBezTo>
                    <a:cubicBezTo>
                      <a:pt x="40" y="14"/>
                      <a:pt x="66" y="15"/>
                      <a:pt x="67" y="14"/>
                    </a:cubicBezTo>
                    <a:cubicBezTo>
                      <a:pt x="67" y="14"/>
                      <a:pt x="67" y="8"/>
                      <a:pt x="67" y="3"/>
                    </a:cubicBezTo>
                    <a:cubicBezTo>
                      <a:pt x="66" y="1"/>
                      <a:pt x="67" y="0"/>
                      <a:pt x="61" y="0"/>
                    </a:cubicBezTo>
                    <a:cubicBezTo>
                      <a:pt x="56" y="0"/>
                      <a:pt x="41" y="0"/>
                      <a:pt x="31" y="0"/>
                    </a:cubicBezTo>
                    <a:cubicBezTo>
                      <a:pt x="29" y="2"/>
                      <a:pt x="28" y="5"/>
                      <a:pt x="27" y="7"/>
                    </a:cubicBezTo>
                    <a:cubicBezTo>
                      <a:pt x="25" y="11"/>
                      <a:pt x="16" y="16"/>
                      <a:pt x="16" y="22"/>
                    </a:cubicBezTo>
                    <a:cubicBezTo>
                      <a:pt x="16" y="27"/>
                      <a:pt x="7" y="35"/>
                      <a:pt x="2" y="47"/>
                    </a:cubicBezTo>
                    <a:cubicBezTo>
                      <a:pt x="0" y="50"/>
                      <a:pt x="0" y="52"/>
                      <a:pt x="0" y="54"/>
                    </a:cubicBezTo>
                    <a:cubicBezTo>
                      <a:pt x="31" y="54"/>
                      <a:pt x="31" y="54"/>
                      <a:pt x="31" y="54"/>
                    </a:cubicBezTo>
                    <a:cubicBezTo>
                      <a:pt x="31" y="54"/>
                      <a:pt x="31" y="44"/>
                      <a:pt x="31" y="4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37" name="Freeform 33">
                <a:extLst>
                  <a:ext uri="{FF2B5EF4-FFF2-40B4-BE49-F238E27FC236}">
                    <a16:creationId xmlns:a16="http://schemas.microsoft.com/office/drawing/2014/main" id="{F2022576-33F5-4876-93AE-1AE54A6147C7}"/>
                  </a:ext>
                </a:extLst>
              </p:cNvPr>
              <p:cNvSpPr>
                <a:spLocks/>
              </p:cNvSpPr>
              <p:nvPr/>
            </p:nvSpPr>
            <p:spPr bwMode="auto">
              <a:xfrm>
                <a:off x="4604778" y="3565323"/>
                <a:ext cx="225851" cy="247181"/>
              </a:xfrm>
              <a:custGeom>
                <a:avLst/>
                <a:gdLst>
                  <a:gd name="T0" fmla="*/ 8 w 98"/>
                  <a:gd name="T1" fmla="*/ 92 h 107"/>
                  <a:gd name="T2" fmla="*/ 15 w 98"/>
                  <a:gd name="T3" fmla="*/ 92 h 107"/>
                  <a:gd name="T4" fmla="*/ 21 w 98"/>
                  <a:gd name="T5" fmla="*/ 92 h 107"/>
                  <a:gd name="T6" fmla="*/ 26 w 98"/>
                  <a:gd name="T7" fmla="*/ 95 h 107"/>
                  <a:gd name="T8" fmla="*/ 29 w 98"/>
                  <a:gd name="T9" fmla="*/ 95 h 107"/>
                  <a:gd name="T10" fmla="*/ 34 w 98"/>
                  <a:gd name="T11" fmla="*/ 103 h 107"/>
                  <a:gd name="T12" fmla="*/ 38 w 98"/>
                  <a:gd name="T13" fmla="*/ 107 h 107"/>
                  <a:gd name="T14" fmla="*/ 42 w 98"/>
                  <a:gd name="T15" fmla="*/ 104 h 107"/>
                  <a:gd name="T16" fmla="*/ 47 w 98"/>
                  <a:gd name="T17" fmla="*/ 102 h 107"/>
                  <a:gd name="T18" fmla="*/ 52 w 98"/>
                  <a:gd name="T19" fmla="*/ 101 h 107"/>
                  <a:gd name="T20" fmla="*/ 57 w 98"/>
                  <a:gd name="T21" fmla="*/ 102 h 107"/>
                  <a:gd name="T22" fmla="*/ 62 w 98"/>
                  <a:gd name="T23" fmla="*/ 100 h 107"/>
                  <a:gd name="T24" fmla="*/ 93 w 98"/>
                  <a:gd name="T25" fmla="*/ 100 h 107"/>
                  <a:gd name="T26" fmla="*/ 94 w 98"/>
                  <a:gd name="T27" fmla="*/ 93 h 107"/>
                  <a:gd name="T28" fmla="*/ 92 w 98"/>
                  <a:gd name="T29" fmla="*/ 91 h 107"/>
                  <a:gd name="T30" fmla="*/ 84 w 98"/>
                  <a:gd name="T31" fmla="*/ 20 h 107"/>
                  <a:gd name="T32" fmla="*/ 98 w 98"/>
                  <a:gd name="T33" fmla="*/ 20 h 107"/>
                  <a:gd name="T34" fmla="*/ 69 w 98"/>
                  <a:gd name="T35" fmla="*/ 1 h 107"/>
                  <a:gd name="T36" fmla="*/ 68 w 98"/>
                  <a:gd name="T37" fmla="*/ 0 h 107"/>
                  <a:gd name="T38" fmla="*/ 68 w 98"/>
                  <a:gd name="T39" fmla="*/ 11 h 107"/>
                  <a:gd name="T40" fmla="*/ 41 w 98"/>
                  <a:gd name="T41" fmla="*/ 11 h 107"/>
                  <a:gd name="T42" fmla="*/ 41 w 98"/>
                  <a:gd name="T43" fmla="*/ 33 h 107"/>
                  <a:gd name="T44" fmla="*/ 32 w 98"/>
                  <a:gd name="T45" fmla="*/ 39 h 107"/>
                  <a:gd name="T46" fmla="*/ 32 w 98"/>
                  <a:gd name="T47" fmla="*/ 51 h 107"/>
                  <a:gd name="T48" fmla="*/ 1 w 98"/>
                  <a:gd name="T49" fmla="*/ 51 h 107"/>
                  <a:gd name="T50" fmla="*/ 5 w 98"/>
                  <a:gd name="T51" fmla="*/ 60 h 107"/>
                  <a:gd name="T52" fmla="*/ 7 w 98"/>
                  <a:gd name="T53" fmla="*/ 73 h 107"/>
                  <a:gd name="T54" fmla="*/ 4 w 98"/>
                  <a:gd name="T55" fmla="*/ 89 h 107"/>
                  <a:gd name="T56" fmla="*/ 3 w 98"/>
                  <a:gd name="T57" fmla="*/ 96 h 107"/>
                  <a:gd name="T58" fmla="*/ 3 w 98"/>
                  <a:gd name="T59" fmla="*/ 96 h 107"/>
                  <a:gd name="T60" fmla="*/ 8 w 98"/>
                  <a:gd name="T61" fmla="*/ 9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7">
                    <a:moveTo>
                      <a:pt x="8" y="92"/>
                    </a:moveTo>
                    <a:cubicBezTo>
                      <a:pt x="11" y="93"/>
                      <a:pt x="15" y="92"/>
                      <a:pt x="15" y="92"/>
                    </a:cubicBezTo>
                    <a:cubicBezTo>
                      <a:pt x="15" y="92"/>
                      <a:pt x="19" y="90"/>
                      <a:pt x="21" y="92"/>
                    </a:cubicBezTo>
                    <a:cubicBezTo>
                      <a:pt x="24" y="93"/>
                      <a:pt x="26" y="95"/>
                      <a:pt x="26" y="95"/>
                    </a:cubicBezTo>
                    <a:cubicBezTo>
                      <a:pt x="29" y="95"/>
                      <a:pt x="29" y="95"/>
                      <a:pt x="29" y="95"/>
                    </a:cubicBezTo>
                    <a:cubicBezTo>
                      <a:pt x="29" y="95"/>
                      <a:pt x="31" y="102"/>
                      <a:pt x="34" y="103"/>
                    </a:cubicBezTo>
                    <a:cubicBezTo>
                      <a:pt x="36" y="103"/>
                      <a:pt x="38" y="105"/>
                      <a:pt x="38" y="107"/>
                    </a:cubicBezTo>
                    <a:cubicBezTo>
                      <a:pt x="41" y="107"/>
                      <a:pt x="42" y="106"/>
                      <a:pt x="42" y="104"/>
                    </a:cubicBezTo>
                    <a:cubicBezTo>
                      <a:pt x="42" y="102"/>
                      <a:pt x="44" y="99"/>
                      <a:pt x="47" y="102"/>
                    </a:cubicBezTo>
                    <a:cubicBezTo>
                      <a:pt x="51" y="105"/>
                      <a:pt x="51" y="103"/>
                      <a:pt x="52" y="101"/>
                    </a:cubicBezTo>
                    <a:cubicBezTo>
                      <a:pt x="52" y="100"/>
                      <a:pt x="55" y="102"/>
                      <a:pt x="57" y="102"/>
                    </a:cubicBezTo>
                    <a:cubicBezTo>
                      <a:pt x="59" y="102"/>
                      <a:pt x="62" y="100"/>
                      <a:pt x="62" y="100"/>
                    </a:cubicBezTo>
                    <a:cubicBezTo>
                      <a:pt x="62" y="100"/>
                      <a:pt x="92" y="101"/>
                      <a:pt x="93" y="100"/>
                    </a:cubicBezTo>
                    <a:cubicBezTo>
                      <a:pt x="95" y="99"/>
                      <a:pt x="94" y="93"/>
                      <a:pt x="94" y="93"/>
                    </a:cubicBezTo>
                    <a:cubicBezTo>
                      <a:pt x="92" y="91"/>
                      <a:pt x="92" y="91"/>
                      <a:pt x="92" y="91"/>
                    </a:cubicBezTo>
                    <a:cubicBezTo>
                      <a:pt x="84" y="20"/>
                      <a:pt x="84" y="20"/>
                      <a:pt x="84" y="20"/>
                    </a:cubicBezTo>
                    <a:cubicBezTo>
                      <a:pt x="98" y="20"/>
                      <a:pt x="98" y="20"/>
                      <a:pt x="98" y="20"/>
                    </a:cubicBezTo>
                    <a:cubicBezTo>
                      <a:pt x="83" y="10"/>
                      <a:pt x="71" y="2"/>
                      <a:pt x="69" y="1"/>
                    </a:cubicBezTo>
                    <a:cubicBezTo>
                      <a:pt x="69" y="1"/>
                      <a:pt x="68" y="0"/>
                      <a:pt x="68" y="0"/>
                    </a:cubicBezTo>
                    <a:cubicBezTo>
                      <a:pt x="68" y="5"/>
                      <a:pt x="68" y="11"/>
                      <a:pt x="68" y="11"/>
                    </a:cubicBezTo>
                    <a:cubicBezTo>
                      <a:pt x="67" y="12"/>
                      <a:pt x="41" y="11"/>
                      <a:pt x="41" y="11"/>
                    </a:cubicBezTo>
                    <a:cubicBezTo>
                      <a:pt x="41" y="11"/>
                      <a:pt x="41" y="31"/>
                      <a:pt x="41" y="33"/>
                    </a:cubicBezTo>
                    <a:cubicBezTo>
                      <a:pt x="41" y="35"/>
                      <a:pt x="32" y="37"/>
                      <a:pt x="32" y="39"/>
                    </a:cubicBezTo>
                    <a:cubicBezTo>
                      <a:pt x="32" y="41"/>
                      <a:pt x="32" y="51"/>
                      <a:pt x="32" y="51"/>
                    </a:cubicBezTo>
                    <a:cubicBezTo>
                      <a:pt x="1" y="51"/>
                      <a:pt x="1" y="51"/>
                      <a:pt x="1" y="51"/>
                    </a:cubicBezTo>
                    <a:cubicBezTo>
                      <a:pt x="0" y="56"/>
                      <a:pt x="3" y="58"/>
                      <a:pt x="5" y="60"/>
                    </a:cubicBezTo>
                    <a:cubicBezTo>
                      <a:pt x="8" y="63"/>
                      <a:pt x="3" y="68"/>
                      <a:pt x="7" y="73"/>
                    </a:cubicBezTo>
                    <a:cubicBezTo>
                      <a:pt x="11" y="78"/>
                      <a:pt x="6" y="86"/>
                      <a:pt x="4" y="89"/>
                    </a:cubicBezTo>
                    <a:cubicBezTo>
                      <a:pt x="3" y="91"/>
                      <a:pt x="3" y="93"/>
                      <a:pt x="3" y="96"/>
                    </a:cubicBezTo>
                    <a:cubicBezTo>
                      <a:pt x="3" y="96"/>
                      <a:pt x="3" y="96"/>
                      <a:pt x="3" y="96"/>
                    </a:cubicBezTo>
                    <a:cubicBezTo>
                      <a:pt x="6" y="95"/>
                      <a:pt x="5" y="92"/>
                      <a:pt x="8" y="9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38" name="Freeform 34">
                <a:extLst>
                  <a:ext uri="{FF2B5EF4-FFF2-40B4-BE49-F238E27FC236}">
                    <a16:creationId xmlns:a16="http://schemas.microsoft.com/office/drawing/2014/main" id="{7CCEC966-C8C6-4469-BA47-662FC47867C4}"/>
                  </a:ext>
                </a:extLst>
              </p:cNvPr>
              <p:cNvSpPr>
                <a:spLocks/>
              </p:cNvSpPr>
              <p:nvPr/>
            </p:nvSpPr>
            <p:spPr bwMode="auto">
              <a:xfrm>
                <a:off x="4692609" y="3611748"/>
                <a:ext cx="311172" cy="288587"/>
              </a:xfrm>
              <a:custGeom>
                <a:avLst/>
                <a:gdLst>
                  <a:gd name="T0" fmla="*/ 128 w 135"/>
                  <a:gd name="T1" fmla="*/ 52 h 125"/>
                  <a:gd name="T2" fmla="*/ 124 w 135"/>
                  <a:gd name="T3" fmla="*/ 43 h 125"/>
                  <a:gd name="T4" fmla="*/ 115 w 135"/>
                  <a:gd name="T5" fmla="*/ 40 h 125"/>
                  <a:gd name="T6" fmla="*/ 109 w 135"/>
                  <a:gd name="T7" fmla="*/ 33 h 125"/>
                  <a:gd name="T8" fmla="*/ 60 w 135"/>
                  <a:gd name="T9" fmla="*/ 0 h 125"/>
                  <a:gd name="T10" fmla="*/ 46 w 135"/>
                  <a:gd name="T11" fmla="*/ 0 h 125"/>
                  <a:gd name="T12" fmla="*/ 54 w 135"/>
                  <a:gd name="T13" fmla="*/ 71 h 125"/>
                  <a:gd name="T14" fmla="*/ 56 w 135"/>
                  <a:gd name="T15" fmla="*/ 73 h 125"/>
                  <a:gd name="T16" fmla="*/ 55 w 135"/>
                  <a:gd name="T17" fmla="*/ 80 h 125"/>
                  <a:gd name="T18" fmla="*/ 24 w 135"/>
                  <a:gd name="T19" fmla="*/ 80 h 125"/>
                  <a:gd name="T20" fmla="*/ 19 w 135"/>
                  <a:gd name="T21" fmla="*/ 82 h 125"/>
                  <a:gd name="T22" fmla="*/ 14 w 135"/>
                  <a:gd name="T23" fmla="*/ 81 h 125"/>
                  <a:gd name="T24" fmla="*/ 9 w 135"/>
                  <a:gd name="T25" fmla="*/ 82 h 125"/>
                  <a:gd name="T26" fmla="*/ 4 w 135"/>
                  <a:gd name="T27" fmla="*/ 84 h 125"/>
                  <a:gd name="T28" fmla="*/ 0 w 135"/>
                  <a:gd name="T29" fmla="*/ 87 h 125"/>
                  <a:gd name="T30" fmla="*/ 1 w 135"/>
                  <a:gd name="T31" fmla="*/ 88 h 125"/>
                  <a:gd name="T32" fmla="*/ 2 w 135"/>
                  <a:gd name="T33" fmla="*/ 91 h 125"/>
                  <a:gd name="T34" fmla="*/ 4 w 135"/>
                  <a:gd name="T35" fmla="*/ 96 h 125"/>
                  <a:gd name="T36" fmla="*/ 8 w 135"/>
                  <a:gd name="T37" fmla="*/ 101 h 125"/>
                  <a:gd name="T38" fmla="*/ 8 w 135"/>
                  <a:gd name="T39" fmla="*/ 107 h 125"/>
                  <a:gd name="T40" fmla="*/ 10 w 135"/>
                  <a:gd name="T41" fmla="*/ 109 h 125"/>
                  <a:gd name="T42" fmla="*/ 15 w 135"/>
                  <a:gd name="T43" fmla="*/ 109 h 125"/>
                  <a:gd name="T44" fmla="*/ 20 w 135"/>
                  <a:gd name="T45" fmla="*/ 109 h 125"/>
                  <a:gd name="T46" fmla="*/ 26 w 135"/>
                  <a:gd name="T47" fmla="*/ 105 h 125"/>
                  <a:gd name="T48" fmla="*/ 29 w 135"/>
                  <a:gd name="T49" fmla="*/ 111 h 125"/>
                  <a:gd name="T50" fmla="*/ 32 w 135"/>
                  <a:gd name="T51" fmla="*/ 115 h 125"/>
                  <a:gd name="T52" fmla="*/ 32 w 135"/>
                  <a:gd name="T53" fmla="*/ 118 h 125"/>
                  <a:gd name="T54" fmla="*/ 34 w 135"/>
                  <a:gd name="T55" fmla="*/ 122 h 125"/>
                  <a:gd name="T56" fmla="*/ 38 w 135"/>
                  <a:gd name="T57" fmla="*/ 123 h 125"/>
                  <a:gd name="T58" fmla="*/ 42 w 135"/>
                  <a:gd name="T59" fmla="*/ 124 h 125"/>
                  <a:gd name="T60" fmla="*/ 46 w 135"/>
                  <a:gd name="T61" fmla="*/ 122 h 125"/>
                  <a:gd name="T62" fmla="*/ 50 w 135"/>
                  <a:gd name="T63" fmla="*/ 121 h 125"/>
                  <a:gd name="T64" fmla="*/ 53 w 135"/>
                  <a:gd name="T65" fmla="*/ 122 h 125"/>
                  <a:gd name="T66" fmla="*/ 55 w 135"/>
                  <a:gd name="T67" fmla="*/ 122 h 125"/>
                  <a:gd name="T68" fmla="*/ 58 w 135"/>
                  <a:gd name="T69" fmla="*/ 116 h 125"/>
                  <a:gd name="T70" fmla="*/ 57 w 135"/>
                  <a:gd name="T71" fmla="*/ 110 h 125"/>
                  <a:gd name="T72" fmla="*/ 63 w 135"/>
                  <a:gd name="T73" fmla="*/ 108 h 125"/>
                  <a:gd name="T74" fmla="*/ 66 w 135"/>
                  <a:gd name="T75" fmla="*/ 103 h 125"/>
                  <a:gd name="T76" fmla="*/ 69 w 135"/>
                  <a:gd name="T77" fmla="*/ 97 h 125"/>
                  <a:gd name="T78" fmla="*/ 74 w 135"/>
                  <a:gd name="T79" fmla="*/ 97 h 125"/>
                  <a:gd name="T80" fmla="*/ 77 w 135"/>
                  <a:gd name="T81" fmla="*/ 93 h 125"/>
                  <a:gd name="T82" fmla="*/ 81 w 135"/>
                  <a:gd name="T83" fmla="*/ 91 h 125"/>
                  <a:gd name="T84" fmla="*/ 84 w 135"/>
                  <a:gd name="T85" fmla="*/ 89 h 125"/>
                  <a:gd name="T86" fmla="*/ 91 w 135"/>
                  <a:gd name="T87" fmla="*/ 87 h 125"/>
                  <a:gd name="T88" fmla="*/ 97 w 135"/>
                  <a:gd name="T89" fmla="*/ 84 h 125"/>
                  <a:gd name="T90" fmla="*/ 107 w 135"/>
                  <a:gd name="T91" fmla="*/ 84 h 125"/>
                  <a:gd name="T92" fmla="*/ 114 w 135"/>
                  <a:gd name="T93" fmla="*/ 82 h 125"/>
                  <a:gd name="T94" fmla="*/ 126 w 135"/>
                  <a:gd name="T95" fmla="*/ 81 h 125"/>
                  <a:gd name="T96" fmla="*/ 131 w 135"/>
                  <a:gd name="T97" fmla="*/ 78 h 125"/>
                  <a:gd name="T98" fmla="*/ 134 w 135"/>
                  <a:gd name="T99" fmla="*/ 72 h 125"/>
                  <a:gd name="T100" fmla="*/ 134 w 135"/>
                  <a:gd name="T101" fmla="*/ 50 h 125"/>
                  <a:gd name="T102" fmla="*/ 128 w 135"/>
                  <a:gd name="T103" fmla="*/ 5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5" h="125">
                    <a:moveTo>
                      <a:pt x="128" y="52"/>
                    </a:moveTo>
                    <a:cubicBezTo>
                      <a:pt x="128" y="52"/>
                      <a:pt x="128" y="46"/>
                      <a:pt x="124" y="43"/>
                    </a:cubicBezTo>
                    <a:cubicBezTo>
                      <a:pt x="120" y="41"/>
                      <a:pt x="115" y="40"/>
                      <a:pt x="115" y="40"/>
                    </a:cubicBezTo>
                    <a:cubicBezTo>
                      <a:pt x="115" y="40"/>
                      <a:pt x="112" y="35"/>
                      <a:pt x="109" y="33"/>
                    </a:cubicBezTo>
                    <a:cubicBezTo>
                      <a:pt x="108" y="32"/>
                      <a:pt x="82" y="14"/>
                      <a:pt x="60" y="0"/>
                    </a:cubicBezTo>
                    <a:cubicBezTo>
                      <a:pt x="46" y="0"/>
                      <a:pt x="46" y="0"/>
                      <a:pt x="46" y="0"/>
                    </a:cubicBezTo>
                    <a:cubicBezTo>
                      <a:pt x="54" y="71"/>
                      <a:pt x="54" y="71"/>
                      <a:pt x="54" y="71"/>
                    </a:cubicBezTo>
                    <a:cubicBezTo>
                      <a:pt x="56" y="73"/>
                      <a:pt x="56" y="73"/>
                      <a:pt x="56" y="73"/>
                    </a:cubicBezTo>
                    <a:cubicBezTo>
                      <a:pt x="56" y="73"/>
                      <a:pt x="57" y="79"/>
                      <a:pt x="55" y="80"/>
                    </a:cubicBezTo>
                    <a:cubicBezTo>
                      <a:pt x="54" y="81"/>
                      <a:pt x="24" y="80"/>
                      <a:pt x="24" y="80"/>
                    </a:cubicBezTo>
                    <a:cubicBezTo>
                      <a:pt x="24" y="80"/>
                      <a:pt x="21" y="82"/>
                      <a:pt x="19" y="82"/>
                    </a:cubicBezTo>
                    <a:cubicBezTo>
                      <a:pt x="17" y="82"/>
                      <a:pt x="14" y="80"/>
                      <a:pt x="14" y="81"/>
                    </a:cubicBezTo>
                    <a:cubicBezTo>
                      <a:pt x="13" y="83"/>
                      <a:pt x="13" y="85"/>
                      <a:pt x="9" y="82"/>
                    </a:cubicBezTo>
                    <a:cubicBezTo>
                      <a:pt x="6" y="79"/>
                      <a:pt x="4" y="82"/>
                      <a:pt x="4" y="84"/>
                    </a:cubicBezTo>
                    <a:cubicBezTo>
                      <a:pt x="4" y="86"/>
                      <a:pt x="3" y="87"/>
                      <a:pt x="0" y="87"/>
                    </a:cubicBezTo>
                    <a:cubicBezTo>
                      <a:pt x="1" y="88"/>
                      <a:pt x="1" y="88"/>
                      <a:pt x="1" y="88"/>
                    </a:cubicBezTo>
                    <a:cubicBezTo>
                      <a:pt x="2" y="91"/>
                      <a:pt x="2" y="91"/>
                      <a:pt x="2" y="91"/>
                    </a:cubicBezTo>
                    <a:cubicBezTo>
                      <a:pt x="2" y="91"/>
                      <a:pt x="2" y="94"/>
                      <a:pt x="4" y="96"/>
                    </a:cubicBezTo>
                    <a:cubicBezTo>
                      <a:pt x="5" y="97"/>
                      <a:pt x="8" y="100"/>
                      <a:pt x="8" y="101"/>
                    </a:cubicBezTo>
                    <a:cubicBezTo>
                      <a:pt x="8" y="102"/>
                      <a:pt x="8" y="107"/>
                      <a:pt x="8" y="107"/>
                    </a:cubicBezTo>
                    <a:cubicBezTo>
                      <a:pt x="8" y="107"/>
                      <a:pt x="9" y="111"/>
                      <a:pt x="10" y="109"/>
                    </a:cubicBezTo>
                    <a:cubicBezTo>
                      <a:pt x="12" y="108"/>
                      <a:pt x="14" y="111"/>
                      <a:pt x="15" y="109"/>
                    </a:cubicBezTo>
                    <a:cubicBezTo>
                      <a:pt x="16" y="106"/>
                      <a:pt x="19" y="109"/>
                      <a:pt x="20" y="109"/>
                    </a:cubicBezTo>
                    <a:cubicBezTo>
                      <a:pt x="22" y="109"/>
                      <a:pt x="25" y="105"/>
                      <a:pt x="26" y="105"/>
                    </a:cubicBezTo>
                    <a:cubicBezTo>
                      <a:pt x="27" y="105"/>
                      <a:pt x="29" y="109"/>
                      <a:pt x="29" y="111"/>
                    </a:cubicBezTo>
                    <a:cubicBezTo>
                      <a:pt x="29" y="113"/>
                      <a:pt x="33" y="114"/>
                      <a:pt x="32" y="115"/>
                    </a:cubicBezTo>
                    <a:cubicBezTo>
                      <a:pt x="30" y="115"/>
                      <a:pt x="30" y="118"/>
                      <a:pt x="32" y="118"/>
                    </a:cubicBezTo>
                    <a:cubicBezTo>
                      <a:pt x="34" y="118"/>
                      <a:pt x="33" y="121"/>
                      <a:pt x="34" y="122"/>
                    </a:cubicBezTo>
                    <a:cubicBezTo>
                      <a:pt x="35" y="124"/>
                      <a:pt x="37" y="125"/>
                      <a:pt x="38" y="123"/>
                    </a:cubicBezTo>
                    <a:cubicBezTo>
                      <a:pt x="39" y="121"/>
                      <a:pt x="41" y="123"/>
                      <a:pt x="42" y="124"/>
                    </a:cubicBezTo>
                    <a:cubicBezTo>
                      <a:pt x="43" y="125"/>
                      <a:pt x="46" y="124"/>
                      <a:pt x="46" y="122"/>
                    </a:cubicBezTo>
                    <a:cubicBezTo>
                      <a:pt x="47" y="120"/>
                      <a:pt x="50" y="119"/>
                      <a:pt x="50" y="121"/>
                    </a:cubicBezTo>
                    <a:cubicBezTo>
                      <a:pt x="50" y="123"/>
                      <a:pt x="51" y="124"/>
                      <a:pt x="53" y="122"/>
                    </a:cubicBezTo>
                    <a:cubicBezTo>
                      <a:pt x="54" y="122"/>
                      <a:pt x="55" y="122"/>
                      <a:pt x="55" y="122"/>
                    </a:cubicBezTo>
                    <a:cubicBezTo>
                      <a:pt x="56" y="119"/>
                      <a:pt x="57" y="117"/>
                      <a:pt x="58" y="116"/>
                    </a:cubicBezTo>
                    <a:cubicBezTo>
                      <a:pt x="58" y="114"/>
                      <a:pt x="56" y="111"/>
                      <a:pt x="57" y="110"/>
                    </a:cubicBezTo>
                    <a:cubicBezTo>
                      <a:pt x="58" y="110"/>
                      <a:pt x="62" y="111"/>
                      <a:pt x="63" y="108"/>
                    </a:cubicBezTo>
                    <a:cubicBezTo>
                      <a:pt x="65" y="104"/>
                      <a:pt x="66" y="103"/>
                      <a:pt x="66" y="103"/>
                    </a:cubicBezTo>
                    <a:cubicBezTo>
                      <a:pt x="66" y="103"/>
                      <a:pt x="67" y="95"/>
                      <a:pt x="69" y="97"/>
                    </a:cubicBezTo>
                    <a:cubicBezTo>
                      <a:pt x="71" y="98"/>
                      <a:pt x="73" y="100"/>
                      <a:pt x="74" y="97"/>
                    </a:cubicBezTo>
                    <a:cubicBezTo>
                      <a:pt x="74" y="94"/>
                      <a:pt x="77" y="96"/>
                      <a:pt x="77" y="93"/>
                    </a:cubicBezTo>
                    <a:cubicBezTo>
                      <a:pt x="78" y="90"/>
                      <a:pt x="79" y="91"/>
                      <a:pt x="81" y="91"/>
                    </a:cubicBezTo>
                    <a:cubicBezTo>
                      <a:pt x="83" y="92"/>
                      <a:pt x="84" y="91"/>
                      <a:pt x="84" y="89"/>
                    </a:cubicBezTo>
                    <a:cubicBezTo>
                      <a:pt x="84" y="88"/>
                      <a:pt x="88" y="89"/>
                      <a:pt x="91" y="87"/>
                    </a:cubicBezTo>
                    <a:cubicBezTo>
                      <a:pt x="94" y="84"/>
                      <a:pt x="96" y="83"/>
                      <a:pt x="97" y="84"/>
                    </a:cubicBezTo>
                    <a:cubicBezTo>
                      <a:pt x="98" y="85"/>
                      <a:pt x="106" y="85"/>
                      <a:pt x="107" y="84"/>
                    </a:cubicBezTo>
                    <a:cubicBezTo>
                      <a:pt x="108" y="84"/>
                      <a:pt x="111" y="82"/>
                      <a:pt x="114" y="82"/>
                    </a:cubicBezTo>
                    <a:cubicBezTo>
                      <a:pt x="117" y="83"/>
                      <a:pt x="123" y="81"/>
                      <a:pt x="126" y="81"/>
                    </a:cubicBezTo>
                    <a:cubicBezTo>
                      <a:pt x="129" y="81"/>
                      <a:pt x="130" y="79"/>
                      <a:pt x="131" y="78"/>
                    </a:cubicBezTo>
                    <a:cubicBezTo>
                      <a:pt x="132" y="77"/>
                      <a:pt x="133" y="72"/>
                      <a:pt x="134" y="72"/>
                    </a:cubicBezTo>
                    <a:cubicBezTo>
                      <a:pt x="135" y="71"/>
                      <a:pt x="134" y="56"/>
                      <a:pt x="134" y="50"/>
                    </a:cubicBezTo>
                    <a:cubicBezTo>
                      <a:pt x="132" y="51"/>
                      <a:pt x="128" y="52"/>
                      <a:pt x="128" y="5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39" name="Freeform 35">
                <a:extLst>
                  <a:ext uri="{FF2B5EF4-FFF2-40B4-BE49-F238E27FC236}">
                    <a16:creationId xmlns:a16="http://schemas.microsoft.com/office/drawing/2014/main" id="{4779085A-F5F9-4EF5-87A3-DDB98712ADC6}"/>
                  </a:ext>
                </a:extLst>
              </p:cNvPr>
              <p:cNvSpPr>
                <a:spLocks/>
              </p:cNvSpPr>
              <p:nvPr/>
            </p:nvSpPr>
            <p:spPr bwMode="auto">
              <a:xfrm>
                <a:off x="4819336" y="3802466"/>
                <a:ext cx="154331" cy="109161"/>
              </a:xfrm>
              <a:custGeom>
                <a:avLst/>
                <a:gdLst>
                  <a:gd name="T0" fmla="*/ 66 w 67"/>
                  <a:gd name="T1" fmla="*/ 26 h 47"/>
                  <a:gd name="T2" fmla="*/ 63 w 67"/>
                  <a:gd name="T3" fmla="*/ 25 h 47"/>
                  <a:gd name="T4" fmla="*/ 62 w 67"/>
                  <a:gd name="T5" fmla="*/ 20 h 47"/>
                  <a:gd name="T6" fmla="*/ 58 w 67"/>
                  <a:gd name="T7" fmla="*/ 21 h 47"/>
                  <a:gd name="T8" fmla="*/ 55 w 67"/>
                  <a:gd name="T9" fmla="*/ 18 h 47"/>
                  <a:gd name="T10" fmla="*/ 54 w 67"/>
                  <a:gd name="T11" fmla="*/ 15 h 47"/>
                  <a:gd name="T12" fmla="*/ 50 w 67"/>
                  <a:gd name="T13" fmla="*/ 11 h 47"/>
                  <a:gd name="T14" fmla="*/ 47 w 67"/>
                  <a:gd name="T15" fmla="*/ 6 h 47"/>
                  <a:gd name="T16" fmla="*/ 47 w 67"/>
                  <a:gd name="T17" fmla="*/ 2 h 47"/>
                  <a:gd name="T18" fmla="*/ 42 w 67"/>
                  <a:gd name="T19" fmla="*/ 1 h 47"/>
                  <a:gd name="T20" fmla="*/ 36 w 67"/>
                  <a:gd name="T21" fmla="*/ 4 h 47"/>
                  <a:gd name="T22" fmla="*/ 29 w 67"/>
                  <a:gd name="T23" fmla="*/ 6 h 47"/>
                  <a:gd name="T24" fmla="*/ 26 w 67"/>
                  <a:gd name="T25" fmla="*/ 8 h 47"/>
                  <a:gd name="T26" fmla="*/ 22 w 67"/>
                  <a:gd name="T27" fmla="*/ 10 h 47"/>
                  <a:gd name="T28" fmla="*/ 19 w 67"/>
                  <a:gd name="T29" fmla="*/ 14 h 47"/>
                  <a:gd name="T30" fmla="*/ 14 w 67"/>
                  <a:gd name="T31" fmla="*/ 14 h 47"/>
                  <a:gd name="T32" fmla="*/ 11 w 67"/>
                  <a:gd name="T33" fmla="*/ 20 h 47"/>
                  <a:gd name="T34" fmla="*/ 8 w 67"/>
                  <a:gd name="T35" fmla="*/ 25 h 47"/>
                  <a:gd name="T36" fmla="*/ 2 w 67"/>
                  <a:gd name="T37" fmla="*/ 27 h 47"/>
                  <a:gd name="T38" fmla="*/ 3 w 67"/>
                  <a:gd name="T39" fmla="*/ 33 h 47"/>
                  <a:gd name="T40" fmla="*/ 0 w 67"/>
                  <a:gd name="T41" fmla="*/ 39 h 47"/>
                  <a:gd name="T42" fmla="*/ 4 w 67"/>
                  <a:gd name="T43" fmla="*/ 41 h 47"/>
                  <a:gd name="T44" fmla="*/ 11 w 67"/>
                  <a:gd name="T45" fmla="*/ 45 h 47"/>
                  <a:gd name="T46" fmla="*/ 21 w 67"/>
                  <a:gd name="T47" fmla="*/ 44 h 47"/>
                  <a:gd name="T48" fmla="*/ 23 w 67"/>
                  <a:gd name="T49" fmla="*/ 43 h 47"/>
                  <a:gd name="T50" fmla="*/ 22 w 67"/>
                  <a:gd name="T51" fmla="*/ 35 h 47"/>
                  <a:gd name="T52" fmla="*/ 42 w 67"/>
                  <a:gd name="T53" fmla="*/ 35 h 47"/>
                  <a:gd name="T54" fmla="*/ 45 w 67"/>
                  <a:gd name="T55" fmla="*/ 33 h 47"/>
                  <a:gd name="T56" fmla="*/ 53 w 67"/>
                  <a:gd name="T57" fmla="*/ 34 h 47"/>
                  <a:gd name="T58" fmla="*/ 57 w 67"/>
                  <a:gd name="T59" fmla="*/ 31 h 47"/>
                  <a:gd name="T60" fmla="*/ 64 w 67"/>
                  <a:gd name="T61" fmla="*/ 30 h 47"/>
                  <a:gd name="T62" fmla="*/ 66 w 67"/>
                  <a:gd name="T63" fmla="*/ 26 h 47"/>
                  <a:gd name="T64" fmla="*/ 66 w 67"/>
                  <a:gd name="T6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7">
                    <a:moveTo>
                      <a:pt x="66" y="26"/>
                    </a:moveTo>
                    <a:cubicBezTo>
                      <a:pt x="65" y="25"/>
                      <a:pt x="63" y="25"/>
                      <a:pt x="63" y="25"/>
                    </a:cubicBezTo>
                    <a:cubicBezTo>
                      <a:pt x="62" y="25"/>
                      <a:pt x="63" y="21"/>
                      <a:pt x="62" y="20"/>
                    </a:cubicBezTo>
                    <a:cubicBezTo>
                      <a:pt x="62" y="20"/>
                      <a:pt x="60" y="22"/>
                      <a:pt x="58" y="21"/>
                    </a:cubicBezTo>
                    <a:cubicBezTo>
                      <a:pt x="57" y="20"/>
                      <a:pt x="56" y="18"/>
                      <a:pt x="55" y="18"/>
                    </a:cubicBezTo>
                    <a:cubicBezTo>
                      <a:pt x="54" y="18"/>
                      <a:pt x="54" y="17"/>
                      <a:pt x="54" y="15"/>
                    </a:cubicBezTo>
                    <a:cubicBezTo>
                      <a:pt x="54" y="13"/>
                      <a:pt x="51" y="12"/>
                      <a:pt x="50" y="11"/>
                    </a:cubicBezTo>
                    <a:cubicBezTo>
                      <a:pt x="48" y="10"/>
                      <a:pt x="48" y="7"/>
                      <a:pt x="47" y="6"/>
                    </a:cubicBezTo>
                    <a:cubicBezTo>
                      <a:pt x="47" y="6"/>
                      <a:pt x="47" y="4"/>
                      <a:pt x="47" y="2"/>
                    </a:cubicBezTo>
                    <a:cubicBezTo>
                      <a:pt x="45" y="2"/>
                      <a:pt x="43" y="2"/>
                      <a:pt x="42" y="1"/>
                    </a:cubicBezTo>
                    <a:cubicBezTo>
                      <a:pt x="41" y="0"/>
                      <a:pt x="39" y="1"/>
                      <a:pt x="36" y="4"/>
                    </a:cubicBezTo>
                    <a:cubicBezTo>
                      <a:pt x="33" y="6"/>
                      <a:pt x="29" y="5"/>
                      <a:pt x="29" y="6"/>
                    </a:cubicBezTo>
                    <a:cubicBezTo>
                      <a:pt x="29" y="8"/>
                      <a:pt x="28" y="9"/>
                      <a:pt x="26" y="8"/>
                    </a:cubicBezTo>
                    <a:cubicBezTo>
                      <a:pt x="24" y="8"/>
                      <a:pt x="23" y="7"/>
                      <a:pt x="22" y="10"/>
                    </a:cubicBezTo>
                    <a:cubicBezTo>
                      <a:pt x="22" y="13"/>
                      <a:pt x="19" y="11"/>
                      <a:pt x="19" y="14"/>
                    </a:cubicBezTo>
                    <a:cubicBezTo>
                      <a:pt x="18" y="17"/>
                      <a:pt x="16" y="15"/>
                      <a:pt x="14" y="14"/>
                    </a:cubicBezTo>
                    <a:cubicBezTo>
                      <a:pt x="12" y="12"/>
                      <a:pt x="11" y="20"/>
                      <a:pt x="11" y="20"/>
                    </a:cubicBezTo>
                    <a:cubicBezTo>
                      <a:pt x="11" y="20"/>
                      <a:pt x="10" y="21"/>
                      <a:pt x="8" y="25"/>
                    </a:cubicBezTo>
                    <a:cubicBezTo>
                      <a:pt x="7" y="28"/>
                      <a:pt x="3" y="27"/>
                      <a:pt x="2" y="27"/>
                    </a:cubicBezTo>
                    <a:cubicBezTo>
                      <a:pt x="1" y="28"/>
                      <a:pt x="3" y="31"/>
                      <a:pt x="3" y="33"/>
                    </a:cubicBezTo>
                    <a:cubicBezTo>
                      <a:pt x="2" y="34"/>
                      <a:pt x="1" y="36"/>
                      <a:pt x="0" y="39"/>
                    </a:cubicBezTo>
                    <a:cubicBezTo>
                      <a:pt x="2" y="39"/>
                      <a:pt x="4" y="41"/>
                      <a:pt x="4" y="41"/>
                    </a:cubicBezTo>
                    <a:cubicBezTo>
                      <a:pt x="5" y="43"/>
                      <a:pt x="9" y="47"/>
                      <a:pt x="11" y="45"/>
                    </a:cubicBezTo>
                    <a:cubicBezTo>
                      <a:pt x="13" y="42"/>
                      <a:pt x="19" y="42"/>
                      <a:pt x="21" y="44"/>
                    </a:cubicBezTo>
                    <a:cubicBezTo>
                      <a:pt x="22" y="45"/>
                      <a:pt x="23" y="44"/>
                      <a:pt x="23" y="43"/>
                    </a:cubicBezTo>
                    <a:cubicBezTo>
                      <a:pt x="24" y="41"/>
                      <a:pt x="21" y="36"/>
                      <a:pt x="22" y="35"/>
                    </a:cubicBezTo>
                    <a:cubicBezTo>
                      <a:pt x="23" y="33"/>
                      <a:pt x="42" y="34"/>
                      <a:pt x="42" y="35"/>
                    </a:cubicBezTo>
                    <a:cubicBezTo>
                      <a:pt x="43" y="36"/>
                      <a:pt x="43" y="33"/>
                      <a:pt x="45" y="33"/>
                    </a:cubicBezTo>
                    <a:cubicBezTo>
                      <a:pt x="48" y="33"/>
                      <a:pt x="51" y="35"/>
                      <a:pt x="53" y="34"/>
                    </a:cubicBezTo>
                    <a:cubicBezTo>
                      <a:pt x="54" y="34"/>
                      <a:pt x="56" y="31"/>
                      <a:pt x="57" y="31"/>
                    </a:cubicBezTo>
                    <a:cubicBezTo>
                      <a:pt x="59" y="31"/>
                      <a:pt x="63" y="31"/>
                      <a:pt x="64" y="30"/>
                    </a:cubicBezTo>
                    <a:cubicBezTo>
                      <a:pt x="65" y="28"/>
                      <a:pt x="67" y="28"/>
                      <a:pt x="66" y="26"/>
                    </a:cubicBezTo>
                    <a:cubicBezTo>
                      <a:pt x="66" y="26"/>
                      <a:pt x="66" y="26"/>
                      <a:pt x="66" y="2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40" name="Freeform 36">
                <a:extLst>
                  <a:ext uri="{FF2B5EF4-FFF2-40B4-BE49-F238E27FC236}">
                    <a16:creationId xmlns:a16="http://schemas.microsoft.com/office/drawing/2014/main" id="{828F52D2-F599-4452-8D0F-1352385E92AA}"/>
                  </a:ext>
                </a:extLst>
              </p:cNvPr>
              <p:cNvSpPr>
                <a:spLocks/>
              </p:cNvSpPr>
              <p:nvPr/>
            </p:nvSpPr>
            <p:spPr bwMode="auto">
              <a:xfrm>
                <a:off x="4927243" y="3641861"/>
                <a:ext cx="288587" cy="223341"/>
              </a:xfrm>
              <a:custGeom>
                <a:avLst/>
                <a:gdLst>
                  <a:gd name="T0" fmla="*/ 119 w 125"/>
                  <a:gd name="T1" fmla="*/ 14 h 97"/>
                  <a:gd name="T2" fmla="*/ 118 w 125"/>
                  <a:gd name="T3" fmla="*/ 4 h 97"/>
                  <a:gd name="T4" fmla="*/ 112 w 125"/>
                  <a:gd name="T5" fmla="*/ 7 h 97"/>
                  <a:gd name="T6" fmla="*/ 107 w 125"/>
                  <a:gd name="T7" fmla="*/ 2 h 97"/>
                  <a:gd name="T8" fmla="*/ 95 w 125"/>
                  <a:gd name="T9" fmla="*/ 0 h 97"/>
                  <a:gd name="T10" fmla="*/ 61 w 125"/>
                  <a:gd name="T11" fmla="*/ 21 h 97"/>
                  <a:gd name="T12" fmla="*/ 46 w 125"/>
                  <a:gd name="T13" fmla="*/ 33 h 97"/>
                  <a:gd name="T14" fmla="*/ 33 w 125"/>
                  <a:gd name="T15" fmla="*/ 37 h 97"/>
                  <a:gd name="T16" fmla="*/ 32 w 125"/>
                  <a:gd name="T17" fmla="*/ 37 h 97"/>
                  <a:gd name="T18" fmla="*/ 32 w 125"/>
                  <a:gd name="T19" fmla="*/ 59 h 97"/>
                  <a:gd name="T20" fmla="*/ 29 w 125"/>
                  <a:gd name="T21" fmla="*/ 65 h 97"/>
                  <a:gd name="T22" fmla="*/ 24 w 125"/>
                  <a:gd name="T23" fmla="*/ 68 h 97"/>
                  <a:gd name="T24" fmla="*/ 12 w 125"/>
                  <a:gd name="T25" fmla="*/ 69 h 97"/>
                  <a:gd name="T26" fmla="*/ 5 w 125"/>
                  <a:gd name="T27" fmla="*/ 71 h 97"/>
                  <a:gd name="T28" fmla="*/ 0 w 125"/>
                  <a:gd name="T29" fmla="*/ 72 h 97"/>
                  <a:gd name="T30" fmla="*/ 0 w 125"/>
                  <a:gd name="T31" fmla="*/ 76 h 97"/>
                  <a:gd name="T32" fmla="*/ 3 w 125"/>
                  <a:gd name="T33" fmla="*/ 81 h 97"/>
                  <a:gd name="T34" fmla="*/ 7 w 125"/>
                  <a:gd name="T35" fmla="*/ 85 h 97"/>
                  <a:gd name="T36" fmla="*/ 8 w 125"/>
                  <a:gd name="T37" fmla="*/ 88 h 97"/>
                  <a:gd name="T38" fmla="*/ 11 w 125"/>
                  <a:gd name="T39" fmla="*/ 91 h 97"/>
                  <a:gd name="T40" fmla="*/ 15 w 125"/>
                  <a:gd name="T41" fmla="*/ 90 h 97"/>
                  <a:gd name="T42" fmla="*/ 16 w 125"/>
                  <a:gd name="T43" fmla="*/ 95 h 97"/>
                  <a:gd name="T44" fmla="*/ 19 w 125"/>
                  <a:gd name="T45" fmla="*/ 96 h 97"/>
                  <a:gd name="T46" fmla="*/ 22 w 125"/>
                  <a:gd name="T47" fmla="*/ 93 h 97"/>
                  <a:gd name="T48" fmla="*/ 25 w 125"/>
                  <a:gd name="T49" fmla="*/ 96 h 97"/>
                  <a:gd name="T50" fmla="*/ 28 w 125"/>
                  <a:gd name="T51" fmla="*/ 95 h 97"/>
                  <a:gd name="T52" fmla="*/ 31 w 125"/>
                  <a:gd name="T53" fmla="*/ 89 h 97"/>
                  <a:gd name="T54" fmla="*/ 33 w 125"/>
                  <a:gd name="T55" fmla="*/ 83 h 97"/>
                  <a:gd name="T56" fmla="*/ 41 w 125"/>
                  <a:gd name="T57" fmla="*/ 83 h 97"/>
                  <a:gd name="T58" fmla="*/ 45 w 125"/>
                  <a:gd name="T59" fmla="*/ 81 h 97"/>
                  <a:gd name="T60" fmla="*/ 52 w 125"/>
                  <a:gd name="T61" fmla="*/ 83 h 97"/>
                  <a:gd name="T62" fmla="*/ 56 w 125"/>
                  <a:gd name="T63" fmla="*/ 87 h 97"/>
                  <a:gd name="T64" fmla="*/ 63 w 125"/>
                  <a:gd name="T65" fmla="*/ 86 h 97"/>
                  <a:gd name="T66" fmla="*/ 69 w 125"/>
                  <a:gd name="T67" fmla="*/ 89 h 97"/>
                  <a:gd name="T68" fmla="*/ 77 w 125"/>
                  <a:gd name="T69" fmla="*/ 89 h 97"/>
                  <a:gd name="T70" fmla="*/ 83 w 125"/>
                  <a:gd name="T71" fmla="*/ 85 h 97"/>
                  <a:gd name="T72" fmla="*/ 93 w 125"/>
                  <a:gd name="T73" fmla="*/ 85 h 97"/>
                  <a:gd name="T74" fmla="*/ 100 w 125"/>
                  <a:gd name="T75" fmla="*/ 87 h 97"/>
                  <a:gd name="T76" fmla="*/ 106 w 125"/>
                  <a:gd name="T77" fmla="*/ 82 h 97"/>
                  <a:gd name="T78" fmla="*/ 107 w 125"/>
                  <a:gd name="T79" fmla="*/ 82 h 97"/>
                  <a:gd name="T80" fmla="*/ 107 w 125"/>
                  <a:gd name="T81" fmla="*/ 79 h 97"/>
                  <a:gd name="T82" fmla="*/ 108 w 125"/>
                  <a:gd name="T83" fmla="*/ 72 h 97"/>
                  <a:gd name="T84" fmla="*/ 121 w 125"/>
                  <a:gd name="T85" fmla="*/ 56 h 97"/>
                  <a:gd name="T86" fmla="*/ 122 w 125"/>
                  <a:gd name="T87" fmla="*/ 36 h 97"/>
                  <a:gd name="T88" fmla="*/ 124 w 125"/>
                  <a:gd name="T89" fmla="*/ 27 h 97"/>
                  <a:gd name="T90" fmla="*/ 122 w 125"/>
                  <a:gd name="T91" fmla="*/ 21 h 97"/>
                  <a:gd name="T92" fmla="*/ 119 w 125"/>
                  <a:gd name="T93" fmla="*/ 1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 h="97">
                    <a:moveTo>
                      <a:pt x="119" y="14"/>
                    </a:moveTo>
                    <a:cubicBezTo>
                      <a:pt x="119" y="13"/>
                      <a:pt x="119" y="8"/>
                      <a:pt x="118" y="4"/>
                    </a:cubicBezTo>
                    <a:cubicBezTo>
                      <a:pt x="112" y="7"/>
                      <a:pt x="112" y="7"/>
                      <a:pt x="112" y="7"/>
                    </a:cubicBezTo>
                    <a:cubicBezTo>
                      <a:pt x="112" y="7"/>
                      <a:pt x="110" y="4"/>
                      <a:pt x="107" y="2"/>
                    </a:cubicBezTo>
                    <a:cubicBezTo>
                      <a:pt x="104" y="0"/>
                      <a:pt x="95" y="0"/>
                      <a:pt x="95" y="0"/>
                    </a:cubicBezTo>
                    <a:cubicBezTo>
                      <a:pt x="61" y="21"/>
                      <a:pt x="61" y="21"/>
                      <a:pt x="61" y="21"/>
                    </a:cubicBezTo>
                    <a:cubicBezTo>
                      <a:pt x="46" y="33"/>
                      <a:pt x="46" y="33"/>
                      <a:pt x="46" y="33"/>
                    </a:cubicBezTo>
                    <a:cubicBezTo>
                      <a:pt x="46" y="33"/>
                      <a:pt x="36" y="36"/>
                      <a:pt x="33" y="37"/>
                    </a:cubicBezTo>
                    <a:cubicBezTo>
                      <a:pt x="33" y="37"/>
                      <a:pt x="33" y="37"/>
                      <a:pt x="32" y="37"/>
                    </a:cubicBezTo>
                    <a:cubicBezTo>
                      <a:pt x="32" y="43"/>
                      <a:pt x="33" y="58"/>
                      <a:pt x="32" y="59"/>
                    </a:cubicBezTo>
                    <a:cubicBezTo>
                      <a:pt x="31" y="59"/>
                      <a:pt x="30" y="64"/>
                      <a:pt x="29" y="65"/>
                    </a:cubicBezTo>
                    <a:cubicBezTo>
                      <a:pt x="28" y="66"/>
                      <a:pt x="27" y="68"/>
                      <a:pt x="24" y="68"/>
                    </a:cubicBezTo>
                    <a:cubicBezTo>
                      <a:pt x="21" y="68"/>
                      <a:pt x="15" y="70"/>
                      <a:pt x="12" y="69"/>
                    </a:cubicBezTo>
                    <a:cubicBezTo>
                      <a:pt x="9" y="69"/>
                      <a:pt x="6" y="71"/>
                      <a:pt x="5" y="71"/>
                    </a:cubicBezTo>
                    <a:cubicBezTo>
                      <a:pt x="5" y="72"/>
                      <a:pt x="2" y="72"/>
                      <a:pt x="0" y="72"/>
                    </a:cubicBezTo>
                    <a:cubicBezTo>
                      <a:pt x="0" y="74"/>
                      <a:pt x="0" y="76"/>
                      <a:pt x="0" y="76"/>
                    </a:cubicBezTo>
                    <a:cubicBezTo>
                      <a:pt x="1" y="77"/>
                      <a:pt x="1" y="80"/>
                      <a:pt x="3" y="81"/>
                    </a:cubicBezTo>
                    <a:cubicBezTo>
                      <a:pt x="4" y="82"/>
                      <a:pt x="7" y="83"/>
                      <a:pt x="7" y="85"/>
                    </a:cubicBezTo>
                    <a:cubicBezTo>
                      <a:pt x="7" y="87"/>
                      <a:pt x="7" y="88"/>
                      <a:pt x="8" y="88"/>
                    </a:cubicBezTo>
                    <a:cubicBezTo>
                      <a:pt x="9" y="88"/>
                      <a:pt x="10" y="90"/>
                      <a:pt x="11" y="91"/>
                    </a:cubicBezTo>
                    <a:cubicBezTo>
                      <a:pt x="13" y="92"/>
                      <a:pt x="15" y="90"/>
                      <a:pt x="15" y="90"/>
                    </a:cubicBezTo>
                    <a:cubicBezTo>
                      <a:pt x="16" y="91"/>
                      <a:pt x="15" y="95"/>
                      <a:pt x="16" y="95"/>
                    </a:cubicBezTo>
                    <a:cubicBezTo>
                      <a:pt x="16" y="95"/>
                      <a:pt x="18" y="95"/>
                      <a:pt x="19" y="96"/>
                    </a:cubicBezTo>
                    <a:cubicBezTo>
                      <a:pt x="19" y="94"/>
                      <a:pt x="20" y="92"/>
                      <a:pt x="22" y="93"/>
                    </a:cubicBezTo>
                    <a:cubicBezTo>
                      <a:pt x="24" y="93"/>
                      <a:pt x="22" y="96"/>
                      <a:pt x="25" y="96"/>
                    </a:cubicBezTo>
                    <a:cubicBezTo>
                      <a:pt x="27" y="97"/>
                      <a:pt x="28" y="97"/>
                      <a:pt x="28" y="95"/>
                    </a:cubicBezTo>
                    <a:cubicBezTo>
                      <a:pt x="28" y="93"/>
                      <a:pt x="31" y="90"/>
                      <a:pt x="31" y="89"/>
                    </a:cubicBezTo>
                    <a:cubicBezTo>
                      <a:pt x="32" y="89"/>
                      <a:pt x="32" y="84"/>
                      <a:pt x="33" y="83"/>
                    </a:cubicBezTo>
                    <a:cubicBezTo>
                      <a:pt x="35" y="82"/>
                      <a:pt x="39" y="83"/>
                      <a:pt x="41" y="83"/>
                    </a:cubicBezTo>
                    <a:cubicBezTo>
                      <a:pt x="42" y="83"/>
                      <a:pt x="44" y="80"/>
                      <a:pt x="45" y="81"/>
                    </a:cubicBezTo>
                    <a:cubicBezTo>
                      <a:pt x="47" y="83"/>
                      <a:pt x="50" y="81"/>
                      <a:pt x="52" y="83"/>
                    </a:cubicBezTo>
                    <a:cubicBezTo>
                      <a:pt x="53" y="85"/>
                      <a:pt x="54" y="89"/>
                      <a:pt x="56" y="87"/>
                    </a:cubicBezTo>
                    <a:cubicBezTo>
                      <a:pt x="59" y="86"/>
                      <a:pt x="62" y="86"/>
                      <a:pt x="63" y="86"/>
                    </a:cubicBezTo>
                    <a:cubicBezTo>
                      <a:pt x="64" y="86"/>
                      <a:pt x="68" y="88"/>
                      <a:pt x="69" y="89"/>
                    </a:cubicBezTo>
                    <a:cubicBezTo>
                      <a:pt x="71" y="89"/>
                      <a:pt x="75" y="90"/>
                      <a:pt x="77" y="89"/>
                    </a:cubicBezTo>
                    <a:cubicBezTo>
                      <a:pt x="79" y="88"/>
                      <a:pt x="81" y="85"/>
                      <a:pt x="83" y="85"/>
                    </a:cubicBezTo>
                    <a:cubicBezTo>
                      <a:pt x="85" y="85"/>
                      <a:pt x="92" y="85"/>
                      <a:pt x="93" y="85"/>
                    </a:cubicBezTo>
                    <a:cubicBezTo>
                      <a:pt x="95" y="86"/>
                      <a:pt x="98" y="88"/>
                      <a:pt x="100" y="87"/>
                    </a:cubicBezTo>
                    <a:cubicBezTo>
                      <a:pt x="102" y="86"/>
                      <a:pt x="104" y="82"/>
                      <a:pt x="106" y="82"/>
                    </a:cubicBezTo>
                    <a:cubicBezTo>
                      <a:pt x="106" y="82"/>
                      <a:pt x="106" y="82"/>
                      <a:pt x="107" y="82"/>
                    </a:cubicBezTo>
                    <a:cubicBezTo>
                      <a:pt x="107" y="81"/>
                      <a:pt x="107" y="80"/>
                      <a:pt x="107" y="79"/>
                    </a:cubicBezTo>
                    <a:cubicBezTo>
                      <a:pt x="107" y="75"/>
                      <a:pt x="108" y="76"/>
                      <a:pt x="108" y="72"/>
                    </a:cubicBezTo>
                    <a:cubicBezTo>
                      <a:pt x="109" y="68"/>
                      <a:pt x="120" y="57"/>
                      <a:pt x="121" y="56"/>
                    </a:cubicBezTo>
                    <a:cubicBezTo>
                      <a:pt x="122" y="55"/>
                      <a:pt x="122" y="38"/>
                      <a:pt x="122" y="36"/>
                    </a:cubicBezTo>
                    <a:cubicBezTo>
                      <a:pt x="122" y="34"/>
                      <a:pt x="123" y="31"/>
                      <a:pt x="124" y="27"/>
                    </a:cubicBezTo>
                    <a:cubicBezTo>
                      <a:pt x="125" y="24"/>
                      <a:pt x="122" y="24"/>
                      <a:pt x="122" y="21"/>
                    </a:cubicBezTo>
                    <a:cubicBezTo>
                      <a:pt x="122" y="18"/>
                      <a:pt x="119" y="16"/>
                      <a:pt x="119"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41" name="Freeform 37">
                <a:extLst>
                  <a:ext uri="{FF2B5EF4-FFF2-40B4-BE49-F238E27FC236}">
                    <a16:creationId xmlns:a16="http://schemas.microsoft.com/office/drawing/2014/main" id="{A3EACAFC-2BB1-4FAB-BA1D-D307DBEE4FD6}"/>
                  </a:ext>
                </a:extLst>
              </p:cNvPr>
              <p:cNvSpPr>
                <a:spLocks/>
              </p:cNvSpPr>
              <p:nvPr/>
            </p:nvSpPr>
            <p:spPr bwMode="auto">
              <a:xfrm>
                <a:off x="5174424" y="3641861"/>
                <a:ext cx="186954" cy="308662"/>
              </a:xfrm>
              <a:custGeom>
                <a:avLst/>
                <a:gdLst>
                  <a:gd name="T0" fmla="*/ 80 w 81"/>
                  <a:gd name="T1" fmla="*/ 33 h 134"/>
                  <a:gd name="T2" fmla="*/ 19 w 81"/>
                  <a:gd name="T3" fmla="*/ 0 h 134"/>
                  <a:gd name="T4" fmla="*/ 11 w 81"/>
                  <a:gd name="T5" fmla="*/ 4 h 134"/>
                  <a:gd name="T6" fmla="*/ 12 w 81"/>
                  <a:gd name="T7" fmla="*/ 14 h 134"/>
                  <a:gd name="T8" fmla="*/ 15 w 81"/>
                  <a:gd name="T9" fmla="*/ 21 h 134"/>
                  <a:gd name="T10" fmla="*/ 17 w 81"/>
                  <a:gd name="T11" fmla="*/ 27 h 134"/>
                  <a:gd name="T12" fmla="*/ 15 w 81"/>
                  <a:gd name="T13" fmla="*/ 36 h 134"/>
                  <a:gd name="T14" fmla="*/ 14 w 81"/>
                  <a:gd name="T15" fmla="*/ 56 h 134"/>
                  <a:gd name="T16" fmla="*/ 1 w 81"/>
                  <a:gd name="T17" fmla="*/ 72 h 134"/>
                  <a:gd name="T18" fmla="*/ 0 w 81"/>
                  <a:gd name="T19" fmla="*/ 79 h 134"/>
                  <a:gd name="T20" fmla="*/ 0 w 81"/>
                  <a:gd name="T21" fmla="*/ 82 h 134"/>
                  <a:gd name="T22" fmla="*/ 1 w 81"/>
                  <a:gd name="T23" fmla="*/ 83 h 134"/>
                  <a:gd name="T24" fmla="*/ 5 w 81"/>
                  <a:gd name="T25" fmla="*/ 87 h 134"/>
                  <a:gd name="T26" fmla="*/ 10 w 81"/>
                  <a:gd name="T27" fmla="*/ 94 h 134"/>
                  <a:gd name="T28" fmla="*/ 11 w 81"/>
                  <a:gd name="T29" fmla="*/ 101 h 134"/>
                  <a:gd name="T30" fmla="*/ 14 w 81"/>
                  <a:gd name="T31" fmla="*/ 111 h 134"/>
                  <a:gd name="T32" fmla="*/ 11 w 81"/>
                  <a:gd name="T33" fmla="*/ 113 h 134"/>
                  <a:gd name="T34" fmla="*/ 4 w 81"/>
                  <a:gd name="T35" fmla="*/ 114 h 134"/>
                  <a:gd name="T36" fmla="*/ 6 w 81"/>
                  <a:gd name="T37" fmla="*/ 119 h 134"/>
                  <a:gd name="T38" fmla="*/ 13 w 81"/>
                  <a:gd name="T39" fmla="*/ 126 h 134"/>
                  <a:gd name="T40" fmla="*/ 16 w 81"/>
                  <a:gd name="T41" fmla="*/ 133 h 134"/>
                  <a:gd name="T42" fmla="*/ 20 w 81"/>
                  <a:gd name="T43" fmla="*/ 131 h 134"/>
                  <a:gd name="T44" fmla="*/ 25 w 81"/>
                  <a:gd name="T45" fmla="*/ 131 h 134"/>
                  <a:gd name="T46" fmla="*/ 34 w 81"/>
                  <a:gd name="T47" fmla="*/ 128 h 134"/>
                  <a:gd name="T48" fmla="*/ 41 w 81"/>
                  <a:gd name="T49" fmla="*/ 125 h 134"/>
                  <a:gd name="T50" fmla="*/ 42 w 81"/>
                  <a:gd name="T51" fmla="*/ 120 h 134"/>
                  <a:gd name="T52" fmla="*/ 53 w 81"/>
                  <a:gd name="T53" fmla="*/ 118 h 134"/>
                  <a:gd name="T54" fmla="*/ 61 w 81"/>
                  <a:gd name="T55" fmla="*/ 110 h 134"/>
                  <a:gd name="T56" fmla="*/ 63 w 81"/>
                  <a:gd name="T57" fmla="*/ 106 h 134"/>
                  <a:gd name="T58" fmla="*/ 69 w 81"/>
                  <a:gd name="T59" fmla="*/ 103 h 134"/>
                  <a:gd name="T60" fmla="*/ 71 w 81"/>
                  <a:gd name="T61" fmla="*/ 104 h 134"/>
                  <a:gd name="T62" fmla="*/ 71 w 81"/>
                  <a:gd name="T63" fmla="*/ 103 h 134"/>
                  <a:gd name="T64" fmla="*/ 72 w 81"/>
                  <a:gd name="T65" fmla="*/ 100 h 134"/>
                  <a:gd name="T66" fmla="*/ 68 w 81"/>
                  <a:gd name="T67" fmla="*/ 95 h 134"/>
                  <a:gd name="T68" fmla="*/ 66 w 81"/>
                  <a:gd name="T69" fmla="*/ 89 h 134"/>
                  <a:gd name="T70" fmla="*/ 65 w 81"/>
                  <a:gd name="T71" fmla="*/ 85 h 134"/>
                  <a:gd name="T72" fmla="*/ 66 w 81"/>
                  <a:gd name="T73" fmla="*/ 79 h 134"/>
                  <a:gd name="T74" fmla="*/ 69 w 81"/>
                  <a:gd name="T75" fmla="*/ 73 h 134"/>
                  <a:gd name="T76" fmla="*/ 72 w 81"/>
                  <a:gd name="T77" fmla="*/ 68 h 134"/>
                  <a:gd name="T78" fmla="*/ 79 w 81"/>
                  <a:gd name="T79" fmla="*/ 63 h 134"/>
                  <a:gd name="T80" fmla="*/ 80 w 81"/>
                  <a:gd name="T81" fmla="*/ 55 h 134"/>
                  <a:gd name="T82" fmla="*/ 80 w 81"/>
                  <a:gd name="T83" fmla="*/ 3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 h="134">
                    <a:moveTo>
                      <a:pt x="80" y="33"/>
                    </a:moveTo>
                    <a:cubicBezTo>
                      <a:pt x="19" y="0"/>
                      <a:pt x="19" y="0"/>
                      <a:pt x="19" y="0"/>
                    </a:cubicBezTo>
                    <a:cubicBezTo>
                      <a:pt x="11" y="4"/>
                      <a:pt x="11" y="4"/>
                      <a:pt x="11" y="4"/>
                    </a:cubicBezTo>
                    <a:cubicBezTo>
                      <a:pt x="12" y="8"/>
                      <a:pt x="12" y="13"/>
                      <a:pt x="12" y="14"/>
                    </a:cubicBezTo>
                    <a:cubicBezTo>
                      <a:pt x="12" y="16"/>
                      <a:pt x="15" y="18"/>
                      <a:pt x="15" y="21"/>
                    </a:cubicBezTo>
                    <a:cubicBezTo>
                      <a:pt x="15" y="24"/>
                      <a:pt x="18" y="24"/>
                      <a:pt x="17" y="27"/>
                    </a:cubicBezTo>
                    <a:cubicBezTo>
                      <a:pt x="16" y="31"/>
                      <a:pt x="15" y="34"/>
                      <a:pt x="15" y="36"/>
                    </a:cubicBezTo>
                    <a:cubicBezTo>
                      <a:pt x="15" y="38"/>
                      <a:pt x="15" y="55"/>
                      <a:pt x="14" y="56"/>
                    </a:cubicBezTo>
                    <a:cubicBezTo>
                      <a:pt x="13" y="57"/>
                      <a:pt x="2" y="68"/>
                      <a:pt x="1" y="72"/>
                    </a:cubicBezTo>
                    <a:cubicBezTo>
                      <a:pt x="1" y="76"/>
                      <a:pt x="0" y="75"/>
                      <a:pt x="0" y="79"/>
                    </a:cubicBezTo>
                    <a:cubicBezTo>
                      <a:pt x="0" y="80"/>
                      <a:pt x="0" y="81"/>
                      <a:pt x="0" y="82"/>
                    </a:cubicBezTo>
                    <a:cubicBezTo>
                      <a:pt x="0" y="82"/>
                      <a:pt x="1" y="83"/>
                      <a:pt x="1" y="83"/>
                    </a:cubicBezTo>
                    <a:cubicBezTo>
                      <a:pt x="3" y="85"/>
                      <a:pt x="3" y="87"/>
                      <a:pt x="5" y="87"/>
                    </a:cubicBezTo>
                    <a:cubicBezTo>
                      <a:pt x="7" y="87"/>
                      <a:pt x="10" y="92"/>
                      <a:pt x="10" y="94"/>
                    </a:cubicBezTo>
                    <a:cubicBezTo>
                      <a:pt x="10" y="96"/>
                      <a:pt x="11" y="98"/>
                      <a:pt x="11" y="101"/>
                    </a:cubicBezTo>
                    <a:cubicBezTo>
                      <a:pt x="11" y="105"/>
                      <a:pt x="13" y="111"/>
                      <a:pt x="14" y="111"/>
                    </a:cubicBezTo>
                    <a:cubicBezTo>
                      <a:pt x="15" y="112"/>
                      <a:pt x="14" y="113"/>
                      <a:pt x="11" y="113"/>
                    </a:cubicBezTo>
                    <a:cubicBezTo>
                      <a:pt x="8" y="112"/>
                      <a:pt x="4" y="112"/>
                      <a:pt x="4" y="114"/>
                    </a:cubicBezTo>
                    <a:cubicBezTo>
                      <a:pt x="4" y="115"/>
                      <a:pt x="3" y="116"/>
                      <a:pt x="6" y="119"/>
                    </a:cubicBezTo>
                    <a:cubicBezTo>
                      <a:pt x="9" y="122"/>
                      <a:pt x="12" y="123"/>
                      <a:pt x="13" y="126"/>
                    </a:cubicBezTo>
                    <a:cubicBezTo>
                      <a:pt x="14" y="129"/>
                      <a:pt x="15" y="132"/>
                      <a:pt x="16" y="133"/>
                    </a:cubicBezTo>
                    <a:cubicBezTo>
                      <a:pt x="17" y="134"/>
                      <a:pt x="19" y="133"/>
                      <a:pt x="20" y="131"/>
                    </a:cubicBezTo>
                    <a:cubicBezTo>
                      <a:pt x="22" y="129"/>
                      <a:pt x="24" y="133"/>
                      <a:pt x="25" y="131"/>
                    </a:cubicBezTo>
                    <a:cubicBezTo>
                      <a:pt x="27" y="129"/>
                      <a:pt x="33" y="129"/>
                      <a:pt x="34" y="128"/>
                    </a:cubicBezTo>
                    <a:cubicBezTo>
                      <a:pt x="36" y="128"/>
                      <a:pt x="40" y="126"/>
                      <a:pt x="41" y="125"/>
                    </a:cubicBezTo>
                    <a:cubicBezTo>
                      <a:pt x="43" y="123"/>
                      <a:pt x="40" y="121"/>
                      <a:pt x="42" y="120"/>
                    </a:cubicBezTo>
                    <a:cubicBezTo>
                      <a:pt x="44" y="119"/>
                      <a:pt x="51" y="121"/>
                      <a:pt x="53" y="118"/>
                    </a:cubicBezTo>
                    <a:cubicBezTo>
                      <a:pt x="56" y="115"/>
                      <a:pt x="60" y="111"/>
                      <a:pt x="61" y="110"/>
                    </a:cubicBezTo>
                    <a:cubicBezTo>
                      <a:pt x="62" y="109"/>
                      <a:pt x="61" y="108"/>
                      <a:pt x="63" y="106"/>
                    </a:cubicBezTo>
                    <a:cubicBezTo>
                      <a:pt x="64" y="104"/>
                      <a:pt x="68" y="102"/>
                      <a:pt x="69" y="103"/>
                    </a:cubicBezTo>
                    <a:cubicBezTo>
                      <a:pt x="70" y="104"/>
                      <a:pt x="70" y="104"/>
                      <a:pt x="71" y="104"/>
                    </a:cubicBezTo>
                    <a:cubicBezTo>
                      <a:pt x="71" y="103"/>
                      <a:pt x="71" y="103"/>
                      <a:pt x="71" y="103"/>
                    </a:cubicBezTo>
                    <a:cubicBezTo>
                      <a:pt x="72" y="100"/>
                      <a:pt x="72" y="100"/>
                      <a:pt x="72" y="100"/>
                    </a:cubicBezTo>
                    <a:cubicBezTo>
                      <a:pt x="72" y="100"/>
                      <a:pt x="68" y="98"/>
                      <a:pt x="68" y="95"/>
                    </a:cubicBezTo>
                    <a:cubicBezTo>
                      <a:pt x="68" y="92"/>
                      <a:pt x="69" y="89"/>
                      <a:pt x="66" y="89"/>
                    </a:cubicBezTo>
                    <a:cubicBezTo>
                      <a:pt x="64" y="89"/>
                      <a:pt x="63" y="86"/>
                      <a:pt x="65" y="85"/>
                    </a:cubicBezTo>
                    <a:cubicBezTo>
                      <a:pt x="67" y="83"/>
                      <a:pt x="62" y="79"/>
                      <a:pt x="66" y="79"/>
                    </a:cubicBezTo>
                    <a:cubicBezTo>
                      <a:pt x="69" y="79"/>
                      <a:pt x="67" y="73"/>
                      <a:pt x="69" y="73"/>
                    </a:cubicBezTo>
                    <a:cubicBezTo>
                      <a:pt x="72" y="72"/>
                      <a:pt x="72" y="70"/>
                      <a:pt x="72" y="68"/>
                    </a:cubicBezTo>
                    <a:cubicBezTo>
                      <a:pt x="72" y="65"/>
                      <a:pt x="78" y="64"/>
                      <a:pt x="79" y="63"/>
                    </a:cubicBezTo>
                    <a:cubicBezTo>
                      <a:pt x="81" y="63"/>
                      <a:pt x="80" y="55"/>
                      <a:pt x="80" y="55"/>
                    </a:cubicBezTo>
                    <a:lnTo>
                      <a:pt x="80" y="33"/>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42" name="Freeform 38">
                <a:extLst>
                  <a:ext uri="{FF2B5EF4-FFF2-40B4-BE49-F238E27FC236}">
                    <a16:creationId xmlns:a16="http://schemas.microsoft.com/office/drawing/2014/main" id="{2F1B6B63-AB0F-4CAF-B189-2A9A31010505}"/>
                  </a:ext>
                </a:extLst>
              </p:cNvPr>
              <p:cNvSpPr>
                <a:spLocks/>
              </p:cNvSpPr>
              <p:nvPr/>
            </p:nvSpPr>
            <p:spPr bwMode="auto">
              <a:xfrm>
                <a:off x="5370161" y="3471218"/>
                <a:ext cx="203266" cy="200756"/>
              </a:xfrm>
              <a:custGeom>
                <a:avLst/>
                <a:gdLst>
                  <a:gd name="T0" fmla="*/ 82 w 88"/>
                  <a:gd name="T1" fmla="*/ 19 h 87"/>
                  <a:gd name="T2" fmla="*/ 76 w 88"/>
                  <a:gd name="T3" fmla="*/ 5 h 87"/>
                  <a:gd name="T4" fmla="*/ 76 w 88"/>
                  <a:gd name="T5" fmla="*/ 6 h 87"/>
                  <a:gd name="T6" fmla="*/ 67 w 88"/>
                  <a:gd name="T7" fmla="*/ 5 h 87"/>
                  <a:gd name="T8" fmla="*/ 57 w 88"/>
                  <a:gd name="T9" fmla="*/ 3 h 87"/>
                  <a:gd name="T10" fmla="*/ 40 w 88"/>
                  <a:gd name="T11" fmla="*/ 6 h 87"/>
                  <a:gd name="T12" fmla="*/ 31 w 88"/>
                  <a:gd name="T13" fmla="*/ 7 h 87"/>
                  <a:gd name="T14" fmla="*/ 16 w 88"/>
                  <a:gd name="T15" fmla="*/ 3 h 87"/>
                  <a:gd name="T16" fmla="*/ 4 w 88"/>
                  <a:gd name="T17" fmla="*/ 0 h 87"/>
                  <a:gd name="T18" fmla="*/ 3 w 88"/>
                  <a:gd name="T19" fmla="*/ 2 h 87"/>
                  <a:gd name="T20" fmla="*/ 2 w 88"/>
                  <a:gd name="T21" fmla="*/ 12 h 87"/>
                  <a:gd name="T22" fmla="*/ 2 w 88"/>
                  <a:gd name="T23" fmla="*/ 24 h 87"/>
                  <a:gd name="T24" fmla="*/ 2 w 88"/>
                  <a:gd name="T25" fmla="*/ 86 h 87"/>
                  <a:gd name="T26" fmla="*/ 52 w 88"/>
                  <a:gd name="T27" fmla="*/ 86 h 87"/>
                  <a:gd name="T28" fmla="*/ 54 w 88"/>
                  <a:gd name="T29" fmla="*/ 84 h 87"/>
                  <a:gd name="T30" fmla="*/ 58 w 88"/>
                  <a:gd name="T31" fmla="*/ 85 h 87"/>
                  <a:gd name="T32" fmla="*/ 69 w 88"/>
                  <a:gd name="T33" fmla="*/ 85 h 87"/>
                  <a:gd name="T34" fmla="*/ 73 w 88"/>
                  <a:gd name="T35" fmla="*/ 87 h 87"/>
                  <a:gd name="T36" fmla="*/ 78 w 88"/>
                  <a:gd name="T37" fmla="*/ 84 h 87"/>
                  <a:gd name="T38" fmla="*/ 83 w 88"/>
                  <a:gd name="T39" fmla="*/ 78 h 87"/>
                  <a:gd name="T40" fmla="*/ 87 w 88"/>
                  <a:gd name="T41" fmla="*/ 75 h 87"/>
                  <a:gd name="T42" fmla="*/ 87 w 88"/>
                  <a:gd name="T43" fmla="*/ 75 h 87"/>
                  <a:gd name="T44" fmla="*/ 87 w 88"/>
                  <a:gd name="T45" fmla="*/ 72 h 87"/>
                  <a:gd name="T46" fmla="*/ 84 w 88"/>
                  <a:gd name="T47" fmla="*/ 63 h 87"/>
                  <a:gd name="T48" fmla="*/ 75 w 88"/>
                  <a:gd name="T49" fmla="*/ 46 h 87"/>
                  <a:gd name="T50" fmla="*/ 71 w 88"/>
                  <a:gd name="T51" fmla="*/ 38 h 87"/>
                  <a:gd name="T52" fmla="*/ 66 w 88"/>
                  <a:gd name="T53" fmla="*/ 29 h 87"/>
                  <a:gd name="T54" fmla="*/ 62 w 88"/>
                  <a:gd name="T55" fmla="*/ 14 h 87"/>
                  <a:gd name="T56" fmla="*/ 68 w 88"/>
                  <a:gd name="T57" fmla="*/ 25 h 87"/>
                  <a:gd name="T58" fmla="*/ 76 w 88"/>
                  <a:gd name="T59" fmla="*/ 35 h 87"/>
                  <a:gd name="T60" fmla="*/ 81 w 88"/>
                  <a:gd name="T61" fmla="*/ 24 h 87"/>
                  <a:gd name="T62" fmla="*/ 81 w 88"/>
                  <a:gd name="T63" fmla="*/ 24 h 87"/>
                  <a:gd name="T64" fmla="*/ 81 w 88"/>
                  <a:gd name="T65" fmla="*/ 22 h 87"/>
                  <a:gd name="T66" fmla="*/ 82 w 88"/>
                  <a:gd name="T67"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8" h="87">
                    <a:moveTo>
                      <a:pt x="82" y="19"/>
                    </a:moveTo>
                    <a:cubicBezTo>
                      <a:pt x="76" y="5"/>
                      <a:pt x="76" y="5"/>
                      <a:pt x="76" y="5"/>
                    </a:cubicBezTo>
                    <a:cubicBezTo>
                      <a:pt x="76" y="5"/>
                      <a:pt x="76" y="6"/>
                      <a:pt x="76" y="6"/>
                    </a:cubicBezTo>
                    <a:cubicBezTo>
                      <a:pt x="75" y="7"/>
                      <a:pt x="71" y="4"/>
                      <a:pt x="67" y="5"/>
                    </a:cubicBezTo>
                    <a:cubicBezTo>
                      <a:pt x="63" y="6"/>
                      <a:pt x="60" y="5"/>
                      <a:pt x="57" y="3"/>
                    </a:cubicBezTo>
                    <a:cubicBezTo>
                      <a:pt x="53" y="2"/>
                      <a:pt x="42" y="4"/>
                      <a:pt x="40" y="6"/>
                    </a:cubicBezTo>
                    <a:cubicBezTo>
                      <a:pt x="39" y="8"/>
                      <a:pt x="35" y="8"/>
                      <a:pt x="31" y="7"/>
                    </a:cubicBezTo>
                    <a:cubicBezTo>
                      <a:pt x="28" y="5"/>
                      <a:pt x="23" y="3"/>
                      <a:pt x="16" y="3"/>
                    </a:cubicBezTo>
                    <a:cubicBezTo>
                      <a:pt x="10" y="2"/>
                      <a:pt x="5" y="1"/>
                      <a:pt x="4" y="0"/>
                    </a:cubicBezTo>
                    <a:cubicBezTo>
                      <a:pt x="4" y="0"/>
                      <a:pt x="4" y="1"/>
                      <a:pt x="3" y="2"/>
                    </a:cubicBezTo>
                    <a:cubicBezTo>
                      <a:pt x="1" y="7"/>
                      <a:pt x="5" y="9"/>
                      <a:pt x="2" y="12"/>
                    </a:cubicBezTo>
                    <a:cubicBezTo>
                      <a:pt x="0" y="15"/>
                      <a:pt x="2" y="18"/>
                      <a:pt x="2" y="24"/>
                    </a:cubicBezTo>
                    <a:cubicBezTo>
                      <a:pt x="2" y="27"/>
                      <a:pt x="2" y="64"/>
                      <a:pt x="2" y="86"/>
                    </a:cubicBezTo>
                    <a:cubicBezTo>
                      <a:pt x="52" y="86"/>
                      <a:pt x="52" y="86"/>
                      <a:pt x="52" y="86"/>
                    </a:cubicBezTo>
                    <a:cubicBezTo>
                      <a:pt x="52" y="86"/>
                      <a:pt x="53" y="85"/>
                      <a:pt x="54" y="84"/>
                    </a:cubicBezTo>
                    <a:cubicBezTo>
                      <a:pt x="56" y="83"/>
                      <a:pt x="58" y="85"/>
                      <a:pt x="58" y="85"/>
                    </a:cubicBezTo>
                    <a:cubicBezTo>
                      <a:pt x="69" y="85"/>
                      <a:pt x="69" y="85"/>
                      <a:pt x="69" y="85"/>
                    </a:cubicBezTo>
                    <a:cubicBezTo>
                      <a:pt x="69" y="85"/>
                      <a:pt x="71" y="87"/>
                      <a:pt x="73" y="87"/>
                    </a:cubicBezTo>
                    <a:cubicBezTo>
                      <a:pt x="75" y="87"/>
                      <a:pt x="74" y="84"/>
                      <a:pt x="78" y="84"/>
                    </a:cubicBezTo>
                    <a:cubicBezTo>
                      <a:pt x="81" y="84"/>
                      <a:pt x="81" y="78"/>
                      <a:pt x="83" y="78"/>
                    </a:cubicBezTo>
                    <a:cubicBezTo>
                      <a:pt x="85" y="78"/>
                      <a:pt x="85" y="78"/>
                      <a:pt x="87" y="75"/>
                    </a:cubicBezTo>
                    <a:cubicBezTo>
                      <a:pt x="87" y="75"/>
                      <a:pt x="87" y="75"/>
                      <a:pt x="87" y="75"/>
                    </a:cubicBezTo>
                    <a:cubicBezTo>
                      <a:pt x="87" y="74"/>
                      <a:pt x="87" y="73"/>
                      <a:pt x="87" y="72"/>
                    </a:cubicBezTo>
                    <a:cubicBezTo>
                      <a:pt x="88" y="68"/>
                      <a:pt x="85" y="68"/>
                      <a:pt x="84" y="63"/>
                    </a:cubicBezTo>
                    <a:cubicBezTo>
                      <a:pt x="82" y="57"/>
                      <a:pt x="75" y="49"/>
                      <a:pt x="75" y="46"/>
                    </a:cubicBezTo>
                    <a:cubicBezTo>
                      <a:pt x="75" y="43"/>
                      <a:pt x="71" y="41"/>
                      <a:pt x="71" y="38"/>
                    </a:cubicBezTo>
                    <a:cubicBezTo>
                      <a:pt x="71" y="35"/>
                      <a:pt x="70" y="34"/>
                      <a:pt x="66" y="29"/>
                    </a:cubicBezTo>
                    <a:cubicBezTo>
                      <a:pt x="62" y="24"/>
                      <a:pt x="61" y="15"/>
                      <a:pt x="62" y="14"/>
                    </a:cubicBezTo>
                    <a:cubicBezTo>
                      <a:pt x="63" y="14"/>
                      <a:pt x="66" y="22"/>
                      <a:pt x="68" y="25"/>
                    </a:cubicBezTo>
                    <a:cubicBezTo>
                      <a:pt x="69" y="27"/>
                      <a:pt x="73" y="35"/>
                      <a:pt x="76" y="35"/>
                    </a:cubicBezTo>
                    <a:cubicBezTo>
                      <a:pt x="79" y="35"/>
                      <a:pt x="80" y="23"/>
                      <a:pt x="81" y="24"/>
                    </a:cubicBezTo>
                    <a:cubicBezTo>
                      <a:pt x="81" y="24"/>
                      <a:pt x="81" y="24"/>
                      <a:pt x="81" y="24"/>
                    </a:cubicBezTo>
                    <a:cubicBezTo>
                      <a:pt x="81" y="22"/>
                      <a:pt x="81" y="22"/>
                      <a:pt x="81" y="22"/>
                    </a:cubicBezTo>
                    <a:lnTo>
                      <a:pt x="82" y="19"/>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43" name="Freeform 39">
                <a:extLst>
                  <a:ext uri="{FF2B5EF4-FFF2-40B4-BE49-F238E27FC236}">
                    <a16:creationId xmlns:a16="http://schemas.microsoft.com/office/drawing/2014/main" id="{A80F478D-59A4-4753-A337-467FF719E4E1}"/>
                  </a:ext>
                </a:extLst>
              </p:cNvPr>
              <p:cNvSpPr>
                <a:spLocks/>
              </p:cNvSpPr>
              <p:nvPr/>
            </p:nvSpPr>
            <p:spPr bwMode="auto">
              <a:xfrm>
                <a:off x="5086593" y="4044628"/>
                <a:ext cx="104142" cy="115435"/>
              </a:xfrm>
              <a:custGeom>
                <a:avLst/>
                <a:gdLst>
                  <a:gd name="T0" fmla="*/ 22 w 45"/>
                  <a:gd name="T1" fmla="*/ 48 h 50"/>
                  <a:gd name="T2" fmla="*/ 23 w 45"/>
                  <a:gd name="T3" fmla="*/ 41 h 50"/>
                  <a:gd name="T4" fmla="*/ 28 w 45"/>
                  <a:gd name="T5" fmla="*/ 38 h 50"/>
                  <a:gd name="T6" fmla="*/ 32 w 45"/>
                  <a:gd name="T7" fmla="*/ 33 h 50"/>
                  <a:gd name="T8" fmla="*/ 36 w 45"/>
                  <a:gd name="T9" fmla="*/ 38 h 50"/>
                  <a:gd name="T10" fmla="*/ 42 w 45"/>
                  <a:gd name="T11" fmla="*/ 39 h 50"/>
                  <a:gd name="T12" fmla="*/ 45 w 45"/>
                  <a:gd name="T13" fmla="*/ 30 h 50"/>
                  <a:gd name="T14" fmla="*/ 43 w 45"/>
                  <a:gd name="T15" fmla="*/ 21 h 50"/>
                  <a:gd name="T16" fmla="*/ 41 w 45"/>
                  <a:gd name="T17" fmla="*/ 15 h 50"/>
                  <a:gd name="T18" fmla="*/ 42 w 45"/>
                  <a:gd name="T19" fmla="*/ 9 h 50"/>
                  <a:gd name="T20" fmla="*/ 34 w 45"/>
                  <a:gd name="T21" fmla="*/ 9 h 50"/>
                  <a:gd name="T22" fmla="*/ 35 w 45"/>
                  <a:gd name="T23" fmla="*/ 0 h 50"/>
                  <a:gd name="T24" fmla="*/ 23 w 45"/>
                  <a:gd name="T25" fmla="*/ 0 h 50"/>
                  <a:gd name="T26" fmla="*/ 22 w 45"/>
                  <a:gd name="T27" fmla="*/ 0 h 50"/>
                  <a:gd name="T28" fmla="*/ 21 w 45"/>
                  <a:gd name="T29" fmla="*/ 11 h 50"/>
                  <a:gd name="T30" fmla="*/ 11 w 45"/>
                  <a:gd name="T31" fmla="*/ 11 h 50"/>
                  <a:gd name="T32" fmla="*/ 7 w 45"/>
                  <a:gd name="T33" fmla="*/ 12 h 50"/>
                  <a:gd name="T34" fmla="*/ 5 w 45"/>
                  <a:gd name="T35" fmla="*/ 13 h 50"/>
                  <a:gd name="T36" fmla="*/ 9 w 45"/>
                  <a:gd name="T37" fmla="*/ 17 h 50"/>
                  <a:gd name="T38" fmla="*/ 4 w 45"/>
                  <a:gd name="T39" fmla="*/ 21 h 50"/>
                  <a:gd name="T40" fmla="*/ 1 w 45"/>
                  <a:gd name="T41" fmla="*/ 26 h 50"/>
                  <a:gd name="T42" fmla="*/ 5 w 45"/>
                  <a:gd name="T43" fmla="*/ 33 h 50"/>
                  <a:gd name="T44" fmla="*/ 11 w 45"/>
                  <a:gd name="T45" fmla="*/ 40 h 50"/>
                  <a:gd name="T46" fmla="*/ 19 w 45"/>
                  <a:gd name="T47" fmla="*/ 50 h 50"/>
                  <a:gd name="T48" fmla="*/ 22 w 45"/>
                  <a:gd name="T49" fmla="*/ 4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50">
                    <a:moveTo>
                      <a:pt x="22" y="48"/>
                    </a:moveTo>
                    <a:cubicBezTo>
                      <a:pt x="26" y="48"/>
                      <a:pt x="25" y="45"/>
                      <a:pt x="23" y="41"/>
                    </a:cubicBezTo>
                    <a:cubicBezTo>
                      <a:pt x="22" y="37"/>
                      <a:pt x="26" y="38"/>
                      <a:pt x="28" y="38"/>
                    </a:cubicBezTo>
                    <a:cubicBezTo>
                      <a:pt x="31" y="38"/>
                      <a:pt x="30" y="33"/>
                      <a:pt x="32" y="33"/>
                    </a:cubicBezTo>
                    <a:cubicBezTo>
                      <a:pt x="34" y="33"/>
                      <a:pt x="34" y="39"/>
                      <a:pt x="36" y="38"/>
                    </a:cubicBezTo>
                    <a:cubicBezTo>
                      <a:pt x="38" y="38"/>
                      <a:pt x="40" y="40"/>
                      <a:pt x="42" y="39"/>
                    </a:cubicBezTo>
                    <a:cubicBezTo>
                      <a:pt x="45" y="39"/>
                      <a:pt x="45" y="34"/>
                      <a:pt x="45" y="30"/>
                    </a:cubicBezTo>
                    <a:cubicBezTo>
                      <a:pt x="45" y="26"/>
                      <a:pt x="45" y="23"/>
                      <a:pt x="43" y="21"/>
                    </a:cubicBezTo>
                    <a:cubicBezTo>
                      <a:pt x="40" y="20"/>
                      <a:pt x="38" y="17"/>
                      <a:pt x="41" y="15"/>
                    </a:cubicBezTo>
                    <a:cubicBezTo>
                      <a:pt x="44" y="14"/>
                      <a:pt x="45" y="11"/>
                      <a:pt x="42" y="9"/>
                    </a:cubicBezTo>
                    <a:cubicBezTo>
                      <a:pt x="40" y="7"/>
                      <a:pt x="34" y="11"/>
                      <a:pt x="34" y="9"/>
                    </a:cubicBezTo>
                    <a:cubicBezTo>
                      <a:pt x="34" y="7"/>
                      <a:pt x="35" y="4"/>
                      <a:pt x="35" y="0"/>
                    </a:cubicBezTo>
                    <a:cubicBezTo>
                      <a:pt x="29" y="0"/>
                      <a:pt x="23" y="0"/>
                      <a:pt x="23" y="0"/>
                    </a:cubicBezTo>
                    <a:cubicBezTo>
                      <a:pt x="22" y="0"/>
                      <a:pt x="22" y="0"/>
                      <a:pt x="22" y="0"/>
                    </a:cubicBezTo>
                    <a:cubicBezTo>
                      <a:pt x="22" y="6"/>
                      <a:pt x="21" y="11"/>
                      <a:pt x="21" y="11"/>
                    </a:cubicBezTo>
                    <a:cubicBezTo>
                      <a:pt x="21" y="11"/>
                      <a:pt x="13" y="11"/>
                      <a:pt x="11" y="11"/>
                    </a:cubicBezTo>
                    <a:cubicBezTo>
                      <a:pt x="10" y="11"/>
                      <a:pt x="9" y="11"/>
                      <a:pt x="7" y="12"/>
                    </a:cubicBezTo>
                    <a:cubicBezTo>
                      <a:pt x="6" y="12"/>
                      <a:pt x="6" y="13"/>
                      <a:pt x="5" y="13"/>
                    </a:cubicBezTo>
                    <a:cubicBezTo>
                      <a:pt x="4" y="14"/>
                      <a:pt x="8" y="16"/>
                      <a:pt x="9" y="17"/>
                    </a:cubicBezTo>
                    <a:cubicBezTo>
                      <a:pt x="9" y="19"/>
                      <a:pt x="4" y="18"/>
                      <a:pt x="4" y="21"/>
                    </a:cubicBezTo>
                    <a:cubicBezTo>
                      <a:pt x="4" y="23"/>
                      <a:pt x="2" y="25"/>
                      <a:pt x="1" y="26"/>
                    </a:cubicBezTo>
                    <a:cubicBezTo>
                      <a:pt x="0" y="27"/>
                      <a:pt x="5" y="31"/>
                      <a:pt x="5" y="33"/>
                    </a:cubicBezTo>
                    <a:cubicBezTo>
                      <a:pt x="5" y="34"/>
                      <a:pt x="6" y="36"/>
                      <a:pt x="11" y="40"/>
                    </a:cubicBezTo>
                    <a:cubicBezTo>
                      <a:pt x="15" y="44"/>
                      <a:pt x="13" y="46"/>
                      <a:pt x="19" y="50"/>
                    </a:cubicBezTo>
                    <a:cubicBezTo>
                      <a:pt x="19" y="49"/>
                      <a:pt x="21" y="48"/>
                      <a:pt x="22" y="4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44" name="Freeform 40">
                <a:extLst>
                  <a:ext uri="{FF2B5EF4-FFF2-40B4-BE49-F238E27FC236}">
                    <a16:creationId xmlns:a16="http://schemas.microsoft.com/office/drawing/2014/main" id="{D5010F8C-02F1-4F49-84B6-4CC769FC453C}"/>
                  </a:ext>
                </a:extLst>
              </p:cNvPr>
              <p:cNvSpPr>
                <a:spLocks/>
              </p:cNvSpPr>
              <p:nvPr/>
            </p:nvSpPr>
            <p:spPr bwMode="auto">
              <a:xfrm>
                <a:off x="5095376" y="4044628"/>
                <a:ext cx="41406" cy="27604"/>
              </a:xfrm>
              <a:custGeom>
                <a:avLst/>
                <a:gdLst>
                  <a:gd name="T0" fmla="*/ 17 w 18"/>
                  <a:gd name="T1" fmla="*/ 11 h 12"/>
                  <a:gd name="T2" fmla="*/ 18 w 18"/>
                  <a:gd name="T3" fmla="*/ 0 h 12"/>
                  <a:gd name="T4" fmla="*/ 16 w 18"/>
                  <a:gd name="T5" fmla="*/ 1 h 12"/>
                  <a:gd name="T6" fmla="*/ 5 w 18"/>
                  <a:gd name="T7" fmla="*/ 1 h 12"/>
                  <a:gd name="T8" fmla="*/ 5 w 18"/>
                  <a:gd name="T9" fmla="*/ 1 h 12"/>
                  <a:gd name="T10" fmla="*/ 3 w 18"/>
                  <a:gd name="T11" fmla="*/ 6 h 12"/>
                  <a:gd name="T12" fmla="*/ 3 w 18"/>
                  <a:gd name="T13" fmla="*/ 9 h 12"/>
                  <a:gd name="T14" fmla="*/ 3 w 18"/>
                  <a:gd name="T15" fmla="*/ 12 h 12"/>
                  <a:gd name="T16" fmla="*/ 7 w 18"/>
                  <a:gd name="T17" fmla="*/ 11 h 12"/>
                  <a:gd name="T18" fmla="*/ 17 w 18"/>
                  <a:gd name="T19"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2">
                    <a:moveTo>
                      <a:pt x="17" y="11"/>
                    </a:moveTo>
                    <a:cubicBezTo>
                      <a:pt x="17" y="11"/>
                      <a:pt x="18" y="6"/>
                      <a:pt x="18" y="0"/>
                    </a:cubicBezTo>
                    <a:cubicBezTo>
                      <a:pt x="16" y="1"/>
                      <a:pt x="16" y="1"/>
                      <a:pt x="16" y="1"/>
                    </a:cubicBezTo>
                    <a:cubicBezTo>
                      <a:pt x="5" y="1"/>
                      <a:pt x="5" y="1"/>
                      <a:pt x="5" y="1"/>
                    </a:cubicBezTo>
                    <a:cubicBezTo>
                      <a:pt x="5" y="1"/>
                      <a:pt x="5" y="1"/>
                      <a:pt x="5" y="1"/>
                    </a:cubicBezTo>
                    <a:cubicBezTo>
                      <a:pt x="6" y="3"/>
                      <a:pt x="5" y="5"/>
                      <a:pt x="3" y="6"/>
                    </a:cubicBezTo>
                    <a:cubicBezTo>
                      <a:pt x="0" y="7"/>
                      <a:pt x="1" y="9"/>
                      <a:pt x="3" y="9"/>
                    </a:cubicBezTo>
                    <a:cubicBezTo>
                      <a:pt x="4" y="10"/>
                      <a:pt x="3" y="11"/>
                      <a:pt x="3" y="12"/>
                    </a:cubicBezTo>
                    <a:cubicBezTo>
                      <a:pt x="5" y="11"/>
                      <a:pt x="6" y="11"/>
                      <a:pt x="7" y="11"/>
                    </a:cubicBezTo>
                    <a:cubicBezTo>
                      <a:pt x="9" y="11"/>
                      <a:pt x="17" y="11"/>
                      <a:pt x="17" y="1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45" name="Freeform 41">
                <a:extLst>
                  <a:ext uri="{FF2B5EF4-FFF2-40B4-BE49-F238E27FC236}">
                    <a16:creationId xmlns:a16="http://schemas.microsoft.com/office/drawing/2014/main" id="{3B206DDF-3670-4A02-98B3-F5FEF4325085}"/>
                  </a:ext>
                </a:extLst>
              </p:cNvPr>
              <p:cNvSpPr>
                <a:spLocks/>
              </p:cNvSpPr>
              <p:nvPr/>
            </p:nvSpPr>
            <p:spPr bwMode="auto">
              <a:xfrm>
                <a:off x="5130508" y="4017024"/>
                <a:ext cx="129237" cy="164369"/>
              </a:xfrm>
              <a:custGeom>
                <a:avLst/>
                <a:gdLst>
                  <a:gd name="T0" fmla="*/ 15 w 56"/>
                  <a:gd name="T1" fmla="*/ 67 h 71"/>
                  <a:gd name="T2" fmla="*/ 20 w 56"/>
                  <a:gd name="T3" fmla="*/ 68 h 71"/>
                  <a:gd name="T4" fmla="*/ 27 w 56"/>
                  <a:gd name="T5" fmla="*/ 68 h 71"/>
                  <a:gd name="T6" fmla="*/ 30 w 56"/>
                  <a:gd name="T7" fmla="*/ 68 h 71"/>
                  <a:gd name="T8" fmla="*/ 35 w 56"/>
                  <a:gd name="T9" fmla="*/ 63 h 71"/>
                  <a:gd name="T10" fmla="*/ 38 w 56"/>
                  <a:gd name="T11" fmla="*/ 57 h 71"/>
                  <a:gd name="T12" fmla="*/ 39 w 56"/>
                  <a:gd name="T13" fmla="*/ 44 h 71"/>
                  <a:gd name="T14" fmla="*/ 46 w 56"/>
                  <a:gd name="T15" fmla="*/ 35 h 71"/>
                  <a:gd name="T16" fmla="*/ 52 w 56"/>
                  <a:gd name="T17" fmla="*/ 18 h 71"/>
                  <a:gd name="T18" fmla="*/ 55 w 56"/>
                  <a:gd name="T19" fmla="*/ 10 h 71"/>
                  <a:gd name="T20" fmla="*/ 56 w 56"/>
                  <a:gd name="T21" fmla="*/ 1 h 71"/>
                  <a:gd name="T22" fmla="*/ 56 w 56"/>
                  <a:gd name="T23" fmla="*/ 1 h 71"/>
                  <a:gd name="T24" fmla="*/ 49 w 56"/>
                  <a:gd name="T25" fmla="*/ 0 h 71"/>
                  <a:gd name="T26" fmla="*/ 45 w 56"/>
                  <a:gd name="T27" fmla="*/ 1 h 71"/>
                  <a:gd name="T28" fmla="*/ 41 w 56"/>
                  <a:gd name="T29" fmla="*/ 2 h 71"/>
                  <a:gd name="T30" fmla="*/ 40 w 56"/>
                  <a:gd name="T31" fmla="*/ 8 h 71"/>
                  <a:gd name="T32" fmla="*/ 37 w 56"/>
                  <a:gd name="T33" fmla="*/ 16 h 71"/>
                  <a:gd name="T34" fmla="*/ 26 w 56"/>
                  <a:gd name="T35" fmla="*/ 12 h 71"/>
                  <a:gd name="T36" fmla="*/ 16 w 56"/>
                  <a:gd name="T37" fmla="*/ 12 h 71"/>
                  <a:gd name="T38" fmla="*/ 15 w 56"/>
                  <a:gd name="T39" fmla="*/ 21 h 71"/>
                  <a:gd name="T40" fmla="*/ 23 w 56"/>
                  <a:gd name="T41" fmla="*/ 21 h 71"/>
                  <a:gd name="T42" fmla="*/ 22 w 56"/>
                  <a:gd name="T43" fmla="*/ 27 h 71"/>
                  <a:gd name="T44" fmla="*/ 24 w 56"/>
                  <a:gd name="T45" fmla="*/ 33 h 71"/>
                  <a:gd name="T46" fmla="*/ 26 w 56"/>
                  <a:gd name="T47" fmla="*/ 42 h 71"/>
                  <a:gd name="T48" fmla="*/ 23 w 56"/>
                  <a:gd name="T49" fmla="*/ 51 h 71"/>
                  <a:gd name="T50" fmla="*/ 17 w 56"/>
                  <a:gd name="T51" fmla="*/ 50 h 71"/>
                  <a:gd name="T52" fmla="*/ 13 w 56"/>
                  <a:gd name="T53" fmla="*/ 45 h 71"/>
                  <a:gd name="T54" fmla="*/ 9 w 56"/>
                  <a:gd name="T55" fmla="*/ 50 h 71"/>
                  <a:gd name="T56" fmla="*/ 4 w 56"/>
                  <a:gd name="T57" fmla="*/ 53 h 71"/>
                  <a:gd name="T58" fmla="*/ 3 w 56"/>
                  <a:gd name="T59" fmla="*/ 60 h 71"/>
                  <a:gd name="T60" fmla="*/ 0 w 56"/>
                  <a:gd name="T61" fmla="*/ 62 h 71"/>
                  <a:gd name="T62" fmla="*/ 0 w 56"/>
                  <a:gd name="T63" fmla="*/ 63 h 71"/>
                  <a:gd name="T64" fmla="*/ 7 w 56"/>
                  <a:gd name="T65" fmla="*/ 71 h 71"/>
                  <a:gd name="T66" fmla="*/ 15 w 56"/>
                  <a:gd name="T67" fmla="*/ 6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 h="71">
                    <a:moveTo>
                      <a:pt x="15" y="67"/>
                    </a:moveTo>
                    <a:cubicBezTo>
                      <a:pt x="16" y="68"/>
                      <a:pt x="17" y="70"/>
                      <a:pt x="20" y="68"/>
                    </a:cubicBezTo>
                    <a:cubicBezTo>
                      <a:pt x="23" y="65"/>
                      <a:pt x="27" y="66"/>
                      <a:pt x="27" y="68"/>
                    </a:cubicBezTo>
                    <a:cubicBezTo>
                      <a:pt x="27" y="71"/>
                      <a:pt x="28" y="70"/>
                      <a:pt x="30" y="68"/>
                    </a:cubicBezTo>
                    <a:cubicBezTo>
                      <a:pt x="33" y="65"/>
                      <a:pt x="35" y="68"/>
                      <a:pt x="35" y="63"/>
                    </a:cubicBezTo>
                    <a:cubicBezTo>
                      <a:pt x="35" y="58"/>
                      <a:pt x="38" y="63"/>
                      <a:pt x="38" y="57"/>
                    </a:cubicBezTo>
                    <a:cubicBezTo>
                      <a:pt x="38" y="52"/>
                      <a:pt x="39" y="46"/>
                      <a:pt x="39" y="44"/>
                    </a:cubicBezTo>
                    <a:cubicBezTo>
                      <a:pt x="39" y="41"/>
                      <a:pt x="46" y="39"/>
                      <a:pt x="46" y="35"/>
                    </a:cubicBezTo>
                    <a:cubicBezTo>
                      <a:pt x="46" y="31"/>
                      <a:pt x="52" y="23"/>
                      <a:pt x="52" y="18"/>
                    </a:cubicBezTo>
                    <a:cubicBezTo>
                      <a:pt x="52" y="13"/>
                      <a:pt x="53" y="12"/>
                      <a:pt x="55" y="10"/>
                    </a:cubicBezTo>
                    <a:cubicBezTo>
                      <a:pt x="56" y="8"/>
                      <a:pt x="56" y="5"/>
                      <a:pt x="56" y="1"/>
                    </a:cubicBezTo>
                    <a:cubicBezTo>
                      <a:pt x="56" y="1"/>
                      <a:pt x="56" y="1"/>
                      <a:pt x="56" y="1"/>
                    </a:cubicBezTo>
                    <a:cubicBezTo>
                      <a:pt x="49" y="0"/>
                      <a:pt x="49" y="0"/>
                      <a:pt x="49" y="0"/>
                    </a:cubicBezTo>
                    <a:cubicBezTo>
                      <a:pt x="45" y="1"/>
                      <a:pt x="45" y="1"/>
                      <a:pt x="45" y="1"/>
                    </a:cubicBezTo>
                    <a:cubicBezTo>
                      <a:pt x="41" y="2"/>
                      <a:pt x="41" y="2"/>
                      <a:pt x="41" y="2"/>
                    </a:cubicBezTo>
                    <a:cubicBezTo>
                      <a:pt x="41" y="2"/>
                      <a:pt x="41" y="6"/>
                      <a:pt x="40" y="8"/>
                    </a:cubicBezTo>
                    <a:cubicBezTo>
                      <a:pt x="38" y="11"/>
                      <a:pt x="37" y="16"/>
                      <a:pt x="37" y="16"/>
                    </a:cubicBezTo>
                    <a:cubicBezTo>
                      <a:pt x="37" y="16"/>
                      <a:pt x="28" y="12"/>
                      <a:pt x="26" y="12"/>
                    </a:cubicBezTo>
                    <a:cubicBezTo>
                      <a:pt x="25" y="12"/>
                      <a:pt x="21" y="12"/>
                      <a:pt x="16" y="12"/>
                    </a:cubicBezTo>
                    <a:cubicBezTo>
                      <a:pt x="16" y="16"/>
                      <a:pt x="15" y="19"/>
                      <a:pt x="15" y="21"/>
                    </a:cubicBezTo>
                    <a:cubicBezTo>
                      <a:pt x="15" y="23"/>
                      <a:pt x="21" y="19"/>
                      <a:pt x="23" y="21"/>
                    </a:cubicBezTo>
                    <a:cubicBezTo>
                      <a:pt x="26" y="23"/>
                      <a:pt x="25" y="26"/>
                      <a:pt x="22" y="27"/>
                    </a:cubicBezTo>
                    <a:cubicBezTo>
                      <a:pt x="19" y="29"/>
                      <a:pt x="21" y="32"/>
                      <a:pt x="24" y="33"/>
                    </a:cubicBezTo>
                    <a:cubicBezTo>
                      <a:pt x="26" y="35"/>
                      <a:pt x="26" y="38"/>
                      <a:pt x="26" y="42"/>
                    </a:cubicBezTo>
                    <a:cubicBezTo>
                      <a:pt x="26" y="46"/>
                      <a:pt x="26" y="51"/>
                      <a:pt x="23" y="51"/>
                    </a:cubicBezTo>
                    <a:cubicBezTo>
                      <a:pt x="21" y="52"/>
                      <a:pt x="19" y="50"/>
                      <a:pt x="17" y="50"/>
                    </a:cubicBezTo>
                    <a:cubicBezTo>
                      <a:pt x="15" y="51"/>
                      <a:pt x="15" y="45"/>
                      <a:pt x="13" y="45"/>
                    </a:cubicBezTo>
                    <a:cubicBezTo>
                      <a:pt x="11" y="45"/>
                      <a:pt x="12" y="50"/>
                      <a:pt x="9" y="50"/>
                    </a:cubicBezTo>
                    <a:cubicBezTo>
                      <a:pt x="7" y="50"/>
                      <a:pt x="3" y="49"/>
                      <a:pt x="4" y="53"/>
                    </a:cubicBezTo>
                    <a:cubicBezTo>
                      <a:pt x="6" y="57"/>
                      <a:pt x="7" y="60"/>
                      <a:pt x="3" y="60"/>
                    </a:cubicBezTo>
                    <a:cubicBezTo>
                      <a:pt x="2" y="60"/>
                      <a:pt x="0" y="61"/>
                      <a:pt x="0" y="62"/>
                    </a:cubicBezTo>
                    <a:cubicBezTo>
                      <a:pt x="0" y="62"/>
                      <a:pt x="0" y="63"/>
                      <a:pt x="0" y="63"/>
                    </a:cubicBezTo>
                    <a:cubicBezTo>
                      <a:pt x="4" y="65"/>
                      <a:pt x="6" y="68"/>
                      <a:pt x="7" y="71"/>
                    </a:cubicBezTo>
                    <a:cubicBezTo>
                      <a:pt x="11" y="69"/>
                      <a:pt x="14" y="67"/>
                      <a:pt x="15" y="6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46" name="Freeform 42">
                <a:extLst>
                  <a:ext uri="{FF2B5EF4-FFF2-40B4-BE49-F238E27FC236}">
                    <a16:creationId xmlns:a16="http://schemas.microsoft.com/office/drawing/2014/main" id="{39A9E284-A783-4F82-B2E5-9EF38B62302B}"/>
                  </a:ext>
                </a:extLst>
              </p:cNvPr>
              <p:cNvSpPr>
                <a:spLocks/>
              </p:cNvSpPr>
              <p:nvPr/>
            </p:nvSpPr>
            <p:spPr bwMode="auto">
              <a:xfrm>
                <a:off x="5317463" y="3644371"/>
                <a:ext cx="308663" cy="377672"/>
              </a:xfrm>
              <a:custGeom>
                <a:avLst/>
                <a:gdLst>
                  <a:gd name="T0" fmla="*/ 101 w 134"/>
                  <a:gd name="T1" fmla="*/ 9 h 164"/>
                  <a:gd name="T2" fmla="*/ 92 w 134"/>
                  <a:gd name="T3" fmla="*/ 10 h 164"/>
                  <a:gd name="T4" fmla="*/ 77 w 134"/>
                  <a:gd name="T5" fmla="*/ 9 h 164"/>
                  <a:gd name="T6" fmla="*/ 25 w 134"/>
                  <a:gd name="T7" fmla="*/ 11 h 164"/>
                  <a:gd name="T8" fmla="*/ 18 w 134"/>
                  <a:gd name="T9" fmla="*/ 27 h 164"/>
                  <a:gd name="T10" fmla="*/ 17 w 134"/>
                  <a:gd name="T11" fmla="*/ 62 h 164"/>
                  <a:gd name="T12" fmla="*/ 7 w 134"/>
                  <a:gd name="T13" fmla="*/ 72 h 164"/>
                  <a:gd name="T14" fmla="*/ 3 w 134"/>
                  <a:gd name="T15" fmla="*/ 84 h 164"/>
                  <a:gd name="T16" fmla="*/ 6 w 134"/>
                  <a:gd name="T17" fmla="*/ 94 h 164"/>
                  <a:gd name="T18" fmla="*/ 9 w 134"/>
                  <a:gd name="T19" fmla="*/ 102 h 164"/>
                  <a:gd name="T20" fmla="*/ 15 w 134"/>
                  <a:gd name="T21" fmla="*/ 117 h 164"/>
                  <a:gd name="T22" fmla="*/ 18 w 134"/>
                  <a:gd name="T23" fmla="*/ 121 h 164"/>
                  <a:gd name="T24" fmla="*/ 25 w 134"/>
                  <a:gd name="T25" fmla="*/ 126 h 164"/>
                  <a:gd name="T26" fmla="*/ 33 w 134"/>
                  <a:gd name="T27" fmla="*/ 136 h 164"/>
                  <a:gd name="T28" fmla="*/ 42 w 134"/>
                  <a:gd name="T29" fmla="*/ 145 h 164"/>
                  <a:gd name="T30" fmla="*/ 46 w 134"/>
                  <a:gd name="T31" fmla="*/ 152 h 164"/>
                  <a:gd name="T32" fmla="*/ 54 w 134"/>
                  <a:gd name="T33" fmla="*/ 156 h 164"/>
                  <a:gd name="T34" fmla="*/ 63 w 134"/>
                  <a:gd name="T35" fmla="*/ 155 h 164"/>
                  <a:gd name="T36" fmla="*/ 78 w 134"/>
                  <a:gd name="T37" fmla="*/ 161 h 164"/>
                  <a:gd name="T38" fmla="*/ 89 w 134"/>
                  <a:gd name="T39" fmla="*/ 161 h 164"/>
                  <a:gd name="T40" fmla="*/ 97 w 134"/>
                  <a:gd name="T41" fmla="*/ 158 h 164"/>
                  <a:gd name="T42" fmla="*/ 104 w 134"/>
                  <a:gd name="T43" fmla="*/ 153 h 164"/>
                  <a:gd name="T44" fmla="*/ 111 w 134"/>
                  <a:gd name="T45" fmla="*/ 154 h 164"/>
                  <a:gd name="T46" fmla="*/ 103 w 134"/>
                  <a:gd name="T47" fmla="*/ 141 h 164"/>
                  <a:gd name="T48" fmla="*/ 89 w 134"/>
                  <a:gd name="T49" fmla="*/ 128 h 164"/>
                  <a:gd name="T50" fmla="*/ 97 w 134"/>
                  <a:gd name="T51" fmla="*/ 122 h 164"/>
                  <a:gd name="T52" fmla="*/ 100 w 134"/>
                  <a:gd name="T53" fmla="*/ 106 h 164"/>
                  <a:gd name="T54" fmla="*/ 106 w 134"/>
                  <a:gd name="T55" fmla="*/ 95 h 164"/>
                  <a:gd name="T56" fmla="*/ 115 w 134"/>
                  <a:gd name="T57" fmla="*/ 85 h 164"/>
                  <a:gd name="T58" fmla="*/ 118 w 134"/>
                  <a:gd name="T59" fmla="*/ 64 h 164"/>
                  <a:gd name="T60" fmla="*/ 126 w 134"/>
                  <a:gd name="T61" fmla="*/ 52 h 164"/>
                  <a:gd name="T62" fmla="*/ 129 w 134"/>
                  <a:gd name="T63" fmla="*/ 40 h 164"/>
                  <a:gd name="T64" fmla="*/ 122 w 134"/>
                  <a:gd name="T65" fmla="*/ 14 h 164"/>
                  <a:gd name="T66" fmla="*/ 110 w 134"/>
                  <a:gd name="T67" fmla="*/ 0 h 164"/>
                  <a:gd name="T68" fmla="*/ 106 w 134"/>
                  <a:gd name="T69" fmla="*/ 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4" h="164">
                    <a:moveTo>
                      <a:pt x="106" y="3"/>
                    </a:moveTo>
                    <a:cubicBezTo>
                      <a:pt x="104" y="3"/>
                      <a:pt x="104" y="9"/>
                      <a:pt x="101" y="9"/>
                    </a:cubicBezTo>
                    <a:cubicBezTo>
                      <a:pt x="97" y="9"/>
                      <a:pt x="98" y="12"/>
                      <a:pt x="96" y="12"/>
                    </a:cubicBezTo>
                    <a:cubicBezTo>
                      <a:pt x="94" y="12"/>
                      <a:pt x="92" y="10"/>
                      <a:pt x="92" y="10"/>
                    </a:cubicBezTo>
                    <a:cubicBezTo>
                      <a:pt x="81" y="10"/>
                      <a:pt x="81" y="10"/>
                      <a:pt x="81" y="10"/>
                    </a:cubicBezTo>
                    <a:cubicBezTo>
                      <a:pt x="81" y="10"/>
                      <a:pt x="79" y="8"/>
                      <a:pt x="77" y="9"/>
                    </a:cubicBezTo>
                    <a:cubicBezTo>
                      <a:pt x="76" y="10"/>
                      <a:pt x="75" y="11"/>
                      <a:pt x="75" y="11"/>
                    </a:cubicBezTo>
                    <a:cubicBezTo>
                      <a:pt x="25" y="11"/>
                      <a:pt x="25" y="11"/>
                      <a:pt x="25" y="11"/>
                    </a:cubicBezTo>
                    <a:cubicBezTo>
                      <a:pt x="25" y="20"/>
                      <a:pt x="25" y="27"/>
                      <a:pt x="25" y="27"/>
                    </a:cubicBezTo>
                    <a:cubicBezTo>
                      <a:pt x="18" y="27"/>
                      <a:pt x="18" y="27"/>
                      <a:pt x="18" y="27"/>
                    </a:cubicBezTo>
                    <a:cubicBezTo>
                      <a:pt x="18" y="54"/>
                      <a:pt x="18" y="54"/>
                      <a:pt x="18" y="54"/>
                    </a:cubicBezTo>
                    <a:cubicBezTo>
                      <a:pt x="18" y="54"/>
                      <a:pt x="19" y="62"/>
                      <a:pt x="17" y="62"/>
                    </a:cubicBezTo>
                    <a:cubicBezTo>
                      <a:pt x="16" y="63"/>
                      <a:pt x="10" y="64"/>
                      <a:pt x="10" y="67"/>
                    </a:cubicBezTo>
                    <a:cubicBezTo>
                      <a:pt x="10" y="69"/>
                      <a:pt x="10" y="71"/>
                      <a:pt x="7" y="72"/>
                    </a:cubicBezTo>
                    <a:cubicBezTo>
                      <a:pt x="5" y="72"/>
                      <a:pt x="7" y="78"/>
                      <a:pt x="4" y="78"/>
                    </a:cubicBezTo>
                    <a:cubicBezTo>
                      <a:pt x="0" y="78"/>
                      <a:pt x="5" y="82"/>
                      <a:pt x="3" y="84"/>
                    </a:cubicBezTo>
                    <a:cubicBezTo>
                      <a:pt x="1" y="85"/>
                      <a:pt x="2" y="88"/>
                      <a:pt x="4" y="88"/>
                    </a:cubicBezTo>
                    <a:cubicBezTo>
                      <a:pt x="7" y="88"/>
                      <a:pt x="6" y="91"/>
                      <a:pt x="6" y="94"/>
                    </a:cubicBezTo>
                    <a:cubicBezTo>
                      <a:pt x="6" y="97"/>
                      <a:pt x="10" y="99"/>
                      <a:pt x="10" y="99"/>
                    </a:cubicBezTo>
                    <a:cubicBezTo>
                      <a:pt x="9" y="102"/>
                      <a:pt x="9" y="102"/>
                      <a:pt x="9" y="102"/>
                    </a:cubicBezTo>
                    <a:cubicBezTo>
                      <a:pt x="9" y="102"/>
                      <a:pt x="14" y="109"/>
                      <a:pt x="15" y="110"/>
                    </a:cubicBezTo>
                    <a:cubicBezTo>
                      <a:pt x="15" y="112"/>
                      <a:pt x="18" y="116"/>
                      <a:pt x="15" y="117"/>
                    </a:cubicBezTo>
                    <a:cubicBezTo>
                      <a:pt x="12" y="119"/>
                      <a:pt x="14" y="120"/>
                      <a:pt x="14" y="120"/>
                    </a:cubicBezTo>
                    <a:cubicBezTo>
                      <a:pt x="18" y="121"/>
                      <a:pt x="18" y="121"/>
                      <a:pt x="18" y="121"/>
                    </a:cubicBezTo>
                    <a:cubicBezTo>
                      <a:pt x="19" y="123"/>
                      <a:pt x="19" y="123"/>
                      <a:pt x="19" y="123"/>
                    </a:cubicBezTo>
                    <a:cubicBezTo>
                      <a:pt x="19" y="123"/>
                      <a:pt x="22" y="123"/>
                      <a:pt x="25" y="126"/>
                    </a:cubicBezTo>
                    <a:cubicBezTo>
                      <a:pt x="27" y="129"/>
                      <a:pt x="28" y="130"/>
                      <a:pt x="28" y="131"/>
                    </a:cubicBezTo>
                    <a:cubicBezTo>
                      <a:pt x="28" y="133"/>
                      <a:pt x="30" y="133"/>
                      <a:pt x="33" y="136"/>
                    </a:cubicBezTo>
                    <a:cubicBezTo>
                      <a:pt x="36" y="138"/>
                      <a:pt x="36" y="140"/>
                      <a:pt x="36" y="141"/>
                    </a:cubicBezTo>
                    <a:cubicBezTo>
                      <a:pt x="36" y="143"/>
                      <a:pt x="42" y="145"/>
                      <a:pt x="42" y="145"/>
                    </a:cubicBezTo>
                    <a:cubicBezTo>
                      <a:pt x="44" y="150"/>
                      <a:pt x="44" y="150"/>
                      <a:pt x="44" y="150"/>
                    </a:cubicBezTo>
                    <a:cubicBezTo>
                      <a:pt x="45" y="150"/>
                      <a:pt x="45" y="151"/>
                      <a:pt x="46" y="152"/>
                    </a:cubicBezTo>
                    <a:cubicBezTo>
                      <a:pt x="47" y="154"/>
                      <a:pt x="49" y="156"/>
                      <a:pt x="49" y="156"/>
                    </a:cubicBezTo>
                    <a:cubicBezTo>
                      <a:pt x="49" y="156"/>
                      <a:pt x="52" y="158"/>
                      <a:pt x="54" y="156"/>
                    </a:cubicBezTo>
                    <a:cubicBezTo>
                      <a:pt x="56" y="154"/>
                      <a:pt x="59" y="156"/>
                      <a:pt x="59" y="156"/>
                    </a:cubicBezTo>
                    <a:cubicBezTo>
                      <a:pt x="59" y="156"/>
                      <a:pt x="61" y="154"/>
                      <a:pt x="63" y="155"/>
                    </a:cubicBezTo>
                    <a:cubicBezTo>
                      <a:pt x="64" y="156"/>
                      <a:pt x="68" y="160"/>
                      <a:pt x="72" y="163"/>
                    </a:cubicBezTo>
                    <a:cubicBezTo>
                      <a:pt x="73" y="163"/>
                      <a:pt x="76" y="161"/>
                      <a:pt x="78" y="161"/>
                    </a:cubicBezTo>
                    <a:cubicBezTo>
                      <a:pt x="80" y="161"/>
                      <a:pt x="82" y="164"/>
                      <a:pt x="83" y="163"/>
                    </a:cubicBezTo>
                    <a:cubicBezTo>
                      <a:pt x="84" y="162"/>
                      <a:pt x="87" y="160"/>
                      <a:pt x="89" y="161"/>
                    </a:cubicBezTo>
                    <a:cubicBezTo>
                      <a:pt x="90" y="162"/>
                      <a:pt x="94" y="162"/>
                      <a:pt x="94" y="161"/>
                    </a:cubicBezTo>
                    <a:cubicBezTo>
                      <a:pt x="94" y="160"/>
                      <a:pt x="95" y="159"/>
                      <a:pt x="97" y="158"/>
                    </a:cubicBezTo>
                    <a:cubicBezTo>
                      <a:pt x="97" y="158"/>
                      <a:pt x="97" y="157"/>
                      <a:pt x="98" y="157"/>
                    </a:cubicBezTo>
                    <a:cubicBezTo>
                      <a:pt x="98" y="155"/>
                      <a:pt x="102" y="153"/>
                      <a:pt x="104" y="153"/>
                    </a:cubicBezTo>
                    <a:cubicBezTo>
                      <a:pt x="106" y="152"/>
                      <a:pt x="108" y="152"/>
                      <a:pt x="109" y="153"/>
                    </a:cubicBezTo>
                    <a:cubicBezTo>
                      <a:pt x="109" y="154"/>
                      <a:pt x="110" y="154"/>
                      <a:pt x="111" y="154"/>
                    </a:cubicBezTo>
                    <a:cubicBezTo>
                      <a:pt x="111" y="150"/>
                      <a:pt x="112" y="147"/>
                      <a:pt x="111" y="147"/>
                    </a:cubicBezTo>
                    <a:cubicBezTo>
                      <a:pt x="109" y="147"/>
                      <a:pt x="105" y="145"/>
                      <a:pt x="103" y="141"/>
                    </a:cubicBezTo>
                    <a:cubicBezTo>
                      <a:pt x="102" y="137"/>
                      <a:pt x="97" y="135"/>
                      <a:pt x="96" y="132"/>
                    </a:cubicBezTo>
                    <a:cubicBezTo>
                      <a:pt x="95" y="130"/>
                      <a:pt x="90" y="130"/>
                      <a:pt x="89" y="128"/>
                    </a:cubicBezTo>
                    <a:cubicBezTo>
                      <a:pt x="88" y="126"/>
                      <a:pt x="91" y="126"/>
                      <a:pt x="91" y="124"/>
                    </a:cubicBezTo>
                    <a:cubicBezTo>
                      <a:pt x="91" y="121"/>
                      <a:pt x="96" y="123"/>
                      <a:pt x="97" y="122"/>
                    </a:cubicBezTo>
                    <a:cubicBezTo>
                      <a:pt x="97" y="122"/>
                      <a:pt x="98" y="116"/>
                      <a:pt x="98" y="113"/>
                    </a:cubicBezTo>
                    <a:cubicBezTo>
                      <a:pt x="98" y="110"/>
                      <a:pt x="102" y="108"/>
                      <a:pt x="100" y="106"/>
                    </a:cubicBezTo>
                    <a:cubicBezTo>
                      <a:pt x="99" y="105"/>
                      <a:pt x="102" y="104"/>
                      <a:pt x="104" y="103"/>
                    </a:cubicBezTo>
                    <a:cubicBezTo>
                      <a:pt x="106" y="101"/>
                      <a:pt x="104" y="97"/>
                      <a:pt x="106" y="95"/>
                    </a:cubicBezTo>
                    <a:cubicBezTo>
                      <a:pt x="108" y="93"/>
                      <a:pt x="110" y="89"/>
                      <a:pt x="111" y="89"/>
                    </a:cubicBezTo>
                    <a:cubicBezTo>
                      <a:pt x="113" y="89"/>
                      <a:pt x="115" y="87"/>
                      <a:pt x="115" y="85"/>
                    </a:cubicBezTo>
                    <a:cubicBezTo>
                      <a:pt x="115" y="83"/>
                      <a:pt x="118" y="79"/>
                      <a:pt x="118" y="75"/>
                    </a:cubicBezTo>
                    <a:cubicBezTo>
                      <a:pt x="117" y="72"/>
                      <a:pt x="116" y="67"/>
                      <a:pt x="118" y="64"/>
                    </a:cubicBezTo>
                    <a:cubicBezTo>
                      <a:pt x="121" y="61"/>
                      <a:pt x="122" y="59"/>
                      <a:pt x="121" y="56"/>
                    </a:cubicBezTo>
                    <a:cubicBezTo>
                      <a:pt x="121" y="54"/>
                      <a:pt x="124" y="53"/>
                      <a:pt x="126" y="52"/>
                    </a:cubicBezTo>
                    <a:cubicBezTo>
                      <a:pt x="127" y="51"/>
                      <a:pt x="131" y="49"/>
                      <a:pt x="134" y="45"/>
                    </a:cubicBezTo>
                    <a:cubicBezTo>
                      <a:pt x="132" y="42"/>
                      <a:pt x="130" y="41"/>
                      <a:pt x="129" y="40"/>
                    </a:cubicBezTo>
                    <a:cubicBezTo>
                      <a:pt x="126" y="39"/>
                      <a:pt x="124" y="34"/>
                      <a:pt x="124" y="27"/>
                    </a:cubicBezTo>
                    <a:cubicBezTo>
                      <a:pt x="124" y="21"/>
                      <a:pt x="122" y="16"/>
                      <a:pt x="122" y="14"/>
                    </a:cubicBezTo>
                    <a:cubicBezTo>
                      <a:pt x="122" y="12"/>
                      <a:pt x="119" y="8"/>
                      <a:pt x="115" y="6"/>
                    </a:cubicBezTo>
                    <a:cubicBezTo>
                      <a:pt x="112" y="4"/>
                      <a:pt x="111" y="2"/>
                      <a:pt x="110" y="0"/>
                    </a:cubicBezTo>
                    <a:cubicBezTo>
                      <a:pt x="110" y="0"/>
                      <a:pt x="110" y="0"/>
                      <a:pt x="110" y="0"/>
                    </a:cubicBezTo>
                    <a:cubicBezTo>
                      <a:pt x="108" y="3"/>
                      <a:pt x="108" y="3"/>
                      <a:pt x="106"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47" name="Freeform 43">
                <a:extLst>
                  <a:ext uri="{FF2B5EF4-FFF2-40B4-BE49-F238E27FC236}">
                    <a16:creationId xmlns:a16="http://schemas.microsoft.com/office/drawing/2014/main" id="{F4D7AA82-BE90-40D2-BDA6-42017DACCE06}"/>
                  </a:ext>
                </a:extLst>
              </p:cNvPr>
              <p:cNvSpPr>
                <a:spLocks/>
              </p:cNvSpPr>
              <p:nvPr/>
            </p:nvSpPr>
            <p:spPr bwMode="auto">
              <a:xfrm>
                <a:off x="5683843" y="3848891"/>
                <a:ext cx="33878" cy="35132"/>
              </a:xfrm>
              <a:custGeom>
                <a:avLst/>
                <a:gdLst>
                  <a:gd name="T0" fmla="*/ 5 w 15"/>
                  <a:gd name="T1" fmla="*/ 2 h 15"/>
                  <a:gd name="T2" fmla="*/ 1 w 15"/>
                  <a:gd name="T3" fmla="*/ 7 h 15"/>
                  <a:gd name="T4" fmla="*/ 1 w 15"/>
                  <a:gd name="T5" fmla="*/ 14 h 15"/>
                  <a:gd name="T6" fmla="*/ 6 w 15"/>
                  <a:gd name="T7" fmla="*/ 14 h 15"/>
                  <a:gd name="T8" fmla="*/ 9 w 15"/>
                  <a:gd name="T9" fmla="*/ 15 h 15"/>
                  <a:gd name="T10" fmla="*/ 13 w 15"/>
                  <a:gd name="T11" fmla="*/ 11 h 15"/>
                  <a:gd name="T12" fmla="*/ 9 w 15"/>
                  <a:gd name="T13" fmla="*/ 9 h 15"/>
                  <a:gd name="T14" fmla="*/ 13 w 15"/>
                  <a:gd name="T15" fmla="*/ 6 h 15"/>
                  <a:gd name="T16" fmla="*/ 12 w 15"/>
                  <a:gd name="T17" fmla="*/ 1 h 15"/>
                  <a:gd name="T18" fmla="*/ 11 w 15"/>
                  <a:gd name="T19" fmla="*/ 0 h 15"/>
                  <a:gd name="T20" fmla="*/ 9 w 15"/>
                  <a:gd name="T21" fmla="*/ 1 h 15"/>
                  <a:gd name="T22" fmla="*/ 5 w 15"/>
                  <a:gd name="T23"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5">
                    <a:moveTo>
                      <a:pt x="5" y="2"/>
                    </a:moveTo>
                    <a:cubicBezTo>
                      <a:pt x="5" y="2"/>
                      <a:pt x="3" y="6"/>
                      <a:pt x="1" y="7"/>
                    </a:cubicBezTo>
                    <a:cubicBezTo>
                      <a:pt x="0" y="9"/>
                      <a:pt x="1" y="13"/>
                      <a:pt x="1" y="14"/>
                    </a:cubicBezTo>
                    <a:cubicBezTo>
                      <a:pt x="2" y="15"/>
                      <a:pt x="4" y="15"/>
                      <a:pt x="6" y="14"/>
                    </a:cubicBezTo>
                    <a:cubicBezTo>
                      <a:pt x="7" y="13"/>
                      <a:pt x="8" y="13"/>
                      <a:pt x="9" y="15"/>
                    </a:cubicBezTo>
                    <a:cubicBezTo>
                      <a:pt x="10" y="14"/>
                      <a:pt x="12" y="12"/>
                      <a:pt x="13" y="11"/>
                    </a:cubicBezTo>
                    <a:cubicBezTo>
                      <a:pt x="11" y="10"/>
                      <a:pt x="9" y="10"/>
                      <a:pt x="9" y="9"/>
                    </a:cubicBezTo>
                    <a:cubicBezTo>
                      <a:pt x="8" y="8"/>
                      <a:pt x="11" y="6"/>
                      <a:pt x="13" y="6"/>
                    </a:cubicBezTo>
                    <a:cubicBezTo>
                      <a:pt x="15" y="5"/>
                      <a:pt x="14" y="3"/>
                      <a:pt x="12" y="1"/>
                    </a:cubicBezTo>
                    <a:cubicBezTo>
                      <a:pt x="12" y="1"/>
                      <a:pt x="12" y="0"/>
                      <a:pt x="11" y="0"/>
                    </a:cubicBezTo>
                    <a:cubicBezTo>
                      <a:pt x="10" y="1"/>
                      <a:pt x="9" y="1"/>
                      <a:pt x="9" y="1"/>
                    </a:cubicBezTo>
                    <a:cubicBezTo>
                      <a:pt x="9" y="2"/>
                      <a:pt x="7" y="2"/>
                      <a:pt x="5"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48" name="Freeform 44">
                <a:extLst>
                  <a:ext uri="{FF2B5EF4-FFF2-40B4-BE49-F238E27FC236}">
                    <a16:creationId xmlns:a16="http://schemas.microsoft.com/office/drawing/2014/main" id="{AAD8FB33-12BF-4E0A-8311-5D3421690AFC}"/>
                  </a:ext>
                </a:extLst>
              </p:cNvPr>
              <p:cNvSpPr>
                <a:spLocks/>
              </p:cNvSpPr>
              <p:nvPr/>
            </p:nvSpPr>
            <p:spPr bwMode="auto">
              <a:xfrm>
                <a:off x="5584719" y="3747258"/>
                <a:ext cx="124218" cy="106652"/>
              </a:xfrm>
              <a:custGeom>
                <a:avLst/>
                <a:gdLst>
                  <a:gd name="T0" fmla="*/ 10 w 54"/>
                  <a:gd name="T1" fmla="*/ 7 h 46"/>
                  <a:gd name="T2" fmla="*/ 5 w 54"/>
                  <a:gd name="T3" fmla="*/ 11 h 46"/>
                  <a:gd name="T4" fmla="*/ 2 w 54"/>
                  <a:gd name="T5" fmla="*/ 19 h 46"/>
                  <a:gd name="T6" fmla="*/ 2 w 54"/>
                  <a:gd name="T7" fmla="*/ 30 h 46"/>
                  <a:gd name="T8" fmla="*/ 9 w 54"/>
                  <a:gd name="T9" fmla="*/ 30 h 46"/>
                  <a:gd name="T10" fmla="*/ 11 w 54"/>
                  <a:gd name="T11" fmla="*/ 28 h 46"/>
                  <a:gd name="T12" fmla="*/ 15 w 54"/>
                  <a:gd name="T13" fmla="*/ 27 h 46"/>
                  <a:gd name="T14" fmla="*/ 20 w 54"/>
                  <a:gd name="T15" fmla="*/ 29 h 46"/>
                  <a:gd name="T16" fmla="*/ 23 w 54"/>
                  <a:gd name="T17" fmla="*/ 29 h 46"/>
                  <a:gd name="T18" fmla="*/ 31 w 54"/>
                  <a:gd name="T19" fmla="*/ 29 h 46"/>
                  <a:gd name="T20" fmla="*/ 48 w 54"/>
                  <a:gd name="T21" fmla="*/ 46 h 46"/>
                  <a:gd name="T22" fmla="*/ 48 w 54"/>
                  <a:gd name="T23" fmla="*/ 46 h 46"/>
                  <a:gd name="T24" fmla="*/ 52 w 54"/>
                  <a:gd name="T25" fmla="*/ 45 h 46"/>
                  <a:gd name="T26" fmla="*/ 54 w 54"/>
                  <a:gd name="T27" fmla="*/ 44 h 46"/>
                  <a:gd name="T28" fmla="*/ 46 w 54"/>
                  <a:gd name="T29" fmla="*/ 34 h 46"/>
                  <a:gd name="T30" fmla="*/ 33 w 54"/>
                  <a:gd name="T31" fmla="*/ 25 h 46"/>
                  <a:gd name="T32" fmla="*/ 28 w 54"/>
                  <a:gd name="T33" fmla="*/ 20 h 46"/>
                  <a:gd name="T34" fmla="*/ 22 w 54"/>
                  <a:gd name="T35" fmla="*/ 9 h 46"/>
                  <a:gd name="T36" fmla="*/ 18 w 54"/>
                  <a:gd name="T37" fmla="*/ 0 h 46"/>
                  <a:gd name="T38" fmla="*/ 10 w 54"/>
                  <a:gd name="T39"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46">
                    <a:moveTo>
                      <a:pt x="10" y="7"/>
                    </a:moveTo>
                    <a:cubicBezTo>
                      <a:pt x="8" y="8"/>
                      <a:pt x="5" y="9"/>
                      <a:pt x="5" y="11"/>
                    </a:cubicBezTo>
                    <a:cubicBezTo>
                      <a:pt x="6" y="14"/>
                      <a:pt x="5" y="16"/>
                      <a:pt x="2" y="19"/>
                    </a:cubicBezTo>
                    <a:cubicBezTo>
                      <a:pt x="0" y="22"/>
                      <a:pt x="1" y="27"/>
                      <a:pt x="2" y="30"/>
                    </a:cubicBezTo>
                    <a:cubicBezTo>
                      <a:pt x="5" y="30"/>
                      <a:pt x="8" y="30"/>
                      <a:pt x="9" y="30"/>
                    </a:cubicBezTo>
                    <a:cubicBezTo>
                      <a:pt x="10" y="32"/>
                      <a:pt x="10" y="30"/>
                      <a:pt x="11" y="28"/>
                    </a:cubicBezTo>
                    <a:cubicBezTo>
                      <a:pt x="12" y="25"/>
                      <a:pt x="13" y="26"/>
                      <a:pt x="15" y="27"/>
                    </a:cubicBezTo>
                    <a:cubicBezTo>
                      <a:pt x="16" y="28"/>
                      <a:pt x="17" y="30"/>
                      <a:pt x="20" y="29"/>
                    </a:cubicBezTo>
                    <a:cubicBezTo>
                      <a:pt x="22" y="28"/>
                      <a:pt x="22" y="28"/>
                      <a:pt x="23" y="29"/>
                    </a:cubicBezTo>
                    <a:cubicBezTo>
                      <a:pt x="25" y="29"/>
                      <a:pt x="30" y="29"/>
                      <a:pt x="31" y="29"/>
                    </a:cubicBezTo>
                    <a:cubicBezTo>
                      <a:pt x="33" y="29"/>
                      <a:pt x="48" y="46"/>
                      <a:pt x="48" y="46"/>
                    </a:cubicBezTo>
                    <a:cubicBezTo>
                      <a:pt x="48" y="46"/>
                      <a:pt x="48" y="46"/>
                      <a:pt x="48" y="46"/>
                    </a:cubicBezTo>
                    <a:cubicBezTo>
                      <a:pt x="50" y="46"/>
                      <a:pt x="52" y="46"/>
                      <a:pt x="52" y="45"/>
                    </a:cubicBezTo>
                    <a:cubicBezTo>
                      <a:pt x="52" y="45"/>
                      <a:pt x="53" y="45"/>
                      <a:pt x="54" y="44"/>
                    </a:cubicBezTo>
                    <a:cubicBezTo>
                      <a:pt x="52" y="42"/>
                      <a:pt x="50" y="39"/>
                      <a:pt x="46" y="34"/>
                    </a:cubicBezTo>
                    <a:cubicBezTo>
                      <a:pt x="41" y="29"/>
                      <a:pt x="36" y="25"/>
                      <a:pt x="33" y="25"/>
                    </a:cubicBezTo>
                    <a:cubicBezTo>
                      <a:pt x="30" y="25"/>
                      <a:pt x="30" y="21"/>
                      <a:pt x="28" y="20"/>
                    </a:cubicBezTo>
                    <a:cubicBezTo>
                      <a:pt x="26" y="20"/>
                      <a:pt x="22" y="13"/>
                      <a:pt x="22" y="9"/>
                    </a:cubicBezTo>
                    <a:cubicBezTo>
                      <a:pt x="22" y="6"/>
                      <a:pt x="20" y="3"/>
                      <a:pt x="18" y="0"/>
                    </a:cubicBezTo>
                    <a:cubicBezTo>
                      <a:pt x="15" y="4"/>
                      <a:pt x="11" y="6"/>
                      <a:pt x="10" y="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49" name="Freeform 45">
                <a:extLst>
                  <a:ext uri="{FF2B5EF4-FFF2-40B4-BE49-F238E27FC236}">
                    <a16:creationId xmlns:a16="http://schemas.microsoft.com/office/drawing/2014/main" id="{98B96C6B-A698-4715-8B4F-5F313F2DA07E}"/>
                  </a:ext>
                </a:extLst>
              </p:cNvPr>
              <p:cNvSpPr>
                <a:spLocks/>
              </p:cNvSpPr>
              <p:nvPr/>
            </p:nvSpPr>
            <p:spPr bwMode="auto">
              <a:xfrm>
                <a:off x="5519473" y="3804975"/>
                <a:ext cx="279804" cy="219577"/>
              </a:xfrm>
              <a:custGeom>
                <a:avLst/>
                <a:gdLst>
                  <a:gd name="T0" fmla="*/ 8 w 121"/>
                  <a:gd name="T1" fmla="*/ 62 h 95"/>
                  <a:gd name="T2" fmla="*/ 15 w 121"/>
                  <a:gd name="T3" fmla="*/ 71 h 95"/>
                  <a:gd name="T4" fmla="*/ 23 w 121"/>
                  <a:gd name="T5" fmla="*/ 77 h 95"/>
                  <a:gd name="T6" fmla="*/ 23 w 121"/>
                  <a:gd name="T7" fmla="*/ 84 h 95"/>
                  <a:gd name="T8" fmla="*/ 25 w 121"/>
                  <a:gd name="T9" fmla="*/ 85 h 95"/>
                  <a:gd name="T10" fmla="*/ 34 w 121"/>
                  <a:gd name="T11" fmla="*/ 87 h 95"/>
                  <a:gd name="T12" fmla="*/ 43 w 121"/>
                  <a:gd name="T13" fmla="*/ 92 h 95"/>
                  <a:gd name="T14" fmla="*/ 52 w 121"/>
                  <a:gd name="T15" fmla="*/ 94 h 95"/>
                  <a:gd name="T16" fmla="*/ 58 w 121"/>
                  <a:gd name="T17" fmla="*/ 90 h 95"/>
                  <a:gd name="T18" fmla="*/ 64 w 121"/>
                  <a:gd name="T19" fmla="*/ 88 h 95"/>
                  <a:gd name="T20" fmla="*/ 68 w 121"/>
                  <a:gd name="T21" fmla="*/ 90 h 95"/>
                  <a:gd name="T22" fmla="*/ 72 w 121"/>
                  <a:gd name="T23" fmla="*/ 89 h 95"/>
                  <a:gd name="T24" fmla="*/ 79 w 121"/>
                  <a:gd name="T25" fmla="*/ 88 h 95"/>
                  <a:gd name="T26" fmla="*/ 89 w 121"/>
                  <a:gd name="T27" fmla="*/ 82 h 95"/>
                  <a:gd name="T28" fmla="*/ 98 w 121"/>
                  <a:gd name="T29" fmla="*/ 81 h 95"/>
                  <a:gd name="T30" fmla="*/ 120 w 121"/>
                  <a:gd name="T31" fmla="*/ 59 h 95"/>
                  <a:gd name="T32" fmla="*/ 117 w 121"/>
                  <a:gd name="T33" fmla="*/ 57 h 95"/>
                  <a:gd name="T34" fmla="*/ 106 w 121"/>
                  <a:gd name="T35" fmla="*/ 55 h 95"/>
                  <a:gd name="T36" fmla="*/ 90 w 121"/>
                  <a:gd name="T37" fmla="*/ 49 h 95"/>
                  <a:gd name="T38" fmla="*/ 84 w 121"/>
                  <a:gd name="T39" fmla="*/ 44 h 95"/>
                  <a:gd name="T40" fmla="*/ 79 w 121"/>
                  <a:gd name="T41" fmla="*/ 37 h 95"/>
                  <a:gd name="T42" fmla="*/ 80 w 121"/>
                  <a:gd name="T43" fmla="*/ 34 h 95"/>
                  <a:gd name="T44" fmla="*/ 77 w 121"/>
                  <a:gd name="T45" fmla="*/ 33 h 95"/>
                  <a:gd name="T46" fmla="*/ 72 w 121"/>
                  <a:gd name="T47" fmla="*/ 33 h 95"/>
                  <a:gd name="T48" fmla="*/ 72 w 121"/>
                  <a:gd name="T49" fmla="*/ 26 h 95"/>
                  <a:gd name="T50" fmla="*/ 76 w 121"/>
                  <a:gd name="T51" fmla="*/ 21 h 95"/>
                  <a:gd name="T52" fmla="*/ 59 w 121"/>
                  <a:gd name="T53" fmla="*/ 4 h 95"/>
                  <a:gd name="T54" fmla="*/ 51 w 121"/>
                  <a:gd name="T55" fmla="*/ 4 h 95"/>
                  <a:gd name="T56" fmla="*/ 48 w 121"/>
                  <a:gd name="T57" fmla="*/ 4 h 95"/>
                  <a:gd name="T58" fmla="*/ 43 w 121"/>
                  <a:gd name="T59" fmla="*/ 2 h 95"/>
                  <a:gd name="T60" fmla="*/ 39 w 121"/>
                  <a:gd name="T61" fmla="*/ 3 h 95"/>
                  <a:gd name="T62" fmla="*/ 37 w 121"/>
                  <a:gd name="T63" fmla="*/ 5 h 95"/>
                  <a:gd name="T64" fmla="*/ 30 w 121"/>
                  <a:gd name="T65" fmla="*/ 5 h 95"/>
                  <a:gd name="T66" fmla="*/ 30 w 121"/>
                  <a:gd name="T67" fmla="*/ 5 h 95"/>
                  <a:gd name="T68" fmla="*/ 27 w 121"/>
                  <a:gd name="T69" fmla="*/ 15 h 95"/>
                  <a:gd name="T70" fmla="*/ 23 w 121"/>
                  <a:gd name="T71" fmla="*/ 19 h 95"/>
                  <a:gd name="T72" fmla="*/ 18 w 121"/>
                  <a:gd name="T73" fmla="*/ 25 h 95"/>
                  <a:gd name="T74" fmla="*/ 16 w 121"/>
                  <a:gd name="T75" fmla="*/ 33 h 95"/>
                  <a:gd name="T76" fmla="*/ 12 w 121"/>
                  <a:gd name="T77" fmla="*/ 36 h 95"/>
                  <a:gd name="T78" fmla="*/ 10 w 121"/>
                  <a:gd name="T79" fmla="*/ 43 h 95"/>
                  <a:gd name="T80" fmla="*/ 9 w 121"/>
                  <a:gd name="T81" fmla="*/ 52 h 95"/>
                  <a:gd name="T82" fmla="*/ 3 w 121"/>
                  <a:gd name="T83" fmla="*/ 54 h 95"/>
                  <a:gd name="T84" fmla="*/ 1 w 121"/>
                  <a:gd name="T85" fmla="*/ 58 h 95"/>
                  <a:gd name="T86" fmla="*/ 8 w 121"/>
                  <a:gd name="T87" fmla="*/ 6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1" h="95">
                    <a:moveTo>
                      <a:pt x="8" y="62"/>
                    </a:moveTo>
                    <a:cubicBezTo>
                      <a:pt x="9" y="65"/>
                      <a:pt x="14" y="67"/>
                      <a:pt x="15" y="71"/>
                    </a:cubicBezTo>
                    <a:cubicBezTo>
                      <a:pt x="17" y="75"/>
                      <a:pt x="21" y="77"/>
                      <a:pt x="23" y="77"/>
                    </a:cubicBezTo>
                    <a:cubicBezTo>
                      <a:pt x="24" y="77"/>
                      <a:pt x="23" y="80"/>
                      <a:pt x="23" y="84"/>
                    </a:cubicBezTo>
                    <a:cubicBezTo>
                      <a:pt x="24" y="85"/>
                      <a:pt x="25" y="85"/>
                      <a:pt x="25" y="85"/>
                    </a:cubicBezTo>
                    <a:cubicBezTo>
                      <a:pt x="27" y="86"/>
                      <a:pt x="32" y="85"/>
                      <a:pt x="34" y="87"/>
                    </a:cubicBezTo>
                    <a:cubicBezTo>
                      <a:pt x="35" y="89"/>
                      <a:pt x="41" y="92"/>
                      <a:pt x="43" y="92"/>
                    </a:cubicBezTo>
                    <a:cubicBezTo>
                      <a:pt x="45" y="92"/>
                      <a:pt x="51" y="93"/>
                      <a:pt x="52" y="94"/>
                    </a:cubicBezTo>
                    <a:cubicBezTo>
                      <a:pt x="53" y="95"/>
                      <a:pt x="55" y="91"/>
                      <a:pt x="58" y="90"/>
                    </a:cubicBezTo>
                    <a:cubicBezTo>
                      <a:pt x="60" y="88"/>
                      <a:pt x="64" y="87"/>
                      <a:pt x="64" y="88"/>
                    </a:cubicBezTo>
                    <a:cubicBezTo>
                      <a:pt x="65" y="90"/>
                      <a:pt x="67" y="91"/>
                      <a:pt x="68" y="90"/>
                    </a:cubicBezTo>
                    <a:cubicBezTo>
                      <a:pt x="69" y="90"/>
                      <a:pt x="71" y="89"/>
                      <a:pt x="72" y="89"/>
                    </a:cubicBezTo>
                    <a:cubicBezTo>
                      <a:pt x="75" y="88"/>
                      <a:pt x="78" y="88"/>
                      <a:pt x="79" y="88"/>
                    </a:cubicBezTo>
                    <a:cubicBezTo>
                      <a:pt x="80" y="88"/>
                      <a:pt x="84" y="82"/>
                      <a:pt x="89" y="82"/>
                    </a:cubicBezTo>
                    <a:cubicBezTo>
                      <a:pt x="95" y="82"/>
                      <a:pt x="96" y="83"/>
                      <a:pt x="98" y="81"/>
                    </a:cubicBezTo>
                    <a:cubicBezTo>
                      <a:pt x="101" y="78"/>
                      <a:pt x="118" y="60"/>
                      <a:pt x="120" y="59"/>
                    </a:cubicBezTo>
                    <a:cubicBezTo>
                      <a:pt x="121" y="58"/>
                      <a:pt x="119" y="57"/>
                      <a:pt x="117" y="57"/>
                    </a:cubicBezTo>
                    <a:cubicBezTo>
                      <a:pt x="115" y="57"/>
                      <a:pt x="112" y="57"/>
                      <a:pt x="106" y="55"/>
                    </a:cubicBezTo>
                    <a:cubicBezTo>
                      <a:pt x="100" y="53"/>
                      <a:pt x="91" y="50"/>
                      <a:pt x="90" y="49"/>
                    </a:cubicBezTo>
                    <a:cubicBezTo>
                      <a:pt x="88" y="49"/>
                      <a:pt x="86" y="45"/>
                      <a:pt x="84" y="44"/>
                    </a:cubicBezTo>
                    <a:cubicBezTo>
                      <a:pt x="83" y="44"/>
                      <a:pt x="80" y="39"/>
                      <a:pt x="79" y="37"/>
                    </a:cubicBezTo>
                    <a:cubicBezTo>
                      <a:pt x="79" y="37"/>
                      <a:pt x="80" y="35"/>
                      <a:pt x="80" y="34"/>
                    </a:cubicBezTo>
                    <a:cubicBezTo>
                      <a:pt x="79" y="32"/>
                      <a:pt x="78" y="32"/>
                      <a:pt x="77" y="33"/>
                    </a:cubicBezTo>
                    <a:cubicBezTo>
                      <a:pt x="75" y="34"/>
                      <a:pt x="73" y="34"/>
                      <a:pt x="72" y="33"/>
                    </a:cubicBezTo>
                    <a:cubicBezTo>
                      <a:pt x="72" y="32"/>
                      <a:pt x="71" y="28"/>
                      <a:pt x="72" y="26"/>
                    </a:cubicBezTo>
                    <a:cubicBezTo>
                      <a:pt x="74" y="24"/>
                      <a:pt x="76" y="21"/>
                      <a:pt x="76" y="21"/>
                    </a:cubicBezTo>
                    <a:cubicBezTo>
                      <a:pt x="76" y="21"/>
                      <a:pt x="61" y="4"/>
                      <a:pt x="59" y="4"/>
                    </a:cubicBezTo>
                    <a:cubicBezTo>
                      <a:pt x="58" y="4"/>
                      <a:pt x="53" y="4"/>
                      <a:pt x="51" y="4"/>
                    </a:cubicBezTo>
                    <a:cubicBezTo>
                      <a:pt x="50" y="3"/>
                      <a:pt x="50" y="3"/>
                      <a:pt x="48" y="4"/>
                    </a:cubicBezTo>
                    <a:cubicBezTo>
                      <a:pt x="45" y="5"/>
                      <a:pt x="44" y="3"/>
                      <a:pt x="43" y="2"/>
                    </a:cubicBezTo>
                    <a:cubicBezTo>
                      <a:pt x="41" y="1"/>
                      <a:pt x="40" y="0"/>
                      <a:pt x="39" y="3"/>
                    </a:cubicBezTo>
                    <a:cubicBezTo>
                      <a:pt x="38" y="5"/>
                      <a:pt x="38" y="7"/>
                      <a:pt x="37" y="5"/>
                    </a:cubicBezTo>
                    <a:cubicBezTo>
                      <a:pt x="36" y="5"/>
                      <a:pt x="33" y="5"/>
                      <a:pt x="30" y="5"/>
                    </a:cubicBezTo>
                    <a:cubicBezTo>
                      <a:pt x="30" y="5"/>
                      <a:pt x="30" y="5"/>
                      <a:pt x="30" y="5"/>
                    </a:cubicBezTo>
                    <a:cubicBezTo>
                      <a:pt x="30" y="9"/>
                      <a:pt x="27" y="13"/>
                      <a:pt x="27" y="15"/>
                    </a:cubicBezTo>
                    <a:cubicBezTo>
                      <a:pt x="27" y="17"/>
                      <a:pt x="25" y="19"/>
                      <a:pt x="23" y="19"/>
                    </a:cubicBezTo>
                    <a:cubicBezTo>
                      <a:pt x="22" y="19"/>
                      <a:pt x="20" y="23"/>
                      <a:pt x="18" y="25"/>
                    </a:cubicBezTo>
                    <a:cubicBezTo>
                      <a:pt x="16" y="27"/>
                      <a:pt x="18" y="31"/>
                      <a:pt x="16" y="33"/>
                    </a:cubicBezTo>
                    <a:cubicBezTo>
                      <a:pt x="14" y="34"/>
                      <a:pt x="11" y="35"/>
                      <a:pt x="12" y="36"/>
                    </a:cubicBezTo>
                    <a:cubicBezTo>
                      <a:pt x="14" y="38"/>
                      <a:pt x="10" y="40"/>
                      <a:pt x="10" y="43"/>
                    </a:cubicBezTo>
                    <a:cubicBezTo>
                      <a:pt x="10" y="46"/>
                      <a:pt x="9" y="52"/>
                      <a:pt x="9" y="52"/>
                    </a:cubicBezTo>
                    <a:cubicBezTo>
                      <a:pt x="8" y="53"/>
                      <a:pt x="3" y="51"/>
                      <a:pt x="3" y="54"/>
                    </a:cubicBezTo>
                    <a:cubicBezTo>
                      <a:pt x="3" y="56"/>
                      <a:pt x="0" y="56"/>
                      <a:pt x="1" y="58"/>
                    </a:cubicBezTo>
                    <a:cubicBezTo>
                      <a:pt x="2" y="60"/>
                      <a:pt x="7" y="60"/>
                      <a:pt x="8" y="6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50" name="Freeform 46">
                <a:extLst>
                  <a:ext uri="{FF2B5EF4-FFF2-40B4-BE49-F238E27FC236}">
                    <a16:creationId xmlns:a16="http://schemas.microsoft.com/office/drawing/2014/main" id="{A6090E3A-43AE-4E03-9FB2-A622A4E5726E}"/>
                  </a:ext>
                </a:extLst>
              </p:cNvPr>
              <p:cNvSpPr>
                <a:spLocks/>
              </p:cNvSpPr>
              <p:nvPr/>
            </p:nvSpPr>
            <p:spPr bwMode="auto">
              <a:xfrm>
                <a:off x="5563389" y="3408482"/>
                <a:ext cx="27604" cy="35132"/>
              </a:xfrm>
              <a:custGeom>
                <a:avLst/>
                <a:gdLst>
                  <a:gd name="T0" fmla="*/ 10 w 12"/>
                  <a:gd name="T1" fmla="*/ 7 h 15"/>
                  <a:gd name="T2" fmla="*/ 6 w 12"/>
                  <a:gd name="T3" fmla="*/ 0 h 15"/>
                  <a:gd name="T4" fmla="*/ 6 w 12"/>
                  <a:gd name="T5" fmla="*/ 2 h 15"/>
                  <a:gd name="T6" fmla="*/ 0 w 12"/>
                  <a:gd name="T7" fmla="*/ 14 h 15"/>
                  <a:gd name="T8" fmla="*/ 4 w 12"/>
                  <a:gd name="T9" fmla="*/ 15 h 15"/>
                  <a:gd name="T10" fmla="*/ 10 w 12"/>
                  <a:gd name="T11" fmla="*/ 7 h 15"/>
                </a:gdLst>
                <a:ahLst/>
                <a:cxnLst>
                  <a:cxn ang="0">
                    <a:pos x="T0" y="T1"/>
                  </a:cxn>
                  <a:cxn ang="0">
                    <a:pos x="T2" y="T3"/>
                  </a:cxn>
                  <a:cxn ang="0">
                    <a:pos x="T4" y="T5"/>
                  </a:cxn>
                  <a:cxn ang="0">
                    <a:pos x="T6" y="T7"/>
                  </a:cxn>
                  <a:cxn ang="0">
                    <a:pos x="T8" y="T9"/>
                  </a:cxn>
                  <a:cxn ang="0">
                    <a:pos x="T10" y="T11"/>
                  </a:cxn>
                </a:cxnLst>
                <a:rect l="0" t="0" r="r" b="b"/>
                <a:pathLst>
                  <a:path w="12" h="15">
                    <a:moveTo>
                      <a:pt x="10" y="7"/>
                    </a:moveTo>
                    <a:cubicBezTo>
                      <a:pt x="12" y="5"/>
                      <a:pt x="12" y="0"/>
                      <a:pt x="6" y="0"/>
                    </a:cubicBezTo>
                    <a:cubicBezTo>
                      <a:pt x="6" y="1"/>
                      <a:pt x="6" y="1"/>
                      <a:pt x="6" y="2"/>
                    </a:cubicBezTo>
                    <a:cubicBezTo>
                      <a:pt x="6" y="4"/>
                      <a:pt x="2" y="9"/>
                      <a:pt x="0" y="14"/>
                    </a:cubicBezTo>
                    <a:cubicBezTo>
                      <a:pt x="4" y="15"/>
                      <a:pt x="4" y="15"/>
                      <a:pt x="4" y="15"/>
                    </a:cubicBezTo>
                    <a:cubicBezTo>
                      <a:pt x="6" y="12"/>
                      <a:pt x="9" y="8"/>
                      <a:pt x="10" y="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51" name="Freeform 47">
                <a:extLst>
                  <a:ext uri="{FF2B5EF4-FFF2-40B4-BE49-F238E27FC236}">
                    <a16:creationId xmlns:a16="http://schemas.microsoft.com/office/drawing/2014/main" id="{7C81DFD2-D99E-4375-944B-7DB815B46D6E}"/>
                  </a:ext>
                </a:extLst>
              </p:cNvPr>
              <p:cNvSpPr>
                <a:spLocks/>
              </p:cNvSpPr>
              <p:nvPr/>
            </p:nvSpPr>
            <p:spPr bwMode="auto">
              <a:xfrm>
                <a:off x="5573427" y="3358293"/>
                <a:ext cx="126727" cy="101633"/>
              </a:xfrm>
              <a:custGeom>
                <a:avLst/>
                <a:gdLst>
                  <a:gd name="T0" fmla="*/ 6 w 55"/>
                  <a:gd name="T1" fmla="*/ 29 h 44"/>
                  <a:gd name="T2" fmla="*/ 0 w 55"/>
                  <a:gd name="T3" fmla="*/ 37 h 44"/>
                  <a:gd name="T4" fmla="*/ 0 w 55"/>
                  <a:gd name="T5" fmla="*/ 37 h 44"/>
                  <a:gd name="T6" fmla="*/ 1 w 55"/>
                  <a:gd name="T7" fmla="*/ 40 h 44"/>
                  <a:gd name="T8" fmla="*/ 8 w 55"/>
                  <a:gd name="T9" fmla="*/ 44 h 44"/>
                  <a:gd name="T10" fmla="*/ 16 w 55"/>
                  <a:gd name="T11" fmla="*/ 40 h 44"/>
                  <a:gd name="T12" fmla="*/ 43 w 55"/>
                  <a:gd name="T13" fmla="*/ 26 h 44"/>
                  <a:gd name="T14" fmla="*/ 45 w 55"/>
                  <a:gd name="T15" fmla="*/ 21 h 44"/>
                  <a:gd name="T16" fmla="*/ 46 w 55"/>
                  <a:gd name="T17" fmla="*/ 15 h 44"/>
                  <a:gd name="T18" fmla="*/ 45 w 55"/>
                  <a:gd name="T19" fmla="*/ 8 h 44"/>
                  <a:gd name="T20" fmla="*/ 50 w 55"/>
                  <a:gd name="T21" fmla="*/ 4 h 44"/>
                  <a:gd name="T22" fmla="*/ 55 w 55"/>
                  <a:gd name="T23" fmla="*/ 1 h 44"/>
                  <a:gd name="T24" fmla="*/ 52 w 55"/>
                  <a:gd name="T25" fmla="*/ 0 h 44"/>
                  <a:gd name="T26" fmla="*/ 43 w 55"/>
                  <a:gd name="T27" fmla="*/ 1 h 44"/>
                  <a:gd name="T28" fmla="*/ 32 w 55"/>
                  <a:gd name="T29" fmla="*/ 4 h 44"/>
                  <a:gd name="T30" fmla="*/ 23 w 55"/>
                  <a:gd name="T31" fmla="*/ 4 h 44"/>
                  <a:gd name="T32" fmla="*/ 18 w 55"/>
                  <a:gd name="T33" fmla="*/ 5 h 44"/>
                  <a:gd name="T34" fmla="*/ 11 w 55"/>
                  <a:gd name="T35" fmla="*/ 5 h 44"/>
                  <a:gd name="T36" fmla="*/ 8 w 55"/>
                  <a:gd name="T37" fmla="*/ 7 h 44"/>
                  <a:gd name="T38" fmla="*/ 3 w 55"/>
                  <a:gd name="T39" fmla="*/ 12 h 44"/>
                  <a:gd name="T40" fmla="*/ 3 w 55"/>
                  <a:gd name="T41" fmla="*/ 16 h 44"/>
                  <a:gd name="T42" fmla="*/ 2 w 55"/>
                  <a:gd name="T43" fmla="*/ 22 h 44"/>
                  <a:gd name="T44" fmla="*/ 6 w 55"/>
                  <a:gd name="T45" fmla="*/ 2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44">
                    <a:moveTo>
                      <a:pt x="6" y="29"/>
                    </a:moveTo>
                    <a:cubicBezTo>
                      <a:pt x="5" y="30"/>
                      <a:pt x="2" y="34"/>
                      <a:pt x="0" y="37"/>
                    </a:cubicBezTo>
                    <a:cubicBezTo>
                      <a:pt x="0" y="37"/>
                      <a:pt x="0" y="37"/>
                      <a:pt x="0" y="37"/>
                    </a:cubicBezTo>
                    <a:cubicBezTo>
                      <a:pt x="1" y="40"/>
                      <a:pt x="1" y="40"/>
                      <a:pt x="1" y="40"/>
                    </a:cubicBezTo>
                    <a:cubicBezTo>
                      <a:pt x="8" y="44"/>
                      <a:pt x="8" y="44"/>
                      <a:pt x="8" y="44"/>
                    </a:cubicBezTo>
                    <a:cubicBezTo>
                      <a:pt x="8" y="44"/>
                      <a:pt x="14" y="40"/>
                      <a:pt x="16" y="40"/>
                    </a:cubicBezTo>
                    <a:cubicBezTo>
                      <a:pt x="18" y="40"/>
                      <a:pt x="43" y="26"/>
                      <a:pt x="43" y="26"/>
                    </a:cubicBezTo>
                    <a:cubicBezTo>
                      <a:pt x="43" y="26"/>
                      <a:pt x="46" y="22"/>
                      <a:pt x="45" y="21"/>
                    </a:cubicBezTo>
                    <a:cubicBezTo>
                      <a:pt x="45" y="20"/>
                      <a:pt x="45" y="16"/>
                      <a:pt x="46" y="15"/>
                    </a:cubicBezTo>
                    <a:cubicBezTo>
                      <a:pt x="47" y="13"/>
                      <a:pt x="44" y="11"/>
                      <a:pt x="45" y="8"/>
                    </a:cubicBezTo>
                    <a:cubicBezTo>
                      <a:pt x="46" y="6"/>
                      <a:pt x="50" y="4"/>
                      <a:pt x="50" y="4"/>
                    </a:cubicBezTo>
                    <a:cubicBezTo>
                      <a:pt x="55" y="1"/>
                      <a:pt x="55" y="1"/>
                      <a:pt x="55" y="1"/>
                    </a:cubicBezTo>
                    <a:cubicBezTo>
                      <a:pt x="52" y="0"/>
                      <a:pt x="52" y="0"/>
                      <a:pt x="52" y="0"/>
                    </a:cubicBezTo>
                    <a:cubicBezTo>
                      <a:pt x="52" y="0"/>
                      <a:pt x="48" y="1"/>
                      <a:pt x="43" y="1"/>
                    </a:cubicBezTo>
                    <a:cubicBezTo>
                      <a:pt x="38" y="1"/>
                      <a:pt x="37" y="4"/>
                      <a:pt x="32" y="4"/>
                    </a:cubicBezTo>
                    <a:cubicBezTo>
                      <a:pt x="27" y="4"/>
                      <a:pt x="24" y="6"/>
                      <a:pt x="23" y="4"/>
                    </a:cubicBezTo>
                    <a:cubicBezTo>
                      <a:pt x="22" y="2"/>
                      <a:pt x="22" y="3"/>
                      <a:pt x="18" y="5"/>
                    </a:cubicBezTo>
                    <a:cubicBezTo>
                      <a:pt x="15" y="7"/>
                      <a:pt x="12" y="6"/>
                      <a:pt x="11" y="5"/>
                    </a:cubicBezTo>
                    <a:cubicBezTo>
                      <a:pt x="9" y="4"/>
                      <a:pt x="8" y="5"/>
                      <a:pt x="8" y="7"/>
                    </a:cubicBezTo>
                    <a:cubicBezTo>
                      <a:pt x="7" y="8"/>
                      <a:pt x="8" y="12"/>
                      <a:pt x="3" y="12"/>
                    </a:cubicBezTo>
                    <a:cubicBezTo>
                      <a:pt x="2" y="14"/>
                      <a:pt x="2" y="15"/>
                      <a:pt x="3" y="16"/>
                    </a:cubicBezTo>
                    <a:cubicBezTo>
                      <a:pt x="4" y="18"/>
                      <a:pt x="3" y="20"/>
                      <a:pt x="2" y="22"/>
                    </a:cubicBezTo>
                    <a:cubicBezTo>
                      <a:pt x="8" y="22"/>
                      <a:pt x="8" y="27"/>
                      <a:pt x="6" y="2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52" name="Freeform 48">
                <a:extLst>
                  <a:ext uri="{FF2B5EF4-FFF2-40B4-BE49-F238E27FC236}">
                    <a16:creationId xmlns:a16="http://schemas.microsoft.com/office/drawing/2014/main" id="{55C546C5-5962-4B14-BDB2-44F92F7B4E68}"/>
                  </a:ext>
                </a:extLst>
              </p:cNvPr>
              <p:cNvSpPr>
                <a:spLocks/>
              </p:cNvSpPr>
              <p:nvPr/>
            </p:nvSpPr>
            <p:spPr bwMode="auto">
              <a:xfrm>
                <a:off x="7242212" y="3334453"/>
                <a:ext cx="69010" cy="87831"/>
              </a:xfrm>
              <a:custGeom>
                <a:avLst/>
                <a:gdLst>
                  <a:gd name="T0" fmla="*/ 7 w 30"/>
                  <a:gd name="T1" fmla="*/ 3 h 38"/>
                  <a:gd name="T2" fmla="*/ 2 w 30"/>
                  <a:gd name="T3" fmla="*/ 7 h 38"/>
                  <a:gd name="T4" fmla="*/ 5 w 30"/>
                  <a:gd name="T5" fmla="*/ 11 h 38"/>
                  <a:gd name="T6" fmla="*/ 5 w 30"/>
                  <a:gd name="T7" fmla="*/ 14 h 38"/>
                  <a:gd name="T8" fmla="*/ 4 w 30"/>
                  <a:gd name="T9" fmla="*/ 22 h 38"/>
                  <a:gd name="T10" fmla="*/ 2 w 30"/>
                  <a:gd name="T11" fmla="*/ 32 h 38"/>
                  <a:gd name="T12" fmla="*/ 3 w 30"/>
                  <a:gd name="T13" fmla="*/ 37 h 38"/>
                  <a:gd name="T14" fmla="*/ 18 w 30"/>
                  <a:gd name="T15" fmla="*/ 32 h 38"/>
                  <a:gd name="T16" fmla="*/ 26 w 30"/>
                  <a:gd name="T17" fmla="*/ 29 h 38"/>
                  <a:gd name="T18" fmla="*/ 29 w 30"/>
                  <a:gd name="T19" fmla="*/ 25 h 38"/>
                  <a:gd name="T20" fmla="*/ 27 w 30"/>
                  <a:gd name="T21" fmla="*/ 14 h 38"/>
                  <a:gd name="T22" fmla="*/ 19 w 30"/>
                  <a:gd name="T23" fmla="*/ 0 h 38"/>
                  <a:gd name="T24" fmla="*/ 15 w 30"/>
                  <a:gd name="T25" fmla="*/ 2 h 38"/>
                  <a:gd name="T26" fmla="*/ 7 w 30"/>
                  <a:gd name="T27" fmla="*/ 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7" y="3"/>
                    </a:moveTo>
                    <a:cubicBezTo>
                      <a:pt x="6" y="4"/>
                      <a:pt x="4" y="5"/>
                      <a:pt x="2" y="7"/>
                    </a:cubicBezTo>
                    <a:cubicBezTo>
                      <a:pt x="3" y="8"/>
                      <a:pt x="3" y="11"/>
                      <a:pt x="5" y="11"/>
                    </a:cubicBezTo>
                    <a:cubicBezTo>
                      <a:pt x="7" y="11"/>
                      <a:pt x="7" y="15"/>
                      <a:pt x="5" y="14"/>
                    </a:cubicBezTo>
                    <a:cubicBezTo>
                      <a:pt x="2" y="14"/>
                      <a:pt x="2" y="18"/>
                      <a:pt x="4" y="22"/>
                    </a:cubicBezTo>
                    <a:cubicBezTo>
                      <a:pt x="7" y="26"/>
                      <a:pt x="0" y="30"/>
                      <a:pt x="2" y="32"/>
                    </a:cubicBezTo>
                    <a:cubicBezTo>
                      <a:pt x="3" y="34"/>
                      <a:pt x="2" y="36"/>
                      <a:pt x="3" y="37"/>
                    </a:cubicBezTo>
                    <a:cubicBezTo>
                      <a:pt x="4" y="38"/>
                      <a:pt x="14" y="36"/>
                      <a:pt x="18" y="32"/>
                    </a:cubicBezTo>
                    <a:cubicBezTo>
                      <a:pt x="22" y="27"/>
                      <a:pt x="24" y="28"/>
                      <a:pt x="26" y="29"/>
                    </a:cubicBezTo>
                    <a:cubicBezTo>
                      <a:pt x="28" y="29"/>
                      <a:pt x="30" y="27"/>
                      <a:pt x="29" y="25"/>
                    </a:cubicBezTo>
                    <a:cubicBezTo>
                      <a:pt x="28" y="23"/>
                      <a:pt x="27" y="19"/>
                      <a:pt x="27" y="14"/>
                    </a:cubicBezTo>
                    <a:cubicBezTo>
                      <a:pt x="27" y="10"/>
                      <a:pt x="23" y="5"/>
                      <a:pt x="19" y="0"/>
                    </a:cubicBezTo>
                    <a:cubicBezTo>
                      <a:pt x="17" y="1"/>
                      <a:pt x="16" y="2"/>
                      <a:pt x="15" y="2"/>
                    </a:cubicBezTo>
                    <a:cubicBezTo>
                      <a:pt x="12" y="2"/>
                      <a:pt x="8" y="2"/>
                      <a:pt x="7"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53" name="Freeform 49">
                <a:extLst>
                  <a:ext uri="{FF2B5EF4-FFF2-40B4-BE49-F238E27FC236}">
                    <a16:creationId xmlns:a16="http://schemas.microsoft.com/office/drawing/2014/main" id="{13D6A0AA-CB35-43E0-8E21-0BCD4100360E}"/>
                  </a:ext>
                </a:extLst>
              </p:cNvPr>
              <p:cNvSpPr>
                <a:spLocks/>
              </p:cNvSpPr>
              <p:nvPr/>
            </p:nvSpPr>
            <p:spPr bwMode="auto">
              <a:xfrm>
                <a:off x="6543330" y="3584144"/>
                <a:ext cx="82812" cy="107906"/>
              </a:xfrm>
              <a:custGeom>
                <a:avLst/>
                <a:gdLst>
                  <a:gd name="T0" fmla="*/ 36 w 36"/>
                  <a:gd name="T1" fmla="*/ 39 h 47"/>
                  <a:gd name="T2" fmla="*/ 33 w 36"/>
                  <a:gd name="T3" fmla="*/ 24 h 47"/>
                  <a:gd name="T4" fmla="*/ 27 w 36"/>
                  <a:gd name="T5" fmla="*/ 30 h 47"/>
                  <a:gd name="T6" fmla="*/ 27 w 36"/>
                  <a:gd name="T7" fmla="*/ 21 h 47"/>
                  <a:gd name="T8" fmla="*/ 34 w 36"/>
                  <a:gd name="T9" fmla="*/ 13 h 47"/>
                  <a:gd name="T10" fmla="*/ 28 w 36"/>
                  <a:gd name="T11" fmla="*/ 11 h 47"/>
                  <a:gd name="T12" fmla="*/ 19 w 36"/>
                  <a:gd name="T13" fmla="*/ 12 h 47"/>
                  <a:gd name="T14" fmla="*/ 15 w 36"/>
                  <a:gd name="T15" fmla="*/ 8 h 47"/>
                  <a:gd name="T16" fmla="*/ 10 w 36"/>
                  <a:gd name="T17" fmla="*/ 3 h 47"/>
                  <a:gd name="T18" fmla="*/ 3 w 36"/>
                  <a:gd name="T19" fmla="*/ 3 h 47"/>
                  <a:gd name="T20" fmla="*/ 8 w 36"/>
                  <a:gd name="T21" fmla="*/ 10 h 47"/>
                  <a:gd name="T22" fmla="*/ 4 w 36"/>
                  <a:gd name="T23" fmla="*/ 14 h 47"/>
                  <a:gd name="T24" fmla="*/ 6 w 36"/>
                  <a:gd name="T25" fmla="*/ 26 h 47"/>
                  <a:gd name="T26" fmla="*/ 9 w 36"/>
                  <a:gd name="T27" fmla="*/ 40 h 47"/>
                  <a:gd name="T28" fmla="*/ 14 w 36"/>
                  <a:gd name="T29" fmla="*/ 39 h 47"/>
                  <a:gd name="T30" fmla="*/ 20 w 36"/>
                  <a:gd name="T31" fmla="*/ 36 h 47"/>
                  <a:gd name="T32" fmla="*/ 25 w 36"/>
                  <a:gd name="T33" fmla="*/ 32 h 47"/>
                  <a:gd name="T34" fmla="*/ 30 w 36"/>
                  <a:gd name="T35" fmla="*/ 43 h 47"/>
                  <a:gd name="T36" fmla="*/ 31 w 36"/>
                  <a:gd name="T37" fmla="*/ 47 h 47"/>
                  <a:gd name="T38" fmla="*/ 34 w 36"/>
                  <a:gd name="T39" fmla="*/ 44 h 47"/>
                  <a:gd name="T40" fmla="*/ 36 w 36"/>
                  <a:gd name="T41" fmla="*/ 3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 h="47">
                    <a:moveTo>
                      <a:pt x="36" y="39"/>
                    </a:moveTo>
                    <a:cubicBezTo>
                      <a:pt x="35" y="31"/>
                      <a:pt x="34" y="24"/>
                      <a:pt x="33" y="24"/>
                    </a:cubicBezTo>
                    <a:cubicBezTo>
                      <a:pt x="31" y="24"/>
                      <a:pt x="29" y="30"/>
                      <a:pt x="27" y="30"/>
                    </a:cubicBezTo>
                    <a:cubicBezTo>
                      <a:pt x="25" y="29"/>
                      <a:pt x="25" y="21"/>
                      <a:pt x="27" y="21"/>
                    </a:cubicBezTo>
                    <a:cubicBezTo>
                      <a:pt x="30" y="21"/>
                      <a:pt x="34" y="15"/>
                      <a:pt x="34" y="13"/>
                    </a:cubicBezTo>
                    <a:cubicBezTo>
                      <a:pt x="34" y="11"/>
                      <a:pt x="31" y="11"/>
                      <a:pt x="28" y="11"/>
                    </a:cubicBezTo>
                    <a:cubicBezTo>
                      <a:pt x="25" y="11"/>
                      <a:pt x="19" y="12"/>
                      <a:pt x="19" y="12"/>
                    </a:cubicBezTo>
                    <a:cubicBezTo>
                      <a:pt x="19" y="12"/>
                      <a:pt x="15" y="10"/>
                      <a:pt x="15" y="8"/>
                    </a:cubicBezTo>
                    <a:cubicBezTo>
                      <a:pt x="15" y="5"/>
                      <a:pt x="13" y="3"/>
                      <a:pt x="10" y="3"/>
                    </a:cubicBezTo>
                    <a:cubicBezTo>
                      <a:pt x="6" y="3"/>
                      <a:pt x="6" y="0"/>
                      <a:pt x="3" y="3"/>
                    </a:cubicBezTo>
                    <a:cubicBezTo>
                      <a:pt x="0" y="7"/>
                      <a:pt x="9" y="7"/>
                      <a:pt x="8" y="10"/>
                    </a:cubicBezTo>
                    <a:cubicBezTo>
                      <a:pt x="7" y="13"/>
                      <a:pt x="4" y="11"/>
                      <a:pt x="4" y="14"/>
                    </a:cubicBezTo>
                    <a:cubicBezTo>
                      <a:pt x="3" y="16"/>
                      <a:pt x="4" y="22"/>
                      <a:pt x="6" y="26"/>
                    </a:cubicBezTo>
                    <a:cubicBezTo>
                      <a:pt x="7" y="28"/>
                      <a:pt x="9" y="35"/>
                      <a:pt x="9" y="40"/>
                    </a:cubicBezTo>
                    <a:cubicBezTo>
                      <a:pt x="11" y="40"/>
                      <a:pt x="12" y="39"/>
                      <a:pt x="14" y="39"/>
                    </a:cubicBezTo>
                    <a:cubicBezTo>
                      <a:pt x="17" y="39"/>
                      <a:pt x="20" y="38"/>
                      <a:pt x="20" y="36"/>
                    </a:cubicBezTo>
                    <a:cubicBezTo>
                      <a:pt x="21" y="33"/>
                      <a:pt x="24" y="31"/>
                      <a:pt x="25" y="32"/>
                    </a:cubicBezTo>
                    <a:cubicBezTo>
                      <a:pt x="27" y="33"/>
                      <a:pt x="29" y="39"/>
                      <a:pt x="30" y="43"/>
                    </a:cubicBezTo>
                    <a:cubicBezTo>
                      <a:pt x="30" y="44"/>
                      <a:pt x="30" y="45"/>
                      <a:pt x="31" y="47"/>
                    </a:cubicBezTo>
                    <a:cubicBezTo>
                      <a:pt x="32" y="45"/>
                      <a:pt x="34" y="44"/>
                      <a:pt x="34" y="44"/>
                    </a:cubicBezTo>
                    <a:cubicBezTo>
                      <a:pt x="34" y="44"/>
                      <a:pt x="35" y="41"/>
                      <a:pt x="36" y="3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54" name="Freeform 50">
                <a:extLst>
                  <a:ext uri="{FF2B5EF4-FFF2-40B4-BE49-F238E27FC236}">
                    <a16:creationId xmlns:a16="http://schemas.microsoft.com/office/drawing/2014/main" id="{0B98670D-9916-499F-92AD-70CBDFD68E4A}"/>
                  </a:ext>
                </a:extLst>
              </p:cNvPr>
              <p:cNvSpPr>
                <a:spLocks/>
              </p:cNvSpPr>
              <p:nvPr/>
            </p:nvSpPr>
            <p:spPr bwMode="auto">
              <a:xfrm>
                <a:off x="6188242" y="3397190"/>
                <a:ext cx="516947" cy="545806"/>
              </a:xfrm>
              <a:custGeom>
                <a:avLst/>
                <a:gdLst>
                  <a:gd name="T0" fmla="*/ 158 w 224"/>
                  <a:gd name="T1" fmla="*/ 95 h 237"/>
                  <a:gd name="T2" fmla="*/ 157 w 224"/>
                  <a:gd name="T3" fmla="*/ 84 h 237"/>
                  <a:gd name="T4" fmla="*/ 169 w 224"/>
                  <a:gd name="T5" fmla="*/ 89 h 237"/>
                  <a:gd name="T6" fmla="*/ 182 w 224"/>
                  <a:gd name="T7" fmla="*/ 92 h 237"/>
                  <a:gd name="T8" fmla="*/ 181 w 224"/>
                  <a:gd name="T9" fmla="*/ 102 h 237"/>
                  <a:gd name="T10" fmla="*/ 187 w 224"/>
                  <a:gd name="T11" fmla="*/ 105 h 237"/>
                  <a:gd name="T12" fmla="*/ 191 w 224"/>
                  <a:gd name="T13" fmla="*/ 119 h 237"/>
                  <a:gd name="T14" fmla="*/ 195 w 224"/>
                  <a:gd name="T15" fmla="*/ 103 h 237"/>
                  <a:gd name="T16" fmla="*/ 204 w 224"/>
                  <a:gd name="T17" fmla="*/ 93 h 237"/>
                  <a:gd name="T18" fmla="*/ 212 w 224"/>
                  <a:gd name="T19" fmla="*/ 77 h 237"/>
                  <a:gd name="T20" fmla="*/ 222 w 224"/>
                  <a:gd name="T21" fmla="*/ 74 h 237"/>
                  <a:gd name="T22" fmla="*/ 223 w 224"/>
                  <a:gd name="T23" fmla="*/ 65 h 237"/>
                  <a:gd name="T24" fmla="*/ 215 w 224"/>
                  <a:gd name="T25" fmla="*/ 57 h 237"/>
                  <a:gd name="T26" fmla="*/ 202 w 224"/>
                  <a:gd name="T27" fmla="*/ 58 h 237"/>
                  <a:gd name="T28" fmla="*/ 191 w 224"/>
                  <a:gd name="T29" fmla="*/ 66 h 237"/>
                  <a:gd name="T30" fmla="*/ 184 w 224"/>
                  <a:gd name="T31" fmla="*/ 71 h 237"/>
                  <a:gd name="T32" fmla="*/ 177 w 224"/>
                  <a:gd name="T33" fmla="*/ 79 h 237"/>
                  <a:gd name="T34" fmla="*/ 164 w 224"/>
                  <a:gd name="T35" fmla="*/ 77 h 237"/>
                  <a:gd name="T36" fmla="*/ 158 w 224"/>
                  <a:gd name="T37" fmla="*/ 67 h 237"/>
                  <a:gd name="T38" fmla="*/ 155 w 224"/>
                  <a:gd name="T39" fmla="*/ 79 h 237"/>
                  <a:gd name="T40" fmla="*/ 131 w 224"/>
                  <a:gd name="T41" fmla="*/ 77 h 237"/>
                  <a:gd name="T42" fmla="*/ 118 w 224"/>
                  <a:gd name="T43" fmla="*/ 73 h 237"/>
                  <a:gd name="T44" fmla="*/ 106 w 224"/>
                  <a:gd name="T45" fmla="*/ 66 h 237"/>
                  <a:gd name="T46" fmla="*/ 95 w 224"/>
                  <a:gd name="T47" fmla="*/ 60 h 237"/>
                  <a:gd name="T48" fmla="*/ 100 w 224"/>
                  <a:gd name="T49" fmla="*/ 49 h 237"/>
                  <a:gd name="T50" fmla="*/ 92 w 224"/>
                  <a:gd name="T51" fmla="*/ 41 h 237"/>
                  <a:gd name="T52" fmla="*/ 83 w 224"/>
                  <a:gd name="T53" fmla="*/ 30 h 237"/>
                  <a:gd name="T54" fmla="*/ 89 w 224"/>
                  <a:gd name="T55" fmla="*/ 24 h 237"/>
                  <a:gd name="T56" fmla="*/ 84 w 224"/>
                  <a:gd name="T57" fmla="*/ 9 h 237"/>
                  <a:gd name="T58" fmla="*/ 77 w 224"/>
                  <a:gd name="T59" fmla="*/ 0 h 237"/>
                  <a:gd name="T60" fmla="*/ 70 w 224"/>
                  <a:gd name="T61" fmla="*/ 6 h 237"/>
                  <a:gd name="T62" fmla="*/ 50 w 224"/>
                  <a:gd name="T63" fmla="*/ 7 h 237"/>
                  <a:gd name="T64" fmla="*/ 47 w 224"/>
                  <a:gd name="T65" fmla="*/ 19 h 237"/>
                  <a:gd name="T66" fmla="*/ 56 w 224"/>
                  <a:gd name="T67" fmla="*/ 30 h 237"/>
                  <a:gd name="T68" fmla="*/ 50 w 224"/>
                  <a:gd name="T69" fmla="*/ 42 h 237"/>
                  <a:gd name="T70" fmla="*/ 42 w 224"/>
                  <a:gd name="T71" fmla="*/ 51 h 237"/>
                  <a:gd name="T72" fmla="*/ 32 w 224"/>
                  <a:gd name="T73" fmla="*/ 63 h 237"/>
                  <a:gd name="T74" fmla="*/ 22 w 224"/>
                  <a:gd name="T75" fmla="*/ 70 h 237"/>
                  <a:gd name="T76" fmla="*/ 10 w 224"/>
                  <a:gd name="T77" fmla="*/ 77 h 237"/>
                  <a:gd name="T78" fmla="*/ 18 w 224"/>
                  <a:gd name="T79" fmla="*/ 91 h 237"/>
                  <a:gd name="T80" fmla="*/ 15 w 224"/>
                  <a:gd name="T81" fmla="*/ 99 h 237"/>
                  <a:gd name="T82" fmla="*/ 0 w 224"/>
                  <a:gd name="T83" fmla="*/ 105 h 237"/>
                  <a:gd name="T84" fmla="*/ 7 w 224"/>
                  <a:gd name="T85" fmla="*/ 112 h 237"/>
                  <a:gd name="T86" fmla="*/ 5 w 224"/>
                  <a:gd name="T87" fmla="*/ 116 h 237"/>
                  <a:gd name="T88" fmla="*/ 30 w 224"/>
                  <a:gd name="T89" fmla="*/ 122 h 237"/>
                  <a:gd name="T90" fmla="*/ 35 w 224"/>
                  <a:gd name="T91" fmla="*/ 126 h 237"/>
                  <a:gd name="T92" fmla="*/ 36 w 224"/>
                  <a:gd name="T93" fmla="*/ 147 h 237"/>
                  <a:gd name="T94" fmla="*/ 48 w 224"/>
                  <a:gd name="T95" fmla="*/ 183 h 237"/>
                  <a:gd name="T96" fmla="*/ 63 w 224"/>
                  <a:gd name="T97" fmla="*/ 221 h 237"/>
                  <a:gd name="T98" fmla="*/ 78 w 224"/>
                  <a:gd name="T99" fmla="*/ 230 h 237"/>
                  <a:gd name="T100" fmla="*/ 89 w 224"/>
                  <a:gd name="T101" fmla="*/ 217 h 237"/>
                  <a:gd name="T102" fmla="*/ 94 w 224"/>
                  <a:gd name="T103" fmla="*/ 201 h 237"/>
                  <a:gd name="T104" fmla="*/ 95 w 224"/>
                  <a:gd name="T105" fmla="*/ 178 h 237"/>
                  <a:gd name="T106" fmla="*/ 106 w 224"/>
                  <a:gd name="T107" fmla="*/ 166 h 237"/>
                  <a:gd name="T108" fmla="*/ 131 w 224"/>
                  <a:gd name="T109" fmla="*/ 143 h 237"/>
                  <a:gd name="T110" fmla="*/ 146 w 224"/>
                  <a:gd name="T111" fmla="*/ 126 h 237"/>
                  <a:gd name="T112" fmla="*/ 163 w 224"/>
                  <a:gd name="T113" fmla="*/ 12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237">
                    <a:moveTo>
                      <a:pt x="160" y="107"/>
                    </a:moveTo>
                    <a:cubicBezTo>
                      <a:pt x="158" y="103"/>
                      <a:pt x="157" y="97"/>
                      <a:pt x="158" y="95"/>
                    </a:cubicBezTo>
                    <a:cubicBezTo>
                      <a:pt x="158" y="92"/>
                      <a:pt x="161" y="94"/>
                      <a:pt x="162" y="91"/>
                    </a:cubicBezTo>
                    <a:cubicBezTo>
                      <a:pt x="163" y="88"/>
                      <a:pt x="154" y="88"/>
                      <a:pt x="157" y="84"/>
                    </a:cubicBezTo>
                    <a:cubicBezTo>
                      <a:pt x="160" y="81"/>
                      <a:pt x="160" y="84"/>
                      <a:pt x="164" y="84"/>
                    </a:cubicBezTo>
                    <a:cubicBezTo>
                      <a:pt x="167" y="84"/>
                      <a:pt x="169" y="86"/>
                      <a:pt x="169" y="89"/>
                    </a:cubicBezTo>
                    <a:cubicBezTo>
                      <a:pt x="169" y="91"/>
                      <a:pt x="173" y="93"/>
                      <a:pt x="173" y="93"/>
                    </a:cubicBezTo>
                    <a:cubicBezTo>
                      <a:pt x="173" y="93"/>
                      <a:pt x="179" y="92"/>
                      <a:pt x="182" y="92"/>
                    </a:cubicBezTo>
                    <a:cubicBezTo>
                      <a:pt x="185" y="92"/>
                      <a:pt x="188" y="92"/>
                      <a:pt x="188" y="94"/>
                    </a:cubicBezTo>
                    <a:cubicBezTo>
                      <a:pt x="188" y="96"/>
                      <a:pt x="184" y="102"/>
                      <a:pt x="181" y="102"/>
                    </a:cubicBezTo>
                    <a:cubicBezTo>
                      <a:pt x="179" y="102"/>
                      <a:pt x="179" y="110"/>
                      <a:pt x="181" y="111"/>
                    </a:cubicBezTo>
                    <a:cubicBezTo>
                      <a:pt x="183" y="111"/>
                      <a:pt x="185" y="105"/>
                      <a:pt x="187" y="105"/>
                    </a:cubicBezTo>
                    <a:cubicBezTo>
                      <a:pt x="188" y="105"/>
                      <a:pt x="189" y="112"/>
                      <a:pt x="190" y="120"/>
                    </a:cubicBezTo>
                    <a:cubicBezTo>
                      <a:pt x="190" y="120"/>
                      <a:pt x="191" y="119"/>
                      <a:pt x="191" y="119"/>
                    </a:cubicBezTo>
                    <a:cubicBezTo>
                      <a:pt x="193" y="119"/>
                      <a:pt x="192" y="113"/>
                      <a:pt x="193" y="111"/>
                    </a:cubicBezTo>
                    <a:cubicBezTo>
                      <a:pt x="195" y="109"/>
                      <a:pt x="194" y="103"/>
                      <a:pt x="195" y="103"/>
                    </a:cubicBezTo>
                    <a:cubicBezTo>
                      <a:pt x="196" y="103"/>
                      <a:pt x="202" y="105"/>
                      <a:pt x="201" y="103"/>
                    </a:cubicBezTo>
                    <a:cubicBezTo>
                      <a:pt x="201" y="102"/>
                      <a:pt x="205" y="96"/>
                      <a:pt x="204" y="93"/>
                    </a:cubicBezTo>
                    <a:cubicBezTo>
                      <a:pt x="204" y="91"/>
                      <a:pt x="206" y="87"/>
                      <a:pt x="206" y="84"/>
                    </a:cubicBezTo>
                    <a:cubicBezTo>
                      <a:pt x="206" y="80"/>
                      <a:pt x="210" y="79"/>
                      <a:pt x="212" y="77"/>
                    </a:cubicBezTo>
                    <a:cubicBezTo>
                      <a:pt x="214" y="75"/>
                      <a:pt x="218" y="73"/>
                      <a:pt x="218" y="74"/>
                    </a:cubicBezTo>
                    <a:cubicBezTo>
                      <a:pt x="219" y="76"/>
                      <a:pt x="224" y="77"/>
                      <a:pt x="222" y="74"/>
                    </a:cubicBezTo>
                    <a:cubicBezTo>
                      <a:pt x="220" y="71"/>
                      <a:pt x="220" y="70"/>
                      <a:pt x="221" y="69"/>
                    </a:cubicBezTo>
                    <a:cubicBezTo>
                      <a:pt x="223" y="68"/>
                      <a:pt x="223" y="65"/>
                      <a:pt x="223" y="65"/>
                    </a:cubicBezTo>
                    <a:cubicBezTo>
                      <a:pt x="223" y="65"/>
                      <a:pt x="219" y="64"/>
                      <a:pt x="218" y="63"/>
                    </a:cubicBezTo>
                    <a:cubicBezTo>
                      <a:pt x="218" y="61"/>
                      <a:pt x="215" y="59"/>
                      <a:pt x="215" y="57"/>
                    </a:cubicBezTo>
                    <a:cubicBezTo>
                      <a:pt x="215" y="56"/>
                      <a:pt x="213" y="56"/>
                      <a:pt x="211" y="58"/>
                    </a:cubicBezTo>
                    <a:cubicBezTo>
                      <a:pt x="209" y="59"/>
                      <a:pt x="206" y="56"/>
                      <a:pt x="202" y="58"/>
                    </a:cubicBezTo>
                    <a:cubicBezTo>
                      <a:pt x="198" y="60"/>
                      <a:pt x="197" y="63"/>
                      <a:pt x="195" y="63"/>
                    </a:cubicBezTo>
                    <a:cubicBezTo>
                      <a:pt x="193" y="62"/>
                      <a:pt x="193" y="64"/>
                      <a:pt x="191" y="66"/>
                    </a:cubicBezTo>
                    <a:cubicBezTo>
                      <a:pt x="190" y="67"/>
                      <a:pt x="189" y="69"/>
                      <a:pt x="188" y="69"/>
                    </a:cubicBezTo>
                    <a:cubicBezTo>
                      <a:pt x="187" y="69"/>
                      <a:pt x="184" y="71"/>
                      <a:pt x="184" y="71"/>
                    </a:cubicBezTo>
                    <a:cubicBezTo>
                      <a:pt x="184" y="71"/>
                      <a:pt x="186" y="76"/>
                      <a:pt x="184" y="78"/>
                    </a:cubicBezTo>
                    <a:cubicBezTo>
                      <a:pt x="183" y="80"/>
                      <a:pt x="180" y="78"/>
                      <a:pt x="177" y="79"/>
                    </a:cubicBezTo>
                    <a:cubicBezTo>
                      <a:pt x="173" y="80"/>
                      <a:pt x="171" y="78"/>
                      <a:pt x="169" y="78"/>
                    </a:cubicBezTo>
                    <a:cubicBezTo>
                      <a:pt x="166" y="79"/>
                      <a:pt x="165" y="77"/>
                      <a:pt x="164" y="77"/>
                    </a:cubicBezTo>
                    <a:cubicBezTo>
                      <a:pt x="162" y="77"/>
                      <a:pt x="160" y="74"/>
                      <a:pt x="161" y="71"/>
                    </a:cubicBezTo>
                    <a:cubicBezTo>
                      <a:pt x="162" y="69"/>
                      <a:pt x="160" y="65"/>
                      <a:pt x="158" y="67"/>
                    </a:cubicBezTo>
                    <a:cubicBezTo>
                      <a:pt x="157" y="69"/>
                      <a:pt x="155" y="68"/>
                      <a:pt x="155" y="71"/>
                    </a:cubicBezTo>
                    <a:cubicBezTo>
                      <a:pt x="155" y="74"/>
                      <a:pt x="157" y="78"/>
                      <a:pt x="155" y="79"/>
                    </a:cubicBezTo>
                    <a:cubicBezTo>
                      <a:pt x="153" y="81"/>
                      <a:pt x="143" y="82"/>
                      <a:pt x="141" y="81"/>
                    </a:cubicBezTo>
                    <a:cubicBezTo>
                      <a:pt x="139" y="79"/>
                      <a:pt x="131" y="78"/>
                      <a:pt x="131" y="77"/>
                    </a:cubicBezTo>
                    <a:cubicBezTo>
                      <a:pt x="130" y="75"/>
                      <a:pt x="128" y="72"/>
                      <a:pt x="126" y="72"/>
                    </a:cubicBezTo>
                    <a:cubicBezTo>
                      <a:pt x="124" y="72"/>
                      <a:pt x="120" y="74"/>
                      <a:pt x="118" y="73"/>
                    </a:cubicBezTo>
                    <a:cubicBezTo>
                      <a:pt x="117" y="72"/>
                      <a:pt x="114" y="70"/>
                      <a:pt x="112" y="70"/>
                    </a:cubicBezTo>
                    <a:cubicBezTo>
                      <a:pt x="110" y="69"/>
                      <a:pt x="106" y="68"/>
                      <a:pt x="106" y="66"/>
                    </a:cubicBezTo>
                    <a:cubicBezTo>
                      <a:pt x="105" y="65"/>
                      <a:pt x="100" y="64"/>
                      <a:pt x="99" y="63"/>
                    </a:cubicBezTo>
                    <a:cubicBezTo>
                      <a:pt x="98" y="62"/>
                      <a:pt x="95" y="62"/>
                      <a:pt x="95" y="60"/>
                    </a:cubicBezTo>
                    <a:cubicBezTo>
                      <a:pt x="95" y="58"/>
                      <a:pt x="97" y="56"/>
                      <a:pt x="97" y="54"/>
                    </a:cubicBezTo>
                    <a:cubicBezTo>
                      <a:pt x="97" y="52"/>
                      <a:pt x="100" y="50"/>
                      <a:pt x="100" y="49"/>
                    </a:cubicBezTo>
                    <a:cubicBezTo>
                      <a:pt x="100" y="48"/>
                      <a:pt x="97" y="45"/>
                      <a:pt x="97" y="45"/>
                    </a:cubicBezTo>
                    <a:cubicBezTo>
                      <a:pt x="97" y="45"/>
                      <a:pt x="95" y="41"/>
                      <a:pt x="92" y="41"/>
                    </a:cubicBezTo>
                    <a:cubicBezTo>
                      <a:pt x="90" y="41"/>
                      <a:pt x="88" y="37"/>
                      <a:pt x="85" y="37"/>
                    </a:cubicBezTo>
                    <a:cubicBezTo>
                      <a:pt x="83" y="36"/>
                      <a:pt x="84" y="32"/>
                      <a:pt x="83" y="30"/>
                    </a:cubicBezTo>
                    <a:cubicBezTo>
                      <a:pt x="81" y="29"/>
                      <a:pt x="82" y="25"/>
                      <a:pt x="84" y="27"/>
                    </a:cubicBezTo>
                    <a:cubicBezTo>
                      <a:pt x="87" y="29"/>
                      <a:pt x="91" y="27"/>
                      <a:pt x="89" y="24"/>
                    </a:cubicBezTo>
                    <a:cubicBezTo>
                      <a:pt x="88" y="21"/>
                      <a:pt x="85" y="18"/>
                      <a:pt x="85" y="17"/>
                    </a:cubicBezTo>
                    <a:cubicBezTo>
                      <a:pt x="85" y="15"/>
                      <a:pt x="87" y="11"/>
                      <a:pt x="84" y="9"/>
                    </a:cubicBezTo>
                    <a:cubicBezTo>
                      <a:pt x="82" y="8"/>
                      <a:pt x="80" y="6"/>
                      <a:pt x="80" y="4"/>
                    </a:cubicBezTo>
                    <a:cubicBezTo>
                      <a:pt x="79" y="2"/>
                      <a:pt x="77" y="0"/>
                      <a:pt x="77" y="0"/>
                    </a:cubicBezTo>
                    <a:cubicBezTo>
                      <a:pt x="73" y="0"/>
                      <a:pt x="73" y="0"/>
                      <a:pt x="73" y="0"/>
                    </a:cubicBezTo>
                    <a:cubicBezTo>
                      <a:pt x="73" y="0"/>
                      <a:pt x="71" y="5"/>
                      <a:pt x="70" y="6"/>
                    </a:cubicBezTo>
                    <a:cubicBezTo>
                      <a:pt x="69" y="7"/>
                      <a:pt x="64" y="8"/>
                      <a:pt x="62" y="9"/>
                    </a:cubicBezTo>
                    <a:cubicBezTo>
                      <a:pt x="60" y="11"/>
                      <a:pt x="54" y="7"/>
                      <a:pt x="50" y="7"/>
                    </a:cubicBezTo>
                    <a:cubicBezTo>
                      <a:pt x="47" y="7"/>
                      <a:pt x="44" y="11"/>
                      <a:pt x="46" y="11"/>
                    </a:cubicBezTo>
                    <a:cubicBezTo>
                      <a:pt x="48" y="12"/>
                      <a:pt x="47" y="19"/>
                      <a:pt x="47" y="19"/>
                    </a:cubicBezTo>
                    <a:cubicBezTo>
                      <a:pt x="47" y="19"/>
                      <a:pt x="49" y="27"/>
                      <a:pt x="52" y="27"/>
                    </a:cubicBezTo>
                    <a:cubicBezTo>
                      <a:pt x="55" y="26"/>
                      <a:pt x="58" y="30"/>
                      <a:pt x="56" y="30"/>
                    </a:cubicBezTo>
                    <a:cubicBezTo>
                      <a:pt x="53" y="31"/>
                      <a:pt x="52" y="34"/>
                      <a:pt x="52" y="36"/>
                    </a:cubicBezTo>
                    <a:cubicBezTo>
                      <a:pt x="51" y="39"/>
                      <a:pt x="52" y="42"/>
                      <a:pt x="50" y="42"/>
                    </a:cubicBezTo>
                    <a:cubicBezTo>
                      <a:pt x="48" y="43"/>
                      <a:pt x="46" y="43"/>
                      <a:pt x="46" y="47"/>
                    </a:cubicBezTo>
                    <a:cubicBezTo>
                      <a:pt x="46" y="50"/>
                      <a:pt x="42" y="49"/>
                      <a:pt x="42" y="51"/>
                    </a:cubicBezTo>
                    <a:cubicBezTo>
                      <a:pt x="41" y="52"/>
                      <a:pt x="39" y="58"/>
                      <a:pt x="38" y="59"/>
                    </a:cubicBezTo>
                    <a:cubicBezTo>
                      <a:pt x="37" y="60"/>
                      <a:pt x="32" y="60"/>
                      <a:pt x="32" y="63"/>
                    </a:cubicBezTo>
                    <a:cubicBezTo>
                      <a:pt x="31" y="66"/>
                      <a:pt x="29" y="70"/>
                      <a:pt x="27" y="69"/>
                    </a:cubicBezTo>
                    <a:cubicBezTo>
                      <a:pt x="26" y="69"/>
                      <a:pt x="23" y="68"/>
                      <a:pt x="22" y="70"/>
                    </a:cubicBezTo>
                    <a:cubicBezTo>
                      <a:pt x="21" y="71"/>
                      <a:pt x="17" y="68"/>
                      <a:pt x="16" y="69"/>
                    </a:cubicBezTo>
                    <a:cubicBezTo>
                      <a:pt x="15" y="70"/>
                      <a:pt x="10" y="74"/>
                      <a:pt x="10" y="77"/>
                    </a:cubicBezTo>
                    <a:cubicBezTo>
                      <a:pt x="10" y="79"/>
                      <a:pt x="15" y="79"/>
                      <a:pt x="15" y="82"/>
                    </a:cubicBezTo>
                    <a:cubicBezTo>
                      <a:pt x="15" y="85"/>
                      <a:pt x="17" y="89"/>
                      <a:pt x="18" y="91"/>
                    </a:cubicBezTo>
                    <a:cubicBezTo>
                      <a:pt x="20" y="92"/>
                      <a:pt x="23" y="96"/>
                      <a:pt x="21" y="98"/>
                    </a:cubicBezTo>
                    <a:cubicBezTo>
                      <a:pt x="20" y="100"/>
                      <a:pt x="18" y="100"/>
                      <a:pt x="15" y="99"/>
                    </a:cubicBezTo>
                    <a:cubicBezTo>
                      <a:pt x="12" y="99"/>
                      <a:pt x="13" y="101"/>
                      <a:pt x="8" y="100"/>
                    </a:cubicBezTo>
                    <a:cubicBezTo>
                      <a:pt x="3" y="99"/>
                      <a:pt x="2" y="103"/>
                      <a:pt x="0" y="105"/>
                    </a:cubicBezTo>
                    <a:cubicBezTo>
                      <a:pt x="0" y="105"/>
                      <a:pt x="0" y="105"/>
                      <a:pt x="0" y="105"/>
                    </a:cubicBezTo>
                    <a:cubicBezTo>
                      <a:pt x="2" y="107"/>
                      <a:pt x="3" y="111"/>
                      <a:pt x="7" y="112"/>
                    </a:cubicBezTo>
                    <a:cubicBezTo>
                      <a:pt x="12" y="114"/>
                      <a:pt x="16" y="109"/>
                      <a:pt x="16" y="113"/>
                    </a:cubicBezTo>
                    <a:cubicBezTo>
                      <a:pt x="16" y="116"/>
                      <a:pt x="5" y="115"/>
                      <a:pt x="5" y="116"/>
                    </a:cubicBezTo>
                    <a:cubicBezTo>
                      <a:pt x="5" y="118"/>
                      <a:pt x="16" y="131"/>
                      <a:pt x="22" y="130"/>
                    </a:cubicBezTo>
                    <a:cubicBezTo>
                      <a:pt x="28" y="129"/>
                      <a:pt x="32" y="123"/>
                      <a:pt x="30" y="122"/>
                    </a:cubicBezTo>
                    <a:cubicBezTo>
                      <a:pt x="29" y="121"/>
                      <a:pt x="31" y="117"/>
                      <a:pt x="33" y="118"/>
                    </a:cubicBezTo>
                    <a:cubicBezTo>
                      <a:pt x="34" y="119"/>
                      <a:pt x="33" y="125"/>
                      <a:pt x="35" y="126"/>
                    </a:cubicBezTo>
                    <a:cubicBezTo>
                      <a:pt x="37" y="128"/>
                      <a:pt x="36" y="130"/>
                      <a:pt x="35" y="134"/>
                    </a:cubicBezTo>
                    <a:cubicBezTo>
                      <a:pt x="34" y="137"/>
                      <a:pt x="36" y="143"/>
                      <a:pt x="36" y="147"/>
                    </a:cubicBezTo>
                    <a:cubicBezTo>
                      <a:pt x="37" y="151"/>
                      <a:pt x="39" y="156"/>
                      <a:pt x="40" y="162"/>
                    </a:cubicBezTo>
                    <a:cubicBezTo>
                      <a:pt x="41" y="167"/>
                      <a:pt x="44" y="177"/>
                      <a:pt x="48" y="183"/>
                    </a:cubicBezTo>
                    <a:cubicBezTo>
                      <a:pt x="51" y="189"/>
                      <a:pt x="53" y="201"/>
                      <a:pt x="55" y="204"/>
                    </a:cubicBezTo>
                    <a:cubicBezTo>
                      <a:pt x="58" y="207"/>
                      <a:pt x="63" y="216"/>
                      <a:pt x="63" y="221"/>
                    </a:cubicBezTo>
                    <a:cubicBezTo>
                      <a:pt x="63" y="226"/>
                      <a:pt x="69" y="234"/>
                      <a:pt x="71" y="235"/>
                    </a:cubicBezTo>
                    <a:cubicBezTo>
                      <a:pt x="73" y="237"/>
                      <a:pt x="77" y="233"/>
                      <a:pt x="78" y="230"/>
                    </a:cubicBezTo>
                    <a:cubicBezTo>
                      <a:pt x="79" y="227"/>
                      <a:pt x="86" y="226"/>
                      <a:pt x="86" y="223"/>
                    </a:cubicBezTo>
                    <a:cubicBezTo>
                      <a:pt x="86" y="220"/>
                      <a:pt x="87" y="218"/>
                      <a:pt x="89" y="217"/>
                    </a:cubicBezTo>
                    <a:cubicBezTo>
                      <a:pt x="91" y="217"/>
                      <a:pt x="91" y="215"/>
                      <a:pt x="91" y="211"/>
                    </a:cubicBezTo>
                    <a:cubicBezTo>
                      <a:pt x="91" y="208"/>
                      <a:pt x="91" y="204"/>
                      <a:pt x="94" y="201"/>
                    </a:cubicBezTo>
                    <a:cubicBezTo>
                      <a:pt x="96" y="199"/>
                      <a:pt x="96" y="191"/>
                      <a:pt x="95" y="188"/>
                    </a:cubicBezTo>
                    <a:cubicBezTo>
                      <a:pt x="93" y="185"/>
                      <a:pt x="94" y="181"/>
                      <a:pt x="95" y="178"/>
                    </a:cubicBezTo>
                    <a:cubicBezTo>
                      <a:pt x="96" y="175"/>
                      <a:pt x="96" y="172"/>
                      <a:pt x="98" y="171"/>
                    </a:cubicBezTo>
                    <a:cubicBezTo>
                      <a:pt x="101" y="171"/>
                      <a:pt x="104" y="169"/>
                      <a:pt x="106" y="166"/>
                    </a:cubicBezTo>
                    <a:cubicBezTo>
                      <a:pt x="109" y="163"/>
                      <a:pt x="116" y="158"/>
                      <a:pt x="118" y="156"/>
                    </a:cubicBezTo>
                    <a:cubicBezTo>
                      <a:pt x="121" y="154"/>
                      <a:pt x="129" y="147"/>
                      <a:pt x="131" y="143"/>
                    </a:cubicBezTo>
                    <a:cubicBezTo>
                      <a:pt x="134" y="139"/>
                      <a:pt x="141" y="138"/>
                      <a:pt x="144" y="135"/>
                    </a:cubicBezTo>
                    <a:cubicBezTo>
                      <a:pt x="147" y="131"/>
                      <a:pt x="146" y="130"/>
                      <a:pt x="146" y="126"/>
                    </a:cubicBezTo>
                    <a:cubicBezTo>
                      <a:pt x="147" y="123"/>
                      <a:pt x="157" y="121"/>
                      <a:pt x="161" y="121"/>
                    </a:cubicBezTo>
                    <a:cubicBezTo>
                      <a:pt x="161" y="121"/>
                      <a:pt x="162" y="121"/>
                      <a:pt x="163" y="121"/>
                    </a:cubicBezTo>
                    <a:cubicBezTo>
                      <a:pt x="163" y="116"/>
                      <a:pt x="161" y="109"/>
                      <a:pt x="160" y="10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55" name="Freeform 51">
                <a:extLst>
                  <a:ext uri="{FF2B5EF4-FFF2-40B4-BE49-F238E27FC236}">
                    <a16:creationId xmlns:a16="http://schemas.microsoft.com/office/drawing/2014/main" id="{E898C675-070C-43CF-8607-6578E83B804F}"/>
                  </a:ext>
                </a:extLst>
              </p:cNvPr>
              <p:cNvSpPr>
                <a:spLocks/>
              </p:cNvSpPr>
              <p:nvPr/>
            </p:nvSpPr>
            <p:spPr bwMode="auto">
              <a:xfrm>
                <a:off x="6543330" y="3017008"/>
                <a:ext cx="583448" cy="250945"/>
              </a:xfrm>
              <a:custGeom>
                <a:avLst/>
                <a:gdLst>
                  <a:gd name="T0" fmla="*/ 235 w 253"/>
                  <a:gd name="T1" fmla="*/ 47 h 109"/>
                  <a:gd name="T2" fmla="*/ 219 w 253"/>
                  <a:gd name="T3" fmla="*/ 45 h 109"/>
                  <a:gd name="T4" fmla="*/ 220 w 253"/>
                  <a:gd name="T5" fmla="*/ 37 h 109"/>
                  <a:gd name="T6" fmla="*/ 221 w 253"/>
                  <a:gd name="T7" fmla="*/ 23 h 109"/>
                  <a:gd name="T8" fmla="*/ 204 w 253"/>
                  <a:gd name="T9" fmla="*/ 21 h 109"/>
                  <a:gd name="T10" fmla="*/ 191 w 253"/>
                  <a:gd name="T11" fmla="*/ 28 h 109"/>
                  <a:gd name="T12" fmla="*/ 170 w 253"/>
                  <a:gd name="T13" fmla="*/ 31 h 109"/>
                  <a:gd name="T14" fmla="*/ 156 w 253"/>
                  <a:gd name="T15" fmla="*/ 24 h 109"/>
                  <a:gd name="T16" fmla="*/ 143 w 253"/>
                  <a:gd name="T17" fmla="*/ 20 h 109"/>
                  <a:gd name="T18" fmla="*/ 128 w 253"/>
                  <a:gd name="T19" fmla="*/ 19 h 109"/>
                  <a:gd name="T20" fmla="*/ 115 w 253"/>
                  <a:gd name="T21" fmla="*/ 20 h 109"/>
                  <a:gd name="T22" fmla="*/ 109 w 253"/>
                  <a:gd name="T23" fmla="*/ 9 h 109"/>
                  <a:gd name="T24" fmla="*/ 95 w 253"/>
                  <a:gd name="T25" fmla="*/ 4 h 109"/>
                  <a:gd name="T26" fmla="*/ 84 w 253"/>
                  <a:gd name="T27" fmla="*/ 1 h 109"/>
                  <a:gd name="T28" fmla="*/ 77 w 253"/>
                  <a:gd name="T29" fmla="*/ 6 h 109"/>
                  <a:gd name="T30" fmla="*/ 77 w 253"/>
                  <a:gd name="T31" fmla="*/ 17 h 109"/>
                  <a:gd name="T32" fmla="*/ 70 w 253"/>
                  <a:gd name="T33" fmla="*/ 25 h 109"/>
                  <a:gd name="T34" fmla="*/ 58 w 253"/>
                  <a:gd name="T35" fmla="*/ 24 h 109"/>
                  <a:gd name="T36" fmla="*/ 49 w 253"/>
                  <a:gd name="T37" fmla="*/ 16 h 109"/>
                  <a:gd name="T38" fmla="*/ 32 w 253"/>
                  <a:gd name="T39" fmla="*/ 16 h 109"/>
                  <a:gd name="T40" fmla="*/ 21 w 253"/>
                  <a:gd name="T41" fmla="*/ 21 h 109"/>
                  <a:gd name="T42" fmla="*/ 7 w 253"/>
                  <a:gd name="T43" fmla="*/ 28 h 109"/>
                  <a:gd name="T44" fmla="*/ 0 w 253"/>
                  <a:gd name="T45" fmla="*/ 31 h 109"/>
                  <a:gd name="T46" fmla="*/ 7 w 253"/>
                  <a:gd name="T47" fmla="*/ 39 h 109"/>
                  <a:gd name="T48" fmla="*/ 21 w 253"/>
                  <a:gd name="T49" fmla="*/ 49 h 109"/>
                  <a:gd name="T50" fmla="*/ 24 w 253"/>
                  <a:gd name="T51" fmla="*/ 63 h 109"/>
                  <a:gd name="T52" fmla="*/ 41 w 253"/>
                  <a:gd name="T53" fmla="*/ 74 h 109"/>
                  <a:gd name="T54" fmla="*/ 52 w 253"/>
                  <a:gd name="T55" fmla="*/ 81 h 109"/>
                  <a:gd name="T56" fmla="*/ 63 w 253"/>
                  <a:gd name="T57" fmla="*/ 96 h 109"/>
                  <a:gd name="T58" fmla="*/ 92 w 253"/>
                  <a:gd name="T59" fmla="*/ 98 h 109"/>
                  <a:gd name="T60" fmla="*/ 116 w 253"/>
                  <a:gd name="T61" fmla="*/ 103 h 109"/>
                  <a:gd name="T62" fmla="*/ 130 w 253"/>
                  <a:gd name="T63" fmla="*/ 108 h 109"/>
                  <a:gd name="T64" fmla="*/ 162 w 253"/>
                  <a:gd name="T65" fmla="*/ 101 h 109"/>
                  <a:gd name="T66" fmla="*/ 187 w 253"/>
                  <a:gd name="T67" fmla="*/ 87 h 109"/>
                  <a:gd name="T68" fmla="*/ 192 w 253"/>
                  <a:gd name="T69" fmla="*/ 75 h 109"/>
                  <a:gd name="T70" fmla="*/ 217 w 253"/>
                  <a:gd name="T71" fmla="*/ 70 h 109"/>
                  <a:gd name="T72" fmla="*/ 234 w 253"/>
                  <a:gd name="T73" fmla="*/ 60 h 109"/>
                  <a:gd name="T74" fmla="*/ 253 w 253"/>
                  <a:gd name="T7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3" h="109">
                    <a:moveTo>
                      <a:pt x="243" y="46"/>
                    </a:moveTo>
                    <a:cubicBezTo>
                      <a:pt x="240" y="42"/>
                      <a:pt x="236" y="44"/>
                      <a:pt x="235" y="47"/>
                    </a:cubicBezTo>
                    <a:cubicBezTo>
                      <a:pt x="234" y="49"/>
                      <a:pt x="232" y="46"/>
                      <a:pt x="227" y="46"/>
                    </a:cubicBezTo>
                    <a:cubicBezTo>
                      <a:pt x="222" y="46"/>
                      <a:pt x="222" y="48"/>
                      <a:pt x="219" y="45"/>
                    </a:cubicBezTo>
                    <a:cubicBezTo>
                      <a:pt x="216" y="42"/>
                      <a:pt x="220" y="41"/>
                      <a:pt x="220" y="41"/>
                    </a:cubicBezTo>
                    <a:cubicBezTo>
                      <a:pt x="220" y="37"/>
                      <a:pt x="220" y="37"/>
                      <a:pt x="220" y="37"/>
                    </a:cubicBezTo>
                    <a:cubicBezTo>
                      <a:pt x="227" y="24"/>
                      <a:pt x="227" y="24"/>
                      <a:pt x="227" y="24"/>
                    </a:cubicBezTo>
                    <a:cubicBezTo>
                      <a:pt x="225" y="23"/>
                      <a:pt x="222" y="23"/>
                      <a:pt x="221" y="23"/>
                    </a:cubicBezTo>
                    <a:cubicBezTo>
                      <a:pt x="219" y="24"/>
                      <a:pt x="215" y="24"/>
                      <a:pt x="214" y="22"/>
                    </a:cubicBezTo>
                    <a:cubicBezTo>
                      <a:pt x="214" y="20"/>
                      <a:pt x="206" y="20"/>
                      <a:pt x="204" y="21"/>
                    </a:cubicBezTo>
                    <a:cubicBezTo>
                      <a:pt x="202" y="23"/>
                      <a:pt x="198" y="24"/>
                      <a:pt x="198" y="26"/>
                    </a:cubicBezTo>
                    <a:cubicBezTo>
                      <a:pt x="197" y="27"/>
                      <a:pt x="193" y="27"/>
                      <a:pt x="191" y="28"/>
                    </a:cubicBezTo>
                    <a:cubicBezTo>
                      <a:pt x="190" y="29"/>
                      <a:pt x="181" y="30"/>
                      <a:pt x="181" y="31"/>
                    </a:cubicBezTo>
                    <a:cubicBezTo>
                      <a:pt x="181" y="32"/>
                      <a:pt x="171" y="32"/>
                      <a:pt x="170" y="31"/>
                    </a:cubicBezTo>
                    <a:cubicBezTo>
                      <a:pt x="169" y="30"/>
                      <a:pt x="161" y="31"/>
                      <a:pt x="160" y="29"/>
                    </a:cubicBezTo>
                    <a:cubicBezTo>
                      <a:pt x="159" y="27"/>
                      <a:pt x="156" y="26"/>
                      <a:pt x="156" y="24"/>
                    </a:cubicBezTo>
                    <a:cubicBezTo>
                      <a:pt x="156" y="23"/>
                      <a:pt x="150" y="23"/>
                      <a:pt x="149" y="21"/>
                    </a:cubicBezTo>
                    <a:cubicBezTo>
                      <a:pt x="148" y="20"/>
                      <a:pt x="143" y="19"/>
                      <a:pt x="143" y="20"/>
                    </a:cubicBezTo>
                    <a:cubicBezTo>
                      <a:pt x="142" y="20"/>
                      <a:pt x="137" y="18"/>
                      <a:pt x="135" y="18"/>
                    </a:cubicBezTo>
                    <a:cubicBezTo>
                      <a:pt x="134" y="18"/>
                      <a:pt x="129" y="19"/>
                      <a:pt x="128" y="19"/>
                    </a:cubicBezTo>
                    <a:cubicBezTo>
                      <a:pt x="127" y="19"/>
                      <a:pt x="124" y="21"/>
                      <a:pt x="122" y="22"/>
                    </a:cubicBezTo>
                    <a:cubicBezTo>
                      <a:pt x="121" y="22"/>
                      <a:pt x="116" y="19"/>
                      <a:pt x="115" y="20"/>
                    </a:cubicBezTo>
                    <a:cubicBezTo>
                      <a:pt x="114" y="20"/>
                      <a:pt x="111" y="17"/>
                      <a:pt x="110" y="16"/>
                    </a:cubicBezTo>
                    <a:cubicBezTo>
                      <a:pt x="109" y="14"/>
                      <a:pt x="110" y="10"/>
                      <a:pt x="109" y="9"/>
                    </a:cubicBezTo>
                    <a:cubicBezTo>
                      <a:pt x="108" y="7"/>
                      <a:pt x="103" y="7"/>
                      <a:pt x="101" y="6"/>
                    </a:cubicBezTo>
                    <a:cubicBezTo>
                      <a:pt x="100" y="6"/>
                      <a:pt x="97" y="4"/>
                      <a:pt x="95" y="4"/>
                    </a:cubicBezTo>
                    <a:cubicBezTo>
                      <a:pt x="94" y="4"/>
                      <a:pt x="91" y="4"/>
                      <a:pt x="90" y="3"/>
                    </a:cubicBezTo>
                    <a:cubicBezTo>
                      <a:pt x="90" y="2"/>
                      <a:pt x="86" y="1"/>
                      <a:pt x="84" y="1"/>
                    </a:cubicBezTo>
                    <a:cubicBezTo>
                      <a:pt x="83" y="0"/>
                      <a:pt x="83" y="2"/>
                      <a:pt x="82" y="3"/>
                    </a:cubicBezTo>
                    <a:cubicBezTo>
                      <a:pt x="81" y="4"/>
                      <a:pt x="78" y="4"/>
                      <a:pt x="77" y="6"/>
                    </a:cubicBezTo>
                    <a:cubicBezTo>
                      <a:pt x="77" y="8"/>
                      <a:pt x="74" y="8"/>
                      <a:pt x="74" y="10"/>
                    </a:cubicBezTo>
                    <a:cubicBezTo>
                      <a:pt x="74" y="12"/>
                      <a:pt x="76" y="16"/>
                      <a:pt x="77" y="17"/>
                    </a:cubicBezTo>
                    <a:cubicBezTo>
                      <a:pt x="78" y="18"/>
                      <a:pt x="77" y="21"/>
                      <a:pt x="77" y="21"/>
                    </a:cubicBezTo>
                    <a:cubicBezTo>
                      <a:pt x="76" y="22"/>
                      <a:pt x="71" y="23"/>
                      <a:pt x="70" y="25"/>
                    </a:cubicBezTo>
                    <a:cubicBezTo>
                      <a:pt x="69" y="26"/>
                      <a:pt x="67" y="25"/>
                      <a:pt x="64" y="23"/>
                    </a:cubicBezTo>
                    <a:cubicBezTo>
                      <a:pt x="62" y="22"/>
                      <a:pt x="59" y="23"/>
                      <a:pt x="58" y="24"/>
                    </a:cubicBezTo>
                    <a:cubicBezTo>
                      <a:pt x="57" y="25"/>
                      <a:pt x="52" y="21"/>
                      <a:pt x="51" y="21"/>
                    </a:cubicBezTo>
                    <a:cubicBezTo>
                      <a:pt x="50" y="21"/>
                      <a:pt x="50" y="16"/>
                      <a:pt x="49" y="16"/>
                    </a:cubicBezTo>
                    <a:cubicBezTo>
                      <a:pt x="47" y="17"/>
                      <a:pt x="39" y="15"/>
                      <a:pt x="37" y="15"/>
                    </a:cubicBezTo>
                    <a:cubicBezTo>
                      <a:pt x="36" y="14"/>
                      <a:pt x="32" y="14"/>
                      <a:pt x="32" y="16"/>
                    </a:cubicBezTo>
                    <a:cubicBezTo>
                      <a:pt x="31" y="17"/>
                      <a:pt x="27" y="16"/>
                      <a:pt x="26" y="18"/>
                    </a:cubicBezTo>
                    <a:cubicBezTo>
                      <a:pt x="25" y="19"/>
                      <a:pt x="22" y="20"/>
                      <a:pt x="21" y="21"/>
                    </a:cubicBezTo>
                    <a:cubicBezTo>
                      <a:pt x="20" y="23"/>
                      <a:pt x="16" y="23"/>
                      <a:pt x="15" y="25"/>
                    </a:cubicBezTo>
                    <a:cubicBezTo>
                      <a:pt x="14" y="27"/>
                      <a:pt x="9" y="28"/>
                      <a:pt x="7" y="28"/>
                    </a:cubicBezTo>
                    <a:cubicBezTo>
                      <a:pt x="6" y="29"/>
                      <a:pt x="2" y="29"/>
                      <a:pt x="2" y="30"/>
                    </a:cubicBezTo>
                    <a:cubicBezTo>
                      <a:pt x="2" y="31"/>
                      <a:pt x="1" y="31"/>
                      <a:pt x="0" y="31"/>
                    </a:cubicBezTo>
                    <a:cubicBezTo>
                      <a:pt x="1" y="31"/>
                      <a:pt x="1" y="32"/>
                      <a:pt x="1" y="32"/>
                    </a:cubicBezTo>
                    <a:cubicBezTo>
                      <a:pt x="2" y="37"/>
                      <a:pt x="4" y="37"/>
                      <a:pt x="7" y="39"/>
                    </a:cubicBezTo>
                    <a:cubicBezTo>
                      <a:pt x="9" y="41"/>
                      <a:pt x="11" y="43"/>
                      <a:pt x="14" y="43"/>
                    </a:cubicBezTo>
                    <a:cubicBezTo>
                      <a:pt x="16" y="43"/>
                      <a:pt x="20" y="47"/>
                      <a:pt x="21" y="49"/>
                    </a:cubicBezTo>
                    <a:cubicBezTo>
                      <a:pt x="21" y="51"/>
                      <a:pt x="23" y="54"/>
                      <a:pt x="25" y="55"/>
                    </a:cubicBezTo>
                    <a:cubicBezTo>
                      <a:pt x="26" y="56"/>
                      <a:pt x="24" y="60"/>
                      <a:pt x="24" y="63"/>
                    </a:cubicBezTo>
                    <a:cubicBezTo>
                      <a:pt x="24" y="66"/>
                      <a:pt x="21" y="67"/>
                      <a:pt x="23" y="70"/>
                    </a:cubicBezTo>
                    <a:cubicBezTo>
                      <a:pt x="24" y="73"/>
                      <a:pt x="37" y="74"/>
                      <a:pt x="41" y="74"/>
                    </a:cubicBezTo>
                    <a:cubicBezTo>
                      <a:pt x="44" y="74"/>
                      <a:pt x="46" y="78"/>
                      <a:pt x="47" y="78"/>
                    </a:cubicBezTo>
                    <a:cubicBezTo>
                      <a:pt x="49" y="78"/>
                      <a:pt x="49" y="81"/>
                      <a:pt x="52" y="81"/>
                    </a:cubicBezTo>
                    <a:cubicBezTo>
                      <a:pt x="55" y="82"/>
                      <a:pt x="57" y="83"/>
                      <a:pt x="58" y="88"/>
                    </a:cubicBezTo>
                    <a:cubicBezTo>
                      <a:pt x="59" y="93"/>
                      <a:pt x="62" y="94"/>
                      <a:pt x="63" y="96"/>
                    </a:cubicBezTo>
                    <a:cubicBezTo>
                      <a:pt x="63" y="98"/>
                      <a:pt x="69" y="97"/>
                      <a:pt x="73" y="97"/>
                    </a:cubicBezTo>
                    <a:cubicBezTo>
                      <a:pt x="77" y="98"/>
                      <a:pt x="89" y="97"/>
                      <a:pt x="92" y="98"/>
                    </a:cubicBezTo>
                    <a:cubicBezTo>
                      <a:pt x="95" y="98"/>
                      <a:pt x="103" y="98"/>
                      <a:pt x="107" y="101"/>
                    </a:cubicBezTo>
                    <a:cubicBezTo>
                      <a:pt x="111" y="104"/>
                      <a:pt x="113" y="102"/>
                      <a:pt x="116" y="103"/>
                    </a:cubicBezTo>
                    <a:cubicBezTo>
                      <a:pt x="118" y="105"/>
                      <a:pt x="120" y="106"/>
                      <a:pt x="124" y="105"/>
                    </a:cubicBezTo>
                    <a:cubicBezTo>
                      <a:pt x="128" y="105"/>
                      <a:pt x="128" y="108"/>
                      <a:pt x="130" y="108"/>
                    </a:cubicBezTo>
                    <a:cubicBezTo>
                      <a:pt x="133" y="109"/>
                      <a:pt x="137" y="104"/>
                      <a:pt x="144" y="101"/>
                    </a:cubicBezTo>
                    <a:cubicBezTo>
                      <a:pt x="151" y="98"/>
                      <a:pt x="159" y="100"/>
                      <a:pt x="162" y="101"/>
                    </a:cubicBezTo>
                    <a:cubicBezTo>
                      <a:pt x="166" y="101"/>
                      <a:pt x="173" y="99"/>
                      <a:pt x="177" y="94"/>
                    </a:cubicBezTo>
                    <a:cubicBezTo>
                      <a:pt x="181" y="90"/>
                      <a:pt x="186" y="91"/>
                      <a:pt x="187" y="87"/>
                    </a:cubicBezTo>
                    <a:cubicBezTo>
                      <a:pt x="187" y="82"/>
                      <a:pt x="183" y="81"/>
                      <a:pt x="185" y="77"/>
                    </a:cubicBezTo>
                    <a:cubicBezTo>
                      <a:pt x="187" y="74"/>
                      <a:pt x="190" y="74"/>
                      <a:pt x="192" y="75"/>
                    </a:cubicBezTo>
                    <a:cubicBezTo>
                      <a:pt x="194" y="76"/>
                      <a:pt x="200" y="78"/>
                      <a:pt x="205" y="74"/>
                    </a:cubicBezTo>
                    <a:cubicBezTo>
                      <a:pt x="210" y="70"/>
                      <a:pt x="213" y="71"/>
                      <a:pt x="217" y="70"/>
                    </a:cubicBezTo>
                    <a:cubicBezTo>
                      <a:pt x="222" y="70"/>
                      <a:pt x="221" y="67"/>
                      <a:pt x="224" y="64"/>
                    </a:cubicBezTo>
                    <a:cubicBezTo>
                      <a:pt x="228" y="61"/>
                      <a:pt x="231" y="60"/>
                      <a:pt x="234" y="60"/>
                    </a:cubicBezTo>
                    <a:cubicBezTo>
                      <a:pt x="237" y="60"/>
                      <a:pt x="242" y="56"/>
                      <a:pt x="245" y="58"/>
                    </a:cubicBezTo>
                    <a:cubicBezTo>
                      <a:pt x="248" y="59"/>
                      <a:pt x="252" y="59"/>
                      <a:pt x="253" y="56"/>
                    </a:cubicBezTo>
                    <a:cubicBezTo>
                      <a:pt x="253" y="54"/>
                      <a:pt x="245" y="49"/>
                      <a:pt x="243" y="4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56" name="Freeform 52">
                <a:extLst>
                  <a:ext uri="{FF2B5EF4-FFF2-40B4-BE49-F238E27FC236}">
                    <a16:creationId xmlns:a16="http://schemas.microsoft.com/office/drawing/2014/main" id="{E4DCD4BC-3A75-4B90-9281-A1D0DB1FD10E}"/>
                  </a:ext>
                </a:extLst>
              </p:cNvPr>
              <p:cNvSpPr>
                <a:spLocks/>
              </p:cNvSpPr>
              <p:nvPr/>
            </p:nvSpPr>
            <p:spPr bwMode="auto">
              <a:xfrm>
                <a:off x="5560879" y="3457416"/>
                <a:ext cx="10038" cy="25095"/>
              </a:xfrm>
              <a:custGeom>
                <a:avLst/>
                <a:gdLst>
                  <a:gd name="T0" fmla="*/ 2 w 4"/>
                  <a:gd name="T1" fmla="*/ 0 h 11"/>
                  <a:gd name="T2" fmla="*/ 0 w 4"/>
                  <a:gd name="T3" fmla="*/ 6 h 11"/>
                  <a:gd name="T4" fmla="*/ 3 w 4"/>
                  <a:gd name="T5" fmla="*/ 11 h 11"/>
                  <a:gd name="T6" fmla="*/ 4 w 4"/>
                  <a:gd name="T7" fmla="*/ 1 h 11"/>
                  <a:gd name="T8" fmla="*/ 4 w 4"/>
                  <a:gd name="T9" fmla="*/ 0 h 11"/>
                  <a:gd name="T10" fmla="*/ 2 w 4"/>
                  <a:gd name="T11" fmla="*/ 0 h 11"/>
                </a:gdLst>
                <a:ahLst/>
                <a:cxnLst>
                  <a:cxn ang="0">
                    <a:pos x="T0" y="T1"/>
                  </a:cxn>
                  <a:cxn ang="0">
                    <a:pos x="T2" y="T3"/>
                  </a:cxn>
                  <a:cxn ang="0">
                    <a:pos x="T4" y="T5"/>
                  </a:cxn>
                  <a:cxn ang="0">
                    <a:pos x="T6" y="T7"/>
                  </a:cxn>
                  <a:cxn ang="0">
                    <a:pos x="T8" y="T9"/>
                  </a:cxn>
                  <a:cxn ang="0">
                    <a:pos x="T10" y="T11"/>
                  </a:cxn>
                </a:cxnLst>
                <a:rect l="0" t="0" r="r" b="b"/>
                <a:pathLst>
                  <a:path w="4" h="11">
                    <a:moveTo>
                      <a:pt x="2" y="0"/>
                    </a:moveTo>
                    <a:cubicBezTo>
                      <a:pt x="1" y="0"/>
                      <a:pt x="0" y="5"/>
                      <a:pt x="0" y="6"/>
                    </a:cubicBezTo>
                    <a:cubicBezTo>
                      <a:pt x="0" y="6"/>
                      <a:pt x="1" y="8"/>
                      <a:pt x="3" y="11"/>
                    </a:cubicBezTo>
                    <a:cubicBezTo>
                      <a:pt x="4" y="7"/>
                      <a:pt x="4" y="2"/>
                      <a:pt x="4" y="1"/>
                    </a:cubicBezTo>
                    <a:cubicBezTo>
                      <a:pt x="4" y="1"/>
                      <a:pt x="4" y="0"/>
                      <a:pt x="4" y="0"/>
                    </a:cubicBezTo>
                    <a:cubicBezTo>
                      <a:pt x="3" y="0"/>
                      <a:pt x="2" y="0"/>
                      <a:pt x="2"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57" name="Freeform 53">
                <a:extLst>
                  <a:ext uri="{FF2B5EF4-FFF2-40B4-BE49-F238E27FC236}">
                    <a16:creationId xmlns:a16="http://schemas.microsoft.com/office/drawing/2014/main" id="{43057A79-9A5B-4FDA-B309-765AB68A865E}"/>
                  </a:ext>
                </a:extLst>
              </p:cNvPr>
              <p:cNvSpPr>
                <a:spLocks/>
              </p:cNvSpPr>
              <p:nvPr/>
            </p:nvSpPr>
            <p:spPr bwMode="auto">
              <a:xfrm>
                <a:off x="5545823" y="3441105"/>
                <a:ext cx="27604" cy="75284"/>
              </a:xfrm>
              <a:custGeom>
                <a:avLst/>
                <a:gdLst>
                  <a:gd name="T0" fmla="*/ 6 w 12"/>
                  <a:gd name="T1" fmla="*/ 33 h 33"/>
                  <a:gd name="T2" fmla="*/ 7 w 12"/>
                  <a:gd name="T3" fmla="*/ 33 h 33"/>
                  <a:gd name="T4" fmla="*/ 9 w 12"/>
                  <a:gd name="T5" fmla="*/ 22 h 33"/>
                  <a:gd name="T6" fmla="*/ 10 w 12"/>
                  <a:gd name="T7" fmla="*/ 18 h 33"/>
                  <a:gd name="T8" fmla="*/ 7 w 12"/>
                  <a:gd name="T9" fmla="*/ 13 h 33"/>
                  <a:gd name="T10" fmla="*/ 9 w 12"/>
                  <a:gd name="T11" fmla="*/ 7 h 33"/>
                  <a:gd name="T12" fmla="*/ 11 w 12"/>
                  <a:gd name="T13" fmla="*/ 7 h 33"/>
                  <a:gd name="T14" fmla="*/ 12 w 12"/>
                  <a:gd name="T15" fmla="*/ 1 h 33"/>
                  <a:gd name="T16" fmla="*/ 8 w 12"/>
                  <a:gd name="T17" fmla="*/ 0 h 33"/>
                  <a:gd name="T18" fmla="*/ 7 w 12"/>
                  <a:gd name="T19" fmla="*/ 3 h 33"/>
                  <a:gd name="T20" fmla="*/ 0 w 12"/>
                  <a:gd name="T21" fmla="*/ 18 h 33"/>
                  <a:gd name="T22" fmla="*/ 6 w 12"/>
                  <a:gd name="T23" fmla="*/ 32 h 33"/>
                  <a:gd name="T24" fmla="*/ 6 w 12"/>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33">
                    <a:moveTo>
                      <a:pt x="6" y="33"/>
                    </a:moveTo>
                    <a:cubicBezTo>
                      <a:pt x="6" y="33"/>
                      <a:pt x="6" y="33"/>
                      <a:pt x="7" y="33"/>
                    </a:cubicBezTo>
                    <a:cubicBezTo>
                      <a:pt x="7" y="28"/>
                      <a:pt x="8" y="23"/>
                      <a:pt x="9" y="22"/>
                    </a:cubicBezTo>
                    <a:cubicBezTo>
                      <a:pt x="10" y="21"/>
                      <a:pt x="10" y="19"/>
                      <a:pt x="10" y="18"/>
                    </a:cubicBezTo>
                    <a:cubicBezTo>
                      <a:pt x="8" y="15"/>
                      <a:pt x="7" y="13"/>
                      <a:pt x="7" y="13"/>
                    </a:cubicBezTo>
                    <a:cubicBezTo>
                      <a:pt x="7" y="12"/>
                      <a:pt x="8" y="7"/>
                      <a:pt x="9" y="7"/>
                    </a:cubicBezTo>
                    <a:cubicBezTo>
                      <a:pt x="9" y="7"/>
                      <a:pt x="10" y="7"/>
                      <a:pt x="11" y="7"/>
                    </a:cubicBezTo>
                    <a:cubicBezTo>
                      <a:pt x="12" y="5"/>
                      <a:pt x="12" y="3"/>
                      <a:pt x="12" y="1"/>
                    </a:cubicBezTo>
                    <a:cubicBezTo>
                      <a:pt x="8" y="0"/>
                      <a:pt x="8" y="0"/>
                      <a:pt x="8" y="0"/>
                    </a:cubicBezTo>
                    <a:cubicBezTo>
                      <a:pt x="7" y="1"/>
                      <a:pt x="7" y="2"/>
                      <a:pt x="7" y="3"/>
                    </a:cubicBezTo>
                    <a:cubicBezTo>
                      <a:pt x="6" y="8"/>
                      <a:pt x="2" y="15"/>
                      <a:pt x="0" y="18"/>
                    </a:cubicBezTo>
                    <a:cubicBezTo>
                      <a:pt x="6" y="32"/>
                      <a:pt x="6" y="32"/>
                      <a:pt x="6" y="32"/>
                    </a:cubicBezTo>
                    <a:lnTo>
                      <a:pt x="6" y="33"/>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58" name="Freeform 54">
                <a:extLst>
                  <a:ext uri="{FF2B5EF4-FFF2-40B4-BE49-F238E27FC236}">
                    <a16:creationId xmlns:a16="http://schemas.microsoft.com/office/drawing/2014/main" id="{20BABA54-239B-42B8-BA6A-A96F6921FAE5}"/>
                  </a:ext>
                </a:extLst>
              </p:cNvPr>
              <p:cNvSpPr>
                <a:spLocks/>
              </p:cNvSpPr>
              <p:nvPr/>
            </p:nvSpPr>
            <p:spPr bwMode="auto">
              <a:xfrm>
                <a:off x="5560879" y="3438596"/>
                <a:ext cx="79048" cy="87831"/>
              </a:xfrm>
              <a:custGeom>
                <a:avLst/>
                <a:gdLst>
                  <a:gd name="T0" fmla="*/ 31 w 34"/>
                  <a:gd name="T1" fmla="*/ 0 h 38"/>
                  <a:gd name="T2" fmla="*/ 21 w 34"/>
                  <a:gd name="T3" fmla="*/ 5 h 38"/>
                  <a:gd name="T4" fmla="*/ 13 w 34"/>
                  <a:gd name="T5" fmla="*/ 9 h 38"/>
                  <a:gd name="T6" fmla="*/ 6 w 34"/>
                  <a:gd name="T7" fmla="*/ 5 h 38"/>
                  <a:gd name="T8" fmla="*/ 5 w 34"/>
                  <a:gd name="T9" fmla="*/ 2 h 38"/>
                  <a:gd name="T10" fmla="*/ 5 w 34"/>
                  <a:gd name="T11" fmla="*/ 2 h 38"/>
                  <a:gd name="T12" fmla="*/ 4 w 34"/>
                  <a:gd name="T13" fmla="*/ 9 h 38"/>
                  <a:gd name="T14" fmla="*/ 2 w 34"/>
                  <a:gd name="T15" fmla="*/ 23 h 38"/>
                  <a:gd name="T16" fmla="*/ 0 w 34"/>
                  <a:gd name="T17" fmla="*/ 34 h 38"/>
                  <a:gd name="T18" fmla="*/ 7 w 34"/>
                  <a:gd name="T19" fmla="*/ 37 h 38"/>
                  <a:gd name="T20" fmla="*/ 13 w 34"/>
                  <a:gd name="T21" fmla="*/ 33 h 38"/>
                  <a:gd name="T22" fmla="*/ 18 w 34"/>
                  <a:gd name="T23" fmla="*/ 30 h 38"/>
                  <a:gd name="T24" fmla="*/ 23 w 34"/>
                  <a:gd name="T25" fmla="*/ 26 h 38"/>
                  <a:gd name="T26" fmla="*/ 17 w 34"/>
                  <a:gd name="T27" fmla="*/ 19 h 38"/>
                  <a:gd name="T28" fmla="*/ 25 w 34"/>
                  <a:gd name="T29" fmla="*/ 14 h 38"/>
                  <a:gd name="T30" fmla="*/ 33 w 34"/>
                  <a:gd name="T31" fmla="*/ 12 h 38"/>
                  <a:gd name="T32" fmla="*/ 34 w 34"/>
                  <a:gd name="T33" fmla="*/ 12 h 38"/>
                  <a:gd name="T34" fmla="*/ 32 w 34"/>
                  <a:gd name="T35" fmla="*/ 4 h 38"/>
                  <a:gd name="T36" fmla="*/ 31 w 34"/>
                  <a:gd name="T3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8">
                    <a:moveTo>
                      <a:pt x="31" y="0"/>
                    </a:moveTo>
                    <a:cubicBezTo>
                      <a:pt x="26" y="3"/>
                      <a:pt x="22" y="5"/>
                      <a:pt x="21" y="5"/>
                    </a:cubicBezTo>
                    <a:cubicBezTo>
                      <a:pt x="19" y="5"/>
                      <a:pt x="13" y="9"/>
                      <a:pt x="13" y="9"/>
                    </a:cubicBezTo>
                    <a:cubicBezTo>
                      <a:pt x="6" y="5"/>
                      <a:pt x="6" y="5"/>
                      <a:pt x="6" y="5"/>
                    </a:cubicBezTo>
                    <a:cubicBezTo>
                      <a:pt x="5" y="2"/>
                      <a:pt x="5" y="2"/>
                      <a:pt x="5" y="2"/>
                    </a:cubicBezTo>
                    <a:cubicBezTo>
                      <a:pt x="5" y="2"/>
                      <a:pt x="5" y="2"/>
                      <a:pt x="5" y="2"/>
                    </a:cubicBezTo>
                    <a:cubicBezTo>
                      <a:pt x="5" y="5"/>
                      <a:pt x="4" y="8"/>
                      <a:pt x="4" y="9"/>
                    </a:cubicBezTo>
                    <a:cubicBezTo>
                      <a:pt x="4" y="11"/>
                      <a:pt x="4" y="21"/>
                      <a:pt x="2" y="23"/>
                    </a:cubicBezTo>
                    <a:cubicBezTo>
                      <a:pt x="1" y="24"/>
                      <a:pt x="0" y="29"/>
                      <a:pt x="0" y="34"/>
                    </a:cubicBezTo>
                    <a:cubicBezTo>
                      <a:pt x="2" y="36"/>
                      <a:pt x="5" y="37"/>
                      <a:pt x="7" y="37"/>
                    </a:cubicBezTo>
                    <a:cubicBezTo>
                      <a:pt x="10" y="38"/>
                      <a:pt x="13" y="34"/>
                      <a:pt x="13" y="33"/>
                    </a:cubicBezTo>
                    <a:cubicBezTo>
                      <a:pt x="13" y="31"/>
                      <a:pt x="16" y="30"/>
                      <a:pt x="18" y="30"/>
                    </a:cubicBezTo>
                    <a:cubicBezTo>
                      <a:pt x="21" y="30"/>
                      <a:pt x="21" y="27"/>
                      <a:pt x="23" y="26"/>
                    </a:cubicBezTo>
                    <a:cubicBezTo>
                      <a:pt x="25" y="26"/>
                      <a:pt x="19" y="20"/>
                      <a:pt x="17" y="19"/>
                    </a:cubicBezTo>
                    <a:cubicBezTo>
                      <a:pt x="15" y="19"/>
                      <a:pt x="19" y="15"/>
                      <a:pt x="25" y="14"/>
                    </a:cubicBezTo>
                    <a:cubicBezTo>
                      <a:pt x="31" y="14"/>
                      <a:pt x="30" y="12"/>
                      <a:pt x="33" y="12"/>
                    </a:cubicBezTo>
                    <a:cubicBezTo>
                      <a:pt x="33" y="12"/>
                      <a:pt x="34" y="12"/>
                      <a:pt x="34" y="12"/>
                    </a:cubicBezTo>
                    <a:cubicBezTo>
                      <a:pt x="33" y="9"/>
                      <a:pt x="32" y="6"/>
                      <a:pt x="32" y="4"/>
                    </a:cubicBezTo>
                    <a:cubicBezTo>
                      <a:pt x="31" y="3"/>
                      <a:pt x="31" y="1"/>
                      <a:pt x="31"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59" name="Freeform 55">
                <a:extLst>
                  <a:ext uri="{FF2B5EF4-FFF2-40B4-BE49-F238E27FC236}">
                    <a16:creationId xmlns:a16="http://schemas.microsoft.com/office/drawing/2014/main" id="{0CF4CECE-1445-4497-9D66-595B14CACB00}"/>
                  </a:ext>
                </a:extLst>
              </p:cNvPr>
              <p:cNvSpPr>
                <a:spLocks/>
              </p:cNvSpPr>
              <p:nvPr/>
            </p:nvSpPr>
            <p:spPr bwMode="auto">
              <a:xfrm>
                <a:off x="6209573" y="3226547"/>
                <a:ext cx="202011" cy="87831"/>
              </a:xfrm>
              <a:custGeom>
                <a:avLst/>
                <a:gdLst>
                  <a:gd name="T0" fmla="*/ 81 w 88"/>
                  <a:gd name="T1" fmla="*/ 8 h 38"/>
                  <a:gd name="T2" fmla="*/ 73 w 88"/>
                  <a:gd name="T3" fmla="*/ 5 h 38"/>
                  <a:gd name="T4" fmla="*/ 53 w 88"/>
                  <a:gd name="T5" fmla="*/ 4 h 38"/>
                  <a:gd name="T6" fmla="*/ 42 w 88"/>
                  <a:gd name="T7" fmla="*/ 1 h 38"/>
                  <a:gd name="T8" fmla="*/ 34 w 88"/>
                  <a:gd name="T9" fmla="*/ 4 h 38"/>
                  <a:gd name="T10" fmla="*/ 26 w 88"/>
                  <a:gd name="T11" fmla="*/ 6 h 38"/>
                  <a:gd name="T12" fmla="*/ 15 w 88"/>
                  <a:gd name="T13" fmla="*/ 6 h 38"/>
                  <a:gd name="T14" fmla="*/ 10 w 88"/>
                  <a:gd name="T15" fmla="*/ 11 h 38"/>
                  <a:gd name="T16" fmla="*/ 8 w 88"/>
                  <a:gd name="T17" fmla="*/ 16 h 38"/>
                  <a:gd name="T18" fmla="*/ 11 w 88"/>
                  <a:gd name="T19" fmla="*/ 18 h 38"/>
                  <a:gd name="T20" fmla="*/ 17 w 88"/>
                  <a:gd name="T21" fmla="*/ 18 h 38"/>
                  <a:gd name="T22" fmla="*/ 28 w 88"/>
                  <a:gd name="T23" fmla="*/ 23 h 38"/>
                  <a:gd name="T24" fmla="*/ 25 w 88"/>
                  <a:gd name="T25" fmla="*/ 27 h 38"/>
                  <a:gd name="T26" fmla="*/ 17 w 88"/>
                  <a:gd name="T27" fmla="*/ 29 h 38"/>
                  <a:gd name="T28" fmla="*/ 6 w 88"/>
                  <a:gd name="T29" fmla="*/ 30 h 38"/>
                  <a:gd name="T30" fmla="*/ 0 w 88"/>
                  <a:gd name="T31" fmla="*/ 35 h 38"/>
                  <a:gd name="T32" fmla="*/ 11 w 88"/>
                  <a:gd name="T33" fmla="*/ 36 h 38"/>
                  <a:gd name="T34" fmla="*/ 19 w 88"/>
                  <a:gd name="T35" fmla="*/ 36 h 38"/>
                  <a:gd name="T36" fmla="*/ 25 w 88"/>
                  <a:gd name="T37" fmla="*/ 38 h 38"/>
                  <a:gd name="T38" fmla="*/ 36 w 88"/>
                  <a:gd name="T39" fmla="*/ 37 h 38"/>
                  <a:gd name="T40" fmla="*/ 37 w 88"/>
                  <a:gd name="T41" fmla="*/ 33 h 38"/>
                  <a:gd name="T42" fmla="*/ 41 w 88"/>
                  <a:gd name="T43" fmla="*/ 31 h 38"/>
                  <a:gd name="T44" fmla="*/ 45 w 88"/>
                  <a:gd name="T45" fmla="*/ 28 h 38"/>
                  <a:gd name="T46" fmla="*/ 50 w 88"/>
                  <a:gd name="T47" fmla="*/ 26 h 38"/>
                  <a:gd name="T48" fmla="*/ 55 w 88"/>
                  <a:gd name="T49" fmla="*/ 28 h 38"/>
                  <a:gd name="T50" fmla="*/ 60 w 88"/>
                  <a:gd name="T51" fmla="*/ 25 h 38"/>
                  <a:gd name="T52" fmla="*/ 67 w 88"/>
                  <a:gd name="T53" fmla="*/ 23 h 38"/>
                  <a:gd name="T54" fmla="*/ 73 w 88"/>
                  <a:gd name="T55" fmla="*/ 19 h 38"/>
                  <a:gd name="T56" fmla="*/ 80 w 88"/>
                  <a:gd name="T57" fmla="*/ 15 h 38"/>
                  <a:gd name="T58" fmla="*/ 87 w 88"/>
                  <a:gd name="T59" fmla="*/ 12 h 38"/>
                  <a:gd name="T60" fmla="*/ 88 w 88"/>
                  <a:gd name="T61" fmla="*/ 10 h 38"/>
                  <a:gd name="T62" fmla="*/ 81 w 88"/>
                  <a:gd name="T63"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38">
                    <a:moveTo>
                      <a:pt x="81" y="8"/>
                    </a:moveTo>
                    <a:cubicBezTo>
                      <a:pt x="78" y="4"/>
                      <a:pt x="77" y="6"/>
                      <a:pt x="73" y="5"/>
                    </a:cubicBezTo>
                    <a:cubicBezTo>
                      <a:pt x="70" y="4"/>
                      <a:pt x="55" y="3"/>
                      <a:pt x="53" y="4"/>
                    </a:cubicBezTo>
                    <a:cubicBezTo>
                      <a:pt x="50" y="5"/>
                      <a:pt x="44" y="2"/>
                      <a:pt x="42" y="1"/>
                    </a:cubicBezTo>
                    <a:cubicBezTo>
                      <a:pt x="40" y="0"/>
                      <a:pt x="34" y="1"/>
                      <a:pt x="34" y="4"/>
                    </a:cubicBezTo>
                    <a:cubicBezTo>
                      <a:pt x="33" y="8"/>
                      <a:pt x="31" y="8"/>
                      <a:pt x="26" y="6"/>
                    </a:cubicBezTo>
                    <a:cubicBezTo>
                      <a:pt x="22" y="3"/>
                      <a:pt x="16" y="3"/>
                      <a:pt x="15" y="6"/>
                    </a:cubicBezTo>
                    <a:cubicBezTo>
                      <a:pt x="15" y="8"/>
                      <a:pt x="12" y="11"/>
                      <a:pt x="10" y="11"/>
                    </a:cubicBezTo>
                    <a:cubicBezTo>
                      <a:pt x="10" y="12"/>
                      <a:pt x="9" y="14"/>
                      <a:pt x="8" y="16"/>
                    </a:cubicBezTo>
                    <a:cubicBezTo>
                      <a:pt x="9" y="16"/>
                      <a:pt x="10" y="17"/>
                      <a:pt x="11" y="18"/>
                    </a:cubicBezTo>
                    <a:cubicBezTo>
                      <a:pt x="13" y="20"/>
                      <a:pt x="17" y="20"/>
                      <a:pt x="17" y="18"/>
                    </a:cubicBezTo>
                    <a:cubicBezTo>
                      <a:pt x="18" y="16"/>
                      <a:pt x="25" y="20"/>
                      <a:pt x="28" y="23"/>
                    </a:cubicBezTo>
                    <a:cubicBezTo>
                      <a:pt x="32" y="26"/>
                      <a:pt x="27" y="24"/>
                      <a:pt x="25" y="27"/>
                    </a:cubicBezTo>
                    <a:cubicBezTo>
                      <a:pt x="23" y="31"/>
                      <a:pt x="19" y="27"/>
                      <a:pt x="17" y="29"/>
                    </a:cubicBezTo>
                    <a:cubicBezTo>
                      <a:pt x="16" y="30"/>
                      <a:pt x="8" y="31"/>
                      <a:pt x="6" y="30"/>
                    </a:cubicBezTo>
                    <a:cubicBezTo>
                      <a:pt x="3" y="30"/>
                      <a:pt x="0" y="33"/>
                      <a:pt x="0" y="35"/>
                    </a:cubicBezTo>
                    <a:cubicBezTo>
                      <a:pt x="0" y="37"/>
                      <a:pt x="8" y="34"/>
                      <a:pt x="11" y="36"/>
                    </a:cubicBezTo>
                    <a:cubicBezTo>
                      <a:pt x="14" y="38"/>
                      <a:pt x="17" y="34"/>
                      <a:pt x="19" y="36"/>
                    </a:cubicBezTo>
                    <a:cubicBezTo>
                      <a:pt x="20" y="38"/>
                      <a:pt x="24" y="37"/>
                      <a:pt x="25" y="38"/>
                    </a:cubicBezTo>
                    <a:cubicBezTo>
                      <a:pt x="27" y="38"/>
                      <a:pt x="36" y="37"/>
                      <a:pt x="36" y="37"/>
                    </a:cubicBezTo>
                    <a:cubicBezTo>
                      <a:pt x="37" y="36"/>
                      <a:pt x="37" y="34"/>
                      <a:pt x="37" y="33"/>
                    </a:cubicBezTo>
                    <a:cubicBezTo>
                      <a:pt x="37" y="31"/>
                      <a:pt x="39" y="31"/>
                      <a:pt x="41" y="31"/>
                    </a:cubicBezTo>
                    <a:cubicBezTo>
                      <a:pt x="42" y="30"/>
                      <a:pt x="44" y="28"/>
                      <a:pt x="45" y="28"/>
                    </a:cubicBezTo>
                    <a:cubicBezTo>
                      <a:pt x="47" y="28"/>
                      <a:pt x="48" y="26"/>
                      <a:pt x="50" y="26"/>
                    </a:cubicBezTo>
                    <a:cubicBezTo>
                      <a:pt x="51" y="27"/>
                      <a:pt x="53" y="29"/>
                      <a:pt x="55" y="28"/>
                    </a:cubicBezTo>
                    <a:cubicBezTo>
                      <a:pt x="57" y="26"/>
                      <a:pt x="57" y="28"/>
                      <a:pt x="60" y="25"/>
                    </a:cubicBezTo>
                    <a:cubicBezTo>
                      <a:pt x="62" y="22"/>
                      <a:pt x="64" y="22"/>
                      <a:pt x="67" y="23"/>
                    </a:cubicBezTo>
                    <a:cubicBezTo>
                      <a:pt x="71" y="23"/>
                      <a:pt x="72" y="21"/>
                      <a:pt x="73" y="19"/>
                    </a:cubicBezTo>
                    <a:cubicBezTo>
                      <a:pt x="75" y="17"/>
                      <a:pt x="78" y="17"/>
                      <a:pt x="80" y="15"/>
                    </a:cubicBezTo>
                    <a:cubicBezTo>
                      <a:pt x="82" y="14"/>
                      <a:pt x="86" y="12"/>
                      <a:pt x="87" y="12"/>
                    </a:cubicBezTo>
                    <a:cubicBezTo>
                      <a:pt x="87" y="12"/>
                      <a:pt x="88" y="11"/>
                      <a:pt x="88" y="10"/>
                    </a:cubicBezTo>
                    <a:cubicBezTo>
                      <a:pt x="85" y="8"/>
                      <a:pt x="83" y="11"/>
                      <a:pt x="81" y="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60" name="Freeform 56">
                <a:extLst>
                  <a:ext uri="{FF2B5EF4-FFF2-40B4-BE49-F238E27FC236}">
                    <a16:creationId xmlns:a16="http://schemas.microsoft.com/office/drawing/2014/main" id="{167C9983-CE57-4F8C-A492-E713F060F675}"/>
                  </a:ext>
                </a:extLst>
              </p:cNvPr>
              <p:cNvSpPr>
                <a:spLocks/>
              </p:cNvSpPr>
              <p:nvPr/>
            </p:nvSpPr>
            <p:spPr bwMode="auto">
              <a:xfrm>
                <a:off x="5653729" y="3217764"/>
                <a:ext cx="129237" cy="57717"/>
              </a:xfrm>
              <a:custGeom>
                <a:avLst/>
                <a:gdLst>
                  <a:gd name="T0" fmla="*/ 22 w 56"/>
                  <a:gd name="T1" fmla="*/ 19 h 25"/>
                  <a:gd name="T2" fmla="*/ 27 w 56"/>
                  <a:gd name="T3" fmla="*/ 24 h 25"/>
                  <a:gd name="T4" fmla="*/ 28 w 56"/>
                  <a:gd name="T5" fmla="*/ 24 h 25"/>
                  <a:gd name="T6" fmla="*/ 36 w 56"/>
                  <a:gd name="T7" fmla="*/ 23 h 25"/>
                  <a:gd name="T8" fmla="*/ 43 w 56"/>
                  <a:gd name="T9" fmla="*/ 23 h 25"/>
                  <a:gd name="T10" fmla="*/ 43 w 56"/>
                  <a:gd name="T11" fmla="*/ 21 h 25"/>
                  <a:gd name="T12" fmla="*/ 48 w 56"/>
                  <a:gd name="T13" fmla="*/ 23 h 25"/>
                  <a:gd name="T14" fmla="*/ 54 w 56"/>
                  <a:gd name="T15" fmla="*/ 24 h 25"/>
                  <a:gd name="T16" fmla="*/ 52 w 56"/>
                  <a:gd name="T17" fmla="*/ 20 h 25"/>
                  <a:gd name="T18" fmla="*/ 53 w 56"/>
                  <a:gd name="T19" fmla="*/ 17 h 25"/>
                  <a:gd name="T20" fmla="*/ 48 w 56"/>
                  <a:gd name="T21" fmla="*/ 15 h 25"/>
                  <a:gd name="T22" fmla="*/ 46 w 56"/>
                  <a:gd name="T23" fmla="*/ 10 h 25"/>
                  <a:gd name="T24" fmla="*/ 43 w 56"/>
                  <a:gd name="T25" fmla="*/ 9 h 25"/>
                  <a:gd name="T26" fmla="*/ 35 w 56"/>
                  <a:gd name="T27" fmla="*/ 10 h 25"/>
                  <a:gd name="T28" fmla="*/ 30 w 56"/>
                  <a:gd name="T29" fmla="*/ 7 h 25"/>
                  <a:gd name="T30" fmla="*/ 25 w 56"/>
                  <a:gd name="T31" fmla="*/ 4 h 25"/>
                  <a:gd name="T32" fmla="*/ 12 w 56"/>
                  <a:gd name="T33" fmla="*/ 3 h 25"/>
                  <a:gd name="T34" fmla="*/ 3 w 56"/>
                  <a:gd name="T35" fmla="*/ 0 h 25"/>
                  <a:gd name="T36" fmla="*/ 0 w 56"/>
                  <a:gd name="T37" fmla="*/ 1 h 25"/>
                  <a:gd name="T38" fmla="*/ 12 w 56"/>
                  <a:gd name="T39" fmla="*/ 8 h 25"/>
                  <a:gd name="T40" fmla="*/ 15 w 56"/>
                  <a:gd name="T41" fmla="*/ 17 h 25"/>
                  <a:gd name="T42" fmla="*/ 13 w 56"/>
                  <a:gd name="T43" fmla="*/ 19 h 25"/>
                  <a:gd name="T44" fmla="*/ 22 w 56"/>
                  <a:gd name="T45"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25">
                    <a:moveTo>
                      <a:pt x="22" y="19"/>
                    </a:moveTo>
                    <a:cubicBezTo>
                      <a:pt x="24" y="18"/>
                      <a:pt x="25" y="21"/>
                      <a:pt x="27" y="24"/>
                    </a:cubicBezTo>
                    <a:cubicBezTo>
                      <a:pt x="28" y="24"/>
                      <a:pt x="28" y="24"/>
                      <a:pt x="28" y="24"/>
                    </a:cubicBezTo>
                    <a:cubicBezTo>
                      <a:pt x="31" y="24"/>
                      <a:pt x="33" y="23"/>
                      <a:pt x="36" y="23"/>
                    </a:cubicBezTo>
                    <a:cubicBezTo>
                      <a:pt x="38" y="22"/>
                      <a:pt x="41" y="23"/>
                      <a:pt x="43" y="23"/>
                    </a:cubicBezTo>
                    <a:cubicBezTo>
                      <a:pt x="43" y="23"/>
                      <a:pt x="42" y="22"/>
                      <a:pt x="43" y="21"/>
                    </a:cubicBezTo>
                    <a:cubicBezTo>
                      <a:pt x="43" y="20"/>
                      <a:pt x="47" y="22"/>
                      <a:pt x="48" y="23"/>
                    </a:cubicBezTo>
                    <a:cubicBezTo>
                      <a:pt x="49" y="24"/>
                      <a:pt x="53" y="25"/>
                      <a:pt x="54" y="24"/>
                    </a:cubicBezTo>
                    <a:cubicBezTo>
                      <a:pt x="56" y="22"/>
                      <a:pt x="52" y="21"/>
                      <a:pt x="52" y="20"/>
                    </a:cubicBezTo>
                    <a:cubicBezTo>
                      <a:pt x="51" y="19"/>
                      <a:pt x="52" y="18"/>
                      <a:pt x="53" y="17"/>
                    </a:cubicBezTo>
                    <a:cubicBezTo>
                      <a:pt x="51" y="16"/>
                      <a:pt x="49" y="14"/>
                      <a:pt x="48" y="15"/>
                    </a:cubicBezTo>
                    <a:cubicBezTo>
                      <a:pt x="47" y="15"/>
                      <a:pt x="47" y="10"/>
                      <a:pt x="46" y="10"/>
                    </a:cubicBezTo>
                    <a:cubicBezTo>
                      <a:pt x="44" y="10"/>
                      <a:pt x="44" y="9"/>
                      <a:pt x="43" y="9"/>
                    </a:cubicBezTo>
                    <a:cubicBezTo>
                      <a:pt x="42" y="9"/>
                      <a:pt x="36" y="9"/>
                      <a:pt x="35" y="10"/>
                    </a:cubicBezTo>
                    <a:cubicBezTo>
                      <a:pt x="33" y="11"/>
                      <a:pt x="32" y="7"/>
                      <a:pt x="30" y="7"/>
                    </a:cubicBezTo>
                    <a:cubicBezTo>
                      <a:pt x="28" y="7"/>
                      <a:pt x="26" y="5"/>
                      <a:pt x="25" y="4"/>
                    </a:cubicBezTo>
                    <a:cubicBezTo>
                      <a:pt x="24" y="2"/>
                      <a:pt x="15" y="5"/>
                      <a:pt x="12" y="3"/>
                    </a:cubicBezTo>
                    <a:cubicBezTo>
                      <a:pt x="10" y="1"/>
                      <a:pt x="5" y="0"/>
                      <a:pt x="3" y="0"/>
                    </a:cubicBezTo>
                    <a:cubicBezTo>
                      <a:pt x="2" y="0"/>
                      <a:pt x="1" y="1"/>
                      <a:pt x="0" y="1"/>
                    </a:cubicBezTo>
                    <a:cubicBezTo>
                      <a:pt x="4" y="4"/>
                      <a:pt x="11" y="3"/>
                      <a:pt x="12" y="8"/>
                    </a:cubicBezTo>
                    <a:cubicBezTo>
                      <a:pt x="13" y="14"/>
                      <a:pt x="16" y="12"/>
                      <a:pt x="15" y="17"/>
                    </a:cubicBezTo>
                    <a:cubicBezTo>
                      <a:pt x="15" y="18"/>
                      <a:pt x="14" y="19"/>
                      <a:pt x="13" y="19"/>
                    </a:cubicBezTo>
                    <a:cubicBezTo>
                      <a:pt x="17" y="20"/>
                      <a:pt x="21" y="20"/>
                      <a:pt x="22" y="1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61" name="Freeform 57">
                <a:extLst>
                  <a:ext uri="{FF2B5EF4-FFF2-40B4-BE49-F238E27FC236}">
                    <a16:creationId xmlns:a16="http://schemas.microsoft.com/office/drawing/2014/main" id="{1FEF9A44-D5E5-4FCD-B0EA-25B748A2A1C6}"/>
                  </a:ext>
                </a:extLst>
              </p:cNvPr>
              <p:cNvSpPr>
                <a:spLocks noEditPoints="1"/>
              </p:cNvSpPr>
              <p:nvPr/>
            </p:nvSpPr>
            <p:spPr bwMode="auto">
              <a:xfrm>
                <a:off x="5395256" y="3249132"/>
                <a:ext cx="350069" cy="136765"/>
              </a:xfrm>
              <a:custGeom>
                <a:avLst/>
                <a:gdLst>
                  <a:gd name="T0" fmla="*/ 147 w 152"/>
                  <a:gd name="T1" fmla="*/ 41 h 59"/>
                  <a:gd name="T2" fmla="*/ 147 w 152"/>
                  <a:gd name="T3" fmla="*/ 33 h 59"/>
                  <a:gd name="T4" fmla="*/ 147 w 152"/>
                  <a:gd name="T5" fmla="*/ 26 h 59"/>
                  <a:gd name="T6" fmla="*/ 149 w 152"/>
                  <a:gd name="T7" fmla="*/ 22 h 59"/>
                  <a:gd name="T8" fmla="*/ 148 w 152"/>
                  <a:gd name="T9" fmla="*/ 19 h 59"/>
                  <a:gd name="T10" fmla="*/ 142 w 152"/>
                  <a:gd name="T11" fmla="*/ 17 h 59"/>
                  <a:gd name="T12" fmla="*/ 139 w 152"/>
                  <a:gd name="T13" fmla="*/ 10 h 59"/>
                  <a:gd name="T14" fmla="*/ 134 w 152"/>
                  <a:gd name="T15" fmla="*/ 5 h 59"/>
                  <a:gd name="T16" fmla="*/ 125 w 152"/>
                  <a:gd name="T17" fmla="*/ 5 h 59"/>
                  <a:gd name="T18" fmla="*/ 110 w 152"/>
                  <a:gd name="T19" fmla="*/ 10 h 59"/>
                  <a:gd name="T20" fmla="*/ 96 w 152"/>
                  <a:gd name="T21" fmla="*/ 11 h 59"/>
                  <a:gd name="T22" fmla="*/ 87 w 152"/>
                  <a:gd name="T23" fmla="*/ 8 h 59"/>
                  <a:gd name="T24" fmla="*/ 80 w 152"/>
                  <a:gd name="T25" fmla="*/ 4 h 59"/>
                  <a:gd name="T26" fmla="*/ 68 w 152"/>
                  <a:gd name="T27" fmla="*/ 1 h 59"/>
                  <a:gd name="T28" fmla="*/ 43 w 152"/>
                  <a:gd name="T29" fmla="*/ 9 h 59"/>
                  <a:gd name="T30" fmla="*/ 26 w 152"/>
                  <a:gd name="T31" fmla="*/ 10 h 59"/>
                  <a:gd name="T32" fmla="*/ 22 w 152"/>
                  <a:gd name="T33" fmla="*/ 16 h 59"/>
                  <a:gd name="T34" fmla="*/ 5 w 152"/>
                  <a:gd name="T35" fmla="*/ 17 h 59"/>
                  <a:gd name="T36" fmla="*/ 3 w 152"/>
                  <a:gd name="T37" fmla="*/ 23 h 59"/>
                  <a:gd name="T38" fmla="*/ 7 w 152"/>
                  <a:gd name="T39" fmla="*/ 25 h 59"/>
                  <a:gd name="T40" fmla="*/ 7 w 152"/>
                  <a:gd name="T41" fmla="*/ 31 h 59"/>
                  <a:gd name="T42" fmla="*/ 7 w 152"/>
                  <a:gd name="T43" fmla="*/ 37 h 59"/>
                  <a:gd name="T44" fmla="*/ 7 w 152"/>
                  <a:gd name="T45" fmla="*/ 41 h 59"/>
                  <a:gd name="T46" fmla="*/ 12 w 152"/>
                  <a:gd name="T47" fmla="*/ 46 h 59"/>
                  <a:gd name="T48" fmla="*/ 17 w 152"/>
                  <a:gd name="T49" fmla="*/ 49 h 59"/>
                  <a:gd name="T50" fmla="*/ 21 w 152"/>
                  <a:gd name="T51" fmla="*/ 50 h 59"/>
                  <a:gd name="T52" fmla="*/ 26 w 152"/>
                  <a:gd name="T53" fmla="*/ 55 h 59"/>
                  <a:gd name="T54" fmla="*/ 36 w 152"/>
                  <a:gd name="T55" fmla="*/ 53 h 59"/>
                  <a:gd name="T56" fmla="*/ 43 w 152"/>
                  <a:gd name="T57" fmla="*/ 50 h 59"/>
                  <a:gd name="T58" fmla="*/ 54 w 152"/>
                  <a:gd name="T59" fmla="*/ 57 h 59"/>
                  <a:gd name="T60" fmla="*/ 62 w 152"/>
                  <a:gd name="T61" fmla="*/ 55 h 59"/>
                  <a:gd name="T62" fmla="*/ 69 w 152"/>
                  <a:gd name="T63" fmla="*/ 50 h 59"/>
                  <a:gd name="T64" fmla="*/ 76 w 152"/>
                  <a:gd name="T65" fmla="*/ 52 h 59"/>
                  <a:gd name="T66" fmla="*/ 82 w 152"/>
                  <a:gd name="T67" fmla="*/ 50 h 59"/>
                  <a:gd name="T68" fmla="*/ 80 w 152"/>
                  <a:gd name="T69" fmla="*/ 57 h 59"/>
                  <a:gd name="T70" fmla="*/ 80 w 152"/>
                  <a:gd name="T71" fmla="*/ 59 h 59"/>
                  <a:gd name="T72" fmla="*/ 85 w 152"/>
                  <a:gd name="T73" fmla="*/ 54 h 59"/>
                  <a:gd name="T74" fmla="*/ 88 w 152"/>
                  <a:gd name="T75" fmla="*/ 52 h 59"/>
                  <a:gd name="T76" fmla="*/ 95 w 152"/>
                  <a:gd name="T77" fmla="*/ 52 h 59"/>
                  <a:gd name="T78" fmla="*/ 100 w 152"/>
                  <a:gd name="T79" fmla="*/ 51 h 59"/>
                  <a:gd name="T80" fmla="*/ 109 w 152"/>
                  <a:gd name="T81" fmla="*/ 51 h 59"/>
                  <a:gd name="T82" fmla="*/ 120 w 152"/>
                  <a:gd name="T83" fmla="*/ 48 h 59"/>
                  <a:gd name="T84" fmla="*/ 129 w 152"/>
                  <a:gd name="T85" fmla="*/ 47 h 59"/>
                  <a:gd name="T86" fmla="*/ 132 w 152"/>
                  <a:gd name="T87" fmla="*/ 48 h 59"/>
                  <a:gd name="T88" fmla="*/ 136 w 152"/>
                  <a:gd name="T89" fmla="*/ 45 h 59"/>
                  <a:gd name="T90" fmla="*/ 143 w 152"/>
                  <a:gd name="T91" fmla="*/ 46 h 59"/>
                  <a:gd name="T92" fmla="*/ 151 w 152"/>
                  <a:gd name="T93" fmla="*/ 48 h 59"/>
                  <a:gd name="T94" fmla="*/ 147 w 152"/>
                  <a:gd name="T95" fmla="*/ 41 h 59"/>
                  <a:gd name="T96" fmla="*/ 14 w 152"/>
                  <a:gd name="T97" fmla="*/ 11 h 59"/>
                  <a:gd name="T98" fmla="*/ 24 w 152"/>
                  <a:gd name="T99" fmla="*/ 10 h 59"/>
                  <a:gd name="T100" fmla="*/ 18 w 152"/>
                  <a:gd name="T101" fmla="*/ 5 h 59"/>
                  <a:gd name="T102" fmla="*/ 16 w 152"/>
                  <a:gd name="T103" fmla="*/ 1 h 59"/>
                  <a:gd name="T104" fmla="*/ 13 w 152"/>
                  <a:gd name="T105" fmla="*/ 1 h 59"/>
                  <a:gd name="T106" fmla="*/ 5 w 152"/>
                  <a:gd name="T107" fmla="*/ 1 h 59"/>
                  <a:gd name="T108" fmla="*/ 6 w 152"/>
                  <a:gd name="T109" fmla="*/ 7 h 59"/>
                  <a:gd name="T110" fmla="*/ 3 w 152"/>
                  <a:gd name="T111" fmla="*/ 10 h 59"/>
                  <a:gd name="T112" fmla="*/ 1 w 152"/>
                  <a:gd name="T113" fmla="*/ 13 h 59"/>
                  <a:gd name="T114" fmla="*/ 6 w 152"/>
                  <a:gd name="T115" fmla="*/ 15 h 59"/>
                  <a:gd name="T116" fmla="*/ 14 w 152"/>
                  <a:gd name="T11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59">
                    <a:moveTo>
                      <a:pt x="147" y="41"/>
                    </a:moveTo>
                    <a:cubicBezTo>
                      <a:pt x="146" y="41"/>
                      <a:pt x="148" y="34"/>
                      <a:pt x="147" y="33"/>
                    </a:cubicBezTo>
                    <a:cubicBezTo>
                      <a:pt x="147" y="32"/>
                      <a:pt x="145" y="26"/>
                      <a:pt x="147" y="26"/>
                    </a:cubicBezTo>
                    <a:cubicBezTo>
                      <a:pt x="149" y="26"/>
                      <a:pt x="147" y="22"/>
                      <a:pt x="149" y="22"/>
                    </a:cubicBezTo>
                    <a:cubicBezTo>
                      <a:pt x="149" y="21"/>
                      <a:pt x="148" y="20"/>
                      <a:pt x="148" y="19"/>
                    </a:cubicBezTo>
                    <a:cubicBezTo>
                      <a:pt x="147" y="18"/>
                      <a:pt x="143" y="20"/>
                      <a:pt x="142" y="17"/>
                    </a:cubicBezTo>
                    <a:cubicBezTo>
                      <a:pt x="140" y="13"/>
                      <a:pt x="142" y="12"/>
                      <a:pt x="139" y="10"/>
                    </a:cubicBezTo>
                    <a:cubicBezTo>
                      <a:pt x="137" y="7"/>
                      <a:pt x="136" y="4"/>
                      <a:pt x="134" y="5"/>
                    </a:cubicBezTo>
                    <a:cubicBezTo>
                      <a:pt x="133" y="6"/>
                      <a:pt x="129" y="6"/>
                      <a:pt x="125" y="5"/>
                    </a:cubicBezTo>
                    <a:cubicBezTo>
                      <a:pt x="121" y="9"/>
                      <a:pt x="113" y="11"/>
                      <a:pt x="110" y="10"/>
                    </a:cubicBezTo>
                    <a:cubicBezTo>
                      <a:pt x="107" y="9"/>
                      <a:pt x="101" y="11"/>
                      <a:pt x="96" y="11"/>
                    </a:cubicBezTo>
                    <a:cubicBezTo>
                      <a:pt x="92" y="11"/>
                      <a:pt x="90" y="7"/>
                      <a:pt x="87" y="8"/>
                    </a:cubicBezTo>
                    <a:cubicBezTo>
                      <a:pt x="83" y="8"/>
                      <a:pt x="83" y="4"/>
                      <a:pt x="80" y="4"/>
                    </a:cubicBezTo>
                    <a:cubicBezTo>
                      <a:pt x="76" y="4"/>
                      <a:pt x="79" y="3"/>
                      <a:pt x="68" y="1"/>
                    </a:cubicBezTo>
                    <a:cubicBezTo>
                      <a:pt x="57" y="0"/>
                      <a:pt x="47" y="6"/>
                      <a:pt x="43" y="9"/>
                    </a:cubicBezTo>
                    <a:cubicBezTo>
                      <a:pt x="40" y="12"/>
                      <a:pt x="27" y="9"/>
                      <a:pt x="26" y="10"/>
                    </a:cubicBezTo>
                    <a:cubicBezTo>
                      <a:pt x="25" y="10"/>
                      <a:pt x="26" y="14"/>
                      <a:pt x="22" y="16"/>
                    </a:cubicBezTo>
                    <a:cubicBezTo>
                      <a:pt x="17" y="17"/>
                      <a:pt x="8" y="16"/>
                      <a:pt x="5" y="17"/>
                    </a:cubicBezTo>
                    <a:cubicBezTo>
                      <a:pt x="2" y="19"/>
                      <a:pt x="0" y="23"/>
                      <a:pt x="3" y="23"/>
                    </a:cubicBezTo>
                    <a:cubicBezTo>
                      <a:pt x="6" y="23"/>
                      <a:pt x="7" y="24"/>
                      <a:pt x="7" y="25"/>
                    </a:cubicBezTo>
                    <a:cubicBezTo>
                      <a:pt x="6" y="27"/>
                      <a:pt x="9" y="30"/>
                      <a:pt x="7" y="31"/>
                    </a:cubicBezTo>
                    <a:cubicBezTo>
                      <a:pt x="6" y="33"/>
                      <a:pt x="6" y="36"/>
                      <a:pt x="7" y="37"/>
                    </a:cubicBezTo>
                    <a:cubicBezTo>
                      <a:pt x="9" y="38"/>
                      <a:pt x="10" y="41"/>
                      <a:pt x="7" y="41"/>
                    </a:cubicBezTo>
                    <a:cubicBezTo>
                      <a:pt x="5" y="42"/>
                      <a:pt x="11" y="44"/>
                      <a:pt x="12" y="46"/>
                    </a:cubicBezTo>
                    <a:cubicBezTo>
                      <a:pt x="12" y="47"/>
                      <a:pt x="17" y="47"/>
                      <a:pt x="17" y="49"/>
                    </a:cubicBezTo>
                    <a:cubicBezTo>
                      <a:pt x="17" y="50"/>
                      <a:pt x="18" y="51"/>
                      <a:pt x="21" y="50"/>
                    </a:cubicBezTo>
                    <a:cubicBezTo>
                      <a:pt x="23" y="49"/>
                      <a:pt x="24" y="53"/>
                      <a:pt x="26" y="55"/>
                    </a:cubicBezTo>
                    <a:cubicBezTo>
                      <a:pt x="27" y="57"/>
                      <a:pt x="36" y="56"/>
                      <a:pt x="36" y="53"/>
                    </a:cubicBezTo>
                    <a:cubicBezTo>
                      <a:pt x="36" y="51"/>
                      <a:pt x="39" y="50"/>
                      <a:pt x="43" y="50"/>
                    </a:cubicBezTo>
                    <a:cubicBezTo>
                      <a:pt x="47" y="51"/>
                      <a:pt x="52" y="56"/>
                      <a:pt x="54" y="57"/>
                    </a:cubicBezTo>
                    <a:cubicBezTo>
                      <a:pt x="56" y="57"/>
                      <a:pt x="59" y="55"/>
                      <a:pt x="62" y="55"/>
                    </a:cubicBezTo>
                    <a:cubicBezTo>
                      <a:pt x="64" y="55"/>
                      <a:pt x="68" y="51"/>
                      <a:pt x="69" y="50"/>
                    </a:cubicBezTo>
                    <a:cubicBezTo>
                      <a:pt x="71" y="50"/>
                      <a:pt x="73" y="53"/>
                      <a:pt x="76" y="52"/>
                    </a:cubicBezTo>
                    <a:cubicBezTo>
                      <a:pt x="78" y="51"/>
                      <a:pt x="80" y="49"/>
                      <a:pt x="82" y="50"/>
                    </a:cubicBezTo>
                    <a:cubicBezTo>
                      <a:pt x="83" y="51"/>
                      <a:pt x="78" y="55"/>
                      <a:pt x="80" y="57"/>
                    </a:cubicBezTo>
                    <a:cubicBezTo>
                      <a:pt x="80" y="57"/>
                      <a:pt x="80" y="58"/>
                      <a:pt x="80" y="59"/>
                    </a:cubicBezTo>
                    <a:cubicBezTo>
                      <a:pt x="85" y="59"/>
                      <a:pt x="84" y="55"/>
                      <a:pt x="85" y="54"/>
                    </a:cubicBezTo>
                    <a:cubicBezTo>
                      <a:pt x="85" y="52"/>
                      <a:pt x="86" y="51"/>
                      <a:pt x="88" y="52"/>
                    </a:cubicBezTo>
                    <a:cubicBezTo>
                      <a:pt x="89" y="53"/>
                      <a:pt x="92" y="54"/>
                      <a:pt x="95" y="52"/>
                    </a:cubicBezTo>
                    <a:cubicBezTo>
                      <a:pt x="99" y="50"/>
                      <a:pt x="99" y="49"/>
                      <a:pt x="100" y="51"/>
                    </a:cubicBezTo>
                    <a:cubicBezTo>
                      <a:pt x="101" y="53"/>
                      <a:pt x="104" y="51"/>
                      <a:pt x="109" y="51"/>
                    </a:cubicBezTo>
                    <a:cubicBezTo>
                      <a:pt x="114" y="51"/>
                      <a:pt x="115" y="48"/>
                      <a:pt x="120" y="48"/>
                    </a:cubicBezTo>
                    <a:cubicBezTo>
                      <a:pt x="125" y="48"/>
                      <a:pt x="129" y="47"/>
                      <a:pt x="129" y="47"/>
                    </a:cubicBezTo>
                    <a:cubicBezTo>
                      <a:pt x="132" y="48"/>
                      <a:pt x="132" y="48"/>
                      <a:pt x="132" y="48"/>
                    </a:cubicBezTo>
                    <a:cubicBezTo>
                      <a:pt x="133" y="47"/>
                      <a:pt x="133" y="45"/>
                      <a:pt x="136" y="45"/>
                    </a:cubicBezTo>
                    <a:cubicBezTo>
                      <a:pt x="139" y="45"/>
                      <a:pt x="141" y="47"/>
                      <a:pt x="143" y="46"/>
                    </a:cubicBezTo>
                    <a:cubicBezTo>
                      <a:pt x="145" y="46"/>
                      <a:pt x="151" y="52"/>
                      <a:pt x="151" y="48"/>
                    </a:cubicBezTo>
                    <a:cubicBezTo>
                      <a:pt x="152" y="47"/>
                      <a:pt x="149" y="42"/>
                      <a:pt x="147" y="41"/>
                    </a:cubicBezTo>
                    <a:close/>
                    <a:moveTo>
                      <a:pt x="14" y="11"/>
                    </a:moveTo>
                    <a:cubicBezTo>
                      <a:pt x="16" y="10"/>
                      <a:pt x="23" y="11"/>
                      <a:pt x="24" y="10"/>
                    </a:cubicBezTo>
                    <a:cubicBezTo>
                      <a:pt x="26" y="8"/>
                      <a:pt x="20" y="7"/>
                      <a:pt x="18" y="5"/>
                    </a:cubicBezTo>
                    <a:cubicBezTo>
                      <a:pt x="17" y="4"/>
                      <a:pt x="17" y="2"/>
                      <a:pt x="16" y="1"/>
                    </a:cubicBezTo>
                    <a:cubicBezTo>
                      <a:pt x="15" y="1"/>
                      <a:pt x="14" y="2"/>
                      <a:pt x="13" y="1"/>
                    </a:cubicBezTo>
                    <a:cubicBezTo>
                      <a:pt x="11" y="0"/>
                      <a:pt x="6" y="1"/>
                      <a:pt x="5" y="1"/>
                    </a:cubicBezTo>
                    <a:cubicBezTo>
                      <a:pt x="4" y="2"/>
                      <a:pt x="6" y="5"/>
                      <a:pt x="6" y="7"/>
                    </a:cubicBezTo>
                    <a:cubicBezTo>
                      <a:pt x="6" y="9"/>
                      <a:pt x="3" y="9"/>
                      <a:pt x="3" y="10"/>
                    </a:cubicBezTo>
                    <a:cubicBezTo>
                      <a:pt x="3" y="11"/>
                      <a:pt x="2" y="12"/>
                      <a:pt x="1" y="13"/>
                    </a:cubicBezTo>
                    <a:cubicBezTo>
                      <a:pt x="3" y="14"/>
                      <a:pt x="4" y="15"/>
                      <a:pt x="6" y="15"/>
                    </a:cubicBezTo>
                    <a:cubicBezTo>
                      <a:pt x="9" y="15"/>
                      <a:pt x="11" y="12"/>
                      <a:pt x="14" y="1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62" name="Freeform 58">
                <a:extLst>
                  <a:ext uri="{FF2B5EF4-FFF2-40B4-BE49-F238E27FC236}">
                    <a16:creationId xmlns:a16="http://schemas.microsoft.com/office/drawing/2014/main" id="{27941950-983A-460E-8858-110F525BB792}"/>
                  </a:ext>
                </a:extLst>
              </p:cNvPr>
              <p:cNvSpPr>
                <a:spLocks/>
              </p:cNvSpPr>
              <p:nvPr/>
            </p:nvSpPr>
            <p:spPr bwMode="auto">
              <a:xfrm>
                <a:off x="6367668" y="3388407"/>
                <a:ext cx="43915" cy="41406"/>
              </a:xfrm>
              <a:custGeom>
                <a:avLst/>
                <a:gdLst>
                  <a:gd name="T0" fmla="*/ 9 w 19"/>
                  <a:gd name="T1" fmla="*/ 0 h 18"/>
                  <a:gd name="T2" fmla="*/ 0 w 19"/>
                  <a:gd name="T3" fmla="*/ 6 h 18"/>
                  <a:gd name="T4" fmla="*/ 2 w 19"/>
                  <a:gd name="T5" fmla="*/ 8 h 18"/>
                  <a:gd name="T6" fmla="*/ 6 w 19"/>
                  <a:gd name="T7" fmla="*/ 13 h 18"/>
                  <a:gd name="T8" fmla="*/ 7 w 19"/>
                  <a:gd name="T9" fmla="*/ 18 h 18"/>
                  <a:gd name="T10" fmla="*/ 11 w 19"/>
                  <a:gd name="T11" fmla="*/ 18 h 18"/>
                  <a:gd name="T12" fmla="*/ 19 w 19"/>
                  <a:gd name="T13" fmla="*/ 8 h 18"/>
                  <a:gd name="T14" fmla="*/ 9 w 19"/>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8">
                    <a:moveTo>
                      <a:pt x="9" y="0"/>
                    </a:moveTo>
                    <a:cubicBezTo>
                      <a:pt x="7" y="0"/>
                      <a:pt x="1" y="3"/>
                      <a:pt x="0" y="6"/>
                    </a:cubicBezTo>
                    <a:cubicBezTo>
                      <a:pt x="1" y="6"/>
                      <a:pt x="1" y="7"/>
                      <a:pt x="2" y="8"/>
                    </a:cubicBezTo>
                    <a:cubicBezTo>
                      <a:pt x="2" y="10"/>
                      <a:pt x="4" y="12"/>
                      <a:pt x="6" y="13"/>
                    </a:cubicBezTo>
                    <a:cubicBezTo>
                      <a:pt x="8" y="14"/>
                      <a:pt x="8" y="16"/>
                      <a:pt x="7" y="18"/>
                    </a:cubicBezTo>
                    <a:cubicBezTo>
                      <a:pt x="9" y="18"/>
                      <a:pt x="10" y="18"/>
                      <a:pt x="11" y="18"/>
                    </a:cubicBezTo>
                    <a:cubicBezTo>
                      <a:pt x="13" y="17"/>
                      <a:pt x="18" y="10"/>
                      <a:pt x="19" y="8"/>
                    </a:cubicBezTo>
                    <a:cubicBezTo>
                      <a:pt x="19" y="6"/>
                      <a:pt x="12" y="1"/>
                      <a:pt x="9"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63" name="Freeform 59">
                <a:extLst>
                  <a:ext uri="{FF2B5EF4-FFF2-40B4-BE49-F238E27FC236}">
                    <a16:creationId xmlns:a16="http://schemas.microsoft.com/office/drawing/2014/main" id="{56ABC612-EB28-40AB-83E8-5A93413A6AD0}"/>
                  </a:ext>
                </a:extLst>
              </p:cNvPr>
              <p:cNvSpPr>
                <a:spLocks/>
              </p:cNvSpPr>
              <p:nvPr/>
            </p:nvSpPr>
            <p:spPr bwMode="auto">
              <a:xfrm>
                <a:off x="7204570" y="3232821"/>
                <a:ext cx="129237" cy="122963"/>
              </a:xfrm>
              <a:custGeom>
                <a:avLst/>
                <a:gdLst>
                  <a:gd name="T0" fmla="*/ 54 w 56"/>
                  <a:gd name="T1" fmla="*/ 3 h 53"/>
                  <a:gd name="T2" fmla="*/ 47 w 56"/>
                  <a:gd name="T3" fmla="*/ 0 h 53"/>
                  <a:gd name="T4" fmla="*/ 42 w 56"/>
                  <a:gd name="T5" fmla="*/ 7 h 53"/>
                  <a:gd name="T6" fmla="*/ 36 w 56"/>
                  <a:gd name="T7" fmla="*/ 11 h 53"/>
                  <a:gd name="T8" fmla="*/ 33 w 56"/>
                  <a:gd name="T9" fmla="*/ 14 h 53"/>
                  <a:gd name="T10" fmla="*/ 28 w 56"/>
                  <a:gd name="T11" fmla="*/ 15 h 53"/>
                  <a:gd name="T12" fmla="*/ 23 w 56"/>
                  <a:gd name="T13" fmla="*/ 13 h 53"/>
                  <a:gd name="T14" fmla="*/ 18 w 56"/>
                  <a:gd name="T15" fmla="*/ 19 h 53"/>
                  <a:gd name="T16" fmla="*/ 3 w 56"/>
                  <a:gd name="T17" fmla="*/ 27 h 53"/>
                  <a:gd name="T18" fmla="*/ 0 w 56"/>
                  <a:gd name="T19" fmla="*/ 31 h 53"/>
                  <a:gd name="T20" fmla="*/ 10 w 56"/>
                  <a:gd name="T21" fmla="*/ 35 h 53"/>
                  <a:gd name="T22" fmla="*/ 5 w 56"/>
                  <a:gd name="T23" fmla="*/ 44 h 53"/>
                  <a:gd name="T24" fmla="*/ 6 w 56"/>
                  <a:gd name="T25" fmla="*/ 49 h 53"/>
                  <a:gd name="T26" fmla="*/ 10 w 56"/>
                  <a:gd name="T27" fmla="*/ 51 h 53"/>
                  <a:gd name="T28" fmla="*/ 17 w 56"/>
                  <a:gd name="T29" fmla="*/ 50 h 53"/>
                  <a:gd name="T30" fmla="*/ 18 w 56"/>
                  <a:gd name="T31" fmla="*/ 51 h 53"/>
                  <a:gd name="T32" fmla="*/ 23 w 56"/>
                  <a:gd name="T33" fmla="*/ 47 h 53"/>
                  <a:gd name="T34" fmla="*/ 31 w 56"/>
                  <a:gd name="T35" fmla="*/ 46 h 53"/>
                  <a:gd name="T36" fmla="*/ 35 w 56"/>
                  <a:gd name="T37" fmla="*/ 44 h 53"/>
                  <a:gd name="T38" fmla="*/ 28 w 56"/>
                  <a:gd name="T39" fmla="*/ 37 h 53"/>
                  <a:gd name="T40" fmla="*/ 30 w 56"/>
                  <a:gd name="T41" fmla="*/ 30 h 53"/>
                  <a:gd name="T42" fmla="*/ 44 w 56"/>
                  <a:gd name="T43" fmla="*/ 22 h 53"/>
                  <a:gd name="T44" fmla="*/ 47 w 56"/>
                  <a:gd name="T45" fmla="*/ 12 h 53"/>
                  <a:gd name="T46" fmla="*/ 56 w 56"/>
                  <a:gd name="T47" fmla="*/ 3 h 53"/>
                  <a:gd name="T48" fmla="*/ 54 w 56"/>
                  <a:gd name="T49"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3">
                    <a:moveTo>
                      <a:pt x="54" y="3"/>
                    </a:moveTo>
                    <a:cubicBezTo>
                      <a:pt x="50" y="4"/>
                      <a:pt x="49" y="0"/>
                      <a:pt x="47" y="0"/>
                    </a:cubicBezTo>
                    <a:cubicBezTo>
                      <a:pt x="44" y="0"/>
                      <a:pt x="45" y="7"/>
                      <a:pt x="42" y="7"/>
                    </a:cubicBezTo>
                    <a:cubicBezTo>
                      <a:pt x="40" y="7"/>
                      <a:pt x="40" y="10"/>
                      <a:pt x="36" y="11"/>
                    </a:cubicBezTo>
                    <a:cubicBezTo>
                      <a:pt x="33" y="11"/>
                      <a:pt x="32" y="11"/>
                      <a:pt x="33" y="14"/>
                    </a:cubicBezTo>
                    <a:cubicBezTo>
                      <a:pt x="35" y="16"/>
                      <a:pt x="31" y="15"/>
                      <a:pt x="28" y="15"/>
                    </a:cubicBezTo>
                    <a:cubicBezTo>
                      <a:pt x="25" y="15"/>
                      <a:pt x="25" y="13"/>
                      <a:pt x="23" y="13"/>
                    </a:cubicBezTo>
                    <a:cubicBezTo>
                      <a:pt x="21" y="13"/>
                      <a:pt x="19" y="17"/>
                      <a:pt x="18" y="19"/>
                    </a:cubicBezTo>
                    <a:cubicBezTo>
                      <a:pt x="16" y="21"/>
                      <a:pt x="6" y="26"/>
                      <a:pt x="3" y="27"/>
                    </a:cubicBezTo>
                    <a:cubicBezTo>
                      <a:pt x="2" y="28"/>
                      <a:pt x="1" y="29"/>
                      <a:pt x="0" y="31"/>
                    </a:cubicBezTo>
                    <a:cubicBezTo>
                      <a:pt x="4" y="31"/>
                      <a:pt x="8" y="33"/>
                      <a:pt x="10" y="35"/>
                    </a:cubicBezTo>
                    <a:cubicBezTo>
                      <a:pt x="12" y="38"/>
                      <a:pt x="7" y="41"/>
                      <a:pt x="5" y="44"/>
                    </a:cubicBezTo>
                    <a:cubicBezTo>
                      <a:pt x="3" y="47"/>
                      <a:pt x="6" y="47"/>
                      <a:pt x="6" y="49"/>
                    </a:cubicBezTo>
                    <a:cubicBezTo>
                      <a:pt x="6" y="51"/>
                      <a:pt x="9" y="53"/>
                      <a:pt x="10" y="51"/>
                    </a:cubicBezTo>
                    <a:cubicBezTo>
                      <a:pt x="11" y="49"/>
                      <a:pt x="13" y="50"/>
                      <a:pt x="17" y="50"/>
                    </a:cubicBezTo>
                    <a:cubicBezTo>
                      <a:pt x="18" y="50"/>
                      <a:pt x="18" y="50"/>
                      <a:pt x="18" y="51"/>
                    </a:cubicBezTo>
                    <a:cubicBezTo>
                      <a:pt x="20" y="49"/>
                      <a:pt x="22" y="48"/>
                      <a:pt x="23" y="47"/>
                    </a:cubicBezTo>
                    <a:cubicBezTo>
                      <a:pt x="24" y="46"/>
                      <a:pt x="28" y="46"/>
                      <a:pt x="31" y="46"/>
                    </a:cubicBezTo>
                    <a:cubicBezTo>
                      <a:pt x="32" y="46"/>
                      <a:pt x="33" y="45"/>
                      <a:pt x="35" y="44"/>
                    </a:cubicBezTo>
                    <a:cubicBezTo>
                      <a:pt x="32" y="41"/>
                      <a:pt x="29" y="38"/>
                      <a:pt x="28" y="37"/>
                    </a:cubicBezTo>
                    <a:cubicBezTo>
                      <a:pt x="25" y="36"/>
                      <a:pt x="27" y="31"/>
                      <a:pt x="30" y="30"/>
                    </a:cubicBezTo>
                    <a:cubicBezTo>
                      <a:pt x="33" y="29"/>
                      <a:pt x="41" y="23"/>
                      <a:pt x="44" y="22"/>
                    </a:cubicBezTo>
                    <a:cubicBezTo>
                      <a:pt x="46" y="20"/>
                      <a:pt x="45" y="16"/>
                      <a:pt x="47" y="12"/>
                    </a:cubicBezTo>
                    <a:cubicBezTo>
                      <a:pt x="48" y="10"/>
                      <a:pt x="52" y="6"/>
                      <a:pt x="56" y="3"/>
                    </a:cubicBezTo>
                    <a:cubicBezTo>
                      <a:pt x="55" y="3"/>
                      <a:pt x="54" y="3"/>
                      <a:pt x="54"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64" name="Freeform 60">
                <a:extLst>
                  <a:ext uri="{FF2B5EF4-FFF2-40B4-BE49-F238E27FC236}">
                    <a16:creationId xmlns:a16="http://schemas.microsoft.com/office/drawing/2014/main" id="{7C6D609B-DCC4-48CF-B71A-247DB108052A}"/>
                  </a:ext>
                </a:extLst>
              </p:cNvPr>
              <p:cNvSpPr>
                <a:spLocks/>
              </p:cNvSpPr>
              <p:nvPr/>
            </p:nvSpPr>
            <p:spPr bwMode="auto">
              <a:xfrm>
                <a:off x="6407819" y="3505096"/>
                <a:ext cx="143039" cy="81557"/>
              </a:xfrm>
              <a:custGeom>
                <a:avLst/>
                <a:gdLst>
                  <a:gd name="T0" fmla="*/ 61 w 62"/>
                  <a:gd name="T1" fmla="*/ 22 h 35"/>
                  <a:gd name="T2" fmla="*/ 59 w 62"/>
                  <a:gd name="T3" fmla="*/ 22 h 35"/>
                  <a:gd name="T4" fmla="*/ 48 w 62"/>
                  <a:gd name="T5" fmla="*/ 20 h 35"/>
                  <a:gd name="T6" fmla="*/ 33 w 62"/>
                  <a:gd name="T7" fmla="*/ 14 h 35"/>
                  <a:gd name="T8" fmla="*/ 17 w 62"/>
                  <a:gd name="T9" fmla="*/ 2 h 35"/>
                  <a:gd name="T10" fmla="*/ 10 w 62"/>
                  <a:gd name="T11" fmla="*/ 1 h 35"/>
                  <a:gd name="T12" fmla="*/ 5 w 62"/>
                  <a:gd name="T13" fmla="*/ 2 h 35"/>
                  <a:gd name="T14" fmla="*/ 2 w 62"/>
                  <a:gd name="T15" fmla="*/ 7 h 35"/>
                  <a:gd name="T16" fmla="*/ 0 w 62"/>
                  <a:gd name="T17" fmla="*/ 13 h 35"/>
                  <a:gd name="T18" fmla="*/ 4 w 62"/>
                  <a:gd name="T19" fmla="*/ 16 h 35"/>
                  <a:gd name="T20" fmla="*/ 11 w 62"/>
                  <a:gd name="T21" fmla="*/ 19 h 35"/>
                  <a:gd name="T22" fmla="*/ 17 w 62"/>
                  <a:gd name="T23" fmla="*/ 23 h 35"/>
                  <a:gd name="T24" fmla="*/ 23 w 62"/>
                  <a:gd name="T25" fmla="*/ 26 h 35"/>
                  <a:gd name="T26" fmla="*/ 31 w 62"/>
                  <a:gd name="T27" fmla="*/ 25 h 35"/>
                  <a:gd name="T28" fmla="*/ 36 w 62"/>
                  <a:gd name="T29" fmla="*/ 30 h 35"/>
                  <a:gd name="T30" fmla="*/ 46 w 62"/>
                  <a:gd name="T31" fmla="*/ 34 h 35"/>
                  <a:gd name="T32" fmla="*/ 60 w 62"/>
                  <a:gd name="T33" fmla="*/ 32 h 35"/>
                  <a:gd name="T34" fmla="*/ 60 w 62"/>
                  <a:gd name="T35" fmla="*/ 24 h 35"/>
                  <a:gd name="T36" fmla="*/ 61 w 62"/>
                  <a:gd name="T3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5">
                    <a:moveTo>
                      <a:pt x="61" y="22"/>
                    </a:moveTo>
                    <a:cubicBezTo>
                      <a:pt x="60" y="22"/>
                      <a:pt x="60" y="22"/>
                      <a:pt x="59" y="22"/>
                    </a:cubicBezTo>
                    <a:cubicBezTo>
                      <a:pt x="54" y="22"/>
                      <a:pt x="51" y="20"/>
                      <a:pt x="48" y="20"/>
                    </a:cubicBezTo>
                    <a:cubicBezTo>
                      <a:pt x="45" y="21"/>
                      <a:pt x="37" y="17"/>
                      <a:pt x="33" y="14"/>
                    </a:cubicBezTo>
                    <a:cubicBezTo>
                      <a:pt x="29" y="11"/>
                      <a:pt x="19" y="5"/>
                      <a:pt x="17" y="2"/>
                    </a:cubicBezTo>
                    <a:cubicBezTo>
                      <a:pt x="14" y="0"/>
                      <a:pt x="10" y="0"/>
                      <a:pt x="10" y="1"/>
                    </a:cubicBezTo>
                    <a:cubicBezTo>
                      <a:pt x="10" y="2"/>
                      <a:pt x="8" y="2"/>
                      <a:pt x="5" y="2"/>
                    </a:cubicBezTo>
                    <a:cubicBezTo>
                      <a:pt x="4" y="4"/>
                      <a:pt x="2" y="5"/>
                      <a:pt x="2" y="7"/>
                    </a:cubicBezTo>
                    <a:cubicBezTo>
                      <a:pt x="2" y="9"/>
                      <a:pt x="0" y="11"/>
                      <a:pt x="0" y="13"/>
                    </a:cubicBezTo>
                    <a:cubicBezTo>
                      <a:pt x="0" y="15"/>
                      <a:pt x="3" y="15"/>
                      <a:pt x="4" y="16"/>
                    </a:cubicBezTo>
                    <a:cubicBezTo>
                      <a:pt x="5" y="17"/>
                      <a:pt x="10" y="18"/>
                      <a:pt x="11" y="19"/>
                    </a:cubicBezTo>
                    <a:cubicBezTo>
                      <a:pt x="11" y="21"/>
                      <a:pt x="15" y="22"/>
                      <a:pt x="17" y="23"/>
                    </a:cubicBezTo>
                    <a:cubicBezTo>
                      <a:pt x="19" y="23"/>
                      <a:pt x="22" y="25"/>
                      <a:pt x="23" y="26"/>
                    </a:cubicBezTo>
                    <a:cubicBezTo>
                      <a:pt x="25" y="27"/>
                      <a:pt x="29" y="25"/>
                      <a:pt x="31" y="25"/>
                    </a:cubicBezTo>
                    <a:cubicBezTo>
                      <a:pt x="33" y="25"/>
                      <a:pt x="35" y="28"/>
                      <a:pt x="36" y="30"/>
                    </a:cubicBezTo>
                    <a:cubicBezTo>
                      <a:pt x="36" y="31"/>
                      <a:pt x="44" y="32"/>
                      <a:pt x="46" y="34"/>
                    </a:cubicBezTo>
                    <a:cubicBezTo>
                      <a:pt x="48" y="35"/>
                      <a:pt x="58" y="34"/>
                      <a:pt x="60" y="32"/>
                    </a:cubicBezTo>
                    <a:cubicBezTo>
                      <a:pt x="62" y="31"/>
                      <a:pt x="60" y="27"/>
                      <a:pt x="60" y="24"/>
                    </a:cubicBezTo>
                    <a:cubicBezTo>
                      <a:pt x="60" y="23"/>
                      <a:pt x="60" y="23"/>
                      <a:pt x="61" y="2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65" name="Freeform 61">
                <a:extLst>
                  <a:ext uri="{FF2B5EF4-FFF2-40B4-BE49-F238E27FC236}">
                    <a16:creationId xmlns:a16="http://schemas.microsoft.com/office/drawing/2014/main" id="{CCF8698C-9111-440A-9B10-E709585977B5}"/>
                  </a:ext>
                </a:extLst>
              </p:cNvPr>
              <p:cNvSpPr>
                <a:spLocks/>
              </p:cNvSpPr>
              <p:nvPr/>
            </p:nvSpPr>
            <p:spPr bwMode="auto">
              <a:xfrm>
                <a:off x="6614849" y="3542738"/>
                <a:ext cx="159350" cy="350068"/>
              </a:xfrm>
              <a:custGeom>
                <a:avLst/>
                <a:gdLst>
                  <a:gd name="T0" fmla="*/ 55 w 69"/>
                  <a:gd name="T1" fmla="*/ 138 h 152"/>
                  <a:gd name="T2" fmla="*/ 53 w 69"/>
                  <a:gd name="T3" fmla="*/ 132 h 152"/>
                  <a:gd name="T4" fmla="*/ 50 w 69"/>
                  <a:gd name="T5" fmla="*/ 122 h 152"/>
                  <a:gd name="T6" fmla="*/ 47 w 69"/>
                  <a:gd name="T7" fmla="*/ 114 h 152"/>
                  <a:gd name="T8" fmla="*/ 48 w 69"/>
                  <a:gd name="T9" fmla="*/ 108 h 152"/>
                  <a:gd name="T10" fmla="*/ 48 w 69"/>
                  <a:gd name="T11" fmla="*/ 104 h 152"/>
                  <a:gd name="T12" fmla="*/ 47 w 69"/>
                  <a:gd name="T13" fmla="*/ 99 h 152"/>
                  <a:gd name="T14" fmla="*/ 41 w 69"/>
                  <a:gd name="T15" fmla="*/ 91 h 152"/>
                  <a:gd name="T16" fmla="*/ 42 w 69"/>
                  <a:gd name="T17" fmla="*/ 79 h 152"/>
                  <a:gd name="T18" fmla="*/ 47 w 69"/>
                  <a:gd name="T19" fmla="*/ 76 h 152"/>
                  <a:gd name="T20" fmla="*/ 53 w 69"/>
                  <a:gd name="T21" fmla="*/ 74 h 152"/>
                  <a:gd name="T22" fmla="*/ 60 w 69"/>
                  <a:gd name="T23" fmla="*/ 70 h 152"/>
                  <a:gd name="T24" fmla="*/ 64 w 69"/>
                  <a:gd name="T25" fmla="*/ 67 h 152"/>
                  <a:gd name="T26" fmla="*/ 68 w 69"/>
                  <a:gd name="T27" fmla="*/ 60 h 152"/>
                  <a:gd name="T28" fmla="*/ 69 w 69"/>
                  <a:gd name="T29" fmla="*/ 60 h 152"/>
                  <a:gd name="T30" fmla="*/ 65 w 69"/>
                  <a:gd name="T31" fmla="*/ 61 h 152"/>
                  <a:gd name="T32" fmla="*/ 60 w 69"/>
                  <a:gd name="T33" fmla="*/ 58 h 152"/>
                  <a:gd name="T34" fmla="*/ 55 w 69"/>
                  <a:gd name="T35" fmla="*/ 56 h 152"/>
                  <a:gd name="T36" fmla="*/ 55 w 69"/>
                  <a:gd name="T37" fmla="*/ 51 h 152"/>
                  <a:gd name="T38" fmla="*/ 52 w 69"/>
                  <a:gd name="T39" fmla="*/ 47 h 152"/>
                  <a:gd name="T40" fmla="*/ 50 w 69"/>
                  <a:gd name="T41" fmla="*/ 40 h 152"/>
                  <a:gd name="T42" fmla="*/ 43 w 69"/>
                  <a:gd name="T43" fmla="*/ 39 h 152"/>
                  <a:gd name="T44" fmla="*/ 41 w 69"/>
                  <a:gd name="T45" fmla="*/ 35 h 152"/>
                  <a:gd name="T46" fmla="*/ 48 w 69"/>
                  <a:gd name="T47" fmla="*/ 24 h 152"/>
                  <a:gd name="T48" fmla="*/ 50 w 69"/>
                  <a:gd name="T49" fmla="*/ 12 h 152"/>
                  <a:gd name="T50" fmla="*/ 47 w 69"/>
                  <a:gd name="T51" fmla="*/ 8 h 152"/>
                  <a:gd name="T52" fmla="*/ 45 w 69"/>
                  <a:gd name="T53" fmla="*/ 4 h 152"/>
                  <a:gd name="T54" fmla="*/ 39 w 69"/>
                  <a:gd name="T55" fmla="*/ 1 h 152"/>
                  <a:gd name="T56" fmla="*/ 38 w 69"/>
                  <a:gd name="T57" fmla="*/ 2 h 152"/>
                  <a:gd name="T58" fmla="*/ 38 w 69"/>
                  <a:gd name="T59" fmla="*/ 2 h 152"/>
                  <a:gd name="T60" fmla="*/ 36 w 69"/>
                  <a:gd name="T61" fmla="*/ 6 h 152"/>
                  <a:gd name="T62" fmla="*/ 37 w 69"/>
                  <a:gd name="T63" fmla="*/ 11 h 152"/>
                  <a:gd name="T64" fmla="*/ 33 w 69"/>
                  <a:gd name="T65" fmla="*/ 11 h 152"/>
                  <a:gd name="T66" fmla="*/ 27 w 69"/>
                  <a:gd name="T67" fmla="*/ 14 h 152"/>
                  <a:gd name="T68" fmla="*/ 21 w 69"/>
                  <a:gd name="T69" fmla="*/ 21 h 152"/>
                  <a:gd name="T70" fmla="*/ 19 w 69"/>
                  <a:gd name="T71" fmla="*/ 30 h 152"/>
                  <a:gd name="T72" fmla="*/ 16 w 69"/>
                  <a:gd name="T73" fmla="*/ 40 h 152"/>
                  <a:gd name="T74" fmla="*/ 10 w 69"/>
                  <a:gd name="T75" fmla="*/ 40 h 152"/>
                  <a:gd name="T76" fmla="*/ 8 w 69"/>
                  <a:gd name="T77" fmla="*/ 48 h 152"/>
                  <a:gd name="T78" fmla="*/ 6 w 69"/>
                  <a:gd name="T79" fmla="*/ 56 h 152"/>
                  <a:gd name="T80" fmla="*/ 3 w 69"/>
                  <a:gd name="T81" fmla="*/ 62 h 152"/>
                  <a:gd name="T82" fmla="*/ 0 w 69"/>
                  <a:gd name="T83" fmla="*/ 65 h 152"/>
                  <a:gd name="T84" fmla="*/ 7 w 69"/>
                  <a:gd name="T85" fmla="*/ 73 h 152"/>
                  <a:gd name="T86" fmla="*/ 16 w 69"/>
                  <a:gd name="T87" fmla="*/ 89 h 152"/>
                  <a:gd name="T88" fmla="*/ 15 w 69"/>
                  <a:gd name="T89" fmla="*/ 102 h 152"/>
                  <a:gd name="T90" fmla="*/ 19 w 69"/>
                  <a:gd name="T91" fmla="*/ 106 h 152"/>
                  <a:gd name="T92" fmla="*/ 26 w 69"/>
                  <a:gd name="T93" fmla="*/ 105 h 152"/>
                  <a:gd name="T94" fmla="*/ 33 w 69"/>
                  <a:gd name="T95" fmla="*/ 97 h 152"/>
                  <a:gd name="T96" fmla="*/ 37 w 69"/>
                  <a:gd name="T97" fmla="*/ 101 h 152"/>
                  <a:gd name="T98" fmla="*/ 41 w 69"/>
                  <a:gd name="T99" fmla="*/ 109 h 152"/>
                  <a:gd name="T100" fmla="*/ 45 w 69"/>
                  <a:gd name="T101" fmla="*/ 127 h 152"/>
                  <a:gd name="T102" fmla="*/ 48 w 69"/>
                  <a:gd name="T103" fmla="*/ 140 h 152"/>
                  <a:gd name="T104" fmla="*/ 49 w 69"/>
                  <a:gd name="T105" fmla="*/ 149 h 152"/>
                  <a:gd name="T106" fmla="*/ 48 w 69"/>
                  <a:gd name="T107" fmla="*/ 151 h 152"/>
                  <a:gd name="T108" fmla="*/ 55 w 69"/>
                  <a:gd name="T109" fmla="*/ 1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 h="152">
                    <a:moveTo>
                      <a:pt x="55" y="138"/>
                    </a:moveTo>
                    <a:cubicBezTo>
                      <a:pt x="55" y="135"/>
                      <a:pt x="53" y="135"/>
                      <a:pt x="53" y="132"/>
                    </a:cubicBezTo>
                    <a:cubicBezTo>
                      <a:pt x="53" y="129"/>
                      <a:pt x="53" y="125"/>
                      <a:pt x="50" y="122"/>
                    </a:cubicBezTo>
                    <a:cubicBezTo>
                      <a:pt x="46" y="119"/>
                      <a:pt x="45" y="115"/>
                      <a:pt x="47" y="114"/>
                    </a:cubicBezTo>
                    <a:cubicBezTo>
                      <a:pt x="49" y="112"/>
                      <a:pt x="47" y="108"/>
                      <a:pt x="48" y="108"/>
                    </a:cubicBezTo>
                    <a:cubicBezTo>
                      <a:pt x="49" y="108"/>
                      <a:pt x="50" y="105"/>
                      <a:pt x="48" y="104"/>
                    </a:cubicBezTo>
                    <a:cubicBezTo>
                      <a:pt x="46" y="103"/>
                      <a:pt x="48" y="99"/>
                      <a:pt x="47" y="99"/>
                    </a:cubicBezTo>
                    <a:cubicBezTo>
                      <a:pt x="45" y="98"/>
                      <a:pt x="41" y="93"/>
                      <a:pt x="41" y="91"/>
                    </a:cubicBezTo>
                    <a:cubicBezTo>
                      <a:pt x="41" y="90"/>
                      <a:pt x="42" y="81"/>
                      <a:pt x="42" y="79"/>
                    </a:cubicBezTo>
                    <a:cubicBezTo>
                      <a:pt x="43" y="76"/>
                      <a:pt x="46" y="76"/>
                      <a:pt x="47" y="76"/>
                    </a:cubicBezTo>
                    <a:cubicBezTo>
                      <a:pt x="48" y="76"/>
                      <a:pt x="52" y="76"/>
                      <a:pt x="53" y="74"/>
                    </a:cubicBezTo>
                    <a:cubicBezTo>
                      <a:pt x="54" y="72"/>
                      <a:pt x="59" y="72"/>
                      <a:pt x="60" y="70"/>
                    </a:cubicBezTo>
                    <a:cubicBezTo>
                      <a:pt x="61" y="68"/>
                      <a:pt x="64" y="68"/>
                      <a:pt x="64" y="67"/>
                    </a:cubicBezTo>
                    <a:cubicBezTo>
                      <a:pt x="64" y="65"/>
                      <a:pt x="68" y="60"/>
                      <a:pt x="68" y="60"/>
                    </a:cubicBezTo>
                    <a:cubicBezTo>
                      <a:pt x="68" y="60"/>
                      <a:pt x="68" y="60"/>
                      <a:pt x="69" y="60"/>
                    </a:cubicBezTo>
                    <a:cubicBezTo>
                      <a:pt x="68" y="59"/>
                      <a:pt x="67" y="60"/>
                      <a:pt x="65" y="61"/>
                    </a:cubicBezTo>
                    <a:cubicBezTo>
                      <a:pt x="61" y="62"/>
                      <a:pt x="60" y="60"/>
                      <a:pt x="60" y="58"/>
                    </a:cubicBezTo>
                    <a:cubicBezTo>
                      <a:pt x="60" y="56"/>
                      <a:pt x="57" y="56"/>
                      <a:pt x="55" y="56"/>
                    </a:cubicBezTo>
                    <a:cubicBezTo>
                      <a:pt x="54" y="56"/>
                      <a:pt x="55" y="53"/>
                      <a:pt x="55" y="51"/>
                    </a:cubicBezTo>
                    <a:cubicBezTo>
                      <a:pt x="56" y="48"/>
                      <a:pt x="55" y="47"/>
                      <a:pt x="52" y="47"/>
                    </a:cubicBezTo>
                    <a:cubicBezTo>
                      <a:pt x="50" y="47"/>
                      <a:pt x="49" y="42"/>
                      <a:pt x="50" y="40"/>
                    </a:cubicBezTo>
                    <a:cubicBezTo>
                      <a:pt x="51" y="39"/>
                      <a:pt x="45" y="38"/>
                      <a:pt x="43" y="39"/>
                    </a:cubicBezTo>
                    <a:cubicBezTo>
                      <a:pt x="40" y="40"/>
                      <a:pt x="42" y="37"/>
                      <a:pt x="41" y="35"/>
                    </a:cubicBezTo>
                    <a:cubicBezTo>
                      <a:pt x="40" y="33"/>
                      <a:pt x="44" y="27"/>
                      <a:pt x="48" y="24"/>
                    </a:cubicBezTo>
                    <a:cubicBezTo>
                      <a:pt x="51" y="20"/>
                      <a:pt x="50" y="16"/>
                      <a:pt x="50" y="12"/>
                    </a:cubicBezTo>
                    <a:cubicBezTo>
                      <a:pt x="50" y="8"/>
                      <a:pt x="48" y="8"/>
                      <a:pt x="47" y="8"/>
                    </a:cubicBezTo>
                    <a:cubicBezTo>
                      <a:pt x="45" y="8"/>
                      <a:pt x="45" y="6"/>
                      <a:pt x="45" y="4"/>
                    </a:cubicBezTo>
                    <a:cubicBezTo>
                      <a:pt x="45" y="1"/>
                      <a:pt x="41" y="0"/>
                      <a:pt x="39" y="1"/>
                    </a:cubicBezTo>
                    <a:cubicBezTo>
                      <a:pt x="39" y="1"/>
                      <a:pt x="39" y="2"/>
                      <a:pt x="38" y="2"/>
                    </a:cubicBezTo>
                    <a:cubicBezTo>
                      <a:pt x="38" y="2"/>
                      <a:pt x="38" y="2"/>
                      <a:pt x="38" y="2"/>
                    </a:cubicBezTo>
                    <a:cubicBezTo>
                      <a:pt x="38" y="2"/>
                      <a:pt x="38" y="5"/>
                      <a:pt x="36" y="6"/>
                    </a:cubicBezTo>
                    <a:cubicBezTo>
                      <a:pt x="35" y="7"/>
                      <a:pt x="35" y="8"/>
                      <a:pt x="37" y="11"/>
                    </a:cubicBezTo>
                    <a:cubicBezTo>
                      <a:pt x="39" y="14"/>
                      <a:pt x="34" y="13"/>
                      <a:pt x="33" y="11"/>
                    </a:cubicBezTo>
                    <a:cubicBezTo>
                      <a:pt x="33" y="10"/>
                      <a:pt x="29" y="12"/>
                      <a:pt x="27" y="14"/>
                    </a:cubicBezTo>
                    <a:cubicBezTo>
                      <a:pt x="25" y="16"/>
                      <a:pt x="21" y="17"/>
                      <a:pt x="21" y="21"/>
                    </a:cubicBezTo>
                    <a:cubicBezTo>
                      <a:pt x="21" y="24"/>
                      <a:pt x="19" y="28"/>
                      <a:pt x="19" y="30"/>
                    </a:cubicBezTo>
                    <a:cubicBezTo>
                      <a:pt x="20" y="33"/>
                      <a:pt x="16" y="39"/>
                      <a:pt x="16" y="40"/>
                    </a:cubicBezTo>
                    <a:cubicBezTo>
                      <a:pt x="17" y="42"/>
                      <a:pt x="11" y="40"/>
                      <a:pt x="10" y="40"/>
                    </a:cubicBezTo>
                    <a:cubicBezTo>
                      <a:pt x="9" y="40"/>
                      <a:pt x="10" y="46"/>
                      <a:pt x="8" y="48"/>
                    </a:cubicBezTo>
                    <a:cubicBezTo>
                      <a:pt x="7" y="50"/>
                      <a:pt x="8" y="56"/>
                      <a:pt x="6" y="56"/>
                    </a:cubicBezTo>
                    <a:cubicBezTo>
                      <a:pt x="4" y="56"/>
                      <a:pt x="3" y="62"/>
                      <a:pt x="3" y="62"/>
                    </a:cubicBezTo>
                    <a:cubicBezTo>
                      <a:pt x="3" y="62"/>
                      <a:pt x="1" y="63"/>
                      <a:pt x="0" y="65"/>
                    </a:cubicBezTo>
                    <a:cubicBezTo>
                      <a:pt x="1" y="68"/>
                      <a:pt x="4" y="71"/>
                      <a:pt x="7" y="73"/>
                    </a:cubicBezTo>
                    <a:cubicBezTo>
                      <a:pt x="12" y="75"/>
                      <a:pt x="15" y="84"/>
                      <a:pt x="16" y="89"/>
                    </a:cubicBezTo>
                    <a:cubicBezTo>
                      <a:pt x="18" y="94"/>
                      <a:pt x="17" y="99"/>
                      <a:pt x="15" y="102"/>
                    </a:cubicBezTo>
                    <a:cubicBezTo>
                      <a:pt x="14" y="105"/>
                      <a:pt x="16" y="105"/>
                      <a:pt x="19" y="106"/>
                    </a:cubicBezTo>
                    <a:cubicBezTo>
                      <a:pt x="21" y="108"/>
                      <a:pt x="24" y="108"/>
                      <a:pt x="26" y="105"/>
                    </a:cubicBezTo>
                    <a:cubicBezTo>
                      <a:pt x="28" y="103"/>
                      <a:pt x="33" y="101"/>
                      <a:pt x="33" y="97"/>
                    </a:cubicBezTo>
                    <a:cubicBezTo>
                      <a:pt x="34" y="94"/>
                      <a:pt x="36" y="99"/>
                      <a:pt x="37" y="101"/>
                    </a:cubicBezTo>
                    <a:cubicBezTo>
                      <a:pt x="39" y="102"/>
                      <a:pt x="40" y="105"/>
                      <a:pt x="41" y="109"/>
                    </a:cubicBezTo>
                    <a:cubicBezTo>
                      <a:pt x="41" y="114"/>
                      <a:pt x="41" y="124"/>
                      <a:pt x="45" y="127"/>
                    </a:cubicBezTo>
                    <a:cubicBezTo>
                      <a:pt x="48" y="130"/>
                      <a:pt x="49" y="137"/>
                      <a:pt x="48" y="140"/>
                    </a:cubicBezTo>
                    <a:cubicBezTo>
                      <a:pt x="47" y="142"/>
                      <a:pt x="50" y="146"/>
                      <a:pt x="49" y="149"/>
                    </a:cubicBezTo>
                    <a:cubicBezTo>
                      <a:pt x="49" y="150"/>
                      <a:pt x="49" y="150"/>
                      <a:pt x="48" y="151"/>
                    </a:cubicBezTo>
                    <a:cubicBezTo>
                      <a:pt x="52" y="152"/>
                      <a:pt x="55" y="138"/>
                      <a:pt x="55" y="13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66" name="Freeform 62">
                <a:extLst>
                  <a:ext uri="{FF2B5EF4-FFF2-40B4-BE49-F238E27FC236}">
                    <a16:creationId xmlns:a16="http://schemas.microsoft.com/office/drawing/2014/main" id="{7678E276-C32B-4902-BB3C-706A4D640A3F}"/>
                  </a:ext>
                </a:extLst>
              </p:cNvPr>
              <p:cNvSpPr>
                <a:spLocks/>
              </p:cNvSpPr>
              <p:nvPr/>
            </p:nvSpPr>
            <p:spPr bwMode="auto">
              <a:xfrm>
                <a:off x="6559641" y="3546502"/>
                <a:ext cx="57717" cy="35132"/>
              </a:xfrm>
              <a:custGeom>
                <a:avLst/>
                <a:gdLst>
                  <a:gd name="T0" fmla="*/ 24 w 25"/>
                  <a:gd name="T1" fmla="*/ 5 h 15"/>
                  <a:gd name="T2" fmla="*/ 15 w 25"/>
                  <a:gd name="T3" fmla="*/ 3 h 15"/>
                  <a:gd name="T4" fmla="*/ 8 w 25"/>
                  <a:gd name="T5" fmla="*/ 2 h 15"/>
                  <a:gd name="T6" fmla="*/ 2 w 25"/>
                  <a:gd name="T7" fmla="*/ 7 h 15"/>
                  <a:gd name="T8" fmla="*/ 0 w 25"/>
                  <a:gd name="T9" fmla="*/ 10 h 15"/>
                  <a:gd name="T10" fmla="*/ 3 w 25"/>
                  <a:gd name="T11" fmla="*/ 12 h 15"/>
                  <a:gd name="T12" fmla="*/ 8 w 25"/>
                  <a:gd name="T13" fmla="*/ 13 h 15"/>
                  <a:gd name="T14" fmla="*/ 16 w 25"/>
                  <a:gd name="T15" fmla="*/ 14 h 15"/>
                  <a:gd name="T16" fmla="*/ 23 w 25"/>
                  <a:gd name="T17" fmla="*/ 13 h 15"/>
                  <a:gd name="T18" fmla="*/ 23 w 25"/>
                  <a:gd name="T19" fmla="*/ 6 h 15"/>
                  <a:gd name="T20" fmla="*/ 24 w 25"/>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24" y="5"/>
                    </a:moveTo>
                    <a:cubicBezTo>
                      <a:pt x="19" y="1"/>
                      <a:pt x="18" y="4"/>
                      <a:pt x="15" y="3"/>
                    </a:cubicBezTo>
                    <a:cubicBezTo>
                      <a:pt x="11" y="1"/>
                      <a:pt x="10" y="0"/>
                      <a:pt x="8" y="2"/>
                    </a:cubicBezTo>
                    <a:cubicBezTo>
                      <a:pt x="6" y="3"/>
                      <a:pt x="4" y="3"/>
                      <a:pt x="2" y="7"/>
                    </a:cubicBezTo>
                    <a:cubicBezTo>
                      <a:pt x="2" y="8"/>
                      <a:pt x="1" y="9"/>
                      <a:pt x="0" y="10"/>
                    </a:cubicBezTo>
                    <a:cubicBezTo>
                      <a:pt x="1" y="11"/>
                      <a:pt x="2" y="12"/>
                      <a:pt x="3" y="12"/>
                    </a:cubicBezTo>
                    <a:cubicBezTo>
                      <a:pt x="4" y="12"/>
                      <a:pt x="5" y="14"/>
                      <a:pt x="8" y="13"/>
                    </a:cubicBezTo>
                    <a:cubicBezTo>
                      <a:pt x="10" y="13"/>
                      <a:pt x="12" y="15"/>
                      <a:pt x="16" y="14"/>
                    </a:cubicBezTo>
                    <a:cubicBezTo>
                      <a:pt x="19" y="13"/>
                      <a:pt x="22" y="15"/>
                      <a:pt x="23" y="13"/>
                    </a:cubicBezTo>
                    <a:cubicBezTo>
                      <a:pt x="25" y="11"/>
                      <a:pt x="23" y="6"/>
                      <a:pt x="23" y="6"/>
                    </a:cubicBezTo>
                    <a:cubicBezTo>
                      <a:pt x="23" y="6"/>
                      <a:pt x="23" y="6"/>
                      <a:pt x="24" y="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67" name="Freeform 63">
                <a:extLst>
                  <a:ext uri="{FF2B5EF4-FFF2-40B4-BE49-F238E27FC236}">
                    <a16:creationId xmlns:a16="http://schemas.microsoft.com/office/drawing/2014/main" id="{5AFF8436-0D27-47C6-8A60-72E9E02279E5}"/>
                  </a:ext>
                </a:extLst>
              </p:cNvPr>
              <p:cNvSpPr>
                <a:spLocks/>
              </p:cNvSpPr>
              <p:nvPr/>
            </p:nvSpPr>
            <p:spPr bwMode="auto">
              <a:xfrm>
                <a:off x="6791766" y="3645625"/>
                <a:ext cx="139275" cy="283568"/>
              </a:xfrm>
              <a:custGeom>
                <a:avLst/>
                <a:gdLst>
                  <a:gd name="T0" fmla="*/ 44 w 60"/>
                  <a:gd name="T1" fmla="*/ 15 h 123"/>
                  <a:gd name="T2" fmla="*/ 36 w 60"/>
                  <a:gd name="T3" fmla="*/ 9 h 123"/>
                  <a:gd name="T4" fmla="*/ 34 w 60"/>
                  <a:gd name="T5" fmla="*/ 4 h 123"/>
                  <a:gd name="T6" fmla="*/ 27 w 60"/>
                  <a:gd name="T7" fmla="*/ 1 h 123"/>
                  <a:gd name="T8" fmla="*/ 21 w 60"/>
                  <a:gd name="T9" fmla="*/ 5 h 123"/>
                  <a:gd name="T10" fmla="*/ 16 w 60"/>
                  <a:gd name="T11" fmla="*/ 6 h 123"/>
                  <a:gd name="T12" fmla="*/ 9 w 60"/>
                  <a:gd name="T13" fmla="*/ 6 h 123"/>
                  <a:gd name="T14" fmla="*/ 2 w 60"/>
                  <a:gd name="T15" fmla="*/ 6 h 123"/>
                  <a:gd name="T16" fmla="*/ 0 w 60"/>
                  <a:gd name="T17" fmla="*/ 8 h 123"/>
                  <a:gd name="T18" fmla="*/ 3 w 60"/>
                  <a:gd name="T19" fmla="*/ 12 h 123"/>
                  <a:gd name="T20" fmla="*/ 7 w 60"/>
                  <a:gd name="T21" fmla="*/ 18 h 123"/>
                  <a:gd name="T22" fmla="*/ 14 w 60"/>
                  <a:gd name="T23" fmla="*/ 22 h 123"/>
                  <a:gd name="T24" fmla="*/ 20 w 60"/>
                  <a:gd name="T25" fmla="*/ 23 h 123"/>
                  <a:gd name="T26" fmla="*/ 22 w 60"/>
                  <a:gd name="T27" fmla="*/ 30 h 123"/>
                  <a:gd name="T28" fmla="*/ 16 w 60"/>
                  <a:gd name="T29" fmla="*/ 33 h 123"/>
                  <a:gd name="T30" fmla="*/ 25 w 60"/>
                  <a:gd name="T31" fmla="*/ 41 h 123"/>
                  <a:gd name="T32" fmla="*/ 29 w 60"/>
                  <a:gd name="T33" fmla="*/ 48 h 123"/>
                  <a:gd name="T34" fmla="*/ 35 w 60"/>
                  <a:gd name="T35" fmla="*/ 57 h 123"/>
                  <a:gd name="T36" fmla="*/ 42 w 60"/>
                  <a:gd name="T37" fmla="*/ 63 h 123"/>
                  <a:gd name="T38" fmla="*/ 43 w 60"/>
                  <a:gd name="T39" fmla="*/ 71 h 123"/>
                  <a:gd name="T40" fmla="*/ 46 w 60"/>
                  <a:gd name="T41" fmla="*/ 84 h 123"/>
                  <a:gd name="T42" fmla="*/ 40 w 60"/>
                  <a:gd name="T43" fmla="*/ 93 h 123"/>
                  <a:gd name="T44" fmla="*/ 33 w 60"/>
                  <a:gd name="T45" fmla="*/ 98 h 123"/>
                  <a:gd name="T46" fmla="*/ 33 w 60"/>
                  <a:gd name="T47" fmla="*/ 105 h 123"/>
                  <a:gd name="T48" fmla="*/ 24 w 60"/>
                  <a:gd name="T49" fmla="*/ 105 h 123"/>
                  <a:gd name="T50" fmla="*/ 19 w 60"/>
                  <a:gd name="T51" fmla="*/ 109 h 123"/>
                  <a:gd name="T52" fmla="*/ 23 w 60"/>
                  <a:gd name="T53" fmla="*/ 112 h 123"/>
                  <a:gd name="T54" fmla="*/ 20 w 60"/>
                  <a:gd name="T55" fmla="*/ 119 h 123"/>
                  <a:gd name="T56" fmla="*/ 24 w 60"/>
                  <a:gd name="T57" fmla="*/ 122 h 123"/>
                  <a:gd name="T58" fmla="*/ 32 w 60"/>
                  <a:gd name="T59" fmla="*/ 116 h 123"/>
                  <a:gd name="T60" fmla="*/ 34 w 60"/>
                  <a:gd name="T61" fmla="*/ 113 h 123"/>
                  <a:gd name="T62" fmla="*/ 36 w 60"/>
                  <a:gd name="T63" fmla="*/ 109 h 123"/>
                  <a:gd name="T64" fmla="*/ 41 w 60"/>
                  <a:gd name="T65" fmla="*/ 108 h 123"/>
                  <a:gd name="T66" fmla="*/ 52 w 60"/>
                  <a:gd name="T67" fmla="*/ 103 h 123"/>
                  <a:gd name="T68" fmla="*/ 58 w 60"/>
                  <a:gd name="T69" fmla="*/ 92 h 123"/>
                  <a:gd name="T70" fmla="*/ 56 w 60"/>
                  <a:gd name="T71" fmla="*/ 73 h 123"/>
                  <a:gd name="T72" fmla="*/ 49 w 60"/>
                  <a:gd name="T73" fmla="*/ 61 h 123"/>
                  <a:gd name="T74" fmla="*/ 36 w 60"/>
                  <a:gd name="T75" fmla="*/ 50 h 123"/>
                  <a:gd name="T76" fmla="*/ 32 w 60"/>
                  <a:gd name="T77" fmla="*/ 44 h 123"/>
                  <a:gd name="T78" fmla="*/ 30 w 60"/>
                  <a:gd name="T79" fmla="*/ 33 h 123"/>
                  <a:gd name="T80" fmla="*/ 36 w 60"/>
                  <a:gd name="T81" fmla="*/ 26 h 123"/>
                  <a:gd name="T82" fmla="*/ 39 w 60"/>
                  <a:gd name="T83" fmla="*/ 21 h 123"/>
                  <a:gd name="T84" fmla="*/ 45 w 60"/>
                  <a:gd name="T85" fmla="*/ 17 h 123"/>
                  <a:gd name="T86" fmla="*/ 46 w 60"/>
                  <a:gd name="T87" fmla="*/ 16 h 123"/>
                  <a:gd name="T88" fmla="*/ 44 w 60"/>
                  <a:gd name="T89" fmla="*/ 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 h="123">
                    <a:moveTo>
                      <a:pt x="44" y="15"/>
                    </a:moveTo>
                    <a:cubicBezTo>
                      <a:pt x="42" y="15"/>
                      <a:pt x="36" y="10"/>
                      <a:pt x="36" y="9"/>
                    </a:cubicBezTo>
                    <a:cubicBezTo>
                      <a:pt x="36" y="7"/>
                      <a:pt x="39" y="5"/>
                      <a:pt x="34" y="4"/>
                    </a:cubicBezTo>
                    <a:cubicBezTo>
                      <a:pt x="29" y="3"/>
                      <a:pt x="28" y="2"/>
                      <a:pt x="27" y="1"/>
                    </a:cubicBezTo>
                    <a:cubicBezTo>
                      <a:pt x="26" y="0"/>
                      <a:pt x="22" y="3"/>
                      <a:pt x="21" y="5"/>
                    </a:cubicBezTo>
                    <a:cubicBezTo>
                      <a:pt x="20" y="7"/>
                      <a:pt x="18" y="4"/>
                      <a:pt x="16" y="6"/>
                    </a:cubicBezTo>
                    <a:cubicBezTo>
                      <a:pt x="13" y="7"/>
                      <a:pt x="10" y="3"/>
                      <a:pt x="9" y="6"/>
                    </a:cubicBezTo>
                    <a:cubicBezTo>
                      <a:pt x="7" y="8"/>
                      <a:pt x="4" y="4"/>
                      <a:pt x="2" y="6"/>
                    </a:cubicBezTo>
                    <a:cubicBezTo>
                      <a:pt x="2" y="7"/>
                      <a:pt x="1" y="8"/>
                      <a:pt x="0" y="8"/>
                    </a:cubicBezTo>
                    <a:cubicBezTo>
                      <a:pt x="2" y="10"/>
                      <a:pt x="3" y="11"/>
                      <a:pt x="3" y="12"/>
                    </a:cubicBezTo>
                    <a:cubicBezTo>
                      <a:pt x="3" y="14"/>
                      <a:pt x="7" y="16"/>
                      <a:pt x="7" y="18"/>
                    </a:cubicBezTo>
                    <a:cubicBezTo>
                      <a:pt x="7" y="21"/>
                      <a:pt x="12" y="23"/>
                      <a:pt x="14" y="22"/>
                    </a:cubicBezTo>
                    <a:cubicBezTo>
                      <a:pt x="15" y="21"/>
                      <a:pt x="19" y="20"/>
                      <a:pt x="20" y="23"/>
                    </a:cubicBezTo>
                    <a:cubicBezTo>
                      <a:pt x="20" y="27"/>
                      <a:pt x="22" y="27"/>
                      <a:pt x="22" y="30"/>
                    </a:cubicBezTo>
                    <a:cubicBezTo>
                      <a:pt x="22" y="32"/>
                      <a:pt x="17" y="31"/>
                      <a:pt x="16" y="33"/>
                    </a:cubicBezTo>
                    <a:cubicBezTo>
                      <a:pt x="15" y="36"/>
                      <a:pt x="25" y="39"/>
                      <a:pt x="25" y="41"/>
                    </a:cubicBezTo>
                    <a:cubicBezTo>
                      <a:pt x="25" y="43"/>
                      <a:pt x="28" y="45"/>
                      <a:pt x="29" y="48"/>
                    </a:cubicBezTo>
                    <a:cubicBezTo>
                      <a:pt x="30" y="50"/>
                      <a:pt x="34" y="54"/>
                      <a:pt x="35" y="57"/>
                    </a:cubicBezTo>
                    <a:cubicBezTo>
                      <a:pt x="36" y="60"/>
                      <a:pt x="40" y="61"/>
                      <a:pt x="42" y="63"/>
                    </a:cubicBezTo>
                    <a:cubicBezTo>
                      <a:pt x="43" y="64"/>
                      <a:pt x="44" y="68"/>
                      <a:pt x="43" y="71"/>
                    </a:cubicBezTo>
                    <a:cubicBezTo>
                      <a:pt x="43" y="74"/>
                      <a:pt x="43" y="80"/>
                      <a:pt x="46" y="84"/>
                    </a:cubicBezTo>
                    <a:cubicBezTo>
                      <a:pt x="49" y="89"/>
                      <a:pt x="42" y="91"/>
                      <a:pt x="40" y="93"/>
                    </a:cubicBezTo>
                    <a:cubicBezTo>
                      <a:pt x="38" y="96"/>
                      <a:pt x="39" y="99"/>
                      <a:pt x="33" y="98"/>
                    </a:cubicBezTo>
                    <a:cubicBezTo>
                      <a:pt x="27" y="96"/>
                      <a:pt x="34" y="103"/>
                      <a:pt x="33" y="105"/>
                    </a:cubicBezTo>
                    <a:cubicBezTo>
                      <a:pt x="32" y="107"/>
                      <a:pt x="24" y="103"/>
                      <a:pt x="24" y="105"/>
                    </a:cubicBezTo>
                    <a:cubicBezTo>
                      <a:pt x="24" y="106"/>
                      <a:pt x="21" y="108"/>
                      <a:pt x="19" y="109"/>
                    </a:cubicBezTo>
                    <a:cubicBezTo>
                      <a:pt x="20" y="110"/>
                      <a:pt x="21" y="111"/>
                      <a:pt x="23" y="112"/>
                    </a:cubicBezTo>
                    <a:cubicBezTo>
                      <a:pt x="25" y="113"/>
                      <a:pt x="20" y="115"/>
                      <a:pt x="20" y="119"/>
                    </a:cubicBezTo>
                    <a:cubicBezTo>
                      <a:pt x="21" y="122"/>
                      <a:pt x="23" y="123"/>
                      <a:pt x="24" y="122"/>
                    </a:cubicBezTo>
                    <a:cubicBezTo>
                      <a:pt x="26" y="120"/>
                      <a:pt x="30" y="117"/>
                      <a:pt x="32" y="116"/>
                    </a:cubicBezTo>
                    <a:cubicBezTo>
                      <a:pt x="34" y="116"/>
                      <a:pt x="32" y="113"/>
                      <a:pt x="34" y="113"/>
                    </a:cubicBezTo>
                    <a:cubicBezTo>
                      <a:pt x="36" y="113"/>
                      <a:pt x="35" y="110"/>
                      <a:pt x="36" y="109"/>
                    </a:cubicBezTo>
                    <a:cubicBezTo>
                      <a:pt x="37" y="107"/>
                      <a:pt x="38" y="108"/>
                      <a:pt x="41" y="108"/>
                    </a:cubicBezTo>
                    <a:cubicBezTo>
                      <a:pt x="44" y="108"/>
                      <a:pt x="48" y="105"/>
                      <a:pt x="52" y="103"/>
                    </a:cubicBezTo>
                    <a:cubicBezTo>
                      <a:pt x="56" y="100"/>
                      <a:pt x="56" y="100"/>
                      <a:pt x="58" y="92"/>
                    </a:cubicBezTo>
                    <a:cubicBezTo>
                      <a:pt x="60" y="85"/>
                      <a:pt x="56" y="76"/>
                      <a:pt x="56" y="73"/>
                    </a:cubicBezTo>
                    <a:cubicBezTo>
                      <a:pt x="56" y="71"/>
                      <a:pt x="51" y="61"/>
                      <a:pt x="49" y="61"/>
                    </a:cubicBezTo>
                    <a:cubicBezTo>
                      <a:pt x="46" y="61"/>
                      <a:pt x="37" y="51"/>
                      <a:pt x="36" y="50"/>
                    </a:cubicBezTo>
                    <a:cubicBezTo>
                      <a:pt x="34" y="48"/>
                      <a:pt x="34" y="46"/>
                      <a:pt x="32" y="44"/>
                    </a:cubicBezTo>
                    <a:cubicBezTo>
                      <a:pt x="30" y="42"/>
                      <a:pt x="29" y="36"/>
                      <a:pt x="30" y="33"/>
                    </a:cubicBezTo>
                    <a:cubicBezTo>
                      <a:pt x="31" y="29"/>
                      <a:pt x="36" y="28"/>
                      <a:pt x="36" y="26"/>
                    </a:cubicBezTo>
                    <a:cubicBezTo>
                      <a:pt x="36" y="23"/>
                      <a:pt x="36" y="21"/>
                      <a:pt x="39" y="21"/>
                    </a:cubicBezTo>
                    <a:cubicBezTo>
                      <a:pt x="41" y="21"/>
                      <a:pt x="44" y="19"/>
                      <a:pt x="45" y="17"/>
                    </a:cubicBezTo>
                    <a:cubicBezTo>
                      <a:pt x="45" y="17"/>
                      <a:pt x="45" y="16"/>
                      <a:pt x="46" y="16"/>
                    </a:cubicBezTo>
                    <a:cubicBezTo>
                      <a:pt x="45" y="15"/>
                      <a:pt x="45" y="15"/>
                      <a:pt x="44" y="1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68" name="Freeform 64">
                <a:extLst>
                  <a:ext uri="{FF2B5EF4-FFF2-40B4-BE49-F238E27FC236}">
                    <a16:creationId xmlns:a16="http://schemas.microsoft.com/office/drawing/2014/main" id="{78E698BF-5E47-4047-90E5-CF8E6A186B38}"/>
                  </a:ext>
                </a:extLst>
              </p:cNvPr>
              <p:cNvSpPr>
                <a:spLocks/>
              </p:cNvSpPr>
              <p:nvPr/>
            </p:nvSpPr>
            <p:spPr bwMode="auto">
              <a:xfrm>
                <a:off x="6791766" y="3816268"/>
                <a:ext cx="112925" cy="81557"/>
              </a:xfrm>
              <a:custGeom>
                <a:avLst/>
                <a:gdLst>
                  <a:gd name="T0" fmla="*/ 24 w 49"/>
                  <a:gd name="T1" fmla="*/ 31 h 35"/>
                  <a:gd name="T2" fmla="*/ 33 w 49"/>
                  <a:gd name="T3" fmla="*/ 31 h 35"/>
                  <a:gd name="T4" fmla="*/ 33 w 49"/>
                  <a:gd name="T5" fmla="*/ 24 h 35"/>
                  <a:gd name="T6" fmla="*/ 40 w 49"/>
                  <a:gd name="T7" fmla="*/ 19 h 35"/>
                  <a:gd name="T8" fmla="*/ 46 w 49"/>
                  <a:gd name="T9" fmla="*/ 10 h 35"/>
                  <a:gd name="T10" fmla="*/ 43 w 49"/>
                  <a:gd name="T11" fmla="*/ 0 h 35"/>
                  <a:gd name="T12" fmla="*/ 38 w 49"/>
                  <a:gd name="T13" fmla="*/ 1 h 35"/>
                  <a:gd name="T14" fmla="*/ 32 w 49"/>
                  <a:gd name="T15" fmla="*/ 3 h 35"/>
                  <a:gd name="T16" fmla="*/ 30 w 49"/>
                  <a:gd name="T17" fmla="*/ 5 h 35"/>
                  <a:gd name="T18" fmla="*/ 25 w 49"/>
                  <a:gd name="T19" fmla="*/ 2 h 35"/>
                  <a:gd name="T20" fmla="*/ 14 w 49"/>
                  <a:gd name="T21" fmla="*/ 2 h 35"/>
                  <a:gd name="T22" fmla="*/ 3 w 49"/>
                  <a:gd name="T23" fmla="*/ 7 h 35"/>
                  <a:gd name="T24" fmla="*/ 4 w 49"/>
                  <a:gd name="T25" fmla="*/ 14 h 35"/>
                  <a:gd name="T26" fmla="*/ 5 w 49"/>
                  <a:gd name="T27" fmla="*/ 20 h 35"/>
                  <a:gd name="T28" fmla="*/ 4 w 49"/>
                  <a:gd name="T29" fmla="*/ 21 h 35"/>
                  <a:gd name="T30" fmla="*/ 7 w 49"/>
                  <a:gd name="T31" fmla="*/ 28 h 35"/>
                  <a:gd name="T32" fmla="*/ 12 w 49"/>
                  <a:gd name="T33" fmla="*/ 29 h 35"/>
                  <a:gd name="T34" fmla="*/ 12 w 49"/>
                  <a:gd name="T35" fmla="*/ 33 h 35"/>
                  <a:gd name="T36" fmla="*/ 18 w 49"/>
                  <a:gd name="T37" fmla="*/ 34 h 35"/>
                  <a:gd name="T38" fmla="*/ 19 w 49"/>
                  <a:gd name="T39" fmla="*/ 35 h 35"/>
                  <a:gd name="T40" fmla="*/ 24 w 49"/>
                  <a:gd name="T41"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35">
                    <a:moveTo>
                      <a:pt x="24" y="31"/>
                    </a:moveTo>
                    <a:cubicBezTo>
                      <a:pt x="24" y="29"/>
                      <a:pt x="32" y="33"/>
                      <a:pt x="33" y="31"/>
                    </a:cubicBezTo>
                    <a:cubicBezTo>
                      <a:pt x="34" y="29"/>
                      <a:pt x="27" y="22"/>
                      <a:pt x="33" y="24"/>
                    </a:cubicBezTo>
                    <a:cubicBezTo>
                      <a:pt x="39" y="25"/>
                      <a:pt x="38" y="22"/>
                      <a:pt x="40" y="19"/>
                    </a:cubicBezTo>
                    <a:cubicBezTo>
                      <a:pt x="42" y="17"/>
                      <a:pt x="49" y="15"/>
                      <a:pt x="46" y="10"/>
                    </a:cubicBezTo>
                    <a:cubicBezTo>
                      <a:pt x="44" y="7"/>
                      <a:pt x="43" y="3"/>
                      <a:pt x="43" y="0"/>
                    </a:cubicBezTo>
                    <a:cubicBezTo>
                      <a:pt x="41" y="2"/>
                      <a:pt x="39" y="2"/>
                      <a:pt x="38" y="1"/>
                    </a:cubicBezTo>
                    <a:cubicBezTo>
                      <a:pt x="36" y="1"/>
                      <a:pt x="32" y="0"/>
                      <a:pt x="32" y="3"/>
                    </a:cubicBezTo>
                    <a:cubicBezTo>
                      <a:pt x="32" y="6"/>
                      <a:pt x="29" y="6"/>
                      <a:pt x="30" y="5"/>
                    </a:cubicBezTo>
                    <a:cubicBezTo>
                      <a:pt x="30" y="4"/>
                      <a:pt x="27" y="4"/>
                      <a:pt x="25" y="2"/>
                    </a:cubicBezTo>
                    <a:cubicBezTo>
                      <a:pt x="23" y="0"/>
                      <a:pt x="17" y="3"/>
                      <a:pt x="14" y="2"/>
                    </a:cubicBezTo>
                    <a:cubicBezTo>
                      <a:pt x="11" y="1"/>
                      <a:pt x="6" y="3"/>
                      <a:pt x="3" y="7"/>
                    </a:cubicBezTo>
                    <a:cubicBezTo>
                      <a:pt x="0" y="11"/>
                      <a:pt x="4" y="11"/>
                      <a:pt x="4" y="14"/>
                    </a:cubicBezTo>
                    <a:cubicBezTo>
                      <a:pt x="4" y="18"/>
                      <a:pt x="6" y="18"/>
                      <a:pt x="5" y="20"/>
                    </a:cubicBezTo>
                    <a:cubicBezTo>
                      <a:pt x="5" y="21"/>
                      <a:pt x="5" y="21"/>
                      <a:pt x="4" y="21"/>
                    </a:cubicBezTo>
                    <a:cubicBezTo>
                      <a:pt x="8" y="22"/>
                      <a:pt x="6" y="26"/>
                      <a:pt x="7" y="28"/>
                    </a:cubicBezTo>
                    <a:cubicBezTo>
                      <a:pt x="7" y="30"/>
                      <a:pt x="10" y="29"/>
                      <a:pt x="12" y="29"/>
                    </a:cubicBezTo>
                    <a:cubicBezTo>
                      <a:pt x="13" y="29"/>
                      <a:pt x="11" y="31"/>
                      <a:pt x="12" y="33"/>
                    </a:cubicBezTo>
                    <a:cubicBezTo>
                      <a:pt x="13" y="35"/>
                      <a:pt x="18" y="32"/>
                      <a:pt x="18" y="34"/>
                    </a:cubicBezTo>
                    <a:cubicBezTo>
                      <a:pt x="19" y="34"/>
                      <a:pt x="19" y="35"/>
                      <a:pt x="19" y="35"/>
                    </a:cubicBezTo>
                    <a:cubicBezTo>
                      <a:pt x="21" y="34"/>
                      <a:pt x="24" y="32"/>
                      <a:pt x="24" y="3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69" name="Freeform 65">
                <a:extLst>
                  <a:ext uri="{FF2B5EF4-FFF2-40B4-BE49-F238E27FC236}">
                    <a16:creationId xmlns:a16="http://schemas.microsoft.com/office/drawing/2014/main" id="{B580E777-9096-4DF8-8EFA-F10045F6DF16}"/>
                  </a:ext>
                </a:extLst>
              </p:cNvPr>
              <p:cNvSpPr>
                <a:spLocks/>
              </p:cNvSpPr>
              <p:nvPr/>
            </p:nvSpPr>
            <p:spPr bwMode="auto">
              <a:xfrm>
                <a:off x="6755379" y="3661937"/>
                <a:ext cx="138020" cy="168133"/>
              </a:xfrm>
              <a:custGeom>
                <a:avLst/>
                <a:gdLst>
                  <a:gd name="T0" fmla="*/ 41 w 60"/>
                  <a:gd name="T1" fmla="*/ 34 h 73"/>
                  <a:gd name="T2" fmla="*/ 32 w 60"/>
                  <a:gd name="T3" fmla="*/ 26 h 73"/>
                  <a:gd name="T4" fmla="*/ 38 w 60"/>
                  <a:gd name="T5" fmla="*/ 23 h 73"/>
                  <a:gd name="T6" fmla="*/ 36 w 60"/>
                  <a:gd name="T7" fmla="*/ 16 h 73"/>
                  <a:gd name="T8" fmla="*/ 30 w 60"/>
                  <a:gd name="T9" fmla="*/ 15 h 73"/>
                  <a:gd name="T10" fmla="*/ 23 w 60"/>
                  <a:gd name="T11" fmla="*/ 11 h 73"/>
                  <a:gd name="T12" fmla="*/ 19 w 60"/>
                  <a:gd name="T13" fmla="*/ 5 h 73"/>
                  <a:gd name="T14" fmla="*/ 16 w 60"/>
                  <a:gd name="T15" fmla="*/ 1 h 73"/>
                  <a:gd name="T16" fmla="*/ 13 w 60"/>
                  <a:gd name="T17" fmla="*/ 1 h 73"/>
                  <a:gd name="T18" fmla="*/ 12 w 60"/>
                  <a:gd name="T19" fmla="*/ 5 h 73"/>
                  <a:gd name="T20" fmla="*/ 12 w 60"/>
                  <a:gd name="T21" fmla="*/ 12 h 73"/>
                  <a:gd name="T22" fmla="*/ 7 w 60"/>
                  <a:gd name="T23" fmla="*/ 8 h 73"/>
                  <a:gd name="T24" fmla="*/ 3 w 60"/>
                  <a:gd name="T25" fmla="*/ 15 h 73"/>
                  <a:gd name="T26" fmla="*/ 0 w 60"/>
                  <a:gd name="T27" fmla="*/ 17 h 73"/>
                  <a:gd name="T28" fmla="*/ 2 w 60"/>
                  <a:gd name="T29" fmla="*/ 18 h 73"/>
                  <a:gd name="T30" fmla="*/ 3 w 60"/>
                  <a:gd name="T31" fmla="*/ 25 h 73"/>
                  <a:gd name="T32" fmla="*/ 8 w 60"/>
                  <a:gd name="T33" fmla="*/ 27 h 73"/>
                  <a:gd name="T34" fmla="*/ 8 w 60"/>
                  <a:gd name="T35" fmla="*/ 35 h 73"/>
                  <a:gd name="T36" fmla="*/ 5 w 60"/>
                  <a:gd name="T37" fmla="*/ 41 h 73"/>
                  <a:gd name="T38" fmla="*/ 13 w 60"/>
                  <a:gd name="T39" fmla="*/ 39 h 73"/>
                  <a:gd name="T40" fmla="*/ 18 w 60"/>
                  <a:gd name="T41" fmla="*/ 38 h 73"/>
                  <a:gd name="T42" fmla="*/ 24 w 60"/>
                  <a:gd name="T43" fmla="*/ 37 h 73"/>
                  <a:gd name="T44" fmla="*/ 31 w 60"/>
                  <a:gd name="T45" fmla="*/ 37 h 73"/>
                  <a:gd name="T46" fmla="*/ 37 w 60"/>
                  <a:gd name="T47" fmla="*/ 43 h 73"/>
                  <a:gd name="T48" fmla="*/ 38 w 60"/>
                  <a:gd name="T49" fmla="*/ 52 h 73"/>
                  <a:gd name="T50" fmla="*/ 43 w 60"/>
                  <a:gd name="T51" fmla="*/ 61 h 73"/>
                  <a:gd name="T52" fmla="*/ 42 w 60"/>
                  <a:gd name="T53" fmla="*/ 70 h 73"/>
                  <a:gd name="T54" fmla="*/ 46 w 60"/>
                  <a:gd name="T55" fmla="*/ 72 h 73"/>
                  <a:gd name="T56" fmla="*/ 48 w 60"/>
                  <a:gd name="T57" fmla="*/ 70 h 73"/>
                  <a:gd name="T58" fmla="*/ 54 w 60"/>
                  <a:gd name="T59" fmla="*/ 68 h 73"/>
                  <a:gd name="T60" fmla="*/ 59 w 60"/>
                  <a:gd name="T61" fmla="*/ 67 h 73"/>
                  <a:gd name="T62" fmla="*/ 59 w 60"/>
                  <a:gd name="T63" fmla="*/ 64 h 73"/>
                  <a:gd name="T64" fmla="*/ 58 w 60"/>
                  <a:gd name="T65" fmla="*/ 56 h 73"/>
                  <a:gd name="T66" fmla="*/ 51 w 60"/>
                  <a:gd name="T67" fmla="*/ 50 h 73"/>
                  <a:gd name="T68" fmla="*/ 45 w 60"/>
                  <a:gd name="T69" fmla="*/ 41 h 73"/>
                  <a:gd name="T70" fmla="*/ 41 w 60"/>
                  <a:gd name="T71" fmla="*/ 3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73">
                    <a:moveTo>
                      <a:pt x="41" y="34"/>
                    </a:moveTo>
                    <a:cubicBezTo>
                      <a:pt x="41" y="32"/>
                      <a:pt x="31" y="29"/>
                      <a:pt x="32" y="26"/>
                    </a:cubicBezTo>
                    <a:cubicBezTo>
                      <a:pt x="33" y="24"/>
                      <a:pt x="38" y="25"/>
                      <a:pt x="38" y="23"/>
                    </a:cubicBezTo>
                    <a:cubicBezTo>
                      <a:pt x="38" y="20"/>
                      <a:pt x="36" y="20"/>
                      <a:pt x="36" y="16"/>
                    </a:cubicBezTo>
                    <a:cubicBezTo>
                      <a:pt x="35" y="13"/>
                      <a:pt x="31" y="14"/>
                      <a:pt x="30" y="15"/>
                    </a:cubicBezTo>
                    <a:cubicBezTo>
                      <a:pt x="28" y="16"/>
                      <a:pt x="23" y="14"/>
                      <a:pt x="23" y="11"/>
                    </a:cubicBezTo>
                    <a:cubicBezTo>
                      <a:pt x="23" y="9"/>
                      <a:pt x="19" y="7"/>
                      <a:pt x="19" y="5"/>
                    </a:cubicBezTo>
                    <a:cubicBezTo>
                      <a:pt x="19" y="4"/>
                      <a:pt x="18" y="3"/>
                      <a:pt x="16" y="1"/>
                    </a:cubicBezTo>
                    <a:cubicBezTo>
                      <a:pt x="15" y="2"/>
                      <a:pt x="14" y="2"/>
                      <a:pt x="13" y="1"/>
                    </a:cubicBezTo>
                    <a:cubicBezTo>
                      <a:pt x="12" y="0"/>
                      <a:pt x="11" y="4"/>
                      <a:pt x="12" y="5"/>
                    </a:cubicBezTo>
                    <a:cubicBezTo>
                      <a:pt x="13" y="6"/>
                      <a:pt x="14" y="12"/>
                      <a:pt x="12" y="12"/>
                    </a:cubicBezTo>
                    <a:cubicBezTo>
                      <a:pt x="9" y="11"/>
                      <a:pt x="9" y="8"/>
                      <a:pt x="7" y="8"/>
                    </a:cubicBezTo>
                    <a:cubicBezTo>
                      <a:pt x="7" y="8"/>
                      <a:pt x="3" y="13"/>
                      <a:pt x="3" y="15"/>
                    </a:cubicBezTo>
                    <a:cubicBezTo>
                      <a:pt x="3" y="16"/>
                      <a:pt x="2" y="16"/>
                      <a:pt x="0" y="17"/>
                    </a:cubicBezTo>
                    <a:cubicBezTo>
                      <a:pt x="1" y="18"/>
                      <a:pt x="2" y="18"/>
                      <a:pt x="2" y="18"/>
                    </a:cubicBezTo>
                    <a:cubicBezTo>
                      <a:pt x="3" y="20"/>
                      <a:pt x="2" y="22"/>
                      <a:pt x="3" y="25"/>
                    </a:cubicBezTo>
                    <a:cubicBezTo>
                      <a:pt x="4" y="27"/>
                      <a:pt x="7" y="23"/>
                      <a:pt x="8" y="27"/>
                    </a:cubicBezTo>
                    <a:cubicBezTo>
                      <a:pt x="9" y="30"/>
                      <a:pt x="8" y="32"/>
                      <a:pt x="8" y="35"/>
                    </a:cubicBezTo>
                    <a:cubicBezTo>
                      <a:pt x="8" y="39"/>
                      <a:pt x="5" y="38"/>
                      <a:pt x="5" y="41"/>
                    </a:cubicBezTo>
                    <a:cubicBezTo>
                      <a:pt x="6" y="45"/>
                      <a:pt x="10" y="41"/>
                      <a:pt x="13" y="39"/>
                    </a:cubicBezTo>
                    <a:cubicBezTo>
                      <a:pt x="15" y="37"/>
                      <a:pt x="17" y="37"/>
                      <a:pt x="18" y="38"/>
                    </a:cubicBezTo>
                    <a:cubicBezTo>
                      <a:pt x="20" y="40"/>
                      <a:pt x="23" y="39"/>
                      <a:pt x="24" y="37"/>
                    </a:cubicBezTo>
                    <a:cubicBezTo>
                      <a:pt x="24" y="35"/>
                      <a:pt x="29" y="35"/>
                      <a:pt x="31" y="37"/>
                    </a:cubicBezTo>
                    <a:cubicBezTo>
                      <a:pt x="33" y="39"/>
                      <a:pt x="35" y="41"/>
                      <a:pt x="37" y="43"/>
                    </a:cubicBezTo>
                    <a:cubicBezTo>
                      <a:pt x="39" y="44"/>
                      <a:pt x="35" y="51"/>
                      <a:pt x="38" y="52"/>
                    </a:cubicBezTo>
                    <a:cubicBezTo>
                      <a:pt x="40" y="53"/>
                      <a:pt x="44" y="57"/>
                      <a:pt x="43" y="61"/>
                    </a:cubicBezTo>
                    <a:cubicBezTo>
                      <a:pt x="43" y="64"/>
                      <a:pt x="45" y="67"/>
                      <a:pt x="42" y="70"/>
                    </a:cubicBezTo>
                    <a:cubicBezTo>
                      <a:pt x="44" y="71"/>
                      <a:pt x="46" y="71"/>
                      <a:pt x="46" y="72"/>
                    </a:cubicBezTo>
                    <a:cubicBezTo>
                      <a:pt x="45" y="73"/>
                      <a:pt x="48" y="73"/>
                      <a:pt x="48" y="70"/>
                    </a:cubicBezTo>
                    <a:cubicBezTo>
                      <a:pt x="48" y="67"/>
                      <a:pt x="52" y="68"/>
                      <a:pt x="54" y="68"/>
                    </a:cubicBezTo>
                    <a:cubicBezTo>
                      <a:pt x="55" y="69"/>
                      <a:pt x="57" y="69"/>
                      <a:pt x="59" y="67"/>
                    </a:cubicBezTo>
                    <a:cubicBezTo>
                      <a:pt x="59" y="66"/>
                      <a:pt x="59" y="65"/>
                      <a:pt x="59" y="64"/>
                    </a:cubicBezTo>
                    <a:cubicBezTo>
                      <a:pt x="60" y="61"/>
                      <a:pt x="59" y="57"/>
                      <a:pt x="58" y="56"/>
                    </a:cubicBezTo>
                    <a:cubicBezTo>
                      <a:pt x="56" y="54"/>
                      <a:pt x="52" y="53"/>
                      <a:pt x="51" y="50"/>
                    </a:cubicBezTo>
                    <a:cubicBezTo>
                      <a:pt x="50" y="47"/>
                      <a:pt x="46" y="43"/>
                      <a:pt x="45" y="41"/>
                    </a:cubicBezTo>
                    <a:cubicBezTo>
                      <a:pt x="44" y="38"/>
                      <a:pt x="41" y="36"/>
                      <a:pt x="41" y="3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70" name="Freeform 66">
                <a:extLst>
                  <a:ext uri="{FF2B5EF4-FFF2-40B4-BE49-F238E27FC236}">
                    <a16:creationId xmlns:a16="http://schemas.microsoft.com/office/drawing/2014/main" id="{193A8D87-778C-4AD1-A14C-347200D592C9}"/>
                  </a:ext>
                </a:extLst>
              </p:cNvPr>
              <p:cNvSpPr>
                <a:spLocks/>
              </p:cNvSpPr>
              <p:nvPr/>
            </p:nvSpPr>
            <p:spPr bwMode="auto">
              <a:xfrm>
                <a:off x="6708954" y="3702088"/>
                <a:ext cx="150567" cy="281058"/>
              </a:xfrm>
              <a:custGeom>
                <a:avLst/>
                <a:gdLst>
                  <a:gd name="T0" fmla="*/ 40 w 65"/>
                  <a:gd name="T1" fmla="*/ 64 h 122"/>
                  <a:gd name="T2" fmla="*/ 39 w 65"/>
                  <a:gd name="T3" fmla="*/ 57 h 122"/>
                  <a:gd name="T4" fmla="*/ 50 w 65"/>
                  <a:gd name="T5" fmla="*/ 52 h 122"/>
                  <a:gd name="T6" fmla="*/ 61 w 65"/>
                  <a:gd name="T7" fmla="*/ 52 h 122"/>
                  <a:gd name="T8" fmla="*/ 62 w 65"/>
                  <a:gd name="T9" fmla="*/ 53 h 122"/>
                  <a:gd name="T10" fmla="*/ 63 w 65"/>
                  <a:gd name="T11" fmla="*/ 44 h 122"/>
                  <a:gd name="T12" fmla="*/ 58 w 65"/>
                  <a:gd name="T13" fmla="*/ 35 h 122"/>
                  <a:gd name="T14" fmla="*/ 57 w 65"/>
                  <a:gd name="T15" fmla="*/ 26 h 122"/>
                  <a:gd name="T16" fmla="*/ 51 w 65"/>
                  <a:gd name="T17" fmla="*/ 20 h 122"/>
                  <a:gd name="T18" fmla="*/ 44 w 65"/>
                  <a:gd name="T19" fmla="*/ 20 h 122"/>
                  <a:gd name="T20" fmla="*/ 38 w 65"/>
                  <a:gd name="T21" fmla="*/ 21 h 122"/>
                  <a:gd name="T22" fmla="*/ 33 w 65"/>
                  <a:gd name="T23" fmla="*/ 22 h 122"/>
                  <a:gd name="T24" fmla="*/ 25 w 65"/>
                  <a:gd name="T25" fmla="*/ 24 h 122"/>
                  <a:gd name="T26" fmla="*/ 28 w 65"/>
                  <a:gd name="T27" fmla="*/ 18 h 122"/>
                  <a:gd name="T28" fmla="*/ 28 w 65"/>
                  <a:gd name="T29" fmla="*/ 10 h 122"/>
                  <a:gd name="T30" fmla="*/ 23 w 65"/>
                  <a:gd name="T31" fmla="*/ 8 h 122"/>
                  <a:gd name="T32" fmla="*/ 22 w 65"/>
                  <a:gd name="T33" fmla="*/ 1 h 122"/>
                  <a:gd name="T34" fmla="*/ 20 w 65"/>
                  <a:gd name="T35" fmla="*/ 0 h 122"/>
                  <a:gd name="T36" fmla="*/ 19 w 65"/>
                  <a:gd name="T37" fmla="*/ 1 h 122"/>
                  <a:gd name="T38" fmla="*/ 12 w 65"/>
                  <a:gd name="T39" fmla="*/ 5 h 122"/>
                  <a:gd name="T40" fmla="*/ 6 w 65"/>
                  <a:gd name="T41" fmla="*/ 7 h 122"/>
                  <a:gd name="T42" fmla="*/ 1 w 65"/>
                  <a:gd name="T43" fmla="*/ 10 h 122"/>
                  <a:gd name="T44" fmla="*/ 0 w 65"/>
                  <a:gd name="T45" fmla="*/ 22 h 122"/>
                  <a:gd name="T46" fmla="*/ 6 w 65"/>
                  <a:gd name="T47" fmla="*/ 30 h 122"/>
                  <a:gd name="T48" fmla="*/ 7 w 65"/>
                  <a:gd name="T49" fmla="*/ 35 h 122"/>
                  <a:gd name="T50" fmla="*/ 7 w 65"/>
                  <a:gd name="T51" fmla="*/ 39 h 122"/>
                  <a:gd name="T52" fmla="*/ 6 w 65"/>
                  <a:gd name="T53" fmla="*/ 45 h 122"/>
                  <a:gd name="T54" fmla="*/ 9 w 65"/>
                  <a:gd name="T55" fmla="*/ 53 h 122"/>
                  <a:gd name="T56" fmla="*/ 12 w 65"/>
                  <a:gd name="T57" fmla="*/ 63 h 122"/>
                  <a:gd name="T58" fmla="*/ 14 w 65"/>
                  <a:gd name="T59" fmla="*/ 69 h 122"/>
                  <a:gd name="T60" fmla="*/ 7 w 65"/>
                  <a:gd name="T61" fmla="*/ 82 h 122"/>
                  <a:gd name="T62" fmla="*/ 5 w 65"/>
                  <a:gd name="T63" fmla="*/ 94 h 122"/>
                  <a:gd name="T64" fmla="*/ 6 w 65"/>
                  <a:gd name="T65" fmla="*/ 101 h 122"/>
                  <a:gd name="T66" fmla="*/ 16 w 65"/>
                  <a:gd name="T67" fmla="*/ 112 h 122"/>
                  <a:gd name="T68" fmla="*/ 19 w 65"/>
                  <a:gd name="T69" fmla="*/ 116 h 122"/>
                  <a:gd name="T70" fmla="*/ 23 w 65"/>
                  <a:gd name="T71" fmla="*/ 116 h 122"/>
                  <a:gd name="T72" fmla="*/ 27 w 65"/>
                  <a:gd name="T73" fmla="*/ 121 h 122"/>
                  <a:gd name="T74" fmla="*/ 34 w 65"/>
                  <a:gd name="T75" fmla="*/ 121 h 122"/>
                  <a:gd name="T76" fmla="*/ 36 w 65"/>
                  <a:gd name="T77" fmla="*/ 118 h 122"/>
                  <a:gd name="T78" fmla="*/ 27 w 65"/>
                  <a:gd name="T79" fmla="*/ 113 h 122"/>
                  <a:gd name="T80" fmla="*/ 21 w 65"/>
                  <a:gd name="T81" fmla="*/ 104 h 122"/>
                  <a:gd name="T82" fmla="*/ 18 w 65"/>
                  <a:gd name="T83" fmla="*/ 96 h 122"/>
                  <a:gd name="T84" fmla="*/ 13 w 65"/>
                  <a:gd name="T85" fmla="*/ 92 h 122"/>
                  <a:gd name="T86" fmla="*/ 14 w 65"/>
                  <a:gd name="T87" fmla="*/ 79 h 122"/>
                  <a:gd name="T88" fmla="*/ 19 w 65"/>
                  <a:gd name="T89" fmla="*/ 63 h 122"/>
                  <a:gd name="T90" fmla="*/ 25 w 65"/>
                  <a:gd name="T91" fmla="*/ 61 h 122"/>
                  <a:gd name="T92" fmla="*/ 31 w 65"/>
                  <a:gd name="T93" fmla="*/ 66 h 122"/>
                  <a:gd name="T94" fmla="*/ 40 w 65"/>
                  <a:gd name="T95" fmla="*/ 70 h 122"/>
                  <a:gd name="T96" fmla="*/ 40 w 65"/>
                  <a:gd name="T97" fmla="*/ 71 h 122"/>
                  <a:gd name="T98" fmla="*/ 41 w 65"/>
                  <a:gd name="T99" fmla="*/ 70 h 122"/>
                  <a:gd name="T100" fmla="*/ 40 w 65"/>
                  <a:gd name="T101"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 h="122">
                    <a:moveTo>
                      <a:pt x="40" y="64"/>
                    </a:moveTo>
                    <a:cubicBezTo>
                      <a:pt x="40" y="61"/>
                      <a:pt x="36" y="61"/>
                      <a:pt x="39" y="57"/>
                    </a:cubicBezTo>
                    <a:cubicBezTo>
                      <a:pt x="42" y="53"/>
                      <a:pt x="47" y="51"/>
                      <a:pt x="50" y="52"/>
                    </a:cubicBezTo>
                    <a:cubicBezTo>
                      <a:pt x="53" y="53"/>
                      <a:pt x="59" y="50"/>
                      <a:pt x="61" y="52"/>
                    </a:cubicBezTo>
                    <a:cubicBezTo>
                      <a:pt x="61" y="52"/>
                      <a:pt x="62" y="53"/>
                      <a:pt x="62" y="53"/>
                    </a:cubicBezTo>
                    <a:cubicBezTo>
                      <a:pt x="65" y="50"/>
                      <a:pt x="63" y="47"/>
                      <a:pt x="63" y="44"/>
                    </a:cubicBezTo>
                    <a:cubicBezTo>
                      <a:pt x="64" y="40"/>
                      <a:pt x="60" y="36"/>
                      <a:pt x="58" y="35"/>
                    </a:cubicBezTo>
                    <a:cubicBezTo>
                      <a:pt x="55" y="34"/>
                      <a:pt x="59" y="27"/>
                      <a:pt x="57" y="26"/>
                    </a:cubicBezTo>
                    <a:cubicBezTo>
                      <a:pt x="55" y="24"/>
                      <a:pt x="53" y="22"/>
                      <a:pt x="51" y="20"/>
                    </a:cubicBezTo>
                    <a:cubicBezTo>
                      <a:pt x="49" y="18"/>
                      <a:pt x="44" y="18"/>
                      <a:pt x="44" y="20"/>
                    </a:cubicBezTo>
                    <a:cubicBezTo>
                      <a:pt x="43" y="22"/>
                      <a:pt x="40" y="23"/>
                      <a:pt x="38" y="21"/>
                    </a:cubicBezTo>
                    <a:cubicBezTo>
                      <a:pt x="37" y="20"/>
                      <a:pt x="35" y="20"/>
                      <a:pt x="33" y="22"/>
                    </a:cubicBezTo>
                    <a:cubicBezTo>
                      <a:pt x="30" y="24"/>
                      <a:pt x="26" y="28"/>
                      <a:pt x="25" y="24"/>
                    </a:cubicBezTo>
                    <a:cubicBezTo>
                      <a:pt x="25" y="21"/>
                      <a:pt x="28" y="22"/>
                      <a:pt x="28" y="18"/>
                    </a:cubicBezTo>
                    <a:cubicBezTo>
                      <a:pt x="28" y="15"/>
                      <a:pt x="29" y="13"/>
                      <a:pt x="28" y="10"/>
                    </a:cubicBezTo>
                    <a:cubicBezTo>
                      <a:pt x="27" y="6"/>
                      <a:pt x="24" y="10"/>
                      <a:pt x="23" y="8"/>
                    </a:cubicBezTo>
                    <a:cubicBezTo>
                      <a:pt x="22" y="5"/>
                      <a:pt x="23" y="3"/>
                      <a:pt x="22" y="1"/>
                    </a:cubicBezTo>
                    <a:cubicBezTo>
                      <a:pt x="22" y="1"/>
                      <a:pt x="21" y="1"/>
                      <a:pt x="20" y="0"/>
                    </a:cubicBezTo>
                    <a:cubicBezTo>
                      <a:pt x="20" y="0"/>
                      <a:pt x="19" y="1"/>
                      <a:pt x="19" y="1"/>
                    </a:cubicBezTo>
                    <a:cubicBezTo>
                      <a:pt x="18" y="3"/>
                      <a:pt x="13" y="3"/>
                      <a:pt x="12" y="5"/>
                    </a:cubicBezTo>
                    <a:cubicBezTo>
                      <a:pt x="11" y="7"/>
                      <a:pt x="7" y="7"/>
                      <a:pt x="6" y="7"/>
                    </a:cubicBezTo>
                    <a:cubicBezTo>
                      <a:pt x="5" y="7"/>
                      <a:pt x="2" y="7"/>
                      <a:pt x="1" y="10"/>
                    </a:cubicBezTo>
                    <a:cubicBezTo>
                      <a:pt x="1" y="12"/>
                      <a:pt x="0" y="21"/>
                      <a:pt x="0" y="22"/>
                    </a:cubicBezTo>
                    <a:cubicBezTo>
                      <a:pt x="0" y="24"/>
                      <a:pt x="4" y="29"/>
                      <a:pt x="6" y="30"/>
                    </a:cubicBezTo>
                    <a:cubicBezTo>
                      <a:pt x="7" y="30"/>
                      <a:pt x="5" y="34"/>
                      <a:pt x="7" y="35"/>
                    </a:cubicBezTo>
                    <a:cubicBezTo>
                      <a:pt x="9" y="36"/>
                      <a:pt x="8" y="39"/>
                      <a:pt x="7" y="39"/>
                    </a:cubicBezTo>
                    <a:cubicBezTo>
                      <a:pt x="6" y="39"/>
                      <a:pt x="8" y="43"/>
                      <a:pt x="6" y="45"/>
                    </a:cubicBezTo>
                    <a:cubicBezTo>
                      <a:pt x="4" y="46"/>
                      <a:pt x="5" y="50"/>
                      <a:pt x="9" y="53"/>
                    </a:cubicBezTo>
                    <a:cubicBezTo>
                      <a:pt x="12" y="56"/>
                      <a:pt x="12" y="60"/>
                      <a:pt x="12" y="63"/>
                    </a:cubicBezTo>
                    <a:cubicBezTo>
                      <a:pt x="12" y="66"/>
                      <a:pt x="14" y="66"/>
                      <a:pt x="14" y="69"/>
                    </a:cubicBezTo>
                    <a:cubicBezTo>
                      <a:pt x="14" y="69"/>
                      <a:pt x="11" y="83"/>
                      <a:pt x="7" y="82"/>
                    </a:cubicBezTo>
                    <a:cubicBezTo>
                      <a:pt x="7" y="86"/>
                      <a:pt x="6" y="91"/>
                      <a:pt x="5" y="94"/>
                    </a:cubicBezTo>
                    <a:cubicBezTo>
                      <a:pt x="4" y="98"/>
                      <a:pt x="4" y="101"/>
                      <a:pt x="6" y="101"/>
                    </a:cubicBezTo>
                    <a:cubicBezTo>
                      <a:pt x="8" y="101"/>
                      <a:pt x="12" y="106"/>
                      <a:pt x="16" y="112"/>
                    </a:cubicBezTo>
                    <a:cubicBezTo>
                      <a:pt x="17" y="113"/>
                      <a:pt x="18" y="114"/>
                      <a:pt x="19" y="116"/>
                    </a:cubicBezTo>
                    <a:cubicBezTo>
                      <a:pt x="20" y="115"/>
                      <a:pt x="22" y="116"/>
                      <a:pt x="23" y="116"/>
                    </a:cubicBezTo>
                    <a:cubicBezTo>
                      <a:pt x="26" y="116"/>
                      <a:pt x="27" y="119"/>
                      <a:pt x="27" y="121"/>
                    </a:cubicBezTo>
                    <a:cubicBezTo>
                      <a:pt x="27" y="122"/>
                      <a:pt x="33" y="122"/>
                      <a:pt x="34" y="121"/>
                    </a:cubicBezTo>
                    <a:cubicBezTo>
                      <a:pt x="34" y="121"/>
                      <a:pt x="33" y="119"/>
                      <a:pt x="36" y="118"/>
                    </a:cubicBezTo>
                    <a:cubicBezTo>
                      <a:pt x="34" y="116"/>
                      <a:pt x="30" y="113"/>
                      <a:pt x="27" y="113"/>
                    </a:cubicBezTo>
                    <a:cubicBezTo>
                      <a:pt x="23" y="112"/>
                      <a:pt x="21" y="106"/>
                      <a:pt x="21" y="104"/>
                    </a:cubicBezTo>
                    <a:cubicBezTo>
                      <a:pt x="22" y="101"/>
                      <a:pt x="18" y="99"/>
                      <a:pt x="18" y="96"/>
                    </a:cubicBezTo>
                    <a:cubicBezTo>
                      <a:pt x="18" y="94"/>
                      <a:pt x="16" y="94"/>
                      <a:pt x="13" y="92"/>
                    </a:cubicBezTo>
                    <a:cubicBezTo>
                      <a:pt x="10" y="91"/>
                      <a:pt x="14" y="83"/>
                      <a:pt x="14" y="79"/>
                    </a:cubicBezTo>
                    <a:cubicBezTo>
                      <a:pt x="14" y="76"/>
                      <a:pt x="20" y="66"/>
                      <a:pt x="19" y="63"/>
                    </a:cubicBezTo>
                    <a:cubicBezTo>
                      <a:pt x="17" y="60"/>
                      <a:pt x="24" y="58"/>
                      <a:pt x="25" y="61"/>
                    </a:cubicBezTo>
                    <a:cubicBezTo>
                      <a:pt x="26" y="65"/>
                      <a:pt x="27" y="66"/>
                      <a:pt x="31" y="66"/>
                    </a:cubicBezTo>
                    <a:cubicBezTo>
                      <a:pt x="36" y="66"/>
                      <a:pt x="36" y="69"/>
                      <a:pt x="40" y="70"/>
                    </a:cubicBezTo>
                    <a:cubicBezTo>
                      <a:pt x="40" y="71"/>
                      <a:pt x="40" y="71"/>
                      <a:pt x="40" y="71"/>
                    </a:cubicBezTo>
                    <a:cubicBezTo>
                      <a:pt x="41" y="71"/>
                      <a:pt x="41" y="71"/>
                      <a:pt x="41" y="70"/>
                    </a:cubicBezTo>
                    <a:cubicBezTo>
                      <a:pt x="42" y="68"/>
                      <a:pt x="40" y="68"/>
                      <a:pt x="40" y="6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71" name="Freeform 67">
                <a:extLst>
                  <a:ext uri="{FF2B5EF4-FFF2-40B4-BE49-F238E27FC236}">
                    <a16:creationId xmlns:a16="http://schemas.microsoft.com/office/drawing/2014/main" id="{6EB773F2-971F-406F-9498-FCA24DFB0F26}"/>
                  </a:ext>
                </a:extLst>
              </p:cNvPr>
              <p:cNvSpPr>
                <a:spLocks/>
              </p:cNvSpPr>
              <p:nvPr/>
            </p:nvSpPr>
            <p:spPr bwMode="auto">
              <a:xfrm>
                <a:off x="5185716" y="2940470"/>
                <a:ext cx="176916" cy="145548"/>
              </a:xfrm>
              <a:custGeom>
                <a:avLst/>
                <a:gdLst>
                  <a:gd name="T0" fmla="*/ 1 w 77"/>
                  <a:gd name="T1" fmla="*/ 13 h 63"/>
                  <a:gd name="T2" fmla="*/ 1 w 77"/>
                  <a:gd name="T3" fmla="*/ 22 h 63"/>
                  <a:gd name="T4" fmla="*/ 1 w 77"/>
                  <a:gd name="T5" fmla="*/ 25 h 63"/>
                  <a:gd name="T6" fmla="*/ 3 w 77"/>
                  <a:gd name="T7" fmla="*/ 29 h 63"/>
                  <a:gd name="T8" fmla="*/ 4 w 77"/>
                  <a:gd name="T9" fmla="*/ 33 h 63"/>
                  <a:gd name="T10" fmla="*/ 6 w 77"/>
                  <a:gd name="T11" fmla="*/ 39 h 63"/>
                  <a:gd name="T12" fmla="*/ 6 w 77"/>
                  <a:gd name="T13" fmla="*/ 43 h 63"/>
                  <a:gd name="T14" fmla="*/ 11 w 77"/>
                  <a:gd name="T15" fmla="*/ 46 h 63"/>
                  <a:gd name="T16" fmla="*/ 16 w 77"/>
                  <a:gd name="T17" fmla="*/ 49 h 63"/>
                  <a:gd name="T18" fmla="*/ 21 w 77"/>
                  <a:gd name="T19" fmla="*/ 51 h 63"/>
                  <a:gd name="T20" fmla="*/ 25 w 77"/>
                  <a:gd name="T21" fmla="*/ 50 h 63"/>
                  <a:gd name="T22" fmla="*/ 27 w 77"/>
                  <a:gd name="T23" fmla="*/ 53 h 63"/>
                  <a:gd name="T24" fmla="*/ 33 w 77"/>
                  <a:gd name="T25" fmla="*/ 55 h 63"/>
                  <a:gd name="T26" fmla="*/ 36 w 77"/>
                  <a:gd name="T27" fmla="*/ 59 h 63"/>
                  <a:gd name="T28" fmla="*/ 41 w 77"/>
                  <a:gd name="T29" fmla="*/ 59 h 63"/>
                  <a:gd name="T30" fmla="*/ 48 w 77"/>
                  <a:gd name="T31" fmla="*/ 60 h 63"/>
                  <a:gd name="T32" fmla="*/ 54 w 77"/>
                  <a:gd name="T33" fmla="*/ 60 h 63"/>
                  <a:gd name="T34" fmla="*/ 61 w 77"/>
                  <a:gd name="T35" fmla="*/ 62 h 63"/>
                  <a:gd name="T36" fmla="*/ 66 w 77"/>
                  <a:gd name="T37" fmla="*/ 63 h 63"/>
                  <a:gd name="T38" fmla="*/ 65 w 77"/>
                  <a:gd name="T39" fmla="*/ 58 h 63"/>
                  <a:gd name="T40" fmla="*/ 73 w 77"/>
                  <a:gd name="T41" fmla="*/ 50 h 63"/>
                  <a:gd name="T42" fmla="*/ 76 w 77"/>
                  <a:gd name="T43" fmla="*/ 47 h 63"/>
                  <a:gd name="T44" fmla="*/ 73 w 77"/>
                  <a:gd name="T45" fmla="*/ 39 h 63"/>
                  <a:gd name="T46" fmla="*/ 73 w 77"/>
                  <a:gd name="T47" fmla="*/ 32 h 63"/>
                  <a:gd name="T48" fmla="*/ 70 w 77"/>
                  <a:gd name="T49" fmla="*/ 28 h 63"/>
                  <a:gd name="T50" fmla="*/ 75 w 77"/>
                  <a:gd name="T51" fmla="*/ 24 h 63"/>
                  <a:gd name="T52" fmla="*/ 74 w 77"/>
                  <a:gd name="T53" fmla="*/ 17 h 63"/>
                  <a:gd name="T54" fmla="*/ 73 w 77"/>
                  <a:gd name="T55" fmla="*/ 11 h 63"/>
                  <a:gd name="T56" fmla="*/ 67 w 77"/>
                  <a:gd name="T57" fmla="*/ 7 h 63"/>
                  <a:gd name="T58" fmla="*/ 66 w 77"/>
                  <a:gd name="T59" fmla="*/ 6 h 63"/>
                  <a:gd name="T60" fmla="*/ 46 w 77"/>
                  <a:gd name="T61" fmla="*/ 5 h 63"/>
                  <a:gd name="T62" fmla="*/ 42 w 77"/>
                  <a:gd name="T63" fmla="*/ 4 h 63"/>
                  <a:gd name="T64" fmla="*/ 37 w 77"/>
                  <a:gd name="T65" fmla="*/ 6 h 63"/>
                  <a:gd name="T66" fmla="*/ 33 w 77"/>
                  <a:gd name="T67" fmla="*/ 1 h 63"/>
                  <a:gd name="T68" fmla="*/ 16 w 77"/>
                  <a:gd name="T69" fmla="*/ 6 h 63"/>
                  <a:gd name="T70" fmla="*/ 3 w 77"/>
                  <a:gd name="T71" fmla="*/ 10 h 63"/>
                  <a:gd name="T72" fmla="*/ 1 w 77"/>
                  <a:gd name="T73" fmla="*/ 12 h 63"/>
                  <a:gd name="T74" fmla="*/ 1 w 77"/>
                  <a:gd name="T75"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63">
                    <a:moveTo>
                      <a:pt x="1" y="13"/>
                    </a:moveTo>
                    <a:cubicBezTo>
                      <a:pt x="2" y="15"/>
                      <a:pt x="2" y="20"/>
                      <a:pt x="1" y="22"/>
                    </a:cubicBezTo>
                    <a:cubicBezTo>
                      <a:pt x="0" y="23"/>
                      <a:pt x="0" y="24"/>
                      <a:pt x="1" y="25"/>
                    </a:cubicBezTo>
                    <a:cubicBezTo>
                      <a:pt x="3" y="25"/>
                      <a:pt x="3" y="27"/>
                      <a:pt x="3" y="29"/>
                    </a:cubicBezTo>
                    <a:cubicBezTo>
                      <a:pt x="3" y="30"/>
                      <a:pt x="4" y="30"/>
                      <a:pt x="4" y="33"/>
                    </a:cubicBezTo>
                    <a:cubicBezTo>
                      <a:pt x="4" y="36"/>
                      <a:pt x="5" y="38"/>
                      <a:pt x="6" y="39"/>
                    </a:cubicBezTo>
                    <a:cubicBezTo>
                      <a:pt x="7" y="40"/>
                      <a:pt x="7" y="42"/>
                      <a:pt x="6" y="43"/>
                    </a:cubicBezTo>
                    <a:cubicBezTo>
                      <a:pt x="8" y="44"/>
                      <a:pt x="10" y="45"/>
                      <a:pt x="11" y="46"/>
                    </a:cubicBezTo>
                    <a:cubicBezTo>
                      <a:pt x="15" y="47"/>
                      <a:pt x="16" y="48"/>
                      <a:pt x="16" y="49"/>
                    </a:cubicBezTo>
                    <a:cubicBezTo>
                      <a:pt x="17" y="51"/>
                      <a:pt x="20" y="53"/>
                      <a:pt x="21" y="51"/>
                    </a:cubicBezTo>
                    <a:cubicBezTo>
                      <a:pt x="21" y="49"/>
                      <a:pt x="24" y="50"/>
                      <a:pt x="25" y="50"/>
                    </a:cubicBezTo>
                    <a:cubicBezTo>
                      <a:pt x="27" y="50"/>
                      <a:pt x="27" y="52"/>
                      <a:pt x="27" y="53"/>
                    </a:cubicBezTo>
                    <a:cubicBezTo>
                      <a:pt x="28" y="54"/>
                      <a:pt x="31" y="54"/>
                      <a:pt x="33" y="55"/>
                    </a:cubicBezTo>
                    <a:cubicBezTo>
                      <a:pt x="34" y="55"/>
                      <a:pt x="34" y="58"/>
                      <a:pt x="36" y="59"/>
                    </a:cubicBezTo>
                    <a:cubicBezTo>
                      <a:pt x="38" y="61"/>
                      <a:pt x="40" y="58"/>
                      <a:pt x="41" y="59"/>
                    </a:cubicBezTo>
                    <a:cubicBezTo>
                      <a:pt x="42" y="60"/>
                      <a:pt x="46" y="61"/>
                      <a:pt x="48" y="60"/>
                    </a:cubicBezTo>
                    <a:cubicBezTo>
                      <a:pt x="50" y="59"/>
                      <a:pt x="51" y="61"/>
                      <a:pt x="54" y="60"/>
                    </a:cubicBezTo>
                    <a:cubicBezTo>
                      <a:pt x="57" y="60"/>
                      <a:pt x="60" y="61"/>
                      <a:pt x="61" y="62"/>
                    </a:cubicBezTo>
                    <a:cubicBezTo>
                      <a:pt x="61" y="62"/>
                      <a:pt x="64" y="63"/>
                      <a:pt x="66" y="63"/>
                    </a:cubicBezTo>
                    <a:cubicBezTo>
                      <a:pt x="66" y="62"/>
                      <a:pt x="65" y="59"/>
                      <a:pt x="65" y="58"/>
                    </a:cubicBezTo>
                    <a:cubicBezTo>
                      <a:pt x="66" y="57"/>
                      <a:pt x="72" y="51"/>
                      <a:pt x="73" y="50"/>
                    </a:cubicBezTo>
                    <a:cubicBezTo>
                      <a:pt x="74" y="49"/>
                      <a:pt x="76" y="49"/>
                      <a:pt x="76" y="47"/>
                    </a:cubicBezTo>
                    <a:cubicBezTo>
                      <a:pt x="77" y="46"/>
                      <a:pt x="74" y="40"/>
                      <a:pt x="73" y="39"/>
                    </a:cubicBezTo>
                    <a:cubicBezTo>
                      <a:pt x="72" y="38"/>
                      <a:pt x="72" y="34"/>
                      <a:pt x="73" y="32"/>
                    </a:cubicBezTo>
                    <a:cubicBezTo>
                      <a:pt x="73" y="30"/>
                      <a:pt x="70" y="29"/>
                      <a:pt x="70" y="28"/>
                    </a:cubicBezTo>
                    <a:cubicBezTo>
                      <a:pt x="70" y="27"/>
                      <a:pt x="73" y="25"/>
                      <a:pt x="75" y="24"/>
                    </a:cubicBezTo>
                    <a:cubicBezTo>
                      <a:pt x="76" y="23"/>
                      <a:pt x="76" y="18"/>
                      <a:pt x="74" y="17"/>
                    </a:cubicBezTo>
                    <a:cubicBezTo>
                      <a:pt x="73" y="16"/>
                      <a:pt x="72" y="14"/>
                      <a:pt x="73" y="11"/>
                    </a:cubicBezTo>
                    <a:cubicBezTo>
                      <a:pt x="74" y="9"/>
                      <a:pt x="68" y="7"/>
                      <a:pt x="67" y="7"/>
                    </a:cubicBezTo>
                    <a:cubicBezTo>
                      <a:pt x="67" y="7"/>
                      <a:pt x="67" y="6"/>
                      <a:pt x="66" y="6"/>
                    </a:cubicBezTo>
                    <a:cubicBezTo>
                      <a:pt x="61" y="7"/>
                      <a:pt x="47" y="6"/>
                      <a:pt x="46" y="5"/>
                    </a:cubicBezTo>
                    <a:cubicBezTo>
                      <a:pt x="45" y="5"/>
                      <a:pt x="43" y="4"/>
                      <a:pt x="42" y="4"/>
                    </a:cubicBezTo>
                    <a:cubicBezTo>
                      <a:pt x="41" y="5"/>
                      <a:pt x="39" y="6"/>
                      <a:pt x="37" y="6"/>
                    </a:cubicBezTo>
                    <a:cubicBezTo>
                      <a:pt x="34" y="6"/>
                      <a:pt x="33" y="3"/>
                      <a:pt x="33" y="1"/>
                    </a:cubicBezTo>
                    <a:cubicBezTo>
                      <a:pt x="33" y="0"/>
                      <a:pt x="19" y="2"/>
                      <a:pt x="16" y="6"/>
                    </a:cubicBezTo>
                    <a:cubicBezTo>
                      <a:pt x="12" y="10"/>
                      <a:pt x="3" y="8"/>
                      <a:pt x="3" y="10"/>
                    </a:cubicBezTo>
                    <a:cubicBezTo>
                      <a:pt x="3" y="12"/>
                      <a:pt x="2" y="13"/>
                      <a:pt x="1" y="12"/>
                    </a:cubicBezTo>
                    <a:cubicBezTo>
                      <a:pt x="1" y="13"/>
                      <a:pt x="1" y="13"/>
                      <a:pt x="1" y="1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72" name="Freeform 68">
                <a:extLst>
                  <a:ext uri="{FF2B5EF4-FFF2-40B4-BE49-F238E27FC236}">
                    <a16:creationId xmlns:a16="http://schemas.microsoft.com/office/drawing/2014/main" id="{88B3C971-3E3A-440F-9366-053A7B334D33}"/>
                  </a:ext>
                </a:extLst>
              </p:cNvPr>
              <p:cNvSpPr>
                <a:spLocks/>
              </p:cNvSpPr>
              <p:nvPr/>
            </p:nvSpPr>
            <p:spPr bwMode="auto">
              <a:xfrm>
                <a:off x="5210811" y="3177613"/>
                <a:ext cx="66500" cy="62736"/>
              </a:xfrm>
              <a:custGeom>
                <a:avLst/>
                <a:gdLst>
                  <a:gd name="T0" fmla="*/ 21 w 29"/>
                  <a:gd name="T1" fmla="*/ 25 h 27"/>
                  <a:gd name="T2" fmla="*/ 28 w 29"/>
                  <a:gd name="T3" fmla="*/ 16 h 27"/>
                  <a:gd name="T4" fmla="*/ 29 w 29"/>
                  <a:gd name="T5" fmla="*/ 5 h 27"/>
                  <a:gd name="T6" fmla="*/ 21 w 29"/>
                  <a:gd name="T7" fmla="*/ 2 h 27"/>
                  <a:gd name="T8" fmla="*/ 9 w 29"/>
                  <a:gd name="T9" fmla="*/ 0 h 27"/>
                  <a:gd name="T10" fmla="*/ 4 w 29"/>
                  <a:gd name="T11" fmla="*/ 1 h 27"/>
                  <a:gd name="T12" fmla="*/ 0 w 29"/>
                  <a:gd name="T13" fmla="*/ 3 h 27"/>
                  <a:gd name="T14" fmla="*/ 4 w 29"/>
                  <a:gd name="T15" fmla="*/ 9 h 27"/>
                  <a:gd name="T16" fmla="*/ 10 w 29"/>
                  <a:gd name="T17" fmla="*/ 17 h 27"/>
                  <a:gd name="T18" fmla="*/ 17 w 29"/>
                  <a:gd name="T19" fmla="*/ 24 h 27"/>
                  <a:gd name="T20" fmla="*/ 21 w 29"/>
                  <a:gd name="T21" fmla="*/ 27 h 27"/>
                  <a:gd name="T22" fmla="*/ 21 w 29"/>
                  <a:gd name="T23"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27">
                    <a:moveTo>
                      <a:pt x="21" y="25"/>
                    </a:moveTo>
                    <a:cubicBezTo>
                      <a:pt x="21" y="23"/>
                      <a:pt x="26" y="16"/>
                      <a:pt x="28" y="16"/>
                    </a:cubicBezTo>
                    <a:cubicBezTo>
                      <a:pt x="29" y="16"/>
                      <a:pt x="29" y="9"/>
                      <a:pt x="29" y="5"/>
                    </a:cubicBezTo>
                    <a:cubicBezTo>
                      <a:pt x="25" y="2"/>
                      <a:pt x="21" y="2"/>
                      <a:pt x="21" y="2"/>
                    </a:cubicBezTo>
                    <a:cubicBezTo>
                      <a:pt x="21" y="2"/>
                      <a:pt x="11" y="1"/>
                      <a:pt x="9" y="0"/>
                    </a:cubicBezTo>
                    <a:cubicBezTo>
                      <a:pt x="7" y="0"/>
                      <a:pt x="5" y="3"/>
                      <a:pt x="4" y="1"/>
                    </a:cubicBezTo>
                    <a:cubicBezTo>
                      <a:pt x="2" y="0"/>
                      <a:pt x="0" y="2"/>
                      <a:pt x="0" y="3"/>
                    </a:cubicBezTo>
                    <a:cubicBezTo>
                      <a:pt x="1" y="5"/>
                      <a:pt x="4" y="6"/>
                      <a:pt x="4" y="9"/>
                    </a:cubicBezTo>
                    <a:cubicBezTo>
                      <a:pt x="4" y="12"/>
                      <a:pt x="11" y="16"/>
                      <a:pt x="10" y="17"/>
                    </a:cubicBezTo>
                    <a:cubicBezTo>
                      <a:pt x="10" y="18"/>
                      <a:pt x="15" y="21"/>
                      <a:pt x="17" y="24"/>
                    </a:cubicBezTo>
                    <a:cubicBezTo>
                      <a:pt x="18" y="25"/>
                      <a:pt x="20" y="26"/>
                      <a:pt x="21" y="27"/>
                    </a:cubicBezTo>
                    <a:cubicBezTo>
                      <a:pt x="21" y="26"/>
                      <a:pt x="22" y="25"/>
                      <a:pt x="21" y="2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73" name="Freeform 69">
                <a:extLst>
                  <a:ext uri="{FF2B5EF4-FFF2-40B4-BE49-F238E27FC236}">
                    <a16:creationId xmlns:a16="http://schemas.microsoft.com/office/drawing/2014/main" id="{50A48F5A-2A5F-4B3F-A3AE-A7F8446341D7}"/>
                  </a:ext>
                </a:extLst>
              </p:cNvPr>
              <p:cNvSpPr>
                <a:spLocks/>
              </p:cNvSpPr>
              <p:nvPr/>
            </p:nvSpPr>
            <p:spPr bwMode="auto">
              <a:xfrm>
                <a:off x="5178188" y="3147499"/>
                <a:ext cx="99123" cy="85321"/>
              </a:xfrm>
              <a:custGeom>
                <a:avLst/>
                <a:gdLst>
                  <a:gd name="T0" fmla="*/ 24 w 43"/>
                  <a:gd name="T1" fmla="*/ 30 h 37"/>
                  <a:gd name="T2" fmla="*/ 18 w 43"/>
                  <a:gd name="T3" fmla="*/ 22 h 37"/>
                  <a:gd name="T4" fmla="*/ 14 w 43"/>
                  <a:gd name="T5" fmla="*/ 16 h 37"/>
                  <a:gd name="T6" fmla="*/ 18 w 43"/>
                  <a:gd name="T7" fmla="*/ 14 h 37"/>
                  <a:gd name="T8" fmla="*/ 23 w 43"/>
                  <a:gd name="T9" fmla="*/ 13 h 37"/>
                  <a:gd name="T10" fmla="*/ 35 w 43"/>
                  <a:gd name="T11" fmla="*/ 15 h 37"/>
                  <a:gd name="T12" fmla="*/ 43 w 43"/>
                  <a:gd name="T13" fmla="*/ 18 h 37"/>
                  <a:gd name="T14" fmla="*/ 42 w 43"/>
                  <a:gd name="T15" fmla="*/ 16 h 37"/>
                  <a:gd name="T16" fmla="*/ 40 w 43"/>
                  <a:gd name="T17" fmla="*/ 11 h 37"/>
                  <a:gd name="T18" fmla="*/ 38 w 43"/>
                  <a:gd name="T19" fmla="*/ 6 h 37"/>
                  <a:gd name="T20" fmla="*/ 35 w 43"/>
                  <a:gd name="T21" fmla="*/ 7 h 37"/>
                  <a:gd name="T22" fmla="*/ 27 w 43"/>
                  <a:gd name="T23" fmla="*/ 5 h 37"/>
                  <a:gd name="T24" fmla="*/ 20 w 43"/>
                  <a:gd name="T25" fmla="*/ 0 h 37"/>
                  <a:gd name="T26" fmla="*/ 15 w 43"/>
                  <a:gd name="T27" fmla="*/ 3 h 37"/>
                  <a:gd name="T28" fmla="*/ 13 w 43"/>
                  <a:gd name="T29" fmla="*/ 7 h 37"/>
                  <a:gd name="T30" fmla="*/ 10 w 43"/>
                  <a:gd name="T31" fmla="*/ 11 h 37"/>
                  <a:gd name="T32" fmla="*/ 5 w 43"/>
                  <a:gd name="T33" fmla="*/ 10 h 37"/>
                  <a:gd name="T34" fmla="*/ 0 w 43"/>
                  <a:gd name="T35" fmla="*/ 11 h 37"/>
                  <a:gd name="T36" fmla="*/ 1 w 43"/>
                  <a:gd name="T37" fmla="*/ 15 h 37"/>
                  <a:gd name="T38" fmla="*/ 7 w 43"/>
                  <a:gd name="T39" fmla="*/ 17 h 37"/>
                  <a:gd name="T40" fmla="*/ 14 w 43"/>
                  <a:gd name="T41" fmla="*/ 29 h 37"/>
                  <a:gd name="T42" fmla="*/ 21 w 43"/>
                  <a:gd name="T43" fmla="*/ 32 h 37"/>
                  <a:gd name="T44" fmla="*/ 28 w 43"/>
                  <a:gd name="T45" fmla="*/ 36 h 37"/>
                  <a:gd name="T46" fmla="*/ 31 w 43"/>
                  <a:gd name="T47" fmla="*/ 37 h 37"/>
                  <a:gd name="T48" fmla="*/ 24 w 43"/>
                  <a:gd name="T49"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37">
                    <a:moveTo>
                      <a:pt x="24" y="30"/>
                    </a:moveTo>
                    <a:cubicBezTo>
                      <a:pt x="25" y="29"/>
                      <a:pt x="18" y="25"/>
                      <a:pt x="18" y="22"/>
                    </a:cubicBezTo>
                    <a:cubicBezTo>
                      <a:pt x="18" y="19"/>
                      <a:pt x="15" y="18"/>
                      <a:pt x="14" y="16"/>
                    </a:cubicBezTo>
                    <a:cubicBezTo>
                      <a:pt x="14" y="15"/>
                      <a:pt x="16" y="13"/>
                      <a:pt x="18" y="14"/>
                    </a:cubicBezTo>
                    <a:cubicBezTo>
                      <a:pt x="19" y="16"/>
                      <a:pt x="21" y="13"/>
                      <a:pt x="23" y="13"/>
                    </a:cubicBezTo>
                    <a:cubicBezTo>
                      <a:pt x="25" y="14"/>
                      <a:pt x="35" y="15"/>
                      <a:pt x="35" y="15"/>
                    </a:cubicBezTo>
                    <a:cubicBezTo>
                      <a:pt x="35" y="15"/>
                      <a:pt x="39" y="15"/>
                      <a:pt x="43" y="18"/>
                    </a:cubicBezTo>
                    <a:cubicBezTo>
                      <a:pt x="42" y="17"/>
                      <a:pt x="42" y="17"/>
                      <a:pt x="42" y="16"/>
                    </a:cubicBezTo>
                    <a:cubicBezTo>
                      <a:pt x="41" y="14"/>
                      <a:pt x="42" y="12"/>
                      <a:pt x="40" y="11"/>
                    </a:cubicBezTo>
                    <a:cubicBezTo>
                      <a:pt x="38" y="10"/>
                      <a:pt x="38" y="8"/>
                      <a:pt x="38" y="6"/>
                    </a:cubicBezTo>
                    <a:cubicBezTo>
                      <a:pt x="36" y="6"/>
                      <a:pt x="35" y="7"/>
                      <a:pt x="35" y="7"/>
                    </a:cubicBezTo>
                    <a:cubicBezTo>
                      <a:pt x="33" y="7"/>
                      <a:pt x="28" y="7"/>
                      <a:pt x="27" y="5"/>
                    </a:cubicBezTo>
                    <a:cubicBezTo>
                      <a:pt x="25" y="3"/>
                      <a:pt x="22" y="1"/>
                      <a:pt x="20" y="0"/>
                    </a:cubicBezTo>
                    <a:cubicBezTo>
                      <a:pt x="19" y="0"/>
                      <a:pt x="16" y="3"/>
                      <a:pt x="15" y="3"/>
                    </a:cubicBezTo>
                    <a:cubicBezTo>
                      <a:pt x="14" y="3"/>
                      <a:pt x="14" y="7"/>
                      <a:pt x="13" y="7"/>
                    </a:cubicBezTo>
                    <a:cubicBezTo>
                      <a:pt x="12" y="7"/>
                      <a:pt x="11" y="9"/>
                      <a:pt x="10" y="11"/>
                    </a:cubicBezTo>
                    <a:cubicBezTo>
                      <a:pt x="10" y="12"/>
                      <a:pt x="7" y="10"/>
                      <a:pt x="5" y="10"/>
                    </a:cubicBezTo>
                    <a:cubicBezTo>
                      <a:pt x="4" y="11"/>
                      <a:pt x="1" y="11"/>
                      <a:pt x="0" y="11"/>
                    </a:cubicBezTo>
                    <a:cubicBezTo>
                      <a:pt x="0" y="13"/>
                      <a:pt x="0" y="15"/>
                      <a:pt x="1" y="15"/>
                    </a:cubicBezTo>
                    <a:cubicBezTo>
                      <a:pt x="3" y="15"/>
                      <a:pt x="7" y="15"/>
                      <a:pt x="7" y="17"/>
                    </a:cubicBezTo>
                    <a:cubicBezTo>
                      <a:pt x="7" y="20"/>
                      <a:pt x="12" y="27"/>
                      <a:pt x="14" y="29"/>
                    </a:cubicBezTo>
                    <a:cubicBezTo>
                      <a:pt x="16" y="31"/>
                      <a:pt x="21" y="30"/>
                      <a:pt x="21" y="32"/>
                    </a:cubicBezTo>
                    <a:cubicBezTo>
                      <a:pt x="21" y="34"/>
                      <a:pt x="24" y="36"/>
                      <a:pt x="28" y="36"/>
                    </a:cubicBezTo>
                    <a:cubicBezTo>
                      <a:pt x="29" y="36"/>
                      <a:pt x="30" y="37"/>
                      <a:pt x="31" y="37"/>
                    </a:cubicBezTo>
                    <a:cubicBezTo>
                      <a:pt x="29" y="34"/>
                      <a:pt x="24" y="31"/>
                      <a:pt x="24" y="3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74" name="Freeform 70">
                <a:extLst>
                  <a:ext uri="{FF2B5EF4-FFF2-40B4-BE49-F238E27FC236}">
                    <a16:creationId xmlns:a16="http://schemas.microsoft.com/office/drawing/2014/main" id="{20264324-39B7-4822-A538-3484AC548AD9}"/>
                  </a:ext>
                </a:extLst>
              </p:cNvPr>
              <p:cNvSpPr>
                <a:spLocks/>
              </p:cNvSpPr>
              <p:nvPr/>
            </p:nvSpPr>
            <p:spPr bwMode="auto">
              <a:xfrm>
                <a:off x="5273547" y="3237839"/>
                <a:ext cx="33878" cy="69010"/>
              </a:xfrm>
              <a:custGeom>
                <a:avLst/>
                <a:gdLst>
                  <a:gd name="T0" fmla="*/ 10 w 15"/>
                  <a:gd name="T1" fmla="*/ 25 h 30"/>
                  <a:gd name="T2" fmla="*/ 12 w 15"/>
                  <a:gd name="T3" fmla="*/ 22 h 30"/>
                  <a:gd name="T4" fmla="*/ 15 w 15"/>
                  <a:gd name="T5" fmla="*/ 18 h 30"/>
                  <a:gd name="T6" fmla="*/ 15 w 15"/>
                  <a:gd name="T7" fmla="*/ 17 h 30"/>
                  <a:gd name="T8" fmla="*/ 10 w 15"/>
                  <a:gd name="T9" fmla="*/ 12 h 30"/>
                  <a:gd name="T10" fmla="*/ 11 w 15"/>
                  <a:gd name="T11" fmla="*/ 4 h 30"/>
                  <a:gd name="T12" fmla="*/ 4 w 15"/>
                  <a:gd name="T13" fmla="*/ 0 h 30"/>
                  <a:gd name="T14" fmla="*/ 0 w 15"/>
                  <a:gd name="T15" fmla="*/ 6 h 30"/>
                  <a:gd name="T16" fmla="*/ 2 w 15"/>
                  <a:gd name="T17" fmla="*/ 11 h 30"/>
                  <a:gd name="T18" fmla="*/ 2 w 15"/>
                  <a:gd name="T19" fmla="*/ 23 h 30"/>
                  <a:gd name="T20" fmla="*/ 8 w 15"/>
                  <a:gd name="T21" fmla="*/ 30 h 30"/>
                  <a:gd name="T22" fmla="*/ 10 w 15"/>
                  <a:gd name="T23"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0">
                    <a:moveTo>
                      <a:pt x="10" y="25"/>
                    </a:moveTo>
                    <a:cubicBezTo>
                      <a:pt x="12" y="25"/>
                      <a:pt x="11" y="23"/>
                      <a:pt x="12" y="22"/>
                    </a:cubicBezTo>
                    <a:cubicBezTo>
                      <a:pt x="13" y="21"/>
                      <a:pt x="15" y="18"/>
                      <a:pt x="15" y="18"/>
                    </a:cubicBezTo>
                    <a:cubicBezTo>
                      <a:pt x="15" y="17"/>
                      <a:pt x="15" y="17"/>
                      <a:pt x="15" y="17"/>
                    </a:cubicBezTo>
                    <a:cubicBezTo>
                      <a:pt x="12" y="16"/>
                      <a:pt x="11" y="14"/>
                      <a:pt x="10" y="12"/>
                    </a:cubicBezTo>
                    <a:cubicBezTo>
                      <a:pt x="10" y="10"/>
                      <a:pt x="10" y="7"/>
                      <a:pt x="11" y="4"/>
                    </a:cubicBezTo>
                    <a:cubicBezTo>
                      <a:pt x="10" y="3"/>
                      <a:pt x="5" y="0"/>
                      <a:pt x="4" y="0"/>
                    </a:cubicBezTo>
                    <a:cubicBezTo>
                      <a:pt x="3" y="0"/>
                      <a:pt x="1" y="3"/>
                      <a:pt x="0" y="6"/>
                    </a:cubicBezTo>
                    <a:cubicBezTo>
                      <a:pt x="3" y="7"/>
                      <a:pt x="5" y="9"/>
                      <a:pt x="2" y="11"/>
                    </a:cubicBezTo>
                    <a:cubicBezTo>
                      <a:pt x="0" y="13"/>
                      <a:pt x="0" y="21"/>
                      <a:pt x="2" y="23"/>
                    </a:cubicBezTo>
                    <a:cubicBezTo>
                      <a:pt x="5" y="25"/>
                      <a:pt x="5" y="28"/>
                      <a:pt x="8" y="30"/>
                    </a:cubicBezTo>
                    <a:cubicBezTo>
                      <a:pt x="8" y="28"/>
                      <a:pt x="9" y="25"/>
                      <a:pt x="10" y="2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75" name="Freeform 71">
                <a:extLst>
                  <a:ext uri="{FF2B5EF4-FFF2-40B4-BE49-F238E27FC236}">
                    <a16:creationId xmlns:a16="http://schemas.microsoft.com/office/drawing/2014/main" id="{3596EB34-E1FE-44D4-9843-5C02EBDCE08B}"/>
                  </a:ext>
                </a:extLst>
              </p:cNvPr>
              <p:cNvSpPr>
                <a:spLocks/>
              </p:cNvSpPr>
              <p:nvPr/>
            </p:nvSpPr>
            <p:spPr bwMode="auto">
              <a:xfrm>
                <a:off x="5102904" y="3088527"/>
                <a:ext cx="135510" cy="61482"/>
              </a:xfrm>
              <a:custGeom>
                <a:avLst/>
                <a:gdLst>
                  <a:gd name="T0" fmla="*/ 50 w 59"/>
                  <a:gd name="T1" fmla="*/ 2 h 27"/>
                  <a:gd name="T2" fmla="*/ 43 w 59"/>
                  <a:gd name="T3" fmla="*/ 0 h 27"/>
                  <a:gd name="T4" fmla="*/ 41 w 59"/>
                  <a:gd name="T5" fmla="*/ 4 h 27"/>
                  <a:gd name="T6" fmla="*/ 34 w 59"/>
                  <a:gd name="T7" fmla="*/ 4 h 27"/>
                  <a:gd name="T8" fmla="*/ 30 w 59"/>
                  <a:gd name="T9" fmla="*/ 7 h 27"/>
                  <a:gd name="T10" fmla="*/ 27 w 59"/>
                  <a:gd name="T11" fmla="*/ 12 h 27"/>
                  <a:gd name="T12" fmla="*/ 23 w 59"/>
                  <a:gd name="T13" fmla="*/ 14 h 27"/>
                  <a:gd name="T14" fmla="*/ 15 w 59"/>
                  <a:gd name="T15" fmla="*/ 16 h 27"/>
                  <a:gd name="T16" fmla="*/ 11 w 59"/>
                  <a:gd name="T17" fmla="*/ 16 h 27"/>
                  <a:gd name="T18" fmla="*/ 6 w 59"/>
                  <a:gd name="T19" fmla="*/ 17 h 27"/>
                  <a:gd name="T20" fmla="*/ 1 w 59"/>
                  <a:gd name="T21" fmla="*/ 16 h 27"/>
                  <a:gd name="T22" fmla="*/ 0 w 59"/>
                  <a:gd name="T23" fmla="*/ 20 h 27"/>
                  <a:gd name="T24" fmla="*/ 4 w 59"/>
                  <a:gd name="T25" fmla="*/ 22 h 27"/>
                  <a:gd name="T26" fmla="*/ 9 w 59"/>
                  <a:gd name="T27" fmla="*/ 23 h 27"/>
                  <a:gd name="T28" fmla="*/ 14 w 59"/>
                  <a:gd name="T29" fmla="*/ 22 h 27"/>
                  <a:gd name="T30" fmla="*/ 21 w 59"/>
                  <a:gd name="T31" fmla="*/ 21 h 27"/>
                  <a:gd name="T32" fmla="*/ 22 w 59"/>
                  <a:gd name="T33" fmla="*/ 24 h 27"/>
                  <a:gd name="T34" fmla="*/ 30 w 59"/>
                  <a:gd name="T35" fmla="*/ 25 h 27"/>
                  <a:gd name="T36" fmla="*/ 39 w 59"/>
                  <a:gd name="T37" fmla="*/ 27 h 27"/>
                  <a:gd name="T38" fmla="*/ 46 w 59"/>
                  <a:gd name="T39" fmla="*/ 24 h 27"/>
                  <a:gd name="T40" fmla="*/ 51 w 59"/>
                  <a:gd name="T41" fmla="*/ 23 h 27"/>
                  <a:gd name="T42" fmla="*/ 51 w 59"/>
                  <a:gd name="T43" fmla="*/ 23 h 27"/>
                  <a:gd name="T44" fmla="*/ 52 w 59"/>
                  <a:gd name="T45" fmla="*/ 21 h 27"/>
                  <a:gd name="T46" fmla="*/ 54 w 59"/>
                  <a:gd name="T47" fmla="*/ 17 h 27"/>
                  <a:gd name="T48" fmla="*/ 55 w 59"/>
                  <a:gd name="T49" fmla="*/ 14 h 27"/>
                  <a:gd name="T50" fmla="*/ 58 w 59"/>
                  <a:gd name="T51" fmla="*/ 12 h 27"/>
                  <a:gd name="T52" fmla="*/ 59 w 59"/>
                  <a:gd name="T53" fmla="*/ 10 h 27"/>
                  <a:gd name="T54" fmla="*/ 56 w 59"/>
                  <a:gd name="T55" fmla="*/ 3 h 27"/>
                  <a:gd name="T56" fmla="*/ 50 w 59"/>
                  <a:gd name="T5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27">
                    <a:moveTo>
                      <a:pt x="50" y="2"/>
                    </a:moveTo>
                    <a:cubicBezTo>
                      <a:pt x="48" y="0"/>
                      <a:pt x="43" y="0"/>
                      <a:pt x="43" y="0"/>
                    </a:cubicBezTo>
                    <a:cubicBezTo>
                      <a:pt x="43" y="0"/>
                      <a:pt x="42" y="2"/>
                      <a:pt x="41" y="4"/>
                    </a:cubicBezTo>
                    <a:cubicBezTo>
                      <a:pt x="41" y="5"/>
                      <a:pt x="37" y="5"/>
                      <a:pt x="34" y="4"/>
                    </a:cubicBezTo>
                    <a:cubicBezTo>
                      <a:pt x="33" y="5"/>
                      <a:pt x="30" y="6"/>
                      <a:pt x="30" y="7"/>
                    </a:cubicBezTo>
                    <a:cubicBezTo>
                      <a:pt x="29" y="9"/>
                      <a:pt x="25" y="8"/>
                      <a:pt x="27" y="12"/>
                    </a:cubicBezTo>
                    <a:cubicBezTo>
                      <a:pt x="28" y="16"/>
                      <a:pt x="25" y="15"/>
                      <a:pt x="23" y="14"/>
                    </a:cubicBezTo>
                    <a:cubicBezTo>
                      <a:pt x="22" y="14"/>
                      <a:pt x="17" y="15"/>
                      <a:pt x="15" y="16"/>
                    </a:cubicBezTo>
                    <a:cubicBezTo>
                      <a:pt x="14" y="17"/>
                      <a:pt x="12" y="17"/>
                      <a:pt x="11" y="16"/>
                    </a:cubicBezTo>
                    <a:cubicBezTo>
                      <a:pt x="9" y="16"/>
                      <a:pt x="7" y="15"/>
                      <a:pt x="6" y="17"/>
                    </a:cubicBezTo>
                    <a:cubicBezTo>
                      <a:pt x="5" y="19"/>
                      <a:pt x="3" y="16"/>
                      <a:pt x="1" y="16"/>
                    </a:cubicBezTo>
                    <a:cubicBezTo>
                      <a:pt x="0" y="16"/>
                      <a:pt x="0" y="19"/>
                      <a:pt x="0" y="20"/>
                    </a:cubicBezTo>
                    <a:cubicBezTo>
                      <a:pt x="0" y="21"/>
                      <a:pt x="3" y="23"/>
                      <a:pt x="4" y="22"/>
                    </a:cubicBezTo>
                    <a:cubicBezTo>
                      <a:pt x="6" y="22"/>
                      <a:pt x="8" y="22"/>
                      <a:pt x="9" y="23"/>
                    </a:cubicBezTo>
                    <a:cubicBezTo>
                      <a:pt x="11" y="24"/>
                      <a:pt x="13" y="23"/>
                      <a:pt x="14" y="22"/>
                    </a:cubicBezTo>
                    <a:cubicBezTo>
                      <a:pt x="15" y="21"/>
                      <a:pt x="20" y="21"/>
                      <a:pt x="21" y="21"/>
                    </a:cubicBezTo>
                    <a:cubicBezTo>
                      <a:pt x="21" y="21"/>
                      <a:pt x="21" y="24"/>
                      <a:pt x="22" y="24"/>
                    </a:cubicBezTo>
                    <a:cubicBezTo>
                      <a:pt x="23" y="25"/>
                      <a:pt x="27" y="25"/>
                      <a:pt x="30" y="25"/>
                    </a:cubicBezTo>
                    <a:cubicBezTo>
                      <a:pt x="33" y="25"/>
                      <a:pt x="37" y="27"/>
                      <a:pt x="39" y="27"/>
                    </a:cubicBezTo>
                    <a:cubicBezTo>
                      <a:pt x="40" y="27"/>
                      <a:pt x="42" y="24"/>
                      <a:pt x="46" y="24"/>
                    </a:cubicBezTo>
                    <a:cubicBezTo>
                      <a:pt x="49" y="24"/>
                      <a:pt x="51" y="22"/>
                      <a:pt x="51" y="23"/>
                    </a:cubicBezTo>
                    <a:cubicBezTo>
                      <a:pt x="51" y="23"/>
                      <a:pt x="51" y="23"/>
                      <a:pt x="51" y="23"/>
                    </a:cubicBezTo>
                    <a:cubicBezTo>
                      <a:pt x="51" y="22"/>
                      <a:pt x="52" y="21"/>
                      <a:pt x="52" y="21"/>
                    </a:cubicBezTo>
                    <a:cubicBezTo>
                      <a:pt x="54" y="21"/>
                      <a:pt x="53" y="18"/>
                      <a:pt x="54" y="17"/>
                    </a:cubicBezTo>
                    <a:cubicBezTo>
                      <a:pt x="55" y="16"/>
                      <a:pt x="53" y="14"/>
                      <a:pt x="55" y="14"/>
                    </a:cubicBezTo>
                    <a:cubicBezTo>
                      <a:pt x="56" y="14"/>
                      <a:pt x="58" y="14"/>
                      <a:pt x="58" y="12"/>
                    </a:cubicBezTo>
                    <a:cubicBezTo>
                      <a:pt x="58" y="11"/>
                      <a:pt x="59" y="10"/>
                      <a:pt x="59" y="10"/>
                    </a:cubicBezTo>
                    <a:cubicBezTo>
                      <a:pt x="57" y="7"/>
                      <a:pt x="56" y="3"/>
                      <a:pt x="56" y="3"/>
                    </a:cubicBezTo>
                    <a:cubicBezTo>
                      <a:pt x="56" y="3"/>
                      <a:pt x="52" y="5"/>
                      <a:pt x="50"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76" name="Freeform 72">
                <a:extLst>
                  <a:ext uri="{FF2B5EF4-FFF2-40B4-BE49-F238E27FC236}">
                    <a16:creationId xmlns:a16="http://schemas.microsoft.com/office/drawing/2014/main" id="{E5F81B6F-AC58-40B7-8698-856EB1A973B9}"/>
                  </a:ext>
                </a:extLst>
              </p:cNvPr>
              <p:cNvSpPr>
                <a:spLocks/>
              </p:cNvSpPr>
              <p:nvPr/>
            </p:nvSpPr>
            <p:spPr bwMode="auto">
              <a:xfrm>
                <a:off x="5220849" y="3094801"/>
                <a:ext cx="119199" cy="69010"/>
              </a:xfrm>
              <a:custGeom>
                <a:avLst/>
                <a:gdLst>
                  <a:gd name="T0" fmla="*/ 51 w 52"/>
                  <a:gd name="T1" fmla="*/ 6 h 30"/>
                  <a:gd name="T2" fmla="*/ 49 w 52"/>
                  <a:gd name="T3" fmla="*/ 5 h 30"/>
                  <a:gd name="T4" fmla="*/ 44 w 52"/>
                  <a:gd name="T5" fmla="*/ 3 h 30"/>
                  <a:gd name="T6" fmla="*/ 36 w 52"/>
                  <a:gd name="T7" fmla="*/ 1 h 30"/>
                  <a:gd name="T8" fmla="*/ 29 w 52"/>
                  <a:gd name="T9" fmla="*/ 5 h 30"/>
                  <a:gd name="T10" fmla="*/ 20 w 52"/>
                  <a:gd name="T11" fmla="*/ 8 h 30"/>
                  <a:gd name="T12" fmla="*/ 9 w 52"/>
                  <a:gd name="T13" fmla="*/ 8 h 30"/>
                  <a:gd name="T14" fmla="*/ 8 w 52"/>
                  <a:gd name="T15" fmla="*/ 7 h 30"/>
                  <a:gd name="T16" fmla="*/ 7 w 52"/>
                  <a:gd name="T17" fmla="*/ 9 h 30"/>
                  <a:gd name="T18" fmla="*/ 4 w 52"/>
                  <a:gd name="T19" fmla="*/ 11 h 30"/>
                  <a:gd name="T20" fmla="*/ 3 w 52"/>
                  <a:gd name="T21" fmla="*/ 14 h 30"/>
                  <a:gd name="T22" fmla="*/ 1 w 52"/>
                  <a:gd name="T23" fmla="*/ 18 h 30"/>
                  <a:gd name="T24" fmla="*/ 0 w 52"/>
                  <a:gd name="T25" fmla="*/ 20 h 30"/>
                  <a:gd name="T26" fmla="*/ 2 w 52"/>
                  <a:gd name="T27" fmla="*/ 23 h 30"/>
                  <a:gd name="T28" fmla="*/ 2 w 52"/>
                  <a:gd name="T29" fmla="*/ 23 h 30"/>
                  <a:gd name="T30" fmla="*/ 9 w 52"/>
                  <a:gd name="T31" fmla="*/ 28 h 30"/>
                  <a:gd name="T32" fmla="*/ 17 w 52"/>
                  <a:gd name="T33" fmla="*/ 30 h 30"/>
                  <a:gd name="T34" fmla="*/ 28 w 52"/>
                  <a:gd name="T35" fmla="*/ 26 h 30"/>
                  <a:gd name="T36" fmla="*/ 31 w 52"/>
                  <a:gd name="T37" fmla="*/ 27 h 30"/>
                  <a:gd name="T38" fmla="*/ 34 w 52"/>
                  <a:gd name="T39" fmla="*/ 28 h 30"/>
                  <a:gd name="T40" fmla="*/ 38 w 52"/>
                  <a:gd name="T41" fmla="*/ 24 h 30"/>
                  <a:gd name="T42" fmla="*/ 46 w 52"/>
                  <a:gd name="T43" fmla="*/ 12 h 30"/>
                  <a:gd name="T44" fmla="*/ 51 w 52"/>
                  <a:gd name="T45" fmla="*/ 9 h 30"/>
                  <a:gd name="T46" fmla="*/ 51 w 52"/>
                  <a:gd name="T4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30">
                    <a:moveTo>
                      <a:pt x="51" y="6"/>
                    </a:moveTo>
                    <a:cubicBezTo>
                      <a:pt x="50" y="6"/>
                      <a:pt x="49" y="5"/>
                      <a:pt x="49" y="5"/>
                    </a:cubicBezTo>
                    <a:cubicBezTo>
                      <a:pt x="46" y="4"/>
                      <a:pt x="44" y="4"/>
                      <a:pt x="44" y="3"/>
                    </a:cubicBezTo>
                    <a:cubicBezTo>
                      <a:pt x="42" y="2"/>
                      <a:pt x="37" y="1"/>
                      <a:pt x="36" y="1"/>
                    </a:cubicBezTo>
                    <a:cubicBezTo>
                      <a:pt x="35" y="0"/>
                      <a:pt x="30" y="5"/>
                      <a:pt x="29" y="5"/>
                    </a:cubicBezTo>
                    <a:cubicBezTo>
                      <a:pt x="27" y="5"/>
                      <a:pt x="20" y="6"/>
                      <a:pt x="20" y="8"/>
                    </a:cubicBezTo>
                    <a:cubicBezTo>
                      <a:pt x="20" y="10"/>
                      <a:pt x="12" y="10"/>
                      <a:pt x="9" y="8"/>
                    </a:cubicBezTo>
                    <a:cubicBezTo>
                      <a:pt x="9" y="8"/>
                      <a:pt x="9" y="7"/>
                      <a:pt x="8" y="7"/>
                    </a:cubicBezTo>
                    <a:cubicBezTo>
                      <a:pt x="8" y="7"/>
                      <a:pt x="7" y="8"/>
                      <a:pt x="7" y="9"/>
                    </a:cubicBezTo>
                    <a:cubicBezTo>
                      <a:pt x="7" y="11"/>
                      <a:pt x="5" y="11"/>
                      <a:pt x="4" y="11"/>
                    </a:cubicBezTo>
                    <a:cubicBezTo>
                      <a:pt x="2" y="11"/>
                      <a:pt x="4" y="13"/>
                      <a:pt x="3" y="14"/>
                    </a:cubicBezTo>
                    <a:cubicBezTo>
                      <a:pt x="2" y="15"/>
                      <a:pt x="3" y="18"/>
                      <a:pt x="1" y="18"/>
                    </a:cubicBezTo>
                    <a:cubicBezTo>
                      <a:pt x="1" y="18"/>
                      <a:pt x="0" y="19"/>
                      <a:pt x="0" y="20"/>
                    </a:cubicBezTo>
                    <a:cubicBezTo>
                      <a:pt x="1" y="20"/>
                      <a:pt x="2" y="23"/>
                      <a:pt x="2" y="23"/>
                    </a:cubicBezTo>
                    <a:cubicBezTo>
                      <a:pt x="2" y="23"/>
                      <a:pt x="2" y="23"/>
                      <a:pt x="2" y="23"/>
                    </a:cubicBezTo>
                    <a:cubicBezTo>
                      <a:pt x="4" y="24"/>
                      <a:pt x="7" y="26"/>
                      <a:pt x="9" y="28"/>
                    </a:cubicBezTo>
                    <a:cubicBezTo>
                      <a:pt x="10" y="30"/>
                      <a:pt x="15" y="30"/>
                      <a:pt x="17" y="30"/>
                    </a:cubicBezTo>
                    <a:cubicBezTo>
                      <a:pt x="19" y="29"/>
                      <a:pt x="28" y="26"/>
                      <a:pt x="28" y="26"/>
                    </a:cubicBezTo>
                    <a:cubicBezTo>
                      <a:pt x="28" y="26"/>
                      <a:pt x="30" y="27"/>
                      <a:pt x="31" y="27"/>
                    </a:cubicBezTo>
                    <a:cubicBezTo>
                      <a:pt x="32" y="27"/>
                      <a:pt x="33" y="27"/>
                      <a:pt x="34" y="28"/>
                    </a:cubicBezTo>
                    <a:cubicBezTo>
                      <a:pt x="34" y="27"/>
                      <a:pt x="36" y="26"/>
                      <a:pt x="38" y="24"/>
                    </a:cubicBezTo>
                    <a:cubicBezTo>
                      <a:pt x="41" y="22"/>
                      <a:pt x="45" y="13"/>
                      <a:pt x="46" y="12"/>
                    </a:cubicBezTo>
                    <a:cubicBezTo>
                      <a:pt x="47" y="11"/>
                      <a:pt x="50" y="10"/>
                      <a:pt x="51" y="9"/>
                    </a:cubicBezTo>
                    <a:cubicBezTo>
                      <a:pt x="52" y="8"/>
                      <a:pt x="52" y="7"/>
                      <a:pt x="51" y="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77" name="Freeform 73">
                <a:extLst>
                  <a:ext uri="{FF2B5EF4-FFF2-40B4-BE49-F238E27FC236}">
                    <a16:creationId xmlns:a16="http://schemas.microsoft.com/office/drawing/2014/main" id="{18E9FD24-7C83-47C3-A65F-2DC8B8591747}"/>
                  </a:ext>
                </a:extLst>
              </p:cNvPr>
              <p:cNvSpPr>
                <a:spLocks/>
              </p:cNvSpPr>
              <p:nvPr/>
            </p:nvSpPr>
            <p:spPr bwMode="auto">
              <a:xfrm>
                <a:off x="5149329" y="3039593"/>
                <a:ext cx="116690" cy="60227"/>
              </a:xfrm>
              <a:custGeom>
                <a:avLst/>
                <a:gdLst>
                  <a:gd name="T0" fmla="*/ 49 w 51"/>
                  <a:gd name="T1" fmla="*/ 12 h 26"/>
                  <a:gd name="T2" fmla="*/ 43 w 51"/>
                  <a:gd name="T3" fmla="*/ 10 h 26"/>
                  <a:gd name="T4" fmla="*/ 41 w 51"/>
                  <a:gd name="T5" fmla="*/ 7 h 26"/>
                  <a:gd name="T6" fmla="*/ 37 w 51"/>
                  <a:gd name="T7" fmla="*/ 8 h 26"/>
                  <a:gd name="T8" fmla="*/ 32 w 51"/>
                  <a:gd name="T9" fmla="*/ 6 h 26"/>
                  <a:gd name="T10" fmla="*/ 27 w 51"/>
                  <a:gd name="T11" fmla="*/ 3 h 26"/>
                  <a:gd name="T12" fmla="*/ 22 w 51"/>
                  <a:gd name="T13" fmla="*/ 0 h 26"/>
                  <a:gd name="T14" fmla="*/ 22 w 51"/>
                  <a:gd name="T15" fmla="*/ 1 h 26"/>
                  <a:gd name="T16" fmla="*/ 18 w 51"/>
                  <a:gd name="T17" fmla="*/ 1 h 26"/>
                  <a:gd name="T18" fmla="*/ 11 w 51"/>
                  <a:gd name="T19" fmla="*/ 4 h 26"/>
                  <a:gd name="T20" fmla="*/ 3 w 51"/>
                  <a:gd name="T21" fmla="*/ 7 h 26"/>
                  <a:gd name="T22" fmla="*/ 3 w 51"/>
                  <a:gd name="T23" fmla="*/ 12 h 26"/>
                  <a:gd name="T24" fmla="*/ 6 w 51"/>
                  <a:gd name="T25" fmla="*/ 18 h 26"/>
                  <a:gd name="T26" fmla="*/ 14 w 51"/>
                  <a:gd name="T27" fmla="*/ 25 h 26"/>
                  <a:gd name="T28" fmla="*/ 14 w 51"/>
                  <a:gd name="T29" fmla="*/ 25 h 26"/>
                  <a:gd name="T30" fmla="*/ 21 w 51"/>
                  <a:gd name="T31" fmla="*/ 25 h 26"/>
                  <a:gd name="T32" fmla="*/ 23 w 51"/>
                  <a:gd name="T33" fmla="*/ 21 h 26"/>
                  <a:gd name="T34" fmla="*/ 30 w 51"/>
                  <a:gd name="T35" fmla="*/ 23 h 26"/>
                  <a:gd name="T36" fmla="*/ 36 w 51"/>
                  <a:gd name="T37" fmla="*/ 24 h 26"/>
                  <a:gd name="T38" fmla="*/ 37 w 51"/>
                  <a:gd name="T39" fmla="*/ 26 h 26"/>
                  <a:gd name="T40" fmla="*/ 39 w 51"/>
                  <a:gd name="T41" fmla="*/ 23 h 26"/>
                  <a:gd name="T42" fmla="*/ 47 w 51"/>
                  <a:gd name="T43" fmla="*/ 19 h 26"/>
                  <a:gd name="T44" fmla="*/ 51 w 51"/>
                  <a:gd name="T45" fmla="*/ 16 h 26"/>
                  <a:gd name="T46" fmla="*/ 49 w 51"/>
                  <a:gd name="T4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26">
                    <a:moveTo>
                      <a:pt x="49" y="12"/>
                    </a:moveTo>
                    <a:cubicBezTo>
                      <a:pt x="47" y="11"/>
                      <a:pt x="44" y="11"/>
                      <a:pt x="43" y="10"/>
                    </a:cubicBezTo>
                    <a:cubicBezTo>
                      <a:pt x="43" y="9"/>
                      <a:pt x="43" y="7"/>
                      <a:pt x="41" y="7"/>
                    </a:cubicBezTo>
                    <a:cubicBezTo>
                      <a:pt x="40" y="7"/>
                      <a:pt x="37" y="6"/>
                      <a:pt x="37" y="8"/>
                    </a:cubicBezTo>
                    <a:cubicBezTo>
                      <a:pt x="36" y="10"/>
                      <a:pt x="33" y="8"/>
                      <a:pt x="32" y="6"/>
                    </a:cubicBezTo>
                    <a:cubicBezTo>
                      <a:pt x="32" y="5"/>
                      <a:pt x="31" y="4"/>
                      <a:pt x="27" y="3"/>
                    </a:cubicBezTo>
                    <a:cubicBezTo>
                      <a:pt x="26" y="2"/>
                      <a:pt x="24" y="1"/>
                      <a:pt x="22" y="0"/>
                    </a:cubicBezTo>
                    <a:cubicBezTo>
                      <a:pt x="22" y="0"/>
                      <a:pt x="22" y="1"/>
                      <a:pt x="22" y="1"/>
                    </a:cubicBezTo>
                    <a:cubicBezTo>
                      <a:pt x="21" y="2"/>
                      <a:pt x="19" y="0"/>
                      <a:pt x="18" y="1"/>
                    </a:cubicBezTo>
                    <a:cubicBezTo>
                      <a:pt x="17" y="2"/>
                      <a:pt x="13" y="2"/>
                      <a:pt x="11" y="4"/>
                    </a:cubicBezTo>
                    <a:cubicBezTo>
                      <a:pt x="9" y="6"/>
                      <a:pt x="5" y="7"/>
                      <a:pt x="3" y="7"/>
                    </a:cubicBezTo>
                    <a:cubicBezTo>
                      <a:pt x="0" y="8"/>
                      <a:pt x="2" y="10"/>
                      <a:pt x="3" y="12"/>
                    </a:cubicBezTo>
                    <a:cubicBezTo>
                      <a:pt x="4" y="13"/>
                      <a:pt x="4" y="17"/>
                      <a:pt x="6" y="18"/>
                    </a:cubicBezTo>
                    <a:cubicBezTo>
                      <a:pt x="8" y="20"/>
                      <a:pt x="14" y="23"/>
                      <a:pt x="14" y="25"/>
                    </a:cubicBezTo>
                    <a:cubicBezTo>
                      <a:pt x="14" y="25"/>
                      <a:pt x="14" y="25"/>
                      <a:pt x="14" y="25"/>
                    </a:cubicBezTo>
                    <a:cubicBezTo>
                      <a:pt x="17" y="26"/>
                      <a:pt x="21" y="26"/>
                      <a:pt x="21" y="25"/>
                    </a:cubicBezTo>
                    <a:cubicBezTo>
                      <a:pt x="22" y="23"/>
                      <a:pt x="23" y="21"/>
                      <a:pt x="23" y="21"/>
                    </a:cubicBezTo>
                    <a:cubicBezTo>
                      <a:pt x="23" y="21"/>
                      <a:pt x="28" y="21"/>
                      <a:pt x="30" y="23"/>
                    </a:cubicBezTo>
                    <a:cubicBezTo>
                      <a:pt x="32" y="26"/>
                      <a:pt x="36" y="24"/>
                      <a:pt x="36" y="24"/>
                    </a:cubicBezTo>
                    <a:cubicBezTo>
                      <a:pt x="36" y="24"/>
                      <a:pt x="36" y="25"/>
                      <a:pt x="37" y="26"/>
                    </a:cubicBezTo>
                    <a:cubicBezTo>
                      <a:pt x="37" y="24"/>
                      <a:pt x="38" y="23"/>
                      <a:pt x="39" y="23"/>
                    </a:cubicBezTo>
                    <a:cubicBezTo>
                      <a:pt x="41" y="23"/>
                      <a:pt x="44" y="23"/>
                      <a:pt x="47" y="19"/>
                    </a:cubicBezTo>
                    <a:cubicBezTo>
                      <a:pt x="48" y="18"/>
                      <a:pt x="50" y="16"/>
                      <a:pt x="51" y="16"/>
                    </a:cubicBezTo>
                    <a:cubicBezTo>
                      <a:pt x="50" y="14"/>
                      <a:pt x="50" y="12"/>
                      <a:pt x="49" y="1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78" name="Freeform 74">
                <a:extLst>
                  <a:ext uri="{FF2B5EF4-FFF2-40B4-BE49-F238E27FC236}">
                    <a16:creationId xmlns:a16="http://schemas.microsoft.com/office/drawing/2014/main" id="{D19AC202-5831-42E3-826F-29E56CB1D634}"/>
                  </a:ext>
                </a:extLst>
              </p:cNvPr>
              <p:cNvSpPr>
                <a:spLocks/>
              </p:cNvSpPr>
              <p:nvPr/>
            </p:nvSpPr>
            <p:spPr bwMode="auto">
              <a:xfrm>
                <a:off x="5234651" y="3074725"/>
                <a:ext cx="102888" cy="43915"/>
              </a:xfrm>
              <a:custGeom>
                <a:avLst/>
                <a:gdLst>
                  <a:gd name="T0" fmla="*/ 33 w 45"/>
                  <a:gd name="T1" fmla="*/ 2 h 19"/>
                  <a:gd name="T2" fmla="*/ 27 w 45"/>
                  <a:gd name="T3" fmla="*/ 2 h 19"/>
                  <a:gd name="T4" fmla="*/ 20 w 45"/>
                  <a:gd name="T5" fmla="*/ 1 h 19"/>
                  <a:gd name="T6" fmla="*/ 15 w 45"/>
                  <a:gd name="T7" fmla="*/ 1 h 19"/>
                  <a:gd name="T8" fmla="*/ 14 w 45"/>
                  <a:gd name="T9" fmla="*/ 1 h 19"/>
                  <a:gd name="T10" fmla="*/ 10 w 45"/>
                  <a:gd name="T11" fmla="*/ 4 h 19"/>
                  <a:gd name="T12" fmla="*/ 2 w 45"/>
                  <a:gd name="T13" fmla="*/ 8 h 19"/>
                  <a:gd name="T14" fmla="*/ 0 w 45"/>
                  <a:gd name="T15" fmla="*/ 11 h 19"/>
                  <a:gd name="T16" fmla="*/ 3 w 45"/>
                  <a:gd name="T17" fmla="*/ 17 h 19"/>
                  <a:gd name="T18" fmla="*/ 14 w 45"/>
                  <a:gd name="T19" fmla="*/ 17 h 19"/>
                  <a:gd name="T20" fmla="*/ 23 w 45"/>
                  <a:gd name="T21" fmla="*/ 14 h 19"/>
                  <a:gd name="T22" fmla="*/ 30 w 45"/>
                  <a:gd name="T23" fmla="*/ 10 h 19"/>
                  <a:gd name="T24" fmla="*/ 38 w 45"/>
                  <a:gd name="T25" fmla="*/ 12 h 19"/>
                  <a:gd name="T26" fmla="*/ 43 w 45"/>
                  <a:gd name="T27" fmla="*/ 14 h 19"/>
                  <a:gd name="T28" fmla="*/ 41 w 45"/>
                  <a:gd name="T29" fmla="*/ 11 h 19"/>
                  <a:gd name="T30" fmla="*/ 45 w 45"/>
                  <a:gd name="T31" fmla="*/ 5 h 19"/>
                  <a:gd name="T32" fmla="*/ 45 w 45"/>
                  <a:gd name="T33" fmla="*/ 5 h 19"/>
                  <a:gd name="T34" fmla="*/ 40 w 45"/>
                  <a:gd name="T35" fmla="*/ 4 h 19"/>
                  <a:gd name="T36" fmla="*/ 33 w 45"/>
                  <a:gd name="T3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19">
                    <a:moveTo>
                      <a:pt x="33" y="2"/>
                    </a:moveTo>
                    <a:cubicBezTo>
                      <a:pt x="30" y="3"/>
                      <a:pt x="29" y="1"/>
                      <a:pt x="27" y="2"/>
                    </a:cubicBezTo>
                    <a:cubicBezTo>
                      <a:pt x="25" y="3"/>
                      <a:pt x="21" y="2"/>
                      <a:pt x="20" y="1"/>
                    </a:cubicBezTo>
                    <a:cubicBezTo>
                      <a:pt x="19" y="0"/>
                      <a:pt x="17" y="3"/>
                      <a:pt x="15" y="1"/>
                    </a:cubicBezTo>
                    <a:cubicBezTo>
                      <a:pt x="15" y="1"/>
                      <a:pt x="15" y="1"/>
                      <a:pt x="14" y="1"/>
                    </a:cubicBezTo>
                    <a:cubicBezTo>
                      <a:pt x="13" y="1"/>
                      <a:pt x="11" y="3"/>
                      <a:pt x="10" y="4"/>
                    </a:cubicBezTo>
                    <a:cubicBezTo>
                      <a:pt x="7" y="8"/>
                      <a:pt x="4" y="8"/>
                      <a:pt x="2" y="8"/>
                    </a:cubicBezTo>
                    <a:cubicBezTo>
                      <a:pt x="1" y="8"/>
                      <a:pt x="0" y="9"/>
                      <a:pt x="0" y="11"/>
                    </a:cubicBezTo>
                    <a:cubicBezTo>
                      <a:pt x="0" y="13"/>
                      <a:pt x="2" y="16"/>
                      <a:pt x="3" y="17"/>
                    </a:cubicBezTo>
                    <a:cubicBezTo>
                      <a:pt x="6" y="19"/>
                      <a:pt x="14" y="19"/>
                      <a:pt x="14" y="17"/>
                    </a:cubicBezTo>
                    <a:cubicBezTo>
                      <a:pt x="14" y="15"/>
                      <a:pt x="21" y="14"/>
                      <a:pt x="23" y="14"/>
                    </a:cubicBezTo>
                    <a:cubicBezTo>
                      <a:pt x="24" y="14"/>
                      <a:pt x="29" y="9"/>
                      <a:pt x="30" y="10"/>
                    </a:cubicBezTo>
                    <a:cubicBezTo>
                      <a:pt x="31" y="10"/>
                      <a:pt x="36" y="11"/>
                      <a:pt x="38" y="12"/>
                    </a:cubicBezTo>
                    <a:cubicBezTo>
                      <a:pt x="38" y="13"/>
                      <a:pt x="40" y="13"/>
                      <a:pt x="43" y="14"/>
                    </a:cubicBezTo>
                    <a:cubicBezTo>
                      <a:pt x="42" y="13"/>
                      <a:pt x="41" y="12"/>
                      <a:pt x="41" y="11"/>
                    </a:cubicBezTo>
                    <a:cubicBezTo>
                      <a:pt x="41" y="10"/>
                      <a:pt x="44" y="6"/>
                      <a:pt x="45" y="5"/>
                    </a:cubicBezTo>
                    <a:cubicBezTo>
                      <a:pt x="45" y="5"/>
                      <a:pt x="45" y="5"/>
                      <a:pt x="45" y="5"/>
                    </a:cubicBezTo>
                    <a:cubicBezTo>
                      <a:pt x="43" y="5"/>
                      <a:pt x="40" y="4"/>
                      <a:pt x="40" y="4"/>
                    </a:cubicBezTo>
                    <a:cubicBezTo>
                      <a:pt x="39" y="3"/>
                      <a:pt x="36" y="2"/>
                      <a:pt x="33"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79" name="Freeform 75">
                <a:extLst>
                  <a:ext uri="{FF2B5EF4-FFF2-40B4-BE49-F238E27FC236}">
                    <a16:creationId xmlns:a16="http://schemas.microsoft.com/office/drawing/2014/main" id="{42B78536-ABFA-4078-B08C-79001FC35D76}"/>
                  </a:ext>
                </a:extLst>
              </p:cNvPr>
              <p:cNvSpPr>
                <a:spLocks/>
              </p:cNvSpPr>
              <p:nvPr/>
            </p:nvSpPr>
            <p:spPr bwMode="auto">
              <a:xfrm>
                <a:off x="4740289" y="3249132"/>
                <a:ext cx="70265" cy="115435"/>
              </a:xfrm>
              <a:custGeom>
                <a:avLst/>
                <a:gdLst>
                  <a:gd name="T0" fmla="*/ 22 w 30"/>
                  <a:gd name="T1" fmla="*/ 40 h 50"/>
                  <a:gd name="T2" fmla="*/ 20 w 30"/>
                  <a:gd name="T3" fmla="*/ 36 h 50"/>
                  <a:gd name="T4" fmla="*/ 22 w 30"/>
                  <a:gd name="T5" fmla="*/ 32 h 50"/>
                  <a:gd name="T6" fmla="*/ 20 w 30"/>
                  <a:gd name="T7" fmla="*/ 28 h 50"/>
                  <a:gd name="T8" fmla="*/ 22 w 30"/>
                  <a:gd name="T9" fmla="*/ 24 h 50"/>
                  <a:gd name="T10" fmla="*/ 23 w 30"/>
                  <a:gd name="T11" fmla="*/ 19 h 50"/>
                  <a:gd name="T12" fmla="*/ 23 w 30"/>
                  <a:gd name="T13" fmla="*/ 11 h 50"/>
                  <a:gd name="T14" fmla="*/ 28 w 30"/>
                  <a:gd name="T15" fmla="*/ 7 h 50"/>
                  <a:gd name="T16" fmla="*/ 26 w 30"/>
                  <a:gd name="T17" fmla="*/ 4 h 50"/>
                  <a:gd name="T18" fmla="*/ 21 w 30"/>
                  <a:gd name="T19" fmla="*/ 3 h 50"/>
                  <a:gd name="T20" fmla="*/ 18 w 30"/>
                  <a:gd name="T21" fmla="*/ 3 h 50"/>
                  <a:gd name="T22" fmla="*/ 13 w 30"/>
                  <a:gd name="T23" fmla="*/ 2 h 50"/>
                  <a:gd name="T24" fmla="*/ 10 w 30"/>
                  <a:gd name="T25" fmla="*/ 1 h 50"/>
                  <a:gd name="T26" fmla="*/ 8 w 30"/>
                  <a:gd name="T27" fmla="*/ 2 h 50"/>
                  <a:gd name="T28" fmla="*/ 8 w 30"/>
                  <a:gd name="T29" fmla="*/ 8 h 50"/>
                  <a:gd name="T30" fmla="*/ 3 w 30"/>
                  <a:gd name="T31" fmla="*/ 27 h 50"/>
                  <a:gd name="T32" fmla="*/ 6 w 30"/>
                  <a:gd name="T33" fmla="*/ 34 h 50"/>
                  <a:gd name="T34" fmla="*/ 7 w 30"/>
                  <a:gd name="T35" fmla="*/ 48 h 50"/>
                  <a:gd name="T36" fmla="*/ 13 w 30"/>
                  <a:gd name="T37" fmla="*/ 49 h 50"/>
                  <a:gd name="T38" fmla="*/ 20 w 30"/>
                  <a:gd name="T39" fmla="*/ 48 h 50"/>
                  <a:gd name="T40" fmla="*/ 19 w 30"/>
                  <a:gd name="T41" fmla="*/ 45 h 50"/>
                  <a:gd name="T42" fmla="*/ 22 w 30"/>
                  <a:gd name="T43" fmla="*/ 4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50">
                    <a:moveTo>
                      <a:pt x="22" y="40"/>
                    </a:moveTo>
                    <a:cubicBezTo>
                      <a:pt x="25" y="40"/>
                      <a:pt x="21" y="37"/>
                      <a:pt x="20" y="36"/>
                    </a:cubicBezTo>
                    <a:cubicBezTo>
                      <a:pt x="19" y="35"/>
                      <a:pt x="20" y="32"/>
                      <a:pt x="22" y="32"/>
                    </a:cubicBezTo>
                    <a:cubicBezTo>
                      <a:pt x="24" y="32"/>
                      <a:pt x="22" y="30"/>
                      <a:pt x="20" y="28"/>
                    </a:cubicBezTo>
                    <a:cubicBezTo>
                      <a:pt x="18" y="25"/>
                      <a:pt x="20" y="24"/>
                      <a:pt x="22" y="24"/>
                    </a:cubicBezTo>
                    <a:cubicBezTo>
                      <a:pt x="24" y="24"/>
                      <a:pt x="21" y="21"/>
                      <a:pt x="23" y="19"/>
                    </a:cubicBezTo>
                    <a:cubicBezTo>
                      <a:pt x="25" y="17"/>
                      <a:pt x="23" y="13"/>
                      <a:pt x="23" y="11"/>
                    </a:cubicBezTo>
                    <a:cubicBezTo>
                      <a:pt x="23" y="10"/>
                      <a:pt x="26" y="9"/>
                      <a:pt x="28" y="7"/>
                    </a:cubicBezTo>
                    <a:cubicBezTo>
                      <a:pt x="30" y="4"/>
                      <a:pt x="26" y="5"/>
                      <a:pt x="26" y="4"/>
                    </a:cubicBezTo>
                    <a:cubicBezTo>
                      <a:pt x="26" y="2"/>
                      <a:pt x="23" y="1"/>
                      <a:pt x="21" y="3"/>
                    </a:cubicBezTo>
                    <a:cubicBezTo>
                      <a:pt x="19" y="4"/>
                      <a:pt x="20" y="3"/>
                      <a:pt x="18" y="3"/>
                    </a:cubicBezTo>
                    <a:cubicBezTo>
                      <a:pt x="16" y="3"/>
                      <a:pt x="13" y="3"/>
                      <a:pt x="13" y="2"/>
                    </a:cubicBezTo>
                    <a:cubicBezTo>
                      <a:pt x="13" y="0"/>
                      <a:pt x="12" y="0"/>
                      <a:pt x="10" y="1"/>
                    </a:cubicBezTo>
                    <a:cubicBezTo>
                      <a:pt x="10" y="2"/>
                      <a:pt x="9" y="2"/>
                      <a:pt x="8" y="2"/>
                    </a:cubicBezTo>
                    <a:cubicBezTo>
                      <a:pt x="8" y="4"/>
                      <a:pt x="7" y="7"/>
                      <a:pt x="8" y="8"/>
                    </a:cubicBezTo>
                    <a:cubicBezTo>
                      <a:pt x="10" y="10"/>
                      <a:pt x="6" y="23"/>
                      <a:pt x="3" y="27"/>
                    </a:cubicBezTo>
                    <a:cubicBezTo>
                      <a:pt x="0" y="30"/>
                      <a:pt x="3" y="31"/>
                      <a:pt x="6" y="34"/>
                    </a:cubicBezTo>
                    <a:cubicBezTo>
                      <a:pt x="9" y="36"/>
                      <a:pt x="7" y="45"/>
                      <a:pt x="7" y="48"/>
                    </a:cubicBezTo>
                    <a:cubicBezTo>
                      <a:pt x="7" y="50"/>
                      <a:pt x="10" y="49"/>
                      <a:pt x="13" y="49"/>
                    </a:cubicBezTo>
                    <a:cubicBezTo>
                      <a:pt x="15" y="49"/>
                      <a:pt x="18" y="48"/>
                      <a:pt x="20" y="48"/>
                    </a:cubicBezTo>
                    <a:cubicBezTo>
                      <a:pt x="19" y="47"/>
                      <a:pt x="19" y="46"/>
                      <a:pt x="19" y="45"/>
                    </a:cubicBezTo>
                    <a:cubicBezTo>
                      <a:pt x="19" y="43"/>
                      <a:pt x="19" y="41"/>
                      <a:pt x="22" y="4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80" name="Freeform 76">
                <a:extLst>
                  <a:ext uri="{FF2B5EF4-FFF2-40B4-BE49-F238E27FC236}">
                    <a16:creationId xmlns:a16="http://schemas.microsoft.com/office/drawing/2014/main" id="{57849B8D-7CA7-46AA-87D3-E0B72CCB7912}"/>
                  </a:ext>
                </a:extLst>
              </p:cNvPr>
              <p:cNvSpPr>
                <a:spLocks/>
              </p:cNvSpPr>
              <p:nvPr/>
            </p:nvSpPr>
            <p:spPr bwMode="auto">
              <a:xfrm>
                <a:off x="4982451" y="2979366"/>
                <a:ext cx="76538" cy="65246"/>
              </a:xfrm>
              <a:custGeom>
                <a:avLst/>
                <a:gdLst>
                  <a:gd name="T0" fmla="*/ 10 w 33"/>
                  <a:gd name="T1" fmla="*/ 22 h 28"/>
                  <a:gd name="T2" fmla="*/ 16 w 33"/>
                  <a:gd name="T3" fmla="*/ 23 h 28"/>
                  <a:gd name="T4" fmla="*/ 22 w 33"/>
                  <a:gd name="T5" fmla="*/ 27 h 28"/>
                  <a:gd name="T6" fmla="*/ 23 w 33"/>
                  <a:gd name="T7" fmla="*/ 28 h 28"/>
                  <a:gd name="T8" fmla="*/ 24 w 33"/>
                  <a:gd name="T9" fmla="*/ 22 h 28"/>
                  <a:gd name="T10" fmla="*/ 25 w 33"/>
                  <a:gd name="T11" fmla="*/ 18 h 28"/>
                  <a:gd name="T12" fmla="*/ 29 w 33"/>
                  <a:gd name="T13" fmla="*/ 16 h 28"/>
                  <a:gd name="T14" fmla="*/ 31 w 33"/>
                  <a:gd name="T15" fmla="*/ 13 h 28"/>
                  <a:gd name="T16" fmla="*/ 28 w 33"/>
                  <a:gd name="T17" fmla="*/ 9 h 28"/>
                  <a:gd name="T18" fmla="*/ 32 w 33"/>
                  <a:gd name="T19" fmla="*/ 5 h 28"/>
                  <a:gd name="T20" fmla="*/ 32 w 33"/>
                  <a:gd name="T21" fmla="*/ 0 h 28"/>
                  <a:gd name="T22" fmla="*/ 30 w 33"/>
                  <a:gd name="T23" fmla="*/ 1 h 28"/>
                  <a:gd name="T24" fmla="*/ 22 w 33"/>
                  <a:gd name="T25" fmla="*/ 1 h 28"/>
                  <a:gd name="T26" fmla="*/ 19 w 33"/>
                  <a:gd name="T27" fmla="*/ 7 h 28"/>
                  <a:gd name="T28" fmla="*/ 15 w 33"/>
                  <a:gd name="T29" fmla="*/ 7 h 28"/>
                  <a:gd name="T30" fmla="*/ 11 w 33"/>
                  <a:gd name="T31" fmla="*/ 9 h 28"/>
                  <a:gd name="T32" fmla="*/ 8 w 33"/>
                  <a:gd name="T33" fmla="*/ 15 h 28"/>
                  <a:gd name="T34" fmla="*/ 1 w 33"/>
                  <a:gd name="T35" fmla="*/ 23 h 28"/>
                  <a:gd name="T36" fmla="*/ 0 w 33"/>
                  <a:gd name="T37" fmla="*/ 23 h 28"/>
                  <a:gd name="T38" fmla="*/ 3 w 33"/>
                  <a:gd name="T39" fmla="*/ 24 h 28"/>
                  <a:gd name="T40" fmla="*/ 10 w 33"/>
                  <a:gd name="T41"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28">
                    <a:moveTo>
                      <a:pt x="10" y="22"/>
                    </a:moveTo>
                    <a:cubicBezTo>
                      <a:pt x="12" y="20"/>
                      <a:pt x="14" y="21"/>
                      <a:pt x="16" y="23"/>
                    </a:cubicBezTo>
                    <a:cubicBezTo>
                      <a:pt x="17" y="24"/>
                      <a:pt x="19" y="24"/>
                      <a:pt x="22" y="27"/>
                    </a:cubicBezTo>
                    <a:cubicBezTo>
                      <a:pt x="22" y="27"/>
                      <a:pt x="23" y="28"/>
                      <a:pt x="23" y="28"/>
                    </a:cubicBezTo>
                    <a:cubicBezTo>
                      <a:pt x="24" y="27"/>
                      <a:pt x="24" y="24"/>
                      <a:pt x="24" y="22"/>
                    </a:cubicBezTo>
                    <a:cubicBezTo>
                      <a:pt x="25" y="20"/>
                      <a:pt x="24" y="18"/>
                      <a:pt x="25" y="18"/>
                    </a:cubicBezTo>
                    <a:cubicBezTo>
                      <a:pt x="26" y="18"/>
                      <a:pt x="29" y="18"/>
                      <a:pt x="29" y="16"/>
                    </a:cubicBezTo>
                    <a:cubicBezTo>
                      <a:pt x="29" y="14"/>
                      <a:pt x="30" y="15"/>
                      <a:pt x="31" y="13"/>
                    </a:cubicBezTo>
                    <a:cubicBezTo>
                      <a:pt x="32" y="12"/>
                      <a:pt x="29" y="10"/>
                      <a:pt x="28" y="9"/>
                    </a:cubicBezTo>
                    <a:cubicBezTo>
                      <a:pt x="28" y="8"/>
                      <a:pt x="30" y="8"/>
                      <a:pt x="32" y="5"/>
                    </a:cubicBezTo>
                    <a:cubicBezTo>
                      <a:pt x="33" y="4"/>
                      <a:pt x="33" y="2"/>
                      <a:pt x="32" y="0"/>
                    </a:cubicBezTo>
                    <a:cubicBezTo>
                      <a:pt x="32" y="1"/>
                      <a:pt x="31" y="1"/>
                      <a:pt x="30" y="1"/>
                    </a:cubicBezTo>
                    <a:cubicBezTo>
                      <a:pt x="28" y="0"/>
                      <a:pt x="26" y="0"/>
                      <a:pt x="22" y="1"/>
                    </a:cubicBezTo>
                    <a:cubicBezTo>
                      <a:pt x="18" y="2"/>
                      <a:pt x="17" y="5"/>
                      <a:pt x="19" y="7"/>
                    </a:cubicBezTo>
                    <a:cubicBezTo>
                      <a:pt x="20" y="8"/>
                      <a:pt x="15" y="9"/>
                      <a:pt x="15" y="7"/>
                    </a:cubicBezTo>
                    <a:cubicBezTo>
                      <a:pt x="15" y="5"/>
                      <a:pt x="11" y="6"/>
                      <a:pt x="11" y="9"/>
                    </a:cubicBezTo>
                    <a:cubicBezTo>
                      <a:pt x="11" y="11"/>
                      <a:pt x="7" y="12"/>
                      <a:pt x="8" y="15"/>
                    </a:cubicBezTo>
                    <a:cubicBezTo>
                      <a:pt x="8" y="18"/>
                      <a:pt x="4" y="21"/>
                      <a:pt x="1" y="23"/>
                    </a:cubicBezTo>
                    <a:cubicBezTo>
                      <a:pt x="1" y="23"/>
                      <a:pt x="0" y="23"/>
                      <a:pt x="0" y="23"/>
                    </a:cubicBezTo>
                    <a:cubicBezTo>
                      <a:pt x="1" y="24"/>
                      <a:pt x="2" y="24"/>
                      <a:pt x="3" y="24"/>
                    </a:cubicBezTo>
                    <a:cubicBezTo>
                      <a:pt x="5" y="24"/>
                      <a:pt x="9" y="23"/>
                      <a:pt x="10" y="2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81" name="Freeform 77">
                <a:extLst>
                  <a:ext uri="{FF2B5EF4-FFF2-40B4-BE49-F238E27FC236}">
                    <a16:creationId xmlns:a16="http://schemas.microsoft.com/office/drawing/2014/main" id="{87907663-2A2F-4EC2-BC1B-3C8C76EFE8FC}"/>
                  </a:ext>
                </a:extLst>
              </p:cNvPr>
              <p:cNvSpPr>
                <a:spLocks/>
              </p:cNvSpPr>
              <p:nvPr/>
            </p:nvSpPr>
            <p:spPr bwMode="auto">
              <a:xfrm>
                <a:off x="5031385" y="3063433"/>
                <a:ext cx="11293" cy="15057"/>
              </a:xfrm>
              <a:custGeom>
                <a:avLst/>
                <a:gdLst>
                  <a:gd name="T0" fmla="*/ 3 w 5"/>
                  <a:gd name="T1" fmla="*/ 0 h 7"/>
                  <a:gd name="T2" fmla="*/ 0 w 5"/>
                  <a:gd name="T3" fmla="*/ 7 h 7"/>
                  <a:gd name="T4" fmla="*/ 5 w 5"/>
                  <a:gd name="T5" fmla="*/ 7 h 7"/>
                  <a:gd name="T6" fmla="*/ 3 w 5"/>
                  <a:gd name="T7" fmla="*/ 1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cubicBezTo>
                      <a:pt x="1" y="1"/>
                      <a:pt x="0" y="3"/>
                      <a:pt x="0" y="7"/>
                    </a:cubicBezTo>
                    <a:cubicBezTo>
                      <a:pt x="2" y="7"/>
                      <a:pt x="4" y="7"/>
                      <a:pt x="5" y="7"/>
                    </a:cubicBezTo>
                    <a:cubicBezTo>
                      <a:pt x="5" y="3"/>
                      <a:pt x="3" y="1"/>
                      <a:pt x="3" y="1"/>
                    </a:cubicBezTo>
                    <a:cubicBezTo>
                      <a:pt x="3" y="0"/>
                      <a:pt x="3" y="0"/>
                      <a:pt x="3"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82" name="Freeform 78">
                <a:extLst>
                  <a:ext uri="{FF2B5EF4-FFF2-40B4-BE49-F238E27FC236}">
                    <a16:creationId xmlns:a16="http://schemas.microsoft.com/office/drawing/2014/main" id="{CDCADA37-44E8-42CD-8E1C-E80BD43A1781}"/>
                  </a:ext>
                </a:extLst>
              </p:cNvPr>
              <p:cNvSpPr>
                <a:spLocks/>
              </p:cNvSpPr>
              <p:nvPr/>
            </p:nvSpPr>
            <p:spPr bwMode="auto">
              <a:xfrm>
                <a:off x="4968649" y="3025791"/>
                <a:ext cx="74029" cy="52698"/>
              </a:xfrm>
              <a:custGeom>
                <a:avLst/>
                <a:gdLst>
                  <a:gd name="T0" fmla="*/ 2 w 32"/>
                  <a:gd name="T1" fmla="*/ 7 h 23"/>
                  <a:gd name="T2" fmla="*/ 4 w 32"/>
                  <a:gd name="T3" fmla="*/ 10 h 23"/>
                  <a:gd name="T4" fmla="*/ 8 w 32"/>
                  <a:gd name="T5" fmla="*/ 12 h 23"/>
                  <a:gd name="T6" fmla="*/ 13 w 32"/>
                  <a:gd name="T7" fmla="*/ 15 h 23"/>
                  <a:gd name="T8" fmla="*/ 16 w 32"/>
                  <a:gd name="T9" fmla="*/ 18 h 23"/>
                  <a:gd name="T10" fmla="*/ 19 w 32"/>
                  <a:gd name="T11" fmla="*/ 16 h 23"/>
                  <a:gd name="T12" fmla="*/ 22 w 32"/>
                  <a:gd name="T13" fmla="*/ 20 h 23"/>
                  <a:gd name="T14" fmla="*/ 26 w 32"/>
                  <a:gd name="T15" fmla="*/ 23 h 23"/>
                  <a:gd name="T16" fmla="*/ 27 w 32"/>
                  <a:gd name="T17" fmla="*/ 23 h 23"/>
                  <a:gd name="T18" fmla="*/ 30 w 32"/>
                  <a:gd name="T19" fmla="*/ 16 h 23"/>
                  <a:gd name="T20" fmla="*/ 31 w 32"/>
                  <a:gd name="T21" fmla="*/ 13 h 23"/>
                  <a:gd name="T22" fmla="*/ 29 w 32"/>
                  <a:gd name="T23" fmla="*/ 8 h 23"/>
                  <a:gd name="T24" fmla="*/ 29 w 32"/>
                  <a:gd name="T25" fmla="*/ 8 h 23"/>
                  <a:gd name="T26" fmla="*/ 28 w 32"/>
                  <a:gd name="T27" fmla="*/ 7 h 23"/>
                  <a:gd name="T28" fmla="*/ 22 w 32"/>
                  <a:gd name="T29" fmla="*/ 3 h 23"/>
                  <a:gd name="T30" fmla="*/ 16 w 32"/>
                  <a:gd name="T31" fmla="*/ 2 h 23"/>
                  <a:gd name="T32" fmla="*/ 9 w 32"/>
                  <a:gd name="T33" fmla="*/ 4 h 23"/>
                  <a:gd name="T34" fmla="*/ 6 w 32"/>
                  <a:gd name="T35" fmla="*/ 3 h 23"/>
                  <a:gd name="T36" fmla="*/ 0 w 32"/>
                  <a:gd name="T37" fmla="*/ 6 h 23"/>
                  <a:gd name="T38" fmla="*/ 2 w 32"/>
                  <a:gd name="T39"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3">
                    <a:moveTo>
                      <a:pt x="2" y="7"/>
                    </a:moveTo>
                    <a:cubicBezTo>
                      <a:pt x="2" y="8"/>
                      <a:pt x="4" y="11"/>
                      <a:pt x="4" y="10"/>
                    </a:cubicBezTo>
                    <a:cubicBezTo>
                      <a:pt x="5" y="9"/>
                      <a:pt x="7" y="11"/>
                      <a:pt x="8" y="12"/>
                    </a:cubicBezTo>
                    <a:cubicBezTo>
                      <a:pt x="10" y="13"/>
                      <a:pt x="13" y="14"/>
                      <a:pt x="13" y="15"/>
                    </a:cubicBezTo>
                    <a:cubicBezTo>
                      <a:pt x="14" y="16"/>
                      <a:pt x="14" y="19"/>
                      <a:pt x="16" y="18"/>
                    </a:cubicBezTo>
                    <a:cubicBezTo>
                      <a:pt x="17" y="17"/>
                      <a:pt x="19" y="15"/>
                      <a:pt x="19" y="16"/>
                    </a:cubicBezTo>
                    <a:cubicBezTo>
                      <a:pt x="19" y="18"/>
                      <a:pt x="20" y="20"/>
                      <a:pt x="22" y="20"/>
                    </a:cubicBezTo>
                    <a:cubicBezTo>
                      <a:pt x="23" y="20"/>
                      <a:pt x="24" y="23"/>
                      <a:pt x="26" y="23"/>
                    </a:cubicBezTo>
                    <a:cubicBezTo>
                      <a:pt x="26" y="23"/>
                      <a:pt x="27" y="23"/>
                      <a:pt x="27" y="23"/>
                    </a:cubicBezTo>
                    <a:cubicBezTo>
                      <a:pt x="27" y="19"/>
                      <a:pt x="28" y="17"/>
                      <a:pt x="30" y="16"/>
                    </a:cubicBezTo>
                    <a:cubicBezTo>
                      <a:pt x="30" y="15"/>
                      <a:pt x="31" y="14"/>
                      <a:pt x="31" y="13"/>
                    </a:cubicBezTo>
                    <a:cubicBezTo>
                      <a:pt x="32" y="12"/>
                      <a:pt x="29" y="10"/>
                      <a:pt x="29" y="8"/>
                    </a:cubicBezTo>
                    <a:cubicBezTo>
                      <a:pt x="29" y="8"/>
                      <a:pt x="29" y="8"/>
                      <a:pt x="29" y="8"/>
                    </a:cubicBezTo>
                    <a:cubicBezTo>
                      <a:pt x="29" y="8"/>
                      <a:pt x="28" y="7"/>
                      <a:pt x="28" y="7"/>
                    </a:cubicBezTo>
                    <a:cubicBezTo>
                      <a:pt x="25" y="4"/>
                      <a:pt x="23" y="4"/>
                      <a:pt x="22" y="3"/>
                    </a:cubicBezTo>
                    <a:cubicBezTo>
                      <a:pt x="20" y="1"/>
                      <a:pt x="18" y="0"/>
                      <a:pt x="16" y="2"/>
                    </a:cubicBezTo>
                    <a:cubicBezTo>
                      <a:pt x="15" y="3"/>
                      <a:pt x="11" y="4"/>
                      <a:pt x="9" y="4"/>
                    </a:cubicBezTo>
                    <a:cubicBezTo>
                      <a:pt x="8" y="4"/>
                      <a:pt x="7" y="4"/>
                      <a:pt x="6" y="3"/>
                    </a:cubicBezTo>
                    <a:cubicBezTo>
                      <a:pt x="4" y="4"/>
                      <a:pt x="2" y="5"/>
                      <a:pt x="0" y="6"/>
                    </a:cubicBezTo>
                    <a:cubicBezTo>
                      <a:pt x="1" y="6"/>
                      <a:pt x="1" y="6"/>
                      <a:pt x="2" y="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83" name="Freeform 79">
                <a:extLst>
                  <a:ext uri="{FF2B5EF4-FFF2-40B4-BE49-F238E27FC236}">
                    <a16:creationId xmlns:a16="http://schemas.microsoft.com/office/drawing/2014/main" id="{F5D02EE1-7058-49F8-8255-A0D49B940DB0}"/>
                  </a:ext>
                </a:extLst>
              </p:cNvPr>
              <p:cNvSpPr>
                <a:spLocks/>
              </p:cNvSpPr>
              <p:nvPr/>
            </p:nvSpPr>
            <p:spPr bwMode="auto">
              <a:xfrm>
                <a:off x="5296132" y="3104839"/>
                <a:ext cx="168133" cy="107906"/>
              </a:xfrm>
              <a:custGeom>
                <a:avLst/>
                <a:gdLst>
                  <a:gd name="T0" fmla="*/ 65 w 73"/>
                  <a:gd name="T1" fmla="*/ 31 h 47"/>
                  <a:gd name="T2" fmla="*/ 62 w 73"/>
                  <a:gd name="T3" fmla="*/ 30 h 47"/>
                  <a:gd name="T4" fmla="*/ 63 w 73"/>
                  <a:gd name="T5" fmla="*/ 29 h 47"/>
                  <a:gd name="T6" fmla="*/ 61 w 73"/>
                  <a:gd name="T7" fmla="*/ 20 h 47"/>
                  <a:gd name="T8" fmla="*/ 56 w 73"/>
                  <a:gd name="T9" fmla="*/ 9 h 47"/>
                  <a:gd name="T10" fmla="*/ 51 w 73"/>
                  <a:gd name="T11" fmla="*/ 0 h 47"/>
                  <a:gd name="T12" fmla="*/ 47 w 73"/>
                  <a:gd name="T13" fmla="*/ 2 h 47"/>
                  <a:gd name="T14" fmla="*/ 42 w 73"/>
                  <a:gd name="T15" fmla="*/ 4 h 47"/>
                  <a:gd name="T16" fmla="*/ 38 w 73"/>
                  <a:gd name="T17" fmla="*/ 5 h 47"/>
                  <a:gd name="T18" fmla="*/ 35 w 73"/>
                  <a:gd name="T19" fmla="*/ 6 h 47"/>
                  <a:gd name="T20" fmla="*/ 30 w 73"/>
                  <a:gd name="T21" fmla="*/ 4 h 47"/>
                  <a:gd name="T22" fmla="*/ 22 w 73"/>
                  <a:gd name="T23" fmla="*/ 3 h 47"/>
                  <a:gd name="T24" fmla="*/ 19 w 73"/>
                  <a:gd name="T25" fmla="*/ 3 h 47"/>
                  <a:gd name="T26" fmla="*/ 18 w 73"/>
                  <a:gd name="T27" fmla="*/ 5 h 47"/>
                  <a:gd name="T28" fmla="*/ 13 w 73"/>
                  <a:gd name="T29" fmla="*/ 8 h 47"/>
                  <a:gd name="T30" fmla="*/ 5 w 73"/>
                  <a:gd name="T31" fmla="*/ 20 h 47"/>
                  <a:gd name="T32" fmla="*/ 0 w 73"/>
                  <a:gd name="T33" fmla="*/ 24 h 47"/>
                  <a:gd name="T34" fmla="*/ 3 w 73"/>
                  <a:gd name="T35" fmla="*/ 29 h 47"/>
                  <a:gd name="T36" fmla="*/ 6 w 73"/>
                  <a:gd name="T37" fmla="*/ 31 h 47"/>
                  <a:gd name="T38" fmla="*/ 7 w 73"/>
                  <a:gd name="T39" fmla="*/ 36 h 47"/>
                  <a:gd name="T40" fmla="*/ 16 w 73"/>
                  <a:gd name="T41" fmla="*/ 39 h 47"/>
                  <a:gd name="T42" fmla="*/ 16 w 73"/>
                  <a:gd name="T43" fmla="*/ 43 h 47"/>
                  <a:gd name="T44" fmla="*/ 21 w 73"/>
                  <a:gd name="T45" fmla="*/ 46 h 47"/>
                  <a:gd name="T46" fmla="*/ 30 w 73"/>
                  <a:gd name="T47" fmla="*/ 47 h 47"/>
                  <a:gd name="T48" fmla="*/ 38 w 73"/>
                  <a:gd name="T49" fmla="*/ 47 h 47"/>
                  <a:gd name="T50" fmla="*/ 44 w 73"/>
                  <a:gd name="T51" fmla="*/ 45 h 47"/>
                  <a:gd name="T52" fmla="*/ 53 w 73"/>
                  <a:gd name="T53" fmla="*/ 43 h 47"/>
                  <a:gd name="T54" fmla="*/ 60 w 73"/>
                  <a:gd name="T55" fmla="*/ 45 h 47"/>
                  <a:gd name="T56" fmla="*/ 65 w 73"/>
                  <a:gd name="T57" fmla="*/ 47 h 47"/>
                  <a:gd name="T58" fmla="*/ 65 w 73"/>
                  <a:gd name="T59" fmla="*/ 43 h 47"/>
                  <a:gd name="T60" fmla="*/ 69 w 73"/>
                  <a:gd name="T61" fmla="*/ 36 h 47"/>
                  <a:gd name="T62" fmla="*/ 73 w 73"/>
                  <a:gd name="T63" fmla="*/ 32 h 47"/>
                  <a:gd name="T64" fmla="*/ 73 w 73"/>
                  <a:gd name="T65" fmla="*/ 32 h 47"/>
                  <a:gd name="T66" fmla="*/ 70 w 73"/>
                  <a:gd name="T67" fmla="*/ 30 h 47"/>
                  <a:gd name="T68" fmla="*/ 65 w 73"/>
                  <a:gd name="T69"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 h="47">
                    <a:moveTo>
                      <a:pt x="65" y="31"/>
                    </a:moveTo>
                    <a:cubicBezTo>
                      <a:pt x="64" y="31"/>
                      <a:pt x="62" y="31"/>
                      <a:pt x="62" y="30"/>
                    </a:cubicBezTo>
                    <a:cubicBezTo>
                      <a:pt x="62" y="30"/>
                      <a:pt x="63" y="29"/>
                      <a:pt x="63" y="29"/>
                    </a:cubicBezTo>
                    <a:cubicBezTo>
                      <a:pt x="60" y="28"/>
                      <a:pt x="60" y="22"/>
                      <a:pt x="61" y="20"/>
                    </a:cubicBezTo>
                    <a:cubicBezTo>
                      <a:pt x="63" y="18"/>
                      <a:pt x="58" y="12"/>
                      <a:pt x="56" y="9"/>
                    </a:cubicBezTo>
                    <a:cubicBezTo>
                      <a:pt x="55" y="8"/>
                      <a:pt x="53" y="4"/>
                      <a:pt x="51" y="0"/>
                    </a:cubicBezTo>
                    <a:cubicBezTo>
                      <a:pt x="49" y="1"/>
                      <a:pt x="47" y="1"/>
                      <a:pt x="47" y="2"/>
                    </a:cubicBezTo>
                    <a:cubicBezTo>
                      <a:pt x="46" y="3"/>
                      <a:pt x="44" y="4"/>
                      <a:pt x="42" y="4"/>
                    </a:cubicBezTo>
                    <a:cubicBezTo>
                      <a:pt x="41" y="4"/>
                      <a:pt x="40" y="3"/>
                      <a:pt x="38" y="5"/>
                    </a:cubicBezTo>
                    <a:cubicBezTo>
                      <a:pt x="37" y="6"/>
                      <a:pt x="35" y="6"/>
                      <a:pt x="35" y="6"/>
                    </a:cubicBezTo>
                    <a:cubicBezTo>
                      <a:pt x="34" y="5"/>
                      <a:pt x="32" y="4"/>
                      <a:pt x="30" y="4"/>
                    </a:cubicBezTo>
                    <a:cubicBezTo>
                      <a:pt x="28" y="4"/>
                      <a:pt x="23" y="3"/>
                      <a:pt x="22" y="3"/>
                    </a:cubicBezTo>
                    <a:cubicBezTo>
                      <a:pt x="21" y="3"/>
                      <a:pt x="20" y="3"/>
                      <a:pt x="19" y="3"/>
                    </a:cubicBezTo>
                    <a:cubicBezTo>
                      <a:pt x="19" y="4"/>
                      <a:pt x="19" y="4"/>
                      <a:pt x="18" y="5"/>
                    </a:cubicBezTo>
                    <a:cubicBezTo>
                      <a:pt x="17" y="6"/>
                      <a:pt x="14" y="7"/>
                      <a:pt x="13" y="8"/>
                    </a:cubicBezTo>
                    <a:cubicBezTo>
                      <a:pt x="12" y="9"/>
                      <a:pt x="8" y="18"/>
                      <a:pt x="5" y="20"/>
                    </a:cubicBezTo>
                    <a:cubicBezTo>
                      <a:pt x="3" y="23"/>
                      <a:pt x="1" y="23"/>
                      <a:pt x="0" y="24"/>
                    </a:cubicBezTo>
                    <a:cubicBezTo>
                      <a:pt x="0" y="25"/>
                      <a:pt x="3" y="27"/>
                      <a:pt x="3" y="29"/>
                    </a:cubicBezTo>
                    <a:cubicBezTo>
                      <a:pt x="3" y="30"/>
                      <a:pt x="4" y="31"/>
                      <a:pt x="6" y="31"/>
                    </a:cubicBezTo>
                    <a:cubicBezTo>
                      <a:pt x="8" y="31"/>
                      <a:pt x="6" y="36"/>
                      <a:pt x="7" y="36"/>
                    </a:cubicBezTo>
                    <a:cubicBezTo>
                      <a:pt x="8" y="37"/>
                      <a:pt x="16" y="37"/>
                      <a:pt x="16" y="39"/>
                    </a:cubicBezTo>
                    <a:cubicBezTo>
                      <a:pt x="16" y="41"/>
                      <a:pt x="17" y="42"/>
                      <a:pt x="16" y="43"/>
                    </a:cubicBezTo>
                    <a:cubicBezTo>
                      <a:pt x="19" y="43"/>
                      <a:pt x="20" y="46"/>
                      <a:pt x="21" y="46"/>
                    </a:cubicBezTo>
                    <a:cubicBezTo>
                      <a:pt x="22" y="46"/>
                      <a:pt x="28" y="47"/>
                      <a:pt x="30" y="47"/>
                    </a:cubicBezTo>
                    <a:cubicBezTo>
                      <a:pt x="31" y="46"/>
                      <a:pt x="36" y="47"/>
                      <a:pt x="38" y="47"/>
                    </a:cubicBezTo>
                    <a:cubicBezTo>
                      <a:pt x="40" y="47"/>
                      <a:pt x="42" y="46"/>
                      <a:pt x="44" y="45"/>
                    </a:cubicBezTo>
                    <a:cubicBezTo>
                      <a:pt x="45" y="43"/>
                      <a:pt x="51" y="43"/>
                      <a:pt x="53" y="43"/>
                    </a:cubicBezTo>
                    <a:cubicBezTo>
                      <a:pt x="55" y="43"/>
                      <a:pt x="59" y="44"/>
                      <a:pt x="60" y="45"/>
                    </a:cubicBezTo>
                    <a:cubicBezTo>
                      <a:pt x="60" y="45"/>
                      <a:pt x="62" y="46"/>
                      <a:pt x="65" y="47"/>
                    </a:cubicBezTo>
                    <a:cubicBezTo>
                      <a:pt x="65" y="46"/>
                      <a:pt x="65" y="44"/>
                      <a:pt x="65" y="43"/>
                    </a:cubicBezTo>
                    <a:cubicBezTo>
                      <a:pt x="65" y="40"/>
                      <a:pt x="66" y="37"/>
                      <a:pt x="69" y="36"/>
                    </a:cubicBezTo>
                    <a:cubicBezTo>
                      <a:pt x="71" y="36"/>
                      <a:pt x="73" y="36"/>
                      <a:pt x="73" y="32"/>
                    </a:cubicBezTo>
                    <a:cubicBezTo>
                      <a:pt x="73" y="32"/>
                      <a:pt x="73" y="32"/>
                      <a:pt x="73" y="32"/>
                    </a:cubicBezTo>
                    <a:cubicBezTo>
                      <a:pt x="72" y="31"/>
                      <a:pt x="70" y="30"/>
                      <a:pt x="70" y="30"/>
                    </a:cubicBezTo>
                    <a:cubicBezTo>
                      <a:pt x="69" y="30"/>
                      <a:pt x="66" y="32"/>
                      <a:pt x="65" y="3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84" name="Freeform 80">
                <a:extLst>
                  <a:ext uri="{FF2B5EF4-FFF2-40B4-BE49-F238E27FC236}">
                    <a16:creationId xmlns:a16="http://schemas.microsoft.com/office/drawing/2014/main" id="{073ED889-686E-41A6-8069-20F6CAA2DC4A}"/>
                  </a:ext>
                </a:extLst>
              </p:cNvPr>
              <p:cNvSpPr>
                <a:spLocks/>
              </p:cNvSpPr>
              <p:nvPr/>
            </p:nvSpPr>
            <p:spPr bwMode="auto">
              <a:xfrm>
                <a:off x="5414076" y="3099820"/>
                <a:ext cx="57717" cy="71519"/>
              </a:xfrm>
              <a:custGeom>
                <a:avLst/>
                <a:gdLst>
                  <a:gd name="T0" fmla="*/ 18 w 25"/>
                  <a:gd name="T1" fmla="*/ 8 h 31"/>
                  <a:gd name="T2" fmla="*/ 12 w 25"/>
                  <a:gd name="T3" fmla="*/ 4 h 31"/>
                  <a:gd name="T4" fmla="*/ 6 w 25"/>
                  <a:gd name="T5" fmla="*/ 0 h 31"/>
                  <a:gd name="T6" fmla="*/ 0 w 25"/>
                  <a:gd name="T7" fmla="*/ 2 h 31"/>
                  <a:gd name="T8" fmla="*/ 5 w 25"/>
                  <a:gd name="T9" fmla="*/ 11 h 31"/>
                  <a:gd name="T10" fmla="*/ 10 w 25"/>
                  <a:gd name="T11" fmla="*/ 22 h 31"/>
                  <a:gd name="T12" fmla="*/ 12 w 25"/>
                  <a:gd name="T13" fmla="*/ 31 h 31"/>
                  <a:gd name="T14" fmla="*/ 16 w 25"/>
                  <a:gd name="T15" fmla="*/ 24 h 31"/>
                  <a:gd name="T16" fmla="*/ 19 w 25"/>
                  <a:gd name="T17" fmla="*/ 21 h 31"/>
                  <a:gd name="T18" fmla="*/ 25 w 25"/>
                  <a:gd name="T19" fmla="*/ 22 h 31"/>
                  <a:gd name="T20" fmla="*/ 23 w 25"/>
                  <a:gd name="T21" fmla="*/ 16 h 31"/>
                  <a:gd name="T22" fmla="*/ 18 w 25"/>
                  <a:gd name="T23"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1">
                    <a:moveTo>
                      <a:pt x="18" y="8"/>
                    </a:moveTo>
                    <a:cubicBezTo>
                      <a:pt x="17" y="5"/>
                      <a:pt x="14" y="4"/>
                      <a:pt x="12" y="4"/>
                    </a:cubicBezTo>
                    <a:cubicBezTo>
                      <a:pt x="10" y="4"/>
                      <a:pt x="8" y="0"/>
                      <a:pt x="6" y="0"/>
                    </a:cubicBezTo>
                    <a:cubicBezTo>
                      <a:pt x="5" y="1"/>
                      <a:pt x="2" y="1"/>
                      <a:pt x="0" y="2"/>
                    </a:cubicBezTo>
                    <a:cubicBezTo>
                      <a:pt x="2" y="6"/>
                      <a:pt x="4" y="10"/>
                      <a:pt x="5" y="11"/>
                    </a:cubicBezTo>
                    <a:cubicBezTo>
                      <a:pt x="7" y="14"/>
                      <a:pt x="12" y="20"/>
                      <a:pt x="10" y="22"/>
                    </a:cubicBezTo>
                    <a:cubicBezTo>
                      <a:pt x="9" y="24"/>
                      <a:pt x="9" y="30"/>
                      <a:pt x="12" y="31"/>
                    </a:cubicBezTo>
                    <a:cubicBezTo>
                      <a:pt x="13" y="30"/>
                      <a:pt x="16" y="26"/>
                      <a:pt x="16" y="24"/>
                    </a:cubicBezTo>
                    <a:cubicBezTo>
                      <a:pt x="16" y="23"/>
                      <a:pt x="16" y="20"/>
                      <a:pt x="19" y="21"/>
                    </a:cubicBezTo>
                    <a:cubicBezTo>
                      <a:pt x="22" y="21"/>
                      <a:pt x="25" y="23"/>
                      <a:pt x="25" y="22"/>
                    </a:cubicBezTo>
                    <a:cubicBezTo>
                      <a:pt x="25" y="21"/>
                      <a:pt x="24" y="18"/>
                      <a:pt x="23" y="16"/>
                    </a:cubicBezTo>
                    <a:cubicBezTo>
                      <a:pt x="22" y="15"/>
                      <a:pt x="19" y="11"/>
                      <a:pt x="18" y="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85" name="Freeform 81">
                <a:extLst>
                  <a:ext uri="{FF2B5EF4-FFF2-40B4-BE49-F238E27FC236}">
                    <a16:creationId xmlns:a16="http://schemas.microsoft.com/office/drawing/2014/main" id="{18ED64BF-A2CD-474D-AB05-053D599BA6BE}"/>
                  </a:ext>
                </a:extLst>
              </p:cNvPr>
              <p:cNvSpPr>
                <a:spLocks/>
              </p:cNvSpPr>
              <p:nvPr/>
            </p:nvSpPr>
            <p:spPr bwMode="auto">
              <a:xfrm>
                <a:off x="5328755" y="3203962"/>
                <a:ext cx="117944" cy="61482"/>
              </a:xfrm>
              <a:custGeom>
                <a:avLst/>
                <a:gdLst>
                  <a:gd name="T0" fmla="*/ 39 w 51"/>
                  <a:gd name="T1" fmla="*/ 0 h 27"/>
                  <a:gd name="T2" fmla="*/ 30 w 51"/>
                  <a:gd name="T3" fmla="*/ 2 h 27"/>
                  <a:gd name="T4" fmla="*/ 24 w 51"/>
                  <a:gd name="T5" fmla="*/ 4 h 27"/>
                  <a:gd name="T6" fmla="*/ 16 w 51"/>
                  <a:gd name="T7" fmla="*/ 4 h 27"/>
                  <a:gd name="T8" fmla="*/ 7 w 51"/>
                  <a:gd name="T9" fmla="*/ 3 h 27"/>
                  <a:gd name="T10" fmla="*/ 2 w 51"/>
                  <a:gd name="T11" fmla="*/ 0 h 27"/>
                  <a:gd name="T12" fmla="*/ 2 w 51"/>
                  <a:gd name="T13" fmla="*/ 0 h 27"/>
                  <a:gd name="T14" fmla="*/ 2 w 51"/>
                  <a:gd name="T15" fmla="*/ 6 h 27"/>
                  <a:gd name="T16" fmla="*/ 4 w 51"/>
                  <a:gd name="T17" fmla="*/ 11 h 27"/>
                  <a:gd name="T18" fmla="*/ 2 w 51"/>
                  <a:gd name="T19" fmla="*/ 14 h 27"/>
                  <a:gd name="T20" fmla="*/ 2 w 51"/>
                  <a:gd name="T21" fmla="*/ 18 h 27"/>
                  <a:gd name="T22" fmla="*/ 6 w 51"/>
                  <a:gd name="T23" fmla="*/ 23 h 27"/>
                  <a:gd name="T24" fmla="*/ 8 w 51"/>
                  <a:gd name="T25" fmla="*/ 26 h 27"/>
                  <a:gd name="T26" fmla="*/ 18 w 51"/>
                  <a:gd name="T27" fmla="*/ 26 h 27"/>
                  <a:gd name="T28" fmla="*/ 27 w 51"/>
                  <a:gd name="T29" fmla="*/ 27 h 27"/>
                  <a:gd name="T30" fmla="*/ 30 w 51"/>
                  <a:gd name="T31" fmla="*/ 25 h 27"/>
                  <a:gd name="T32" fmla="*/ 34 w 51"/>
                  <a:gd name="T33" fmla="*/ 24 h 27"/>
                  <a:gd name="T34" fmla="*/ 34 w 51"/>
                  <a:gd name="T35" fmla="*/ 21 h 27"/>
                  <a:gd name="T36" fmla="*/ 42 w 51"/>
                  <a:gd name="T37" fmla="*/ 21 h 27"/>
                  <a:gd name="T38" fmla="*/ 45 w 51"/>
                  <a:gd name="T39" fmla="*/ 21 h 27"/>
                  <a:gd name="T40" fmla="*/ 44 w 51"/>
                  <a:gd name="T41" fmla="*/ 19 h 27"/>
                  <a:gd name="T42" fmla="*/ 43 w 51"/>
                  <a:gd name="T43" fmla="*/ 13 h 27"/>
                  <a:gd name="T44" fmla="*/ 49 w 51"/>
                  <a:gd name="T45" fmla="*/ 6 h 27"/>
                  <a:gd name="T46" fmla="*/ 51 w 51"/>
                  <a:gd name="T47" fmla="*/ 4 h 27"/>
                  <a:gd name="T48" fmla="*/ 46 w 51"/>
                  <a:gd name="T49" fmla="*/ 2 h 27"/>
                  <a:gd name="T50" fmla="*/ 39 w 51"/>
                  <a:gd name="T5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27">
                    <a:moveTo>
                      <a:pt x="39" y="0"/>
                    </a:moveTo>
                    <a:cubicBezTo>
                      <a:pt x="37" y="0"/>
                      <a:pt x="31" y="0"/>
                      <a:pt x="30" y="2"/>
                    </a:cubicBezTo>
                    <a:cubicBezTo>
                      <a:pt x="28" y="3"/>
                      <a:pt x="26" y="4"/>
                      <a:pt x="24" y="4"/>
                    </a:cubicBezTo>
                    <a:cubicBezTo>
                      <a:pt x="22" y="4"/>
                      <a:pt x="17" y="3"/>
                      <a:pt x="16" y="4"/>
                    </a:cubicBezTo>
                    <a:cubicBezTo>
                      <a:pt x="14" y="4"/>
                      <a:pt x="8" y="3"/>
                      <a:pt x="7" y="3"/>
                    </a:cubicBezTo>
                    <a:cubicBezTo>
                      <a:pt x="6" y="3"/>
                      <a:pt x="5" y="0"/>
                      <a:pt x="2" y="0"/>
                    </a:cubicBezTo>
                    <a:cubicBezTo>
                      <a:pt x="2" y="0"/>
                      <a:pt x="2" y="0"/>
                      <a:pt x="2" y="0"/>
                    </a:cubicBezTo>
                    <a:cubicBezTo>
                      <a:pt x="0" y="2"/>
                      <a:pt x="0" y="4"/>
                      <a:pt x="2" y="6"/>
                    </a:cubicBezTo>
                    <a:cubicBezTo>
                      <a:pt x="4" y="8"/>
                      <a:pt x="6" y="11"/>
                      <a:pt x="4" y="11"/>
                    </a:cubicBezTo>
                    <a:cubicBezTo>
                      <a:pt x="3" y="11"/>
                      <a:pt x="1" y="13"/>
                      <a:pt x="2" y="14"/>
                    </a:cubicBezTo>
                    <a:cubicBezTo>
                      <a:pt x="2" y="15"/>
                      <a:pt x="1" y="18"/>
                      <a:pt x="2" y="18"/>
                    </a:cubicBezTo>
                    <a:cubicBezTo>
                      <a:pt x="2" y="19"/>
                      <a:pt x="6" y="22"/>
                      <a:pt x="6" y="23"/>
                    </a:cubicBezTo>
                    <a:cubicBezTo>
                      <a:pt x="6" y="24"/>
                      <a:pt x="8" y="25"/>
                      <a:pt x="8" y="26"/>
                    </a:cubicBezTo>
                    <a:cubicBezTo>
                      <a:pt x="11" y="25"/>
                      <a:pt x="17" y="25"/>
                      <a:pt x="18" y="26"/>
                    </a:cubicBezTo>
                    <a:cubicBezTo>
                      <a:pt x="20" y="27"/>
                      <a:pt x="27" y="27"/>
                      <a:pt x="27" y="27"/>
                    </a:cubicBezTo>
                    <a:cubicBezTo>
                      <a:pt x="29" y="27"/>
                      <a:pt x="31" y="27"/>
                      <a:pt x="30" y="25"/>
                    </a:cubicBezTo>
                    <a:cubicBezTo>
                      <a:pt x="30" y="24"/>
                      <a:pt x="32" y="24"/>
                      <a:pt x="34" y="24"/>
                    </a:cubicBezTo>
                    <a:cubicBezTo>
                      <a:pt x="34" y="22"/>
                      <a:pt x="33" y="22"/>
                      <a:pt x="34" y="21"/>
                    </a:cubicBezTo>
                    <a:cubicBezTo>
                      <a:pt x="35" y="21"/>
                      <a:pt x="40" y="20"/>
                      <a:pt x="42" y="21"/>
                    </a:cubicBezTo>
                    <a:cubicBezTo>
                      <a:pt x="43" y="22"/>
                      <a:pt x="44" y="21"/>
                      <a:pt x="45" y="21"/>
                    </a:cubicBezTo>
                    <a:cubicBezTo>
                      <a:pt x="45" y="20"/>
                      <a:pt x="45" y="19"/>
                      <a:pt x="44" y="19"/>
                    </a:cubicBezTo>
                    <a:cubicBezTo>
                      <a:pt x="43" y="19"/>
                      <a:pt x="41" y="13"/>
                      <a:pt x="43" y="13"/>
                    </a:cubicBezTo>
                    <a:cubicBezTo>
                      <a:pt x="44" y="12"/>
                      <a:pt x="46" y="7"/>
                      <a:pt x="49" y="6"/>
                    </a:cubicBezTo>
                    <a:cubicBezTo>
                      <a:pt x="50" y="6"/>
                      <a:pt x="50" y="5"/>
                      <a:pt x="51" y="4"/>
                    </a:cubicBezTo>
                    <a:cubicBezTo>
                      <a:pt x="48" y="3"/>
                      <a:pt x="46" y="2"/>
                      <a:pt x="46" y="2"/>
                    </a:cubicBezTo>
                    <a:cubicBezTo>
                      <a:pt x="45" y="1"/>
                      <a:pt x="41" y="0"/>
                      <a:pt x="39"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86" name="Freeform 82">
                <a:extLst>
                  <a:ext uri="{FF2B5EF4-FFF2-40B4-BE49-F238E27FC236}">
                    <a16:creationId xmlns:a16="http://schemas.microsoft.com/office/drawing/2014/main" id="{9F789697-920B-40A2-AF86-EA13CC8CBE39}"/>
                  </a:ext>
                </a:extLst>
              </p:cNvPr>
              <p:cNvSpPr>
                <a:spLocks/>
              </p:cNvSpPr>
              <p:nvPr/>
            </p:nvSpPr>
            <p:spPr bwMode="auto">
              <a:xfrm>
                <a:off x="5296132" y="3242858"/>
                <a:ext cx="51444" cy="33878"/>
              </a:xfrm>
              <a:custGeom>
                <a:avLst/>
                <a:gdLst>
                  <a:gd name="T0" fmla="*/ 5 w 22"/>
                  <a:gd name="T1" fmla="*/ 15 h 15"/>
                  <a:gd name="T2" fmla="*/ 5 w 22"/>
                  <a:gd name="T3" fmla="*/ 15 h 15"/>
                  <a:gd name="T4" fmla="*/ 5 w 22"/>
                  <a:gd name="T5" fmla="*/ 15 h 15"/>
                  <a:gd name="T6" fmla="*/ 5 w 22"/>
                  <a:gd name="T7" fmla="*/ 15 h 15"/>
                  <a:gd name="T8" fmla="*/ 6 w 22"/>
                  <a:gd name="T9" fmla="*/ 15 h 15"/>
                  <a:gd name="T10" fmla="*/ 6 w 22"/>
                  <a:gd name="T11" fmla="*/ 15 h 15"/>
                  <a:gd name="T12" fmla="*/ 8 w 22"/>
                  <a:gd name="T13" fmla="*/ 15 h 15"/>
                  <a:gd name="T14" fmla="*/ 9 w 22"/>
                  <a:gd name="T15" fmla="*/ 15 h 15"/>
                  <a:gd name="T16" fmla="*/ 9 w 22"/>
                  <a:gd name="T17" fmla="*/ 15 h 15"/>
                  <a:gd name="T18" fmla="*/ 9 w 22"/>
                  <a:gd name="T19" fmla="*/ 15 h 15"/>
                  <a:gd name="T20" fmla="*/ 10 w 22"/>
                  <a:gd name="T21" fmla="*/ 15 h 15"/>
                  <a:gd name="T22" fmla="*/ 14 w 22"/>
                  <a:gd name="T23" fmla="*/ 13 h 15"/>
                  <a:gd name="T24" fmla="*/ 21 w 22"/>
                  <a:gd name="T25" fmla="*/ 9 h 15"/>
                  <a:gd name="T26" fmla="*/ 22 w 22"/>
                  <a:gd name="T27" fmla="*/ 9 h 15"/>
                  <a:gd name="T28" fmla="*/ 20 w 22"/>
                  <a:gd name="T29" fmla="*/ 6 h 15"/>
                  <a:gd name="T30" fmla="*/ 16 w 22"/>
                  <a:gd name="T31" fmla="*/ 1 h 15"/>
                  <a:gd name="T32" fmla="*/ 15 w 22"/>
                  <a:gd name="T33" fmla="*/ 1 h 15"/>
                  <a:gd name="T34" fmla="*/ 15 w 22"/>
                  <a:gd name="T35" fmla="*/ 1 h 15"/>
                  <a:gd name="T36" fmla="*/ 15 w 22"/>
                  <a:gd name="T37" fmla="*/ 0 h 15"/>
                  <a:gd name="T38" fmla="*/ 2 w 22"/>
                  <a:gd name="T39" fmla="*/ 2 h 15"/>
                  <a:gd name="T40" fmla="*/ 1 w 22"/>
                  <a:gd name="T41" fmla="*/ 2 h 15"/>
                  <a:gd name="T42" fmla="*/ 0 w 22"/>
                  <a:gd name="T43" fmla="*/ 10 h 15"/>
                  <a:gd name="T44" fmla="*/ 5 w 22"/>
                  <a:gd name="T4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5">
                    <a:moveTo>
                      <a:pt x="5" y="15"/>
                    </a:moveTo>
                    <a:cubicBezTo>
                      <a:pt x="5" y="15"/>
                      <a:pt x="5" y="15"/>
                      <a:pt x="5" y="15"/>
                    </a:cubicBezTo>
                    <a:cubicBezTo>
                      <a:pt x="5" y="15"/>
                      <a:pt x="5" y="15"/>
                      <a:pt x="5" y="15"/>
                    </a:cubicBezTo>
                    <a:cubicBezTo>
                      <a:pt x="5" y="15"/>
                      <a:pt x="5" y="15"/>
                      <a:pt x="5" y="15"/>
                    </a:cubicBezTo>
                    <a:cubicBezTo>
                      <a:pt x="5" y="15"/>
                      <a:pt x="6" y="15"/>
                      <a:pt x="6" y="15"/>
                    </a:cubicBezTo>
                    <a:cubicBezTo>
                      <a:pt x="6" y="15"/>
                      <a:pt x="6" y="15"/>
                      <a:pt x="6" y="15"/>
                    </a:cubicBezTo>
                    <a:cubicBezTo>
                      <a:pt x="6" y="15"/>
                      <a:pt x="7" y="15"/>
                      <a:pt x="8" y="15"/>
                    </a:cubicBezTo>
                    <a:cubicBezTo>
                      <a:pt x="8" y="15"/>
                      <a:pt x="8" y="15"/>
                      <a:pt x="9" y="15"/>
                    </a:cubicBezTo>
                    <a:cubicBezTo>
                      <a:pt x="9" y="15"/>
                      <a:pt x="9" y="15"/>
                      <a:pt x="9" y="15"/>
                    </a:cubicBezTo>
                    <a:cubicBezTo>
                      <a:pt x="9" y="15"/>
                      <a:pt x="9" y="15"/>
                      <a:pt x="9" y="15"/>
                    </a:cubicBezTo>
                    <a:cubicBezTo>
                      <a:pt x="10" y="15"/>
                      <a:pt x="10" y="15"/>
                      <a:pt x="10" y="15"/>
                    </a:cubicBezTo>
                    <a:cubicBezTo>
                      <a:pt x="12" y="14"/>
                      <a:pt x="13" y="12"/>
                      <a:pt x="14" y="13"/>
                    </a:cubicBezTo>
                    <a:cubicBezTo>
                      <a:pt x="15" y="13"/>
                      <a:pt x="21" y="10"/>
                      <a:pt x="21" y="9"/>
                    </a:cubicBezTo>
                    <a:cubicBezTo>
                      <a:pt x="22" y="9"/>
                      <a:pt x="22" y="9"/>
                      <a:pt x="22" y="9"/>
                    </a:cubicBezTo>
                    <a:cubicBezTo>
                      <a:pt x="22" y="8"/>
                      <a:pt x="20" y="7"/>
                      <a:pt x="20" y="6"/>
                    </a:cubicBezTo>
                    <a:cubicBezTo>
                      <a:pt x="20" y="5"/>
                      <a:pt x="16" y="2"/>
                      <a:pt x="16" y="1"/>
                    </a:cubicBezTo>
                    <a:cubicBezTo>
                      <a:pt x="15" y="1"/>
                      <a:pt x="15" y="1"/>
                      <a:pt x="15" y="1"/>
                    </a:cubicBezTo>
                    <a:cubicBezTo>
                      <a:pt x="15" y="1"/>
                      <a:pt x="15" y="1"/>
                      <a:pt x="15" y="1"/>
                    </a:cubicBezTo>
                    <a:cubicBezTo>
                      <a:pt x="15" y="0"/>
                      <a:pt x="15" y="0"/>
                      <a:pt x="15" y="0"/>
                    </a:cubicBezTo>
                    <a:cubicBezTo>
                      <a:pt x="10" y="1"/>
                      <a:pt x="2" y="2"/>
                      <a:pt x="2" y="2"/>
                    </a:cubicBezTo>
                    <a:cubicBezTo>
                      <a:pt x="2" y="2"/>
                      <a:pt x="1" y="2"/>
                      <a:pt x="1" y="2"/>
                    </a:cubicBezTo>
                    <a:cubicBezTo>
                      <a:pt x="0" y="5"/>
                      <a:pt x="0" y="8"/>
                      <a:pt x="0" y="10"/>
                    </a:cubicBezTo>
                    <a:cubicBezTo>
                      <a:pt x="1" y="12"/>
                      <a:pt x="2" y="14"/>
                      <a:pt x="5" y="1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87" name="Freeform 83">
                <a:extLst>
                  <a:ext uri="{FF2B5EF4-FFF2-40B4-BE49-F238E27FC236}">
                    <a16:creationId xmlns:a16="http://schemas.microsoft.com/office/drawing/2014/main" id="{AE521EE0-4FFF-4BC3-8446-B5C0DD4D4E4B}"/>
                  </a:ext>
                </a:extLst>
              </p:cNvPr>
              <p:cNvSpPr>
                <a:spLocks/>
              </p:cNvSpPr>
              <p:nvPr/>
            </p:nvSpPr>
            <p:spPr bwMode="auto">
              <a:xfrm>
                <a:off x="5328755" y="3005715"/>
                <a:ext cx="329993" cy="190718"/>
              </a:xfrm>
              <a:custGeom>
                <a:avLst/>
                <a:gdLst>
                  <a:gd name="T0" fmla="*/ 134 w 143"/>
                  <a:gd name="T1" fmla="*/ 48 h 83"/>
                  <a:gd name="T2" fmla="*/ 142 w 143"/>
                  <a:gd name="T3" fmla="*/ 43 h 83"/>
                  <a:gd name="T4" fmla="*/ 143 w 143"/>
                  <a:gd name="T5" fmla="*/ 38 h 83"/>
                  <a:gd name="T6" fmla="*/ 143 w 143"/>
                  <a:gd name="T7" fmla="*/ 32 h 83"/>
                  <a:gd name="T8" fmla="*/ 132 w 143"/>
                  <a:gd name="T9" fmla="*/ 28 h 83"/>
                  <a:gd name="T10" fmla="*/ 122 w 143"/>
                  <a:gd name="T11" fmla="*/ 22 h 83"/>
                  <a:gd name="T12" fmla="*/ 113 w 143"/>
                  <a:gd name="T13" fmla="*/ 23 h 83"/>
                  <a:gd name="T14" fmla="*/ 106 w 143"/>
                  <a:gd name="T15" fmla="*/ 20 h 83"/>
                  <a:gd name="T16" fmla="*/ 97 w 143"/>
                  <a:gd name="T17" fmla="*/ 12 h 83"/>
                  <a:gd name="T18" fmla="*/ 94 w 143"/>
                  <a:gd name="T19" fmla="*/ 1 h 83"/>
                  <a:gd name="T20" fmla="*/ 82 w 143"/>
                  <a:gd name="T21" fmla="*/ 1 h 83"/>
                  <a:gd name="T22" fmla="*/ 76 w 143"/>
                  <a:gd name="T23" fmla="*/ 2 h 83"/>
                  <a:gd name="T24" fmla="*/ 66 w 143"/>
                  <a:gd name="T25" fmla="*/ 8 h 83"/>
                  <a:gd name="T26" fmla="*/ 57 w 143"/>
                  <a:gd name="T27" fmla="*/ 10 h 83"/>
                  <a:gd name="T28" fmla="*/ 47 w 143"/>
                  <a:gd name="T29" fmla="*/ 8 h 83"/>
                  <a:gd name="T30" fmla="*/ 34 w 143"/>
                  <a:gd name="T31" fmla="*/ 6 h 83"/>
                  <a:gd name="T32" fmla="*/ 15 w 143"/>
                  <a:gd name="T33" fmla="*/ 8 h 83"/>
                  <a:gd name="T34" fmla="*/ 11 w 143"/>
                  <a:gd name="T35" fmla="*/ 11 h 83"/>
                  <a:gd name="T36" fmla="*/ 11 w 143"/>
                  <a:gd name="T37" fmla="*/ 22 h 83"/>
                  <a:gd name="T38" fmla="*/ 4 w 143"/>
                  <a:gd name="T39" fmla="*/ 35 h 83"/>
                  <a:gd name="T40" fmla="*/ 4 w 143"/>
                  <a:gd name="T41" fmla="*/ 45 h 83"/>
                  <a:gd name="T42" fmla="*/ 8 w 143"/>
                  <a:gd name="T43" fmla="*/ 46 h 83"/>
                  <a:gd name="T44" fmla="*/ 21 w 143"/>
                  <a:gd name="T45" fmla="*/ 49 h 83"/>
                  <a:gd name="T46" fmla="*/ 28 w 143"/>
                  <a:gd name="T47" fmla="*/ 47 h 83"/>
                  <a:gd name="T48" fmla="*/ 43 w 143"/>
                  <a:gd name="T49" fmla="*/ 41 h 83"/>
                  <a:gd name="T50" fmla="*/ 55 w 143"/>
                  <a:gd name="T51" fmla="*/ 49 h 83"/>
                  <a:gd name="T52" fmla="*/ 62 w 143"/>
                  <a:gd name="T53" fmla="*/ 63 h 83"/>
                  <a:gd name="T54" fmla="*/ 53 w 143"/>
                  <a:gd name="T55" fmla="*/ 65 h 83"/>
                  <a:gd name="T56" fmla="*/ 51 w 143"/>
                  <a:gd name="T57" fmla="*/ 74 h 83"/>
                  <a:gd name="T58" fmla="*/ 59 w 143"/>
                  <a:gd name="T59" fmla="*/ 75 h 83"/>
                  <a:gd name="T60" fmla="*/ 70 w 143"/>
                  <a:gd name="T61" fmla="*/ 60 h 83"/>
                  <a:gd name="T62" fmla="*/ 79 w 143"/>
                  <a:gd name="T63" fmla="*/ 64 h 83"/>
                  <a:gd name="T64" fmla="*/ 82 w 143"/>
                  <a:gd name="T65" fmla="*/ 72 h 83"/>
                  <a:gd name="T66" fmla="*/ 90 w 143"/>
                  <a:gd name="T67" fmla="*/ 82 h 83"/>
                  <a:gd name="T68" fmla="*/ 104 w 143"/>
                  <a:gd name="T69" fmla="*/ 77 h 83"/>
                  <a:gd name="T70" fmla="*/ 107 w 143"/>
                  <a:gd name="T71" fmla="*/ 74 h 83"/>
                  <a:gd name="T72" fmla="*/ 111 w 143"/>
                  <a:gd name="T73" fmla="*/ 61 h 83"/>
                  <a:gd name="T74" fmla="*/ 127 w 143"/>
                  <a:gd name="T75" fmla="*/ 5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83">
                    <a:moveTo>
                      <a:pt x="127" y="52"/>
                    </a:moveTo>
                    <a:cubicBezTo>
                      <a:pt x="129" y="52"/>
                      <a:pt x="132" y="48"/>
                      <a:pt x="134" y="48"/>
                    </a:cubicBezTo>
                    <a:cubicBezTo>
                      <a:pt x="135" y="48"/>
                      <a:pt x="140" y="49"/>
                      <a:pt x="140" y="48"/>
                    </a:cubicBezTo>
                    <a:cubicBezTo>
                      <a:pt x="140" y="47"/>
                      <a:pt x="142" y="44"/>
                      <a:pt x="142" y="43"/>
                    </a:cubicBezTo>
                    <a:cubicBezTo>
                      <a:pt x="141" y="42"/>
                      <a:pt x="140" y="41"/>
                      <a:pt x="140" y="40"/>
                    </a:cubicBezTo>
                    <a:cubicBezTo>
                      <a:pt x="140" y="39"/>
                      <a:pt x="143" y="39"/>
                      <a:pt x="143" y="38"/>
                    </a:cubicBezTo>
                    <a:cubicBezTo>
                      <a:pt x="143" y="37"/>
                      <a:pt x="141" y="36"/>
                      <a:pt x="141" y="36"/>
                    </a:cubicBezTo>
                    <a:cubicBezTo>
                      <a:pt x="141" y="35"/>
                      <a:pt x="143" y="34"/>
                      <a:pt x="143" y="32"/>
                    </a:cubicBezTo>
                    <a:cubicBezTo>
                      <a:pt x="143" y="31"/>
                      <a:pt x="141" y="31"/>
                      <a:pt x="139" y="29"/>
                    </a:cubicBezTo>
                    <a:cubicBezTo>
                      <a:pt x="136" y="28"/>
                      <a:pt x="134" y="29"/>
                      <a:pt x="132" y="28"/>
                    </a:cubicBezTo>
                    <a:cubicBezTo>
                      <a:pt x="130" y="27"/>
                      <a:pt x="125" y="27"/>
                      <a:pt x="125" y="27"/>
                    </a:cubicBezTo>
                    <a:cubicBezTo>
                      <a:pt x="125" y="26"/>
                      <a:pt x="122" y="23"/>
                      <a:pt x="122" y="22"/>
                    </a:cubicBezTo>
                    <a:cubicBezTo>
                      <a:pt x="121" y="21"/>
                      <a:pt x="119" y="22"/>
                      <a:pt x="117" y="23"/>
                    </a:cubicBezTo>
                    <a:cubicBezTo>
                      <a:pt x="116" y="23"/>
                      <a:pt x="114" y="24"/>
                      <a:pt x="113" y="23"/>
                    </a:cubicBezTo>
                    <a:cubicBezTo>
                      <a:pt x="112" y="22"/>
                      <a:pt x="110" y="21"/>
                      <a:pt x="109" y="21"/>
                    </a:cubicBezTo>
                    <a:cubicBezTo>
                      <a:pt x="108" y="22"/>
                      <a:pt x="106" y="21"/>
                      <a:pt x="106" y="20"/>
                    </a:cubicBezTo>
                    <a:cubicBezTo>
                      <a:pt x="107" y="18"/>
                      <a:pt x="104" y="14"/>
                      <a:pt x="103" y="13"/>
                    </a:cubicBezTo>
                    <a:cubicBezTo>
                      <a:pt x="101" y="13"/>
                      <a:pt x="98" y="14"/>
                      <a:pt x="97" y="12"/>
                    </a:cubicBezTo>
                    <a:cubicBezTo>
                      <a:pt x="96" y="10"/>
                      <a:pt x="94" y="9"/>
                      <a:pt x="95" y="7"/>
                    </a:cubicBezTo>
                    <a:cubicBezTo>
                      <a:pt x="96" y="6"/>
                      <a:pt x="95" y="3"/>
                      <a:pt x="94" y="1"/>
                    </a:cubicBezTo>
                    <a:cubicBezTo>
                      <a:pt x="93" y="0"/>
                      <a:pt x="88" y="0"/>
                      <a:pt x="87" y="1"/>
                    </a:cubicBezTo>
                    <a:cubicBezTo>
                      <a:pt x="86" y="1"/>
                      <a:pt x="83" y="0"/>
                      <a:pt x="82" y="1"/>
                    </a:cubicBezTo>
                    <a:cubicBezTo>
                      <a:pt x="81" y="2"/>
                      <a:pt x="80" y="3"/>
                      <a:pt x="78" y="3"/>
                    </a:cubicBezTo>
                    <a:cubicBezTo>
                      <a:pt x="77" y="3"/>
                      <a:pt x="76" y="3"/>
                      <a:pt x="76" y="2"/>
                    </a:cubicBezTo>
                    <a:cubicBezTo>
                      <a:pt x="74" y="3"/>
                      <a:pt x="71" y="3"/>
                      <a:pt x="71" y="3"/>
                    </a:cubicBezTo>
                    <a:cubicBezTo>
                      <a:pt x="71" y="3"/>
                      <a:pt x="66" y="7"/>
                      <a:pt x="66" y="8"/>
                    </a:cubicBezTo>
                    <a:cubicBezTo>
                      <a:pt x="66" y="10"/>
                      <a:pt x="66" y="12"/>
                      <a:pt x="65" y="11"/>
                    </a:cubicBezTo>
                    <a:cubicBezTo>
                      <a:pt x="63" y="10"/>
                      <a:pt x="58" y="10"/>
                      <a:pt x="57" y="10"/>
                    </a:cubicBezTo>
                    <a:cubicBezTo>
                      <a:pt x="56" y="11"/>
                      <a:pt x="54" y="7"/>
                      <a:pt x="52" y="9"/>
                    </a:cubicBezTo>
                    <a:cubicBezTo>
                      <a:pt x="50" y="10"/>
                      <a:pt x="47" y="7"/>
                      <a:pt x="47" y="8"/>
                    </a:cubicBezTo>
                    <a:cubicBezTo>
                      <a:pt x="46" y="9"/>
                      <a:pt x="43" y="8"/>
                      <a:pt x="41" y="7"/>
                    </a:cubicBezTo>
                    <a:cubicBezTo>
                      <a:pt x="39" y="6"/>
                      <a:pt x="35" y="8"/>
                      <a:pt x="34" y="6"/>
                    </a:cubicBezTo>
                    <a:cubicBezTo>
                      <a:pt x="32" y="5"/>
                      <a:pt x="23" y="5"/>
                      <a:pt x="20" y="5"/>
                    </a:cubicBezTo>
                    <a:cubicBezTo>
                      <a:pt x="17" y="5"/>
                      <a:pt x="16" y="6"/>
                      <a:pt x="15" y="8"/>
                    </a:cubicBezTo>
                    <a:cubicBezTo>
                      <a:pt x="14" y="9"/>
                      <a:pt x="12" y="9"/>
                      <a:pt x="11" y="9"/>
                    </a:cubicBezTo>
                    <a:cubicBezTo>
                      <a:pt x="11" y="10"/>
                      <a:pt x="11" y="11"/>
                      <a:pt x="11" y="11"/>
                    </a:cubicBezTo>
                    <a:cubicBezTo>
                      <a:pt x="12" y="12"/>
                      <a:pt x="15" y="18"/>
                      <a:pt x="14" y="19"/>
                    </a:cubicBezTo>
                    <a:cubicBezTo>
                      <a:pt x="14" y="21"/>
                      <a:pt x="12" y="21"/>
                      <a:pt x="11" y="22"/>
                    </a:cubicBezTo>
                    <a:cubicBezTo>
                      <a:pt x="10" y="23"/>
                      <a:pt x="4" y="29"/>
                      <a:pt x="3" y="30"/>
                    </a:cubicBezTo>
                    <a:cubicBezTo>
                      <a:pt x="3" y="31"/>
                      <a:pt x="4" y="35"/>
                      <a:pt x="4" y="35"/>
                    </a:cubicBezTo>
                    <a:cubicBezTo>
                      <a:pt x="3" y="36"/>
                      <a:pt x="0" y="40"/>
                      <a:pt x="0" y="41"/>
                    </a:cubicBezTo>
                    <a:cubicBezTo>
                      <a:pt x="0" y="43"/>
                      <a:pt x="2" y="45"/>
                      <a:pt x="4" y="45"/>
                    </a:cubicBezTo>
                    <a:cubicBezTo>
                      <a:pt x="4" y="45"/>
                      <a:pt x="5" y="46"/>
                      <a:pt x="5" y="46"/>
                    </a:cubicBezTo>
                    <a:cubicBezTo>
                      <a:pt x="6" y="46"/>
                      <a:pt x="7" y="46"/>
                      <a:pt x="8" y="46"/>
                    </a:cubicBezTo>
                    <a:cubicBezTo>
                      <a:pt x="9" y="46"/>
                      <a:pt x="14" y="47"/>
                      <a:pt x="16" y="47"/>
                    </a:cubicBezTo>
                    <a:cubicBezTo>
                      <a:pt x="18" y="47"/>
                      <a:pt x="20" y="48"/>
                      <a:pt x="21" y="49"/>
                    </a:cubicBezTo>
                    <a:cubicBezTo>
                      <a:pt x="21" y="49"/>
                      <a:pt x="23" y="49"/>
                      <a:pt x="24" y="48"/>
                    </a:cubicBezTo>
                    <a:cubicBezTo>
                      <a:pt x="26" y="46"/>
                      <a:pt x="27" y="47"/>
                      <a:pt x="28" y="47"/>
                    </a:cubicBezTo>
                    <a:cubicBezTo>
                      <a:pt x="30" y="47"/>
                      <a:pt x="32" y="46"/>
                      <a:pt x="33" y="45"/>
                    </a:cubicBezTo>
                    <a:cubicBezTo>
                      <a:pt x="34" y="44"/>
                      <a:pt x="41" y="42"/>
                      <a:pt x="43" y="41"/>
                    </a:cubicBezTo>
                    <a:cubicBezTo>
                      <a:pt x="45" y="41"/>
                      <a:pt x="47" y="45"/>
                      <a:pt x="49" y="45"/>
                    </a:cubicBezTo>
                    <a:cubicBezTo>
                      <a:pt x="51" y="45"/>
                      <a:pt x="54" y="46"/>
                      <a:pt x="55" y="49"/>
                    </a:cubicBezTo>
                    <a:cubicBezTo>
                      <a:pt x="56" y="52"/>
                      <a:pt x="59" y="56"/>
                      <a:pt x="60" y="57"/>
                    </a:cubicBezTo>
                    <a:cubicBezTo>
                      <a:pt x="61" y="59"/>
                      <a:pt x="62" y="62"/>
                      <a:pt x="62" y="63"/>
                    </a:cubicBezTo>
                    <a:cubicBezTo>
                      <a:pt x="62" y="64"/>
                      <a:pt x="59" y="62"/>
                      <a:pt x="56" y="62"/>
                    </a:cubicBezTo>
                    <a:cubicBezTo>
                      <a:pt x="53" y="61"/>
                      <a:pt x="53" y="64"/>
                      <a:pt x="53" y="65"/>
                    </a:cubicBezTo>
                    <a:cubicBezTo>
                      <a:pt x="53" y="67"/>
                      <a:pt x="49" y="72"/>
                      <a:pt x="48" y="73"/>
                    </a:cubicBezTo>
                    <a:cubicBezTo>
                      <a:pt x="48" y="74"/>
                      <a:pt x="50" y="74"/>
                      <a:pt x="51" y="74"/>
                    </a:cubicBezTo>
                    <a:cubicBezTo>
                      <a:pt x="52" y="75"/>
                      <a:pt x="55" y="73"/>
                      <a:pt x="56" y="73"/>
                    </a:cubicBezTo>
                    <a:cubicBezTo>
                      <a:pt x="56" y="73"/>
                      <a:pt x="58" y="74"/>
                      <a:pt x="59" y="75"/>
                    </a:cubicBezTo>
                    <a:cubicBezTo>
                      <a:pt x="59" y="71"/>
                      <a:pt x="59" y="71"/>
                      <a:pt x="63" y="69"/>
                    </a:cubicBezTo>
                    <a:cubicBezTo>
                      <a:pt x="66" y="66"/>
                      <a:pt x="66" y="61"/>
                      <a:pt x="70" y="60"/>
                    </a:cubicBezTo>
                    <a:cubicBezTo>
                      <a:pt x="73" y="60"/>
                      <a:pt x="74" y="58"/>
                      <a:pt x="78" y="59"/>
                    </a:cubicBezTo>
                    <a:cubicBezTo>
                      <a:pt x="83" y="60"/>
                      <a:pt x="76" y="63"/>
                      <a:pt x="79" y="64"/>
                    </a:cubicBezTo>
                    <a:cubicBezTo>
                      <a:pt x="82" y="66"/>
                      <a:pt x="92" y="64"/>
                      <a:pt x="92" y="66"/>
                    </a:cubicBezTo>
                    <a:cubicBezTo>
                      <a:pt x="93" y="69"/>
                      <a:pt x="81" y="71"/>
                      <a:pt x="82" y="72"/>
                    </a:cubicBezTo>
                    <a:cubicBezTo>
                      <a:pt x="82" y="73"/>
                      <a:pt x="88" y="75"/>
                      <a:pt x="90" y="76"/>
                    </a:cubicBezTo>
                    <a:cubicBezTo>
                      <a:pt x="92" y="77"/>
                      <a:pt x="89" y="81"/>
                      <a:pt x="90" y="82"/>
                    </a:cubicBezTo>
                    <a:cubicBezTo>
                      <a:pt x="91" y="83"/>
                      <a:pt x="94" y="82"/>
                      <a:pt x="97" y="81"/>
                    </a:cubicBezTo>
                    <a:cubicBezTo>
                      <a:pt x="99" y="79"/>
                      <a:pt x="101" y="79"/>
                      <a:pt x="104" y="77"/>
                    </a:cubicBezTo>
                    <a:cubicBezTo>
                      <a:pt x="108" y="75"/>
                      <a:pt x="114" y="77"/>
                      <a:pt x="115" y="76"/>
                    </a:cubicBezTo>
                    <a:cubicBezTo>
                      <a:pt x="116" y="74"/>
                      <a:pt x="113" y="73"/>
                      <a:pt x="107" y="74"/>
                    </a:cubicBezTo>
                    <a:cubicBezTo>
                      <a:pt x="101" y="74"/>
                      <a:pt x="100" y="68"/>
                      <a:pt x="100" y="67"/>
                    </a:cubicBezTo>
                    <a:cubicBezTo>
                      <a:pt x="100" y="66"/>
                      <a:pt x="107" y="61"/>
                      <a:pt x="111" y="61"/>
                    </a:cubicBezTo>
                    <a:cubicBezTo>
                      <a:pt x="114" y="60"/>
                      <a:pt x="117" y="59"/>
                      <a:pt x="121" y="57"/>
                    </a:cubicBezTo>
                    <a:cubicBezTo>
                      <a:pt x="122" y="57"/>
                      <a:pt x="125" y="56"/>
                      <a:pt x="127" y="56"/>
                    </a:cubicBezTo>
                    <a:cubicBezTo>
                      <a:pt x="127" y="54"/>
                      <a:pt x="126" y="52"/>
                      <a:pt x="127" y="5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88" name="Freeform 84">
                <a:extLst>
                  <a:ext uri="{FF2B5EF4-FFF2-40B4-BE49-F238E27FC236}">
                    <a16:creationId xmlns:a16="http://schemas.microsoft.com/office/drawing/2014/main" id="{E667E14A-C710-4F2F-9AC0-D4296874764C}"/>
                  </a:ext>
                </a:extLst>
              </p:cNvPr>
              <p:cNvSpPr>
                <a:spLocks/>
              </p:cNvSpPr>
              <p:nvPr/>
            </p:nvSpPr>
            <p:spPr bwMode="auto">
              <a:xfrm>
                <a:off x="5347576" y="2906592"/>
                <a:ext cx="174407" cy="126727"/>
              </a:xfrm>
              <a:custGeom>
                <a:avLst/>
                <a:gdLst>
                  <a:gd name="T0" fmla="*/ 71 w 76"/>
                  <a:gd name="T1" fmla="*/ 27 h 55"/>
                  <a:gd name="T2" fmla="*/ 66 w 76"/>
                  <a:gd name="T3" fmla="*/ 23 h 55"/>
                  <a:gd name="T4" fmla="*/ 62 w 76"/>
                  <a:gd name="T5" fmla="*/ 18 h 55"/>
                  <a:gd name="T6" fmla="*/ 62 w 76"/>
                  <a:gd name="T7" fmla="*/ 12 h 55"/>
                  <a:gd name="T8" fmla="*/ 61 w 76"/>
                  <a:gd name="T9" fmla="*/ 6 h 55"/>
                  <a:gd name="T10" fmla="*/ 53 w 76"/>
                  <a:gd name="T11" fmla="*/ 4 h 55"/>
                  <a:gd name="T12" fmla="*/ 49 w 76"/>
                  <a:gd name="T13" fmla="*/ 4 h 55"/>
                  <a:gd name="T14" fmla="*/ 45 w 76"/>
                  <a:gd name="T15" fmla="*/ 2 h 55"/>
                  <a:gd name="T16" fmla="*/ 41 w 76"/>
                  <a:gd name="T17" fmla="*/ 1 h 55"/>
                  <a:gd name="T18" fmla="*/ 40 w 76"/>
                  <a:gd name="T19" fmla="*/ 0 h 55"/>
                  <a:gd name="T20" fmla="*/ 38 w 76"/>
                  <a:gd name="T21" fmla="*/ 1 h 55"/>
                  <a:gd name="T22" fmla="*/ 35 w 76"/>
                  <a:gd name="T23" fmla="*/ 4 h 55"/>
                  <a:gd name="T24" fmla="*/ 29 w 76"/>
                  <a:gd name="T25" fmla="*/ 5 h 55"/>
                  <a:gd name="T26" fmla="*/ 27 w 76"/>
                  <a:gd name="T27" fmla="*/ 9 h 55"/>
                  <a:gd name="T28" fmla="*/ 26 w 76"/>
                  <a:gd name="T29" fmla="*/ 12 h 55"/>
                  <a:gd name="T30" fmla="*/ 23 w 76"/>
                  <a:gd name="T31" fmla="*/ 15 h 55"/>
                  <a:gd name="T32" fmla="*/ 19 w 76"/>
                  <a:gd name="T33" fmla="*/ 18 h 55"/>
                  <a:gd name="T34" fmla="*/ 18 w 76"/>
                  <a:gd name="T35" fmla="*/ 22 h 55"/>
                  <a:gd name="T36" fmla="*/ 13 w 76"/>
                  <a:gd name="T37" fmla="*/ 24 h 55"/>
                  <a:gd name="T38" fmla="*/ 9 w 76"/>
                  <a:gd name="T39" fmla="*/ 26 h 55"/>
                  <a:gd name="T40" fmla="*/ 3 w 76"/>
                  <a:gd name="T41" fmla="*/ 25 h 55"/>
                  <a:gd name="T42" fmla="*/ 3 w 76"/>
                  <a:gd name="T43" fmla="*/ 26 h 55"/>
                  <a:gd name="T44" fmla="*/ 4 w 76"/>
                  <a:gd name="T45" fmla="*/ 32 h 55"/>
                  <a:gd name="T46" fmla="*/ 5 w 76"/>
                  <a:gd name="T47" fmla="*/ 39 h 55"/>
                  <a:gd name="T48" fmla="*/ 0 w 76"/>
                  <a:gd name="T49" fmla="*/ 43 h 55"/>
                  <a:gd name="T50" fmla="*/ 3 w 76"/>
                  <a:gd name="T51" fmla="*/ 47 h 55"/>
                  <a:gd name="T52" fmla="*/ 3 w 76"/>
                  <a:gd name="T53" fmla="*/ 52 h 55"/>
                  <a:gd name="T54" fmla="*/ 7 w 76"/>
                  <a:gd name="T55" fmla="*/ 51 h 55"/>
                  <a:gd name="T56" fmla="*/ 12 w 76"/>
                  <a:gd name="T57" fmla="*/ 48 h 55"/>
                  <a:gd name="T58" fmla="*/ 26 w 76"/>
                  <a:gd name="T59" fmla="*/ 49 h 55"/>
                  <a:gd name="T60" fmla="*/ 33 w 76"/>
                  <a:gd name="T61" fmla="*/ 50 h 55"/>
                  <a:gd name="T62" fmla="*/ 39 w 76"/>
                  <a:gd name="T63" fmla="*/ 51 h 55"/>
                  <a:gd name="T64" fmla="*/ 44 w 76"/>
                  <a:gd name="T65" fmla="*/ 52 h 55"/>
                  <a:gd name="T66" fmla="*/ 49 w 76"/>
                  <a:gd name="T67" fmla="*/ 53 h 55"/>
                  <a:gd name="T68" fmla="*/ 57 w 76"/>
                  <a:gd name="T69" fmla="*/ 54 h 55"/>
                  <a:gd name="T70" fmla="*/ 58 w 76"/>
                  <a:gd name="T71" fmla="*/ 51 h 55"/>
                  <a:gd name="T72" fmla="*/ 63 w 76"/>
                  <a:gd name="T73" fmla="*/ 46 h 55"/>
                  <a:gd name="T74" fmla="*/ 68 w 76"/>
                  <a:gd name="T75" fmla="*/ 45 h 55"/>
                  <a:gd name="T76" fmla="*/ 67 w 76"/>
                  <a:gd name="T77" fmla="*/ 42 h 55"/>
                  <a:gd name="T78" fmla="*/ 65 w 76"/>
                  <a:gd name="T79" fmla="*/ 34 h 55"/>
                  <a:gd name="T80" fmla="*/ 71 w 76"/>
                  <a:gd name="T81" fmla="*/ 35 h 55"/>
                  <a:gd name="T82" fmla="*/ 75 w 76"/>
                  <a:gd name="T83" fmla="*/ 31 h 55"/>
                  <a:gd name="T84" fmla="*/ 71 w 76"/>
                  <a:gd name="T8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 h="55">
                    <a:moveTo>
                      <a:pt x="71" y="27"/>
                    </a:moveTo>
                    <a:cubicBezTo>
                      <a:pt x="69" y="27"/>
                      <a:pt x="68" y="24"/>
                      <a:pt x="66" y="23"/>
                    </a:cubicBezTo>
                    <a:cubicBezTo>
                      <a:pt x="64" y="22"/>
                      <a:pt x="64" y="19"/>
                      <a:pt x="62" y="18"/>
                    </a:cubicBezTo>
                    <a:cubicBezTo>
                      <a:pt x="60" y="16"/>
                      <a:pt x="62" y="14"/>
                      <a:pt x="62" y="12"/>
                    </a:cubicBezTo>
                    <a:cubicBezTo>
                      <a:pt x="61" y="10"/>
                      <a:pt x="62" y="7"/>
                      <a:pt x="61" y="6"/>
                    </a:cubicBezTo>
                    <a:cubicBezTo>
                      <a:pt x="60" y="6"/>
                      <a:pt x="55" y="3"/>
                      <a:pt x="53" y="4"/>
                    </a:cubicBezTo>
                    <a:cubicBezTo>
                      <a:pt x="51" y="5"/>
                      <a:pt x="50" y="6"/>
                      <a:pt x="49" y="4"/>
                    </a:cubicBezTo>
                    <a:cubicBezTo>
                      <a:pt x="48" y="3"/>
                      <a:pt x="47" y="2"/>
                      <a:pt x="45" y="2"/>
                    </a:cubicBezTo>
                    <a:cubicBezTo>
                      <a:pt x="43" y="3"/>
                      <a:pt x="42" y="2"/>
                      <a:pt x="41" y="1"/>
                    </a:cubicBezTo>
                    <a:cubicBezTo>
                      <a:pt x="40" y="1"/>
                      <a:pt x="40" y="1"/>
                      <a:pt x="40" y="0"/>
                    </a:cubicBezTo>
                    <a:cubicBezTo>
                      <a:pt x="39" y="1"/>
                      <a:pt x="38" y="1"/>
                      <a:pt x="38" y="1"/>
                    </a:cubicBezTo>
                    <a:cubicBezTo>
                      <a:pt x="37" y="2"/>
                      <a:pt x="36" y="4"/>
                      <a:pt x="35" y="4"/>
                    </a:cubicBezTo>
                    <a:cubicBezTo>
                      <a:pt x="33" y="4"/>
                      <a:pt x="31" y="4"/>
                      <a:pt x="29" y="5"/>
                    </a:cubicBezTo>
                    <a:cubicBezTo>
                      <a:pt x="27" y="6"/>
                      <a:pt x="27" y="8"/>
                      <a:pt x="27" y="9"/>
                    </a:cubicBezTo>
                    <a:cubicBezTo>
                      <a:pt x="27" y="10"/>
                      <a:pt x="28" y="12"/>
                      <a:pt x="26" y="12"/>
                    </a:cubicBezTo>
                    <a:cubicBezTo>
                      <a:pt x="25" y="12"/>
                      <a:pt x="25" y="14"/>
                      <a:pt x="23" y="15"/>
                    </a:cubicBezTo>
                    <a:cubicBezTo>
                      <a:pt x="22" y="15"/>
                      <a:pt x="20" y="17"/>
                      <a:pt x="19" y="18"/>
                    </a:cubicBezTo>
                    <a:cubicBezTo>
                      <a:pt x="19" y="20"/>
                      <a:pt x="19" y="22"/>
                      <a:pt x="18" y="22"/>
                    </a:cubicBezTo>
                    <a:cubicBezTo>
                      <a:pt x="17" y="22"/>
                      <a:pt x="14" y="23"/>
                      <a:pt x="13" y="24"/>
                    </a:cubicBezTo>
                    <a:cubicBezTo>
                      <a:pt x="12" y="25"/>
                      <a:pt x="11" y="26"/>
                      <a:pt x="9" y="26"/>
                    </a:cubicBezTo>
                    <a:cubicBezTo>
                      <a:pt x="8" y="25"/>
                      <a:pt x="5" y="25"/>
                      <a:pt x="3" y="25"/>
                    </a:cubicBezTo>
                    <a:cubicBezTo>
                      <a:pt x="3" y="26"/>
                      <a:pt x="3" y="26"/>
                      <a:pt x="3" y="26"/>
                    </a:cubicBezTo>
                    <a:cubicBezTo>
                      <a:pt x="2" y="29"/>
                      <a:pt x="3" y="31"/>
                      <a:pt x="4" y="32"/>
                    </a:cubicBezTo>
                    <a:cubicBezTo>
                      <a:pt x="6" y="33"/>
                      <a:pt x="6" y="38"/>
                      <a:pt x="5" y="39"/>
                    </a:cubicBezTo>
                    <a:cubicBezTo>
                      <a:pt x="3" y="40"/>
                      <a:pt x="0" y="42"/>
                      <a:pt x="0" y="43"/>
                    </a:cubicBezTo>
                    <a:cubicBezTo>
                      <a:pt x="0" y="44"/>
                      <a:pt x="3" y="45"/>
                      <a:pt x="3" y="47"/>
                    </a:cubicBezTo>
                    <a:cubicBezTo>
                      <a:pt x="2" y="48"/>
                      <a:pt x="2" y="50"/>
                      <a:pt x="3" y="52"/>
                    </a:cubicBezTo>
                    <a:cubicBezTo>
                      <a:pt x="4" y="52"/>
                      <a:pt x="6" y="52"/>
                      <a:pt x="7" y="51"/>
                    </a:cubicBezTo>
                    <a:cubicBezTo>
                      <a:pt x="8" y="49"/>
                      <a:pt x="9" y="48"/>
                      <a:pt x="12" y="48"/>
                    </a:cubicBezTo>
                    <a:cubicBezTo>
                      <a:pt x="15" y="48"/>
                      <a:pt x="24" y="48"/>
                      <a:pt x="26" y="49"/>
                    </a:cubicBezTo>
                    <a:cubicBezTo>
                      <a:pt x="27" y="51"/>
                      <a:pt x="31" y="49"/>
                      <a:pt x="33" y="50"/>
                    </a:cubicBezTo>
                    <a:cubicBezTo>
                      <a:pt x="35" y="51"/>
                      <a:pt x="38" y="52"/>
                      <a:pt x="39" y="51"/>
                    </a:cubicBezTo>
                    <a:cubicBezTo>
                      <a:pt x="39" y="50"/>
                      <a:pt x="42" y="53"/>
                      <a:pt x="44" y="52"/>
                    </a:cubicBezTo>
                    <a:cubicBezTo>
                      <a:pt x="46" y="50"/>
                      <a:pt x="48" y="54"/>
                      <a:pt x="49" y="53"/>
                    </a:cubicBezTo>
                    <a:cubicBezTo>
                      <a:pt x="50" y="53"/>
                      <a:pt x="55" y="53"/>
                      <a:pt x="57" y="54"/>
                    </a:cubicBezTo>
                    <a:cubicBezTo>
                      <a:pt x="58" y="55"/>
                      <a:pt x="58" y="53"/>
                      <a:pt x="58" y="51"/>
                    </a:cubicBezTo>
                    <a:cubicBezTo>
                      <a:pt x="58" y="50"/>
                      <a:pt x="63" y="46"/>
                      <a:pt x="63" y="46"/>
                    </a:cubicBezTo>
                    <a:cubicBezTo>
                      <a:pt x="63" y="46"/>
                      <a:pt x="66" y="46"/>
                      <a:pt x="68" y="45"/>
                    </a:cubicBezTo>
                    <a:cubicBezTo>
                      <a:pt x="67" y="44"/>
                      <a:pt x="67" y="43"/>
                      <a:pt x="67" y="42"/>
                    </a:cubicBezTo>
                    <a:cubicBezTo>
                      <a:pt x="66" y="38"/>
                      <a:pt x="64" y="35"/>
                      <a:pt x="65" y="34"/>
                    </a:cubicBezTo>
                    <a:cubicBezTo>
                      <a:pt x="67" y="33"/>
                      <a:pt x="70" y="36"/>
                      <a:pt x="71" y="35"/>
                    </a:cubicBezTo>
                    <a:cubicBezTo>
                      <a:pt x="73" y="34"/>
                      <a:pt x="76" y="33"/>
                      <a:pt x="75" y="31"/>
                    </a:cubicBezTo>
                    <a:cubicBezTo>
                      <a:pt x="75" y="30"/>
                      <a:pt x="72" y="27"/>
                      <a:pt x="71" y="2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89" name="Freeform 85">
                <a:extLst>
                  <a:ext uri="{FF2B5EF4-FFF2-40B4-BE49-F238E27FC236}">
                    <a16:creationId xmlns:a16="http://schemas.microsoft.com/office/drawing/2014/main" id="{57F43134-4FA4-4AD5-8A61-A5EF810B4C1B}"/>
                  </a:ext>
                </a:extLst>
              </p:cNvPr>
              <p:cNvSpPr>
                <a:spLocks/>
              </p:cNvSpPr>
              <p:nvPr/>
            </p:nvSpPr>
            <p:spPr bwMode="auto">
              <a:xfrm>
                <a:off x="5303661" y="2857658"/>
                <a:ext cx="135510" cy="63991"/>
              </a:xfrm>
              <a:custGeom>
                <a:avLst/>
                <a:gdLst>
                  <a:gd name="T0" fmla="*/ 20 w 59"/>
                  <a:gd name="T1" fmla="*/ 19 h 28"/>
                  <a:gd name="T2" fmla="*/ 30 w 59"/>
                  <a:gd name="T3" fmla="*/ 19 h 28"/>
                  <a:gd name="T4" fmla="*/ 35 w 59"/>
                  <a:gd name="T5" fmla="*/ 21 h 28"/>
                  <a:gd name="T6" fmla="*/ 43 w 59"/>
                  <a:gd name="T7" fmla="*/ 25 h 28"/>
                  <a:gd name="T8" fmla="*/ 47 w 59"/>
                  <a:gd name="T9" fmla="*/ 28 h 28"/>
                  <a:gd name="T10" fmla="*/ 48 w 59"/>
                  <a:gd name="T11" fmla="*/ 26 h 28"/>
                  <a:gd name="T12" fmla="*/ 54 w 59"/>
                  <a:gd name="T13" fmla="*/ 25 h 28"/>
                  <a:gd name="T14" fmla="*/ 57 w 59"/>
                  <a:gd name="T15" fmla="*/ 22 h 28"/>
                  <a:gd name="T16" fmla="*/ 59 w 59"/>
                  <a:gd name="T17" fmla="*/ 21 h 28"/>
                  <a:gd name="T18" fmla="*/ 58 w 59"/>
                  <a:gd name="T19" fmla="*/ 17 h 28"/>
                  <a:gd name="T20" fmla="*/ 55 w 59"/>
                  <a:gd name="T21" fmla="*/ 12 h 28"/>
                  <a:gd name="T22" fmla="*/ 54 w 59"/>
                  <a:gd name="T23" fmla="*/ 7 h 28"/>
                  <a:gd name="T24" fmla="*/ 53 w 59"/>
                  <a:gd name="T25" fmla="*/ 5 h 28"/>
                  <a:gd name="T26" fmla="*/ 45 w 59"/>
                  <a:gd name="T27" fmla="*/ 5 h 28"/>
                  <a:gd name="T28" fmla="*/ 37 w 59"/>
                  <a:gd name="T29" fmla="*/ 0 h 28"/>
                  <a:gd name="T30" fmla="*/ 28 w 59"/>
                  <a:gd name="T31" fmla="*/ 0 h 28"/>
                  <a:gd name="T32" fmla="*/ 28 w 59"/>
                  <a:gd name="T33" fmla="*/ 8 h 28"/>
                  <a:gd name="T34" fmla="*/ 21 w 59"/>
                  <a:gd name="T35" fmla="*/ 11 h 28"/>
                  <a:gd name="T36" fmla="*/ 14 w 59"/>
                  <a:gd name="T37" fmla="*/ 3 h 28"/>
                  <a:gd name="T38" fmla="*/ 6 w 59"/>
                  <a:gd name="T39" fmla="*/ 7 h 28"/>
                  <a:gd name="T40" fmla="*/ 3 w 59"/>
                  <a:gd name="T41" fmla="*/ 13 h 28"/>
                  <a:gd name="T42" fmla="*/ 2 w 59"/>
                  <a:gd name="T43" fmla="*/ 21 h 28"/>
                  <a:gd name="T44" fmla="*/ 2 w 59"/>
                  <a:gd name="T45" fmla="*/ 21 h 28"/>
                  <a:gd name="T46" fmla="*/ 8 w 59"/>
                  <a:gd name="T47" fmla="*/ 19 h 28"/>
                  <a:gd name="T48" fmla="*/ 20 w 59"/>
                  <a:gd name="T49"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 h="28">
                    <a:moveTo>
                      <a:pt x="20" y="19"/>
                    </a:moveTo>
                    <a:cubicBezTo>
                      <a:pt x="22" y="19"/>
                      <a:pt x="27" y="20"/>
                      <a:pt x="30" y="19"/>
                    </a:cubicBezTo>
                    <a:cubicBezTo>
                      <a:pt x="33" y="18"/>
                      <a:pt x="33" y="21"/>
                      <a:pt x="35" y="21"/>
                    </a:cubicBezTo>
                    <a:cubicBezTo>
                      <a:pt x="37" y="21"/>
                      <a:pt x="40" y="23"/>
                      <a:pt x="43" y="25"/>
                    </a:cubicBezTo>
                    <a:cubicBezTo>
                      <a:pt x="44" y="26"/>
                      <a:pt x="45" y="27"/>
                      <a:pt x="47" y="28"/>
                    </a:cubicBezTo>
                    <a:cubicBezTo>
                      <a:pt x="47" y="27"/>
                      <a:pt x="47" y="27"/>
                      <a:pt x="48" y="26"/>
                    </a:cubicBezTo>
                    <a:cubicBezTo>
                      <a:pt x="50" y="25"/>
                      <a:pt x="52" y="25"/>
                      <a:pt x="54" y="25"/>
                    </a:cubicBezTo>
                    <a:cubicBezTo>
                      <a:pt x="55" y="25"/>
                      <a:pt x="56" y="23"/>
                      <a:pt x="57" y="22"/>
                    </a:cubicBezTo>
                    <a:cubicBezTo>
                      <a:pt x="57" y="22"/>
                      <a:pt x="58" y="22"/>
                      <a:pt x="59" y="21"/>
                    </a:cubicBezTo>
                    <a:cubicBezTo>
                      <a:pt x="59" y="20"/>
                      <a:pt x="59" y="18"/>
                      <a:pt x="58" y="17"/>
                    </a:cubicBezTo>
                    <a:cubicBezTo>
                      <a:pt x="56" y="15"/>
                      <a:pt x="54" y="13"/>
                      <a:pt x="55" y="12"/>
                    </a:cubicBezTo>
                    <a:cubicBezTo>
                      <a:pt x="56" y="11"/>
                      <a:pt x="56" y="9"/>
                      <a:pt x="54" y="7"/>
                    </a:cubicBezTo>
                    <a:cubicBezTo>
                      <a:pt x="54" y="7"/>
                      <a:pt x="53" y="6"/>
                      <a:pt x="53" y="5"/>
                    </a:cubicBezTo>
                    <a:cubicBezTo>
                      <a:pt x="50" y="5"/>
                      <a:pt x="46" y="5"/>
                      <a:pt x="45" y="5"/>
                    </a:cubicBezTo>
                    <a:cubicBezTo>
                      <a:pt x="44" y="5"/>
                      <a:pt x="38" y="1"/>
                      <a:pt x="37" y="0"/>
                    </a:cubicBezTo>
                    <a:cubicBezTo>
                      <a:pt x="36" y="0"/>
                      <a:pt x="32" y="0"/>
                      <a:pt x="28" y="0"/>
                    </a:cubicBezTo>
                    <a:cubicBezTo>
                      <a:pt x="26" y="3"/>
                      <a:pt x="28" y="4"/>
                      <a:pt x="28" y="8"/>
                    </a:cubicBezTo>
                    <a:cubicBezTo>
                      <a:pt x="27" y="12"/>
                      <a:pt x="23" y="11"/>
                      <a:pt x="21" y="11"/>
                    </a:cubicBezTo>
                    <a:cubicBezTo>
                      <a:pt x="19" y="11"/>
                      <a:pt x="15" y="5"/>
                      <a:pt x="14" y="3"/>
                    </a:cubicBezTo>
                    <a:cubicBezTo>
                      <a:pt x="13" y="1"/>
                      <a:pt x="9" y="5"/>
                      <a:pt x="6" y="7"/>
                    </a:cubicBezTo>
                    <a:cubicBezTo>
                      <a:pt x="3" y="8"/>
                      <a:pt x="5" y="11"/>
                      <a:pt x="3" y="13"/>
                    </a:cubicBezTo>
                    <a:cubicBezTo>
                      <a:pt x="1" y="14"/>
                      <a:pt x="0" y="17"/>
                      <a:pt x="2" y="21"/>
                    </a:cubicBezTo>
                    <a:cubicBezTo>
                      <a:pt x="2" y="21"/>
                      <a:pt x="2" y="21"/>
                      <a:pt x="2" y="21"/>
                    </a:cubicBezTo>
                    <a:cubicBezTo>
                      <a:pt x="4" y="21"/>
                      <a:pt x="7" y="20"/>
                      <a:pt x="8" y="19"/>
                    </a:cubicBezTo>
                    <a:cubicBezTo>
                      <a:pt x="11" y="17"/>
                      <a:pt x="18" y="19"/>
                      <a:pt x="20" y="1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90" name="Freeform 86">
                <a:extLst>
                  <a:ext uri="{FF2B5EF4-FFF2-40B4-BE49-F238E27FC236}">
                    <a16:creationId xmlns:a16="http://schemas.microsoft.com/office/drawing/2014/main" id="{E4866CED-8D58-4C97-8E46-D614531F888F}"/>
                  </a:ext>
                </a:extLst>
              </p:cNvPr>
              <p:cNvSpPr>
                <a:spLocks/>
              </p:cNvSpPr>
              <p:nvPr/>
            </p:nvSpPr>
            <p:spPr bwMode="auto">
              <a:xfrm>
                <a:off x="5303661" y="2896554"/>
                <a:ext cx="107906" cy="69010"/>
              </a:xfrm>
              <a:custGeom>
                <a:avLst/>
                <a:gdLst>
                  <a:gd name="T0" fmla="*/ 7 w 47"/>
                  <a:gd name="T1" fmla="*/ 15 h 30"/>
                  <a:gd name="T2" fmla="*/ 11 w 47"/>
                  <a:gd name="T3" fmla="*/ 17 h 30"/>
                  <a:gd name="T4" fmla="*/ 16 w 47"/>
                  <a:gd name="T5" fmla="*/ 20 h 30"/>
                  <a:gd name="T6" fmla="*/ 16 w 47"/>
                  <a:gd name="T7" fmla="*/ 26 h 30"/>
                  <a:gd name="T8" fmla="*/ 22 w 47"/>
                  <a:gd name="T9" fmla="*/ 29 h 30"/>
                  <a:gd name="T10" fmla="*/ 28 w 47"/>
                  <a:gd name="T11" fmla="*/ 30 h 30"/>
                  <a:gd name="T12" fmla="*/ 32 w 47"/>
                  <a:gd name="T13" fmla="*/ 28 h 30"/>
                  <a:gd name="T14" fmla="*/ 37 w 47"/>
                  <a:gd name="T15" fmla="*/ 26 h 30"/>
                  <a:gd name="T16" fmla="*/ 38 w 47"/>
                  <a:gd name="T17" fmla="*/ 22 h 30"/>
                  <a:gd name="T18" fmla="*/ 42 w 47"/>
                  <a:gd name="T19" fmla="*/ 19 h 30"/>
                  <a:gd name="T20" fmla="*/ 45 w 47"/>
                  <a:gd name="T21" fmla="*/ 16 h 30"/>
                  <a:gd name="T22" fmla="*/ 46 w 47"/>
                  <a:gd name="T23" fmla="*/ 13 h 30"/>
                  <a:gd name="T24" fmla="*/ 47 w 47"/>
                  <a:gd name="T25" fmla="*/ 11 h 30"/>
                  <a:gd name="T26" fmla="*/ 43 w 47"/>
                  <a:gd name="T27" fmla="*/ 8 h 30"/>
                  <a:gd name="T28" fmla="*/ 35 w 47"/>
                  <a:gd name="T29" fmla="*/ 4 h 30"/>
                  <a:gd name="T30" fmla="*/ 30 w 47"/>
                  <a:gd name="T31" fmla="*/ 2 h 30"/>
                  <a:gd name="T32" fmla="*/ 20 w 47"/>
                  <a:gd name="T33" fmla="*/ 2 h 30"/>
                  <a:gd name="T34" fmla="*/ 8 w 47"/>
                  <a:gd name="T35" fmla="*/ 2 h 30"/>
                  <a:gd name="T36" fmla="*/ 2 w 47"/>
                  <a:gd name="T37" fmla="*/ 4 h 30"/>
                  <a:gd name="T38" fmla="*/ 1 w 47"/>
                  <a:gd name="T39" fmla="*/ 13 h 30"/>
                  <a:gd name="T40" fmla="*/ 2 w 47"/>
                  <a:gd name="T41" fmla="*/ 15 h 30"/>
                  <a:gd name="T42" fmla="*/ 7 w 47"/>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0">
                    <a:moveTo>
                      <a:pt x="7" y="15"/>
                    </a:moveTo>
                    <a:cubicBezTo>
                      <a:pt x="7" y="17"/>
                      <a:pt x="10" y="18"/>
                      <a:pt x="11" y="17"/>
                    </a:cubicBezTo>
                    <a:cubicBezTo>
                      <a:pt x="12" y="17"/>
                      <a:pt x="16" y="18"/>
                      <a:pt x="16" y="20"/>
                    </a:cubicBezTo>
                    <a:cubicBezTo>
                      <a:pt x="16" y="21"/>
                      <a:pt x="15" y="26"/>
                      <a:pt x="16" y="26"/>
                    </a:cubicBezTo>
                    <a:cubicBezTo>
                      <a:pt x="17" y="26"/>
                      <a:pt x="22" y="27"/>
                      <a:pt x="22" y="29"/>
                    </a:cubicBezTo>
                    <a:cubicBezTo>
                      <a:pt x="24" y="29"/>
                      <a:pt x="27" y="29"/>
                      <a:pt x="28" y="30"/>
                    </a:cubicBezTo>
                    <a:cubicBezTo>
                      <a:pt x="30" y="30"/>
                      <a:pt x="31" y="29"/>
                      <a:pt x="32" y="28"/>
                    </a:cubicBezTo>
                    <a:cubicBezTo>
                      <a:pt x="33" y="27"/>
                      <a:pt x="36" y="26"/>
                      <a:pt x="37" y="26"/>
                    </a:cubicBezTo>
                    <a:cubicBezTo>
                      <a:pt x="38" y="26"/>
                      <a:pt x="38" y="24"/>
                      <a:pt x="38" y="22"/>
                    </a:cubicBezTo>
                    <a:cubicBezTo>
                      <a:pt x="39" y="21"/>
                      <a:pt x="41" y="19"/>
                      <a:pt x="42" y="19"/>
                    </a:cubicBezTo>
                    <a:cubicBezTo>
                      <a:pt x="44" y="18"/>
                      <a:pt x="44" y="16"/>
                      <a:pt x="45" y="16"/>
                    </a:cubicBezTo>
                    <a:cubicBezTo>
                      <a:pt x="47" y="16"/>
                      <a:pt x="46" y="14"/>
                      <a:pt x="46" y="13"/>
                    </a:cubicBezTo>
                    <a:cubicBezTo>
                      <a:pt x="46" y="13"/>
                      <a:pt x="46" y="12"/>
                      <a:pt x="47" y="11"/>
                    </a:cubicBezTo>
                    <a:cubicBezTo>
                      <a:pt x="45" y="10"/>
                      <a:pt x="44" y="9"/>
                      <a:pt x="43" y="8"/>
                    </a:cubicBezTo>
                    <a:cubicBezTo>
                      <a:pt x="40" y="6"/>
                      <a:pt x="37" y="4"/>
                      <a:pt x="35" y="4"/>
                    </a:cubicBezTo>
                    <a:cubicBezTo>
                      <a:pt x="33" y="4"/>
                      <a:pt x="33" y="1"/>
                      <a:pt x="30" y="2"/>
                    </a:cubicBezTo>
                    <a:cubicBezTo>
                      <a:pt x="27" y="3"/>
                      <a:pt x="22" y="2"/>
                      <a:pt x="20" y="2"/>
                    </a:cubicBezTo>
                    <a:cubicBezTo>
                      <a:pt x="18" y="2"/>
                      <a:pt x="11" y="0"/>
                      <a:pt x="8" y="2"/>
                    </a:cubicBezTo>
                    <a:cubicBezTo>
                      <a:pt x="7" y="3"/>
                      <a:pt x="4" y="4"/>
                      <a:pt x="2" y="4"/>
                    </a:cubicBezTo>
                    <a:cubicBezTo>
                      <a:pt x="4" y="7"/>
                      <a:pt x="3" y="11"/>
                      <a:pt x="1" y="13"/>
                    </a:cubicBezTo>
                    <a:cubicBezTo>
                      <a:pt x="0" y="14"/>
                      <a:pt x="1" y="14"/>
                      <a:pt x="2" y="15"/>
                    </a:cubicBezTo>
                    <a:cubicBezTo>
                      <a:pt x="4" y="15"/>
                      <a:pt x="6" y="14"/>
                      <a:pt x="7" y="1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91" name="Freeform 87">
                <a:extLst>
                  <a:ext uri="{FF2B5EF4-FFF2-40B4-BE49-F238E27FC236}">
                    <a16:creationId xmlns:a16="http://schemas.microsoft.com/office/drawing/2014/main" id="{4CABC660-9AF0-4149-B14C-7A53F8D93332}"/>
                  </a:ext>
                </a:extLst>
              </p:cNvPr>
              <p:cNvSpPr>
                <a:spLocks/>
              </p:cNvSpPr>
              <p:nvPr/>
            </p:nvSpPr>
            <p:spPr bwMode="auto">
              <a:xfrm>
                <a:off x="5037659" y="3119895"/>
                <a:ext cx="84067" cy="46425"/>
              </a:xfrm>
              <a:custGeom>
                <a:avLst/>
                <a:gdLst>
                  <a:gd name="T0" fmla="*/ 32 w 36"/>
                  <a:gd name="T1" fmla="*/ 8 h 20"/>
                  <a:gd name="T2" fmla="*/ 28 w 36"/>
                  <a:gd name="T3" fmla="*/ 6 h 20"/>
                  <a:gd name="T4" fmla="*/ 28 w 36"/>
                  <a:gd name="T5" fmla="*/ 3 h 20"/>
                  <a:gd name="T6" fmla="*/ 24 w 36"/>
                  <a:gd name="T7" fmla="*/ 1 h 20"/>
                  <a:gd name="T8" fmla="*/ 18 w 36"/>
                  <a:gd name="T9" fmla="*/ 1 h 20"/>
                  <a:gd name="T10" fmla="*/ 11 w 36"/>
                  <a:gd name="T11" fmla="*/ 1 h 20"/>
                  <a:gd name="T12" fmla="*/ 10 w 36"/>
                  <a:gd name="T13" fmla="*/ 2 h 20"/>
                  <a:gd name="T14" fmla="*/ 6 w 36"/>
                  <a:gd name="T15" fmla="*/ 6 h 20"/>
                  <a:gd name="T16" fmla="*/ 1 w 36"/>
                  <a:gd name="T17" fmla="*/ 12 h 20"/>
                  <a:gd name="T18" fmla="*/ 2 w 36"/>
                  <a:gd name="T19" fmla="*/ 15 h 20"/>
                  <a:gd name="T20" fmla="*/ 6 w 36"/>
                  <a:gd name="T21" fmla="*/ 15 h 20"/>
                  <a:gd name="T22" fmla="*/ 7 w 36"/>
                  <a:gd name="T23" fmla="*/ 19 h 20"/>
                  <a:gd name="T24" fmla="*/ 7 w 36"/>
                  <a:gd name="T25" fmla="*/ 19 h 20"/>
                  <a:gd name="T26" fmla="*/ 14 w 36"/>
                  <a:gd name="T27" fmla="*/ 19 h 20"/>
                  <a:gd name="T28" fmla="*/ 18 w 36"/>
                  <a:gd name="T29" fmla="*/ 13 h 20"/>
                  <a:gd name="T30" fmla="*/ 22 w 36"/>
                  <a:gd name="T31" fmla="*/ 19 h 20"/>
                  <a:gd name="T32" fmla="*/ 25 w 36"/>
                  <a:gd name="T33" fmla="*/ 16 h 20"/>
                  <a:gd name="T34" fmla="*/ 27 w 36"/>
                  <a:gd name="T35" fmla="*/ 14 h 20"/>
                  <a:gd name="T36" fmla="*/ 31 w 36"/>
                  <a:gd name="T37" fmla="*/ 13 h 20"/>
                  <a:gd name="T38" fmla="*/ 34 w 36"/>
                  <a:gd name="T39" fmla="*/ 12 h 20"/>
                  <a:gd name="T40" fmla="*/ 35 w 36"/>
                  <a:gd name="T41" fmla="*/ 10 h 20"/>
                  <a:gd name="T42" fmla="*/ 36 w 36"/>
                  <a:gd name="T43" fmla="*/ 9 h 20"/>
                  <a:gd name="T44" fmla="*/ 32 w 36"/>
                  <a:gd name="T45"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20">
                    <a:moveTo>
                      <a:pt x="32" y="8"/>
                    </a:moveTo>
                    <a:cubicBezTo>
                      <a:pt x="31" y="9"/>
                      <a:pt x="28" y="7"/>
                      <a:pt x="28" y="6"/>
                    </a:cubicBezTo>
                    <a:cubicBezTo>
                      <a:pt x="28" y="6"/>
                      <a:pt x="28" y="4"/>
                      <a:pt x="28" y="3"/>
                    </a:cubicBezTo>
                    <a:cubicBezTo>
                      <a:pt x="27" y="2"/>
                      <a:pt x="25" y="1"/>
                      <a:pt x="24" y="1"/>
                    </a:cubicBezTo>
                    <a:cubicBezTo>
                      <a:pt x="21" y="0"/>
                      <a:pt x="20" y="0"/>
                      <a:pt x="18" y="1"/>
                    </a:cubicBezTo>
                    <a:cubicBezTo>
                      <a:pt x="17" y="2"/>
                      <a:pt x="14" y="1"/>
                      <a:pt x="11" y="1"/>
                    </a:cubicBezTo>
                    <a:cubicBezTo>
                      <a:pt x="11" y="2"/>
                      <a:pt x="11" y="2"/>
                      <a:pt x="10" y="2"/>
                    </a:cubicBezTo>
                    <a:cubicBezTo>
                      <a:pt x="9" y="2"/>
                      <a:pt x="6" y="4"/>
                      <a:pt x="6" y="6"/>
                    </a:cubicBezTo>
                    <a:cubicBezTo>
                      <a:pt x="6" y="8"/>
                      <a:pt x="2" y="9"/>
                      <a:pt x="1" y="12"/>
                    </a:cubicBezTo>
                    <a:cubicBezTo>
                      <a:pt x="0" y="15"/>
                      <a:pt x="0" y="17"/>
                      <a:pt x="2" y="15"/>
                    </a:cubicBezTo>
                    <a:cubicBezTo>
                      <a:pt x="4" y="13"/>
                      <a:pt x="6" y="14"/>
                      <a:pt x="6" y="15"/>
                    </a:cubicBezTo>
                    <a:cubicBezTo>
                      <a:pt x="6" y="17"/>
                      <a:pt x="8" y="17"/>
                      <a:pt x="7" y="19"/>
                    </a:cubicBezTo>
                    <a:cubicBezTo>
                      <a:pt x="7" y="19"/>
                      <a:pt x="7" y="19"/>
                      <a:pt x="7" y="19"/>
                    </a:cubicBezTo>
                    <a:cubicBezTo>
                      <a:pt x="9" y="19"/>
                      <a:pt x="13" y="19"/>
                      <a:pt x="14" y="19"/>
                    </a:cubicBezTo>
                    <a:cubicBezTo>
                      <a:pt x="16" y="19"/>
                      <a:pt x="17" y="14"/>
                      <a:pt x="18" y="13"/>
                    </a:cubicBezTo>
                    <a:cubicBezTo>
                      <a:pt x="19" y="13"/>
                      <a:pt x="21" y="17"/>
                      <a:pt x="22" y="19"/>
                    </a:cubicBezTo>
                    <a:cubicBezTo>
                      <a:pt x="24" y="20"/>
                      <a:pt x="25" y="17"/>
                      <a:pt x="25" y="16"/>
                    </a:cubicBezTo>
                    <a:cubicBezTo>
                      <a:pt x="25" y="14"/>
                      <a:pt x="26" y="14"/>
                      <a:pt x="27" y="14"/>
                    </a:cubicBezTo>
                    <a:cubicBezTo>
                      <a:pt x="29" y="14"/>
                      <a:pt x="31" y="15"/>
                      <a:pt x="31" y="13"/>
                    </a:cubicBezTo>
                    <a:cubicBezTo>
                      <a:pt x="31" y="11"/>
                      <a:pt x="33" y="12"/>
                      <a:pt x="34" y="12"/>
                    </a:cubicBezTo>
                    <a:cubicBezTo>
                      <a:pt x="35" y="12"/>
                      <a:pt x="35" y="10"/>
                      <a:pt x="35" y="10"/>
                    </a:cubicBezTo>
                    <a:cubicBezTo>
                      <a:pt x="36" y="9"/>
                      <a:pt x="36" y="9"/>
                      <a:pt x="36" y="9"/>
                    </a:cubicBezTo>
                    <a:cubicBezTo>
                      <a:pt x="35" y="8"/>
                      <a:pt x="34" y="8"/>
                      <a:pt x="32" y="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92" name="Freeform 88">
                <a:extLst>
                  <a:ext uri="{FF2B5EF4-FFF2-40B4-BE49-F238E27FC236}">
                    <a16:creationId xmlns:a16="http://schemas.microsoft.com/office/drawing/2014/main" id="{5B13A227-23B3-4342-854B-6D368F23CAE0}"/>
                  </a:ext>
                </a:extLst>
              </p:cNvPr>
              <p:cNvSpPr>
                <a:spLocks/>
              </p:cNvSpPr>
              <p:nvPr/>
            </p:nvSpPr>
            <p:spPr bwMode="auto">
              <a:xfrm>
                <a:off x="5036404" y="2942979"/>
                <a:ext cx="165624" cy="189464"/>
              </a:xfrm>
              <a:custGeom>
                <a:avLst/>
                <a:gdLst>
                  <a:gd name="T0" fmla="*/ 9 w 72"/>
                  <a:gd name="T1" fmla="*/ 21 h 82"/>
                  <a:gd name="T2" fmla="*/ 5 w 72"/>
                  <a:gd name="T3" fmla="*/ 25 h 82"/>
                  <a:gd name="T4" fmla="*/ 8 w 72"/>
                  <a:gd name="T5" fmla="*/ 29 h 82"/>
                  <a:gd name="T6" fmla="*/ 6 w 72"/>
                  <a:gd name="T7" fmla="*/ 32 h 82"/>
                  <a:gd name="T8" fmla="*/ 2 w 72"/>
                  <a:gd name="T9" fmla="*/ 34 h 82"/>
                  <a:gd name="T10" fmla="*/ 1 w 72"/>
                  <a:gd name="T11" fmla="*/ 38 h 82"/>
                  <a:gd name="T12" fmla="*/ 0 w 72"/>
                  <a:gd name="T13" fmla="*/ 44 h 82"/>
                  <a:gd name="T14" fmla="*/ 2 w 72"/>
                  <a:gd name="T15" fmla="*/ 49 h 82"/>
                  <a:gd name="T16" fmla="*/ 1 w 72"/>
                  <a:gd name="T17" fmla="*/ 53 h 82"/>
                  <a:gd name="T18" fmla="*/ 3 w 72"/>
                  <a:gd name="T19" fmla="*/ 59 h 82"/>
                  <a:gd name="T20" fmla="*/ 5 w 72"/>
                  <a:gd name="T21" fmla="*/ 60 h 82"/>
                  <a:gd name="T22" fmla="*/ 10 w 72"/>
                  <a:gd name="T23" fmla="*/ 63 h 82"/>
                  <a:gd name="T24" fmla="*/ 15 w 72"/>
                  <a:gd name="T25" fmla="*/ 64 h 82"/>
                  <a:gd name="T26" fmla="*/ 16 w 72"/>
                  <a:gd name="T27" fmla="*/ 67 h 82"/>
                  <a:gd name="T28" fmla="*/ 13 w 72"/>
                  <a:gd name="T29" fmla="*/ 73 h 82"/>
                  <a:gd name="T30" fmla="*/ 12 w 72"/>
                  <a:gd name="T31" fmla="*/ 78 h 82"/>
                  <a:gd name="T32" fmla="*/ 19 w 72"/>
                  <a:gd name="T33" fmla="*/ 78 h 82"/>
                  <a:gd name="T34" fmla="*/ 25 w 72"/>
                  <a:gd name="T35" fmla="*/ 78 h 82"/>
                  <a:gd name="T36" fmla="*/ 29 w 72"/>
                  <a:gd name="T37" fmla="*/ 80 h 82"/>
                  <a:gd name="T38" fmla="*/ 30 w 72"/>
                  <a:gd name="T39" fmla="*/ 79 h 82"/>
                  <a:gd name="T40" fmla="*/ 35 w 72"/>
                  <a:gd name="T41" fmla="*/ 80 h 82"/>
                  <a:gd name="T42" fmla="*/ 40 w 72"/>
                  <a:gd name="T43" fmla="*/ 79 h 82"/>
                  <a:gd name="T44" fmla="*/ 44 w 72"/>
                  <a:gd name="T45" fmla="*/ 79 h 82"/>
                  <a:gd name="T46" fmla="*/ 52 w 72"/>
                  <a:gd name="T47" fmla="*/ 77 h 82"/>
                  <a:gd name="T48" fmla="*/ 56 w 72"/>
                  <a:gd name="T49" fmla="*/ 75 h 82"/>
                  <a:gd name="T50" fmla="*/ 59 w 72"/>
                  <a:gd name="T51" fmla="*/ 70 h 82"/>
                  <a:gd name="T52" fmla="*/ 63 w 72"/>
                  <a:gd name="T53" fmla="*/ 67 h 82"/>
                  <a:gd name="T54" fmla="*/ 55 w 72"/>
                  <a:gd name="T55" fmla="*/ 60 h 82"/>
                  <a:gd name="T56" fmla="*/ 52 w 72"/>
                  <a:gd name="T57" fmla="*/ 54 h 82"/>
                  <a:gd name="T58" fmla="*/ 52 w 72"/>
                  <a:gd name="T59" fmla="*/ 49 h 82"/>
                  <a:gd name="T60" fmla="*/ 60 w 72"/>
                  <a:gd name="T61" fmla="*/ 46 h 82"/>
                  <a:gd name="T62" fmla="*/ 67 w 72"/>
                  <a:gd name="T63" fmla="*/ 43 h 82"/>
                  <a:gd name="T64" fmla="*/ 71 w 72"/>
                  <a:gd name="T65" fmla="*/ 43 h 82"/>
                  <a:gd name="T66" fmla="*/ 71 w 72"/>
                  <a:gd name="T67" fmla="*/ 38 h 82"/>
                  <a:gd name="T68" fmla="*/ 69 w 72"/>
                  <a:gd name="T69" fmla="*/ 32 h 82"/>
                  <a:gd name="T70" fmla="*/ 68 w 72"/>
                  <a:gd name="T71" fmla="*/ 28 h 82"/>
                  <a:gd name="T72" fmla="*/ 66 w 72"/>
                  <a:gd name="T73" fmla="*/ 24 h 82"/>
                  <a:gd name="T74" fmla="*/ 66 w 72"/>
                  <a:gd name="T75" fmla="*/ 21 h 82"/>
                  <a:gd name="T76" fmla="*/ 66 w 72"/>
                  <a:gd name="T77" fmla="*/ 12 h 82"/>
                  <a:gd name="T78" fmla="*/ 66 w 72"/>
                  <a:gd name="T79" fmla="*/ 11 h 82"/>
                  <a:gd name="T80" fmla="*/ 65 w 72"/>
                  <a:gd name="T81" fmla="*/ 10 h 82"/>
                  <a:gd name="T82" fmla="*/ 61 w 72"/>
                  <a:gd name="T83" fmla="*/ 8 h 82"/>
                  <a:gd name="T84" fmla="*/ 61 w 72"/>
                  <a:gd name="T85" fmla="*/ 3 h 82"/>
                  <a:gd name="T86" fmla="*/ 54 w 72"/>
                  <a:gd name="T87" fmla="*/ 5 h 82"/>
                  <a:gd name="T88" fmla="*/ 45 w 72"/>
                  <a:gd name="T89" fmla="*/ 10 h 82"/>
                  <a:gd name="T90" fmla="*/ 41 w 72"/>
                  <a:gd name="T91" fmla="*/ 7 h 82"/>
                  <a:gd name="T92" fmla="*/ 38 w 72"/>
                  <a:gd name="T93" fmla="*/ 6 h 82"/>
                  <a:gd name="T94" fmla="*/ 32 w 72"/>
                  <a:gd name="T95" fmla="*/ 3 h 82"/>
                  <a:gd name="T96" fmla="*/ 32 w 72"/>
                  <a:gd name="T97" fmla="*/ 1 h 82"/>
                  <a:gd name="T98" fmla="*/ 29 w 72"/>
                  <a:gd name="T99" fmla="*/ 1 h 82"/>
                  <a:gd name="T100" fmla="*/ 21 w 72"/>
                  <a:gd name="T101" fmla="*/ 0 h 82"/>
                  <a:gd name="T102" fmla="*/ 23 w 72"/>
                  <a:gd name="T103" fmla="*/ 4 h 82"/>
                  <a:gd name="T104" fmla="*/ 25 w 72"/>
                  <a:gd name="T105" fmla="*/ 11 h 82"/>
                  <a:gd name="T106" fmla="*/ 21 w 72"/>
                  <a:gd name="T107" fmla="*/ 14 h 82"/>
                  <a:gd name="T108" fmla="*/ 15 w 72"/>
                  <a:gd name="T109" fmla="*/ 13 h 82"/>
                  <a:gd name="T110" fmla="*/ 9 w 72"/>
                  <a:gd name="T111" fmla="*/ 14 h 82"/>
                  <a:gd name="T112" fmla="*/ 9 w 72"/>
                  <a:gd name="T113" fmla="*/ 16 h 82"/>
                  <a:gd name="T114" fmla="*/ 9 w 72"/>
                  <a:gd name="T115" fmla="*/ 2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82">
                    <a:moveTo>
                      <a:pt x="9" y="21"/>
                    </a:moveTo>
                    <a:cubicBezTo>
                      <a:pt x="7" y="24"/>
                      <a:pt x="5" y="24"/>
                      <a:pt x="5" y="25"/>
                    </a:cubicBezTo>
                    <a:cubicBezTo>
                      <a:pt x="6" y="26"/>
                      <a:pt x="9" y="28"/>
                      <a:pt x="8" y="29"/>
                    </a:cubicBezTo>
                    <a:cubicBezTo>
                      <a:pt x="7" y="31"/>
                      <a:pt x="6" y="30"/>
                      <a:pt x="6" y="32"/>
                    </a:cubicBezTo>
                    <a:cubicBezTo>
                      <a:pt x="6" y="34"/>
                      <a:pt x="3" y="34"/>
                      <a:pt x="2" y="34"/>
                    </a:cubicBezTo>
                    <a:cubicBezTo>
                      <a:pt x="1" y="34"/>
                      <a:pt x="2" y="36"/>
                      <a:pt x="1" y="38"/>
                    </a:cubicBezTo>
                    <a:cubicBezTo>
                      <a:pt x="1" y="40"/>
                      <a:pt x="1" y="43"/>
                      <a:pt x="0" y="44"/>
                    </a:cubicBezTo>
                    <a:cubicBezTo>
                      <a:pt x="0" y="46"/>
                      <a:pt x="3" y="48"/>
                      <a:pt x="2" y="49"/>
                    </a:cubicBezTo>
                    <a:cubicBezTo>
                      <a:pt x="2" y="51"/>
                      <a:pt x="0" y="52"/>
                      <a:pt x="1" y="53"/>
                    </a:cubicBezTo>
                    <a:cubicBezTo>
                      <a:pt x="1" y="53"/>
                      <a:pt x="3" y="55"/>
                      <a:pt x="3" y="59"/>
                    </a:cubicBezTo>
                    <a:cubicBezTo>
                      <a:pt x="4" y="59"/>
                      <a:pt x="5" y="60"/>
                      <a:pt x="5" y="60"/>
                    </a:cubicBezTo>
                    <a:cubicBezTo>
                      <a:pt x="6" y="62"/>
                      <a:pt x="8" y="63"/>
                      <a:pt x="10" y="63"/>
                    </a:cubicBezTo>
                    <a:cubicBezTo>
                      <a:pt x="13" y="63"/>
                      <a:pt x="14" y="64"/>
                      <a:pt x="15" y="64"/>
                    </a:cubicBezTo>
                    <a:cubicBezTo>
                      <a:pt x="16" y="64"/>
                      <a:pt x="19" y="65"/>
                      <a:pt x="16" y="67"/>
                    </a:cubicBezTo>
                    <a:cubicBezTo>
                      <a:pt x="14" y="69"/>
                      <a:pt x="14" y="71"/>
                      <a:pt x="13" y="73"/>
                    </a:cubicBezTo>
                    <a:cubicBezTo>
                      <a:pt x="13" y="75"/>
                      <a:pt x="13" y="77"/>
                      <a:pt x="12" y="78"/>
                    </a:cubicBezTo>
                    <a:cubicBezTo>
                      <a:pt x="15" y="78"/>
                      <a:pt x="18" y="79"/>
                      <a:pt x="19" y="78"/>
                    </a:cubicBezTo>
                    <a:cubicBezTo>
                      <a:pt x="21" y="77"/>
                      <a:pt x="22" y="77"/>
                      <a:pt x="25" y="78"/>
                    </a:cubicBezTo>
                    <a:cubicBezTo>
                      <a:pt x="26" y="78"/>
                      <a:pt x="28" y="79"/>
                      <a:pt x="29" y="80"/>
                    </a:cubicBezTo>
                    <a:cubicBezTo>
                      <a:pt x="29" y="79"/>
                      <a:pt x="30" y="79"/>
                      <a:pt x="30" y="79"/>
                    </a:cubicBezTo>
                    <a:cubicBezTo>
                      <a:pt x="32" y="79"/>
                      <a:pt x="34" y="82"/>
                      <a:pt x="35" y="80"/>
                    </a:cubicBezTo>
                    <a:cubicBezTo>
                      <a:pt x="36" y="78"/>
                      <a:pt x="38" y="79"/>
                      <a:pt x="40" y="79"/>
                    </a:cubicBezTo>
                    <a:cubicBezTo>
                      <a:pt x="41" y="80"/>
                      <a:pt x="43" y="80"/>
                      <a:pt x="44" y="79"/>
                    </a:cubicBezTo>
                    <a:cubicBezTo>
                      <a:pt x="46" y="78"/>
                      <a:pt x="51" y="77"/>
                      <a:pt x="52" y="77"/>
                    </a:cubicBezTo>
                    <a:cubicBezTo>
                      <a:pt x="54" y="78"/>
                      <a:pt x="57" y="79"/>
                      <a:pt x="56" y="75"/>
                    </a:cubicBezTo>
                    <a:cubicBezTo>
                      <a:pt x="54" y="71"/>
                      <a:pt x="58" y="72"/>
                      <a:pt x="59" y="70"/>
                    </a:cubicBezTo>
                    <a:cubicBezTo>
                      <a:pt x="59" y="69"/>
                      <a:pt x="64" y="68"/>
                      <a:pt x="63" y="67"/>
                    </a:cubicBezTo>
                    <a:cubicBezTo>
                      <a:pt x="63" y="65"/>
                      <a:pt x="57" y="62"/>
                      <a:pt x="55" y="60"/>
                    </a:cubicBezTo>
                    <a:cubicBezTo>
                      <a:pt x="53" y="59"/>
                      <a:pt x="53" y="55"/>
                      <a:pt x="52" y="54"/>
                    </a:cubicBezTo>
                    <a:cubicBezTo>
                      <a:pt x="51" y="52"/>
                      <a:pt x="49" y="50"/>
                      <a:pt x="52" y="49"/>
                    </a:cubicBezTo>
                    <a:cubicBezTo>
                      <a:pt x="54" y="49"/>
                      <a:pt x="58" y="48"/>
                      <a:pt x="60" y="46"/>
                    </a:cubicBezTo>
                    <a:cubicBezTo>
                      <a:pt x="62" y="44"/>
                      <a:pt x="66" y="44"/>
                      <a:pt x="67" y="43"/>
                    </a:cubicBezTo>
                    <a:cubicBezTo>
                      <a:pt x="68" y="42"/>
                      <a:pt x="70" y="44"/>
                      <a:pt x="71" y="43"/>
                    </a:cubicBezTo>
                    <a:cubicBezTo>
                      <a:pt x="72" y="42"/>
                      <a:pt x="72" y="40"/>
                      <a:pt x="71" y="38"/>
                    </a:cubicBezTo>
                    <a:cubicBezTo>
                      <a:pt x="70" y="37"/>
                      <a:pt x="69" y="35"/>
                      <a:pt x="69" y="32"/>
                    </a:cubicBezTo>
                    <a:cubicBezTo>
                      <a:pt x="69" y="29"/>
                      <a:pt x="68" y="29"/>
                      <a:pt x="68" y="28"/>
                    </a:cubicBezTo>
                    <a:cubicBezTo>
                      <a:pt x="68" y="26"/>
                      <a:pt x="68" y="24"/>
                      <a:pt x="66" y="24"/>
                    </a:cubicBezTo>
                    <a:cubicBezTo>
                      <a:pt x="65" y="23"/>
                      <a:pt x="65" y="22"/>
                      <a:pt x="66" y="21"/>
                    </a:cubicBezTo>
                    <a:cubicBezTo>
                      <a:pt x="67" y="19"/>
                      <a:pt x="67" y="14"/>
                      <a:pt x="66" y="12"/>
                    </a:cubicBezTo>
                    <a:cubicBezTo>
                      <a:pt x="66" y="12"/>
                      <a:pt x="66" y="12"/>
                      <a:pt x="66" y="11"/>
                    </a:cubicBezTo>
                    <a:cubicBezTo>
                      <a:pt x="66" y="11"/>
                      <a:pt x="65" y="11"/>
                      <a:pt x="65" y="10"/>
                    </a:cubicBezTo>
                    <a:cubicBezTo>
                      <a:pt x="65" y="8"/>
                      <a:pt x="64" y="8"/>
                      <a:pt x="61" y="8"/>
                    </a:cubicBezTo>
                    <a:cubicBezTo>
                      <a:pt x="57" y="8"/>
                      <a:pt x="62" y="4"/>
                      <a:pt x="61" y="3"/>
                    </a:cubicBezTo>
                    <a:cubicBezTo>
                      <a:pt x="60" y="1"/>
                      <a:pt x="57" y="6"/>
                      <a:pt x="54" y="5"/>
                    </a:cubicBezTo>
                    <a:cubicBezTo>
                      <a:pt x="51" y="4"/>
                      <a:pt x="48" y="8"/>
                      <a:pt x="45" y="10"/>
                    </a:cubicBezTo>
                    <a:cubicBezTo>
                      <a:pt x="43" y="12"/>
                      <a:pt x="39" y="10"/>
                      <a:pt x="41" y="7"/>
                    </a:cubicBezTo>
                    <a:cubicBezTo>
                      <a:pt x="43" y="4"/>
                      <a:pt x="41" y="4"/>
                      <a:pt x="38" y="6"/>
                    </a:cubicBezTo>
                    <a:cubicBezTo>
                      <a:pt x="35" y="7"/>
                      <a:pt x="32" y="5"/>
                      <a:pt x="32" y="3"/>
                    </a:cubicBezTo>
                    <a:cubicBezTo>
                      <a:pt x="32" y="2"/>
                      <a:pt x="32" y="1"/>
                      <a:pt x="32" y="1"/>
                    </a:cubicBezTo>
                    <a:cubicBezTo>
                      <a:pt x="30" y="1"/>
                      <a:pt x="29" y="1"/>
                      <a:pt x="29" y="1"/>
                    </a:cubicBezTo>
                    <a:cubicBezTo>
                      <a:pt x="27" y="0"/>
                      <a:pt x="24" y="0"/>
                      <a:pt x="21" y="0"/>
                    </a:cubicBezTo>
                    <a:cubicBezTo>
                      <a:pt x="22" y="2"/>
                      <a:pt x="23" y="3"/>
                      <a:pt x="23" y="4"/>
                    </a:cubicBezTo>
                    <a:cubicBezTo>
                      <a:pt x="22" y="6"/>
                      <a:pt x="23" y="8"/>
                      <a:pt x="25" y="11"/>
                    </a:cubicBezTo>
                    <a:cubicBezTo>
                      <a:pt x="26" y="14"/>
                      <a:pt x="22" y="12"/>
                      <a:pt x="21" y="14"/>
                    </a:cubicBezTo>
                    <a:cubicBezTo>
                      <a:pt x="21" y="16"/>
                      <a:pt x="17" y="14"/>
                      <a:pt x="15" y="13"/>
                    </a:cubicBezTo>
                    <a:cubicBezTo>
                      <a:pt x="14" y="13"/>
                      <a:pt x="9" y="13"/>
                      <a:pt x="9" y="14"/>
                    </a:cubicBezTo>
                    <a:cubicBezTo>
                      <a:pt x="9" y="15"/>
                      <a:pt x="9" y="15"/>
                      <a:pt x="9" y="16"/>
                    </a:cubicBezTo>
                    <a:cubicBezTo>
                      <a:pt x="10" y="18"/>
                      <a:pt x="10" y="20"/>
                      <a:pt x="9" y="2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93" name="Freeform 89">
                <a:extLst>
                  <a:ext uri="{FF2B5EF4-FFF2-40B4-BE49-F238E27FC236}">
                    <a16:creationId xmlns:a16="http://schemas.microsoft.com/office/drawing/2014/main" id="{3B341193-8026-4E7A-99A1-9AA780939FC8}"/>
                  </a:ext>
                </a:extLst>
              </p:cNvPr>
              <p:cNvSpPr>
                <a:spLocks/>
              </p:cNvSpPr>
              <p:nvPr/>
            </p:nvSpPr>
            <p:spPr bwMode="auto">
              <a:xfrm>
                <a:off x="5307425" y="2493787"/>
                <a:ext cx="194483" cy="311172"/>
              </a:xfrm>
              <a:custGeom>
                <a:avLst/>
                <a:gdLst>
                  <a:gd name="T0" fmla="*/ 71 w 84"/>
                  <a:gd name="T1" fmla="*/ 113 h 135"/>
                  <a:gd name="T2" fmla="*/ 83 w 84"/>
                  <a:gd name="T3" fmla="*/ 102 h 135"/>
                  <a:gd name="T4" fmla="*/ 81 w 84"/>
                  <a:gd name="T5" fmla="*/ 95 h 135"/>
                  <a:gd name="T6" fmla="*/ 71 w 84"/>
                  <a:gd name="T7" fmla="*/ 87 h 135"/>
                  <a:gd name="T8" fmla="*/ 76 w 84"/>
                  <a:gd name="T9" fmla="*/ 83 h 135"/>
                  <a:gd name="T10" fmla="*/ 72 w 84"/>
                  <a:gd name="T11" fmla="*/ 78 h 135"/>
                  <a:gd name="T12" fmla="*/ 73 w 84"/>
                  <a:gd name="T13" fmla="*/ 74 h 135"/>
                  <a:gd name="T14" fmla="*/ 69 w 84"/>
                  <a:gd name="T15" fmla="*/ 72 h 135"/>
                  <a:gd name="T16" fmla="*/ 71 w 84"/>
                  <a:gd name="T17" fmla="*/ 69 h 135"/>
                  <a:gd name="T18" fmla="*/ 69 w 84"/>
                  <a:gd name="T19" fmla="*/ 63 h 135"/>
                  <a:gd name="T20" fmla="*/ 72 w 84"/>
                  <a:gd name="T21" fmla="*/ 58 h 135"/>
                  <a:gd name="T22" fmla="*/ 64 w 84"/>
                  <a:gd name="T23" fmla="*/ 46 h 135"/>
                  <a:gd name="T24" fmla="*/ 67 w 84"/>
                  <a:gd name="T25" fmla="*/ 42 h 135"/>
                  <a:gd name="T26" fmla="*/ 72 w 84"/>
                  <a:gd name="T27" fmla="*/ 36 h 135"/>
                  <a:gd name="T28" fmla="*/ 66 w 84"/>
                  <a:gd name="T29" fmla="*/ 30 h 135"/>
                  <a:gd name="T30" fmla="*/ 61 w 84"/>
                  <a:gd name="T31" fmla="*/ 27 h 135"/>
                  <a:gd name="T32" fmla="*/ 60 w 84"/>
                  <a:gd name="T33" fmla="*/ 22 h 135"/>
                  <a:gd name="T34" fmla="*/ 61 w 84"/>
                  <a:gd name="T35" fmla="*/ 18 h 135"/>
                  <a:gd name="T36" fmla="*/ 64 w 84"/>
                  <a:gd name="T37" fmla="*/ 16 h 135"/>
                  <a:gd name="T38" fmla="*/ 66 w 84"/>
                  <a:gd name="T39" fmla="*/ 13 h 135"/>
                  <a:gd name="T40" fmla="*/ 66 w 84"/>
                  <a:gd name="T41" fmla="*/ 8 h 135"/>
                  <a:gd name="T42" fmla="*/ 58 w 84"/>
                  <a:gd name="T43" fmla="*/ 3 h 135"/>
                  <a:gd name="T44" fmla="*/ 51 w 84"/>
                  <a:gd name="T45" fmla="*/ 3 h 135"/>
                  <a:gd name="T46" fmla="*/ 43 w 84"/>
                  <a:gd name="T47" fmla="*/ 4 h 135"/>
                  <a:gd name="T48" fmla="*/ 38 w 84"/>
                  <a:gd name="T49" fmla="*/ 10 h 135"/>
                  <a:gd name="T50" fmla="*/ 37 w 84"/>
                  <a:gd name="T51" fmla="*/ 17 h 135"/>
                  <a:gd name="T52" fmla="*/ 33 w 84"/>
                  <a:gd name="T53" fmla="*/ 21 h 135"/>
                  <a:gd name="T54" fmla="*/ 29 w 84"/>
                  <a:gd name="T55" fmla="*/ 20 h 135"/>
                  <a:gd name="T56" fmla="*/ 22 w 84"/>
                  <a:gd name="T57" fmla="*/ 20 h 135"/>
                  <a:gd name="T58" fmla="*/ 14 w 84"/>
                  <a:gd name="T59" fmla="*/ 19 h 135"/>
                  <a:gd name="T60" fmla="*/ 5 w 84"/>
                  <a:gd name="T61" fmla="*/ 13 h 135"/>
                  <a:gd name="T62" fmla="*/ 0 w 84"/>
                  <a:gd name="T63" fmla="*/ 17 h 135"/>
                  <a:gd name="T64" fmla="*/ 8 w 84"/>
                  <a:gd name="T65" fmla="*/ 23 h 135"/>
                  <a:gd name="T66" fmla="*/ 20 w 84"/>
                  <a:gd name="T67" fmla="*/ 30 h 135"/>
                  <a:gd name="T68" fmla="*/ 20 w 84"/>
                  <a:gd name="T69" fmla="*/ 38 h 135"/>
                  <a:gd name="T70" fmla="*/ 22 w 84"/>
                  <a:gd name="T71" fmla="*/ 45 h 135"/>
                  <a:gd name="T72" fmla="*/ 22 w 84"/>
                  <a:gd name="T73" fmla="*/ 52 h 135"/>
                  <a:gd name="T74" fmla="*/ 23 w 84"/>
                  <a:gd name="T75" fmla="*/ 56 h 135"/>
                  <a:gd name="T76" fmla="*/ 24 w 84"/>
                  <a:gd name="T77" fmla="*/ 60 h 135"/>
                  <a:gd name="T78" fmla="*/ 31 w 84"/>
                  <a:gd name="T79" fmla="*/ 63 h 135"/>
                  <a:gd name="T80" fmla="*/ 34 w 84"/>
                  <a:gd name="T81" fmla="*/ 69 h 135"/>
                  <a:gd name="T82" fmla="*/ 32 w 84"/>
                  <a:gd name="T83" fmla="*/ 72 h 135"/>
                  <a:gd name="T84" fmla="*/ 28 w 84"/>
                  <a:gd name="T85" fmla="*/ 75 h 135"/>
                  <a:gd name="T86" fmla="*/ 20 w 84"/>
                  <a:gd name="T87" fmla="*/ 83 h 135"/>
                  <a:gd name="T88" fmla="*/ 15 w 84"/>
                  <a:gd name="T89" fmla="*/ 87 h 135"/>
                  <a:gd name="T90" fmla="*/ 11 w 84"/>
                  <a:gd name="T91" fmla="*/ 91 h 135"/>
                  <a:gd name="T92" fmla="*/ 5 w 84"/>
                  <a:gd name="T93" fmla="*/ 94 h 135"/>
                  <a:gd name="T94" fmla="*/ 1 w 84"/>
                  <a:gd name="T95" fmla="*/ 99 h 135"/>
                  <a:gd name="T96" fmla="*/ 2 w 84"/>
                  <a:gd name="T97" fmla="*/ 104 h 135"/>
                  <a:gd name="T98" fmla="*/ 3 w 84"/>
                  <a:gd name="T99" fmla="*/ 109 h 135"/>
                  <a:gd name="T100" fmla="*/ 4 w 84"/>
                  <a:gd name="T101" fmla="*/ 119 h 135"/>
                  <a:gd name="T102" fmla="*/ 2 w 84"/>
                  <a:gd name="T103" fmla="*/ 127 h 135"/>
                  <a:gd name="T104" fmla="*/ 9 w 84"/>
                  <a:gd name="T105" fmla="*/ 130 h 135"/>
                  <a:gd name="T106" fmla="*/ 14 w 84"/>
                  <a:gd name="T107" fmla="*/ 132 h 135"/>
                  <a:gd name="T108" fmla="*/ 23 w 84"/>
                  <a:gd name="T109" fmla="*/ 134 h 135"/>
                  <a:gd name="T110" fmla="*/ 48 w 84"/>
                  <a:gd name="T111" fmla="*/ 129 h 135"/>
                  <a:gd name="T112" fmla="*/ 55 w 84"/>
                  <a:gd name="T113" fmla="*/ 128 h 135"/>
                  <a:gd name="T114" fmla="*/ 59 w 84"/>
                  <a:gd name="T115" fmla="*/ 123 h 135"/>
                  <a:gd name="T116" fmla="*/ 71 w 84"/>
                  <a:gd name="T117" fmla="*/ 11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4" h="135">
                    <a:moveTo>
                      <a:pt x="71" y="113"/>
                    </a:moveTo>
                    <a:cubicBezTo>
                      <a:pt x="73" y="109"/>
                      <a:pt x="82" y="105"/>
                      <a:pt x="83" y="102"/>
                    </a:cubicBezTo>
                    <a:cubicBezTo>
                      <a:pt x="84" y="100"/>
                      <a:pt x="84" y="99"/>
                      <a:pt x="81" y="95"/>
                    </a:cubicBezTo>
                    <a:cubicBezTo>
                      <a:pt x="78" y="92"/>
                      <a:pt x="71" y="89"/>
                      <a:pt x="71" y="87"/>
                    </a:cubicBezTo>
                    <a:cubicBezTo>
                      <a:pt x="71" y="85"/>
                      <a:pt x="76" y="85"/>
                      <a:pt x="76" y="83"/>
                    </a:cubicBezTo>
                    <a:cubicBezTo>
                      <a:pt x="76" y="80"/>
                      <a:pt x="73" y="80"/>
                      <a:pt x="72" y="78"/>
                    </a:cubicBezTo>
                    <a:cubicBezTo>
                      <a:pt x="70" y="77"/>
                      <a:pt x="73" y="75"/>
                      <a:pt x="73" y="74"/>
                    </a:cubicBezTo>
                    <a:cubicBezTo>
                      <a:pt x="73" y="73"/>
                      <a:pt x="69" y="73"/>
                      <a:pt x="69" y="72"/>
                    </a:cubicBezTo>
                    <a:cubicBezTo>
                      <a:pt x="69" y="71"/>
                      <a:pt x="71" y="71"/>
                      <a:pt x="71" y="69"/>
                    </a:cubicBezTo>
                    <a:cubicBezTo>
                      <a:pt x="70" y="68"/>
                      <a:pt x="68" y="65"/>
                      <a:pt x="69" y="63"/>
                    </a:cubicBezTo>
                    <a:cubicBezTo>
                      <a:pt x="71" y="61"/>
                      <a:pt x="75" y="63"/>
                      <a:pt x="72" y="58"/>
                    </a:cubicBezTo>
                    <a:cubicBezTo>
                      <a:pt x="69" y="54"/>
                      <a:pt x="65" y="48"/>
                      <a:pt x="64" y="46"/>
                    </a:cubicBezTo>
                    <a:cubicBezTo>
                      <a:pt x="64" y="45"/>
                      <a:pt x="65" y="43"/>
                      <a:pt x="67" y="42"/>
                    </a:cubicBezTo>
                    <a:cubicBezTo>
                      <a:pt x="68" y="41"/>
                      <a:pt x="72" y="37"/>
                      <a:pt x="72" y="36"/>
                    </a:cubicBezTo>
                    <a:cubicBezTo>
                      <a:pt x="72" y="34"/>
                      <a:pt x="67" y="30"/>
                      <a:pt x="66" y="30"/>
                    </a:cubicBezTo>
                    <a:cubicBezTo>
                      <a:pt x="65" y="29"/>
                      <a:pt x="62" y="29"/>
                      <a:pt x="61" y="27"/>
                    </a:cubicBezTo>
                    <a:cubicBezTo>
                      <a:pt x="60" y="24"/>
                      <a:pt x="59" y="24"/>
                      <a:pt x="60" y="22"/>
                    </a:cubicBezTo>
                    <a:cubicBezTo>
                      <a:pt x="61" y="21"/>
                      <a:pt x="61" y="19"/>
                      <a:pt x="61" y="18"/>
                    </a:cubicBezTo>
                    <a:cubicBezTo>
                      <a:pt x="61" y="17"/>
                      <a:pt x="64" y="18"/>
                      <a:pt x="64" y="16"/>
                    </a:cubicBezTo>
                    <a:cubicBezTo>
                      <a:pt x="64" y="15"/>
                      <a:pt x="65" y="14"/>
                      <a:pt x="66" y="13"/>
                    </a:cubicBezTo>
                    <a:cubicBezTo>
                      <a:pt x="66" y="11"/>
                      <a:pt x="66" y="9"/>
                      <a:pt x="66" y="8"/>
                    </a:cubicBezTo>
                    <a:cubicBezTo>
                      <a:pt x="66" y="6"/>
                      <a:pt x="59" y="5"/>
                      <a:pt x="58" y="3"/>
                    </a:cubicBezTo>
                    <a:cubicBezTo>
                      <a:pt x="56" y="0"/>
                      <a:pt x="52" y="1"/>
                      <a:pt x="51" y="3"/>
                    </a:cubicBezTo>
                    <a:cubicBezTo>
                      <a:pt x="50" y="4"/>
                      <a:pt x="43" y="2"/>
                      <a:pt x="43" y="4"/>
                    </a:cubicBezTo>
                    <a:cubicBezTo>
                      <a:pt x="43" y="7"/>
                      <a:pt x="38" y="7"/>
                      <a:pt x="38" y="10"/>
                    </a:cubicBezTo>
                    <a:cubicBezTo>
                      <a:pt x="38" y="12"/>
                      <a:pt x="40" y="17"/>
                      <a:pt x="37" y="17"/>
                    </a:cubicBezTo>
                    <a:cubicBezTo>
                      <a:pt x="33" y="16"/>
                      <a:pt x="35" y="18"/>
                      <a:pt x="33" y="21"/>
                    </a:cubicBezTo>
                    <a:cubicBezTo>
                      <a:pt x="31" y="24"/>
                      <a:pt x="31" y="19"/>
                      <a:pt x="29" y="20"/>
                    </a:cubicBezTo>
                    <a:cubicBezTo>
                      <a:pt x="26" y="21"/>
                      <a:pt x="24" y="18"/>
                      <a:pt x="22" y="20"/>
                    </a:cubicBezTo>
                    <a:cubicBezTo>
                      <a:pt x="21" y="22"/>
                      <a:pt x="18" y="20"/>
                      <a:pt x="14" y="19"/>
                    </a:cubicBezTo>
                    <a:cubicBezTo>
                      <a:pt x="10" y="19"/>
                      <a:pt x="8" y="13"/>
                      <a:pt x="5" y="13"/>
                    </a:cubicBezTo>
                    <a:cubicBezTo>
                      <a:pt x="3" y="13"/>
                      <a:pt x="1" y="14"/>
                      <a:pt x="0" y="17"/>
                    </a:cubicBezTo>
                    <a:cubicBezTo>
                      <a:pt x="3" y="19"/>
                      <a:pt x="4" y="21"/>
                      <a:pt x="8" y="23"/>
                    </a:cubicBezTo>
                    <a:cubicBezTo>
                      <a:pt x="13" y="25"/>
                      <a:pt x="20" y="27"/>
                      <a:pt x="20" y="30"/>
                    </a:cubicBezTo>
                    <a:cubicBezTo>
                      <a:pt x="19" y="33"/>
                      <a:pt x="18" y="37"/>
                      <a:pt x="20" y="38"/>
                    </a:cubicBezTo>
                    <a:cubicBezTo>
                      <a:pt x="22" y="39"/>
                      <a:pt x="20" y="44"/>
                      <a:pt x="22" y="45"/>
                    </a:cubicBezTo>
                    <a:cubicBezTo>
                      <a:pt x="24" y="46"/>
                      <a:pt x="24" y="52"/>
                      <a:pt x="22" y="52"/>
                    </a:cubicBezTo>
                    <a:cubicBezTo>
                      <a:pt x="20" y="52"/>
                      <a:pt x="22" y="55"/>
                      <a:pt x="23" y="56"/>
                    </a:cubicBezTo>
                    <a:cubicBezTo>
                      <a:pt x="24" y="57"/>
                      <a:pt x="24" y="58"/>
                      <a:pt x="24" y="60"/>
                    </a:cubicBezTo>
                    <a:cubicBezTo>
                      <a:pt x="27" y="61"/>
                      <a:pt x="29" y="62"/>
                      <a:pt x="31" y="63"/>
                    </a:cubicBezTo>
                    <a:cubicBezTo>
                      <a:pt x="34" y="64"/>
                      <a:pt x="34" y="66"/>
                      <a:pt x="34" y="69"/>
                    </a:cubicBezTo>
                    <a:cubicBezTo>
                      <a:pt x="34" y="71"/>
                      <a:pt x="34" y="73"/>
                      <a:pt x="32" y="72"/>
                    </a:cubicBezTo>
                    <a:cubicBezTo>
                      <a:pt x="31" y="71"/>
                      <a:pt x="29" y="72"/>
                      <a:pt x="28" y="75"/>
                    </a:cubicBezTo>
                    <a:cubicBezTo>
                      <a:pt x="27" y="79"/>
                      <a:pt x="22" y="83"/>
                      <a:pt x="20" y="83"/>
                    </a:cubicBezTo>
                    <a:cubicBezTo>
                      <a:pt x="17" y="84"/>
                      <a:pt x="17" y="86"/>
                      <a:pt x="15" y="87"/>
                    </a:cubicBezTo>
                    <a:cubicBezTo>
                      <a:pt x="13" y="88"/>
                      <a:pt x="11" y="89"/>
                      <a:pt x="11" y="91"/>
                    </a:cubicBezTo>
                    <a:cubicBezTo>
                      <a:pt x="11" y="94"/>
                      <a:pt x="7" y="94"/>
                      <a:pt x="5" y="94"/>
                    </a:cubicBezTo>
                    <a:cubicBezTo>
                      <a:pt x="3" y="94"/>
                      <a:pt x="3" y="98"/>
                      <a:pt x="1" y="99"/>
                    </a:cubicBezTo>
                    <a:cubicBezTo>
                      <a:pt x="0" y="100"/>
                      <a:pt x="0" y="102"/>
                      <a:pt x="2" y="104"/>
                    </a:cubicBezTo>
                    <a:cubicBezTo>
                      <a:pt x="3" y="106"/>
                      <a:pt x="2" y="108"/>
                      <a:pt x="3" y="109"/>
                    </a:cubicBezTo>
                    <a:cubicBezTo>
                      <a:pt x="3" y="111"/>
                      <a:pt x="6" y="115"/>
                      <a:pt x="4" y="119"/>
                    </a:cubicBezTo>
                    <a:cubicBezTo>
                      <a:pt x="2" y="122"/>
                      <a:pt x="0" y="127"/>
                      <a:pt x="2" y="127"/>
                    </a:cubicBezTo>
                    <a:cubicBezTo>
                      <a:pt x="3" y="126"/>
                      <a:pt x="7" y="130"/>
                      <a:pt x="9" y="130"/>
                    </a:cubicBezTo>
                    <a:cubicBezTo>
                      <a:pt x="12" y="130"/>
                      <a:pt x="12" y="133"/>
                      <a:pt x="14" y="132"/>
                    </a:cubicBezTo>
                    <a:cubicBezTo>
                      <a:pt x="16" y="132"/>
                      <a:pt x="16" y="135"/>
                      <a:pt x="23" y="134"/>
                    </a:cubicBezTo>
                    <a:cubicBezTo>
                      <a:pt x="30" y="134"/>
                      <a:pt x="43" y="129"/>
                      <a:pt x="48" y="129"/>
                    </a:cubicBezTo>
                    <a:cubicBezTo>
                      <a:pt x="51" y="129"/>
                      <a:pt x="53" y="128"/>
                      <a:pt x="55" y="128"/>
                    </a:cubicBezTo>
                    <a:cubicBezTo>
                      <a:pt x="56" y="126"/>
                      <a:pt x="58" y="124"/>
                      <a:pt x="59" y="123"/>
                    </a:cubicBezTo>
                    <a:cubicBezTo>
                      <a:pt x="62" y="120"/>
                      <a:pt x="69" y="117"/>
                      <a:pt x="71" y="11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94" name="Freeform 90">
                <a:extLst>
                  <a:ext uri="{FF2B5EF4-FFF2-40B4-BE49-F238E27FC236}">
                    <a16:creationId xmlns:a16="http://schemas.microsoft.com/office/drawing/2014/main" id="{EAE5E0A7-5DFB-4341-A6AC-E416EB7322AE}"/>
                  </a:ext>
                </a:extLst>
              </p:cNvPr>
              <p:cNvSpPr>
                <a:spLocks/>
              </p:cNvSpPr>
              <p:nvPr/>
            </p:nvSpPr>
            <p:spPr bwMode="auto">
              <a:xfrm>
                <a:off x="5554606" y="3466200"/>
                <a:ext cx="391474" cy="313681"/>
              </a:xfrm>
              <a:custGeom>
                <a:avLst/>
                <a:gdLst>
                  <a:gd name="T0" fmla="*/ 102 w 170"/>
                  <a:gd name="T1" fmla="*/ 28 h 136"/>
                  <a:gd name="T2" fmla="*/ 88 w 170"/>
                  <a:gd name="T3" fmla="*/ 27 h 136"/>
                  <a:gd name="T4" fmla="*/ 78 w 170"/>
                  <a:gd name="T5" fmla="*/ 23 h 136"/>
                  <a:gd name="T6" fmla="*/ 59 w 170"/>
                  <a:gd name="T7" fmla="*/ 9 h 136"/>
                  <a:gd name="T8" fmla="*/ 43 w 170"/>
                  <a:gd name="T9" fmla="*/ 0 h 136"/>
                  <a:gd name="T10" fmla="*/ 36 w 170"/>
                  <a:gd name="T11" fmla="*/ 0 h 136"/>
                  <a:gd name="T12" fmla="*/ 28 w 170"/>
                  <a:gd name="T13" fmla="*/ 2 h 136"/>
                  <a:gd name="T14" fmla="*/ 20 w 170"/>
                  <a:gd name="T15" fmla="*/ 7 h 136"/>
                  <a:gd name="T16" fmla="*/ 26 w 170"/>
                  <a:gd name="T17" fmla="*/ 14 h 136"/>
                  <a:gd name="T18" fmla="*/ 21 w 170"/>
                  <a:gd name="T19" fmla="*/ 18 h 136"/>
                  <a:gd name="T20" fmla="*/ 16 w 170"/>
                  <a:gd name="T21" fmla="*/ 21 h 136"/>
                  <a:gd name="T22" fmla="*/ 10 w 170"/>
                  <a:gd name="T23" fmla="*/ 25 h 136"/>
                  <a:gd name="T24" fmla="*/ 2 w 170"/>
                  <a:gd name="T25" fmla="*/ 22 h 136"/>
                  <a:gd name="T26" fmla="*/ 1 w 170"/>
                  <a:gd name="T27" fmla="*/ 24 h 136"/>
                  <a:gd name="T28" fmla="*/ 1 w 170"/>
                  <a:gd name="T29" fmla="*/ 26 h 136"/>
                  <a:gd name="T30" fmla="*/ 2 w 170"/>
                  <a:gd name="T31" fmla="*/ 35 h 136"/>
                  <a:gd name="T32" fmla="*/ 9 w 170"/>
                  <a:gd name="T33" fmla="*/ 43 h 136"/>
                  <a:gd name="T34" fmla="*/ 20 w 170"/>
                  <a:gd name="T35" fmla="*/ 61 h 136"/>
                  <a:gd name="T36" fmla="*/ 26 w 170"/>
                  <a:gd name="T37" fmla="*/ 70 h 136"/>
                  <a:gd name="T38" fmla="*/ 34 w 170"/>
                  <a:gd name="T39" fmla="*/ 79 h 136"/>
                  <a:gd name="T40" fmla="*/ 36 w 170"/>
                  <a:gd name="T41" fmla="*/ 88 h 136"/>
                  <a:gd name="T42" fmla="*/ 42 w 170"/>
                  <a:gd name="T43" fmla="*/ 102 h 136"/>
                  <a:gd name="T44" fmla="*/ 52 w 170"/>
                  <a:gd name="T45" fmla="*/ 112 h 136"/>
                  <a:gd name="T46" fmla="*/ 59 w 170"/>
                  <a:gd name="T47" fmla="*/ 125 h 136"/>
                  <a:gd name="T48" fmla="*/ 62 w 170"/>
                  <a:gd name="T49" fmla="*/ 131 h 136"/>
                  <a:gd name="T50" fmla="*/ 64 w 170"/>
                  <a:gd name="T51" fmla="*/ 136 h 136"/>
                  <a:gd name="T52" fmla="*/ 68 w 170"/>
                  <a:gd name="T53" fmla="*/ 133 h 136"/>
                  <a:gd name="T54" fmla="*/ 68 w 170"/>
                  <a:gd name="T55" fmla="*/ 129 h 136"/>
                  <a:gd name="T56" fmla="*/ 71 w 170"/>
                  <a:gd name="T57" fmla="*/ 126 h 136"/>
                  <a:gd name="T58" fmla="*/ 77 w 170"/>
                  <a:gd name="T59" fmla="*/ 127 h 136"/>
                  <a:gd name="T60" fmla="*/ 87 w 170"/>
                  <a:gd name="T61" fmla="*/ 128 h 136"/>
                  <a:gd name="T62" fmla="*/ 98 w 170"/>
                  <a:gd name="T63" fmla="*/ 130 h 136"/>
                  <a:gd name="T64" fmla="*/ 104 w 170"/>
                  <a:gd name="T65" fmla="*/ 128 h 136"/>
                  <a:gd name="T66" fmla="*/ 116 w 170"/>
                  <a:gd name="T67" fmla="*/ 117 h 136"/>
                  <a:gd name="T68" fmla="*/ 132 w 170"/>
                  <a:gd name="T69" fmla="*/ 116 h 136"/>
                  <a:gd name="T70" fmla="*/ 165 w 170"/>
                  <a:gd name="T71" fmla="*/ 105 h 136"/>
                  <a:gd name="T72" fmla="*/ 170 w 170"/>
                  <a:gd name="T73" fmla="*/ 89 h 136"/>
                  <a:gd name="T74" fmla="*/ 166 w 170"/>
                  <a:gd name="T75" fmla="*/ 83 h 136"/>
                  <a:gd name="T76" fmla="*/ 146 w 170"/>
                  <a:gd name="T77" fmla="*/ 81 h 136"/>
                  <a:gd name="T78" fmla="*/ 140 w 170"/>
                  <a:gd name="T79" fmla="*/ 72 h 136"/>
                  <a:gd name="T80" fmla="*/ 136 w 170"/>
                  <a:gd name="T81" fmla="*/ 67 h 136"/>
                  <a:gd name="T82" fmla="*/ 130 w 170"/>
                  <a:gd name="T83" fmla="*/ 62 h 136"/>
                  <a:gd name="T84" fmla="*/ 125 w 170"/>
                  <a:gd name="T85" fmla="*/ 54 h 136"/>
                  <a:gd name="T86" fmla="*/ 122 w 170"/>
                  <a:gd name="T87" fmla="*/ 45 h 136"/>
                  <a:gd name="T88" fmla="*/ 113 w 170"/>
                  <a:gd name="T89" fmla="*/ 35 h 136"/>
                  <a:gd name="T90" fmla="*/ 112 w 170"/>
                  <a:gd name="T91" fmla="*/ 32 h 136"/>
                  <a:gd name="T92" fmla="*/ 106 w 170"/>
                  <a:gd name="T93" fmla="*/ 32 h 136"/>
                  <a:gd name="T94" fmla="*/ 102 w 170"/>
                  <a:gd name="T95" fmla="*/ 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136">
                    <a:moveTo>
                      <a:pt x="102" y="28"/>
                    </a:moveTo>
                    <a:cubicBezTo>
                      <a:pt x="102" y="28"/>
                      <a:pt x="90" y="27"/>
                      <a:pt x="88" y="27"/>
                    </a:cubicBezTo>
                    <a:cubicBezTo>
                      <a:pt x="86" y="27"/>
                      <a:pt x="81" y="26"/>
                      <a:pt x="78" y="23"/>
                    </a:cubicBezTo>
                    <a:cubicBezTo>
                      <a:pt x="75" y="21"/>
                      <a:pt x="61" y="10"/>
                      <a:pt x="59" y="9"/>
                    </a:cubicBezTo>
                    <a:cubicBezTo>
                      <a:pt x="56" y="8"/>
                      <a:pt x="46" y="0"/>
                      <a:pt x="43" y="0"/>
                    </a:cubicBezTo>
                    <a:cubicBezTo>
                      <a:pt x="40" y="0"/>
                      <a:pt x="40" y="0"/>
                      <a:pt x="36" y="0"/>
                    </a:cubicBezTo>
                    <a:cubicBezTo>
                      <a:pt x="33" y="0"/>
                      <a:pt x="34" y="2"/>
                      <a:pt x="28" y="2"/>
                    </a:cubicBezTo>
                    <a:cubicBezTo>
                      <a:pt x="22" y="3"/>
                      <a:pt x="18" y="7"/>
                      <a:pt x="20" y="7"/>
                    </a:cubicBezTo>
                    <a:cubicBezTo>
                      <a:pt x="22" y="8"/>
                      <a:pt x="28" y="14"/>
                      <a:pt x="26" y="14"/>
                    </a:cubicBezTo>
                    <a:cubicBezTo>
                      <a:pt x="24" y="15"/>
                      <a:pt x="24" y="18"/>
                      <a:pt x="21" y="18"/>
                    </a:cubicBezTo>
                    <a:cubicBezTo>
                      <a:pt x="19" y="18"/>
                      <a:pt x="16" y="19"/>
                      <a:pt x="16" y="21"/>
                    </a:cubicBezTo>
                    <a:cubicBezTo>
                      <a:pt x="16" y="22"/>
                      <a:pt x="13" y="26"/>
                      <a:pt x="10" y="25"/>
                    </a:cubicBezTo>
                    <a:cubicBezTo>
                      <a:pt x="8" y="25"/>
                      <a:pt x="5" y="23"/>
                      <a:pt x="2" y="22"/>
                    </a:cubicBezTo>
                    <a:cubicBezTo>
                      <a:pt x="1" y="24"/>
                      <a:pt x="1" y="24"/>
                      <a:pt x="1" y="24"/>
                    </a:cubicBezTo>
                    <a:cubicBezTo>
                      <a:pt x="1" y="26"/>
                      <a:pt x="1" y="26"/>
                      <a:pt x="1" y="26"/>
                    </a:cubicBezTo>
                    <a:cubicBezTo>
                      <a:pt x="1" y="28"/>
                      <a:pt x="0" y="35"/>
                      <a:pt x="2" y="35"/>
                    </a:cubicBezTo>
                    <a:cubicBezTo>
                      <a:pt x="4" y="36"/>
                      <a:pt x="5" y="39"/>
                      <a:pt x="9" y="43"/>
                    </a:cubicBezTo>
                    <a:cubicBezTo>
                      <a:pt x="12" y="47"/>
                      <a:pt x="20" y="59"/>
                      <a:pt x="20" y="61"/>
                    </a:cubicBezTo>
                    <a:cubicBezTo>
                      <a:pt x="20" y="64"/>
                      <a:pt x="22" y="67"/>
                      <a:pt x="26" y="70"/>
                    </a:cubicBezTo>
                    <a:cubicBezTo>
                      <a:pt x="31" y="74"/>
                      <a:pt x="31" y="77"/>
                      <a:pt x="34" y="79"/>
                    </a:cubicBezTo>
                    <a:cubicBezTo>
                      <a:pt x="36" y="81"/>
                      <a:pt x="36" y="84"/>
                      <a:pt x="36" y="88"/>
                    </a:cubicBezTo>
                    <a:cubicBezTo>
                      <a:pt x="36" y="93"/>
                      <a:pt x="38" y="99"/>
                      <a:pt x="42" y="102"/>
                    </a:cubicBezTo>
                    <a:cubicBezTo>
                      <a:pt x="47" y="104"/>
                      <a:pt x="50" y="107"/>
                      <a:pt x="52" y="112"/>
                    </a:cubicBezTo>
                    <a:cubicBezTo>
                      <a:pt x="54" y="118"/>
                      <a:pt x="56" y="122"/>
                      <a:pt x="59" y="125"/>
                    </a:cubicBezTo>
                    <a:cubicBezTo>
                      <a:pt x="62" y="127"/>
                      <a:pt x="60" y="129"/>
                      <a:pt x="62" y="131"/>
                    </a:cubicBezTo>
                    <a:cubicBezTo>
                      <a:pt x="62" y="132"/>
                      <a:pt x="64" y="134"/>
                      <a:pt x="64" y="136"/>
                    </a:cubicBezTo>
                    <a:cubicBezTo>
                      <a:pt x="66" y="134"/>
                      <a:pt x="68" y="134"/>
                      <a:pt x="68" y="133"/>
                    </a:cubicBezTo>
                    <a:cubicBezTo>
                      <a:pt x="68" y="133"/>
                      <a:pt x="67" y="130"/>
                      <a:pt x="68" y="129"/>
                    </a:cubicBezTo>
                    <a:cubicBezTo>
                      <a:pt x="68" y="128"/>
                      <a:pt x="70" y="127"/>
                      <a:pt x="71" y="126"/>
                    </a:cubicBezTo>
                    <a:cubicBezTo>
                      <a:pt x="73" y="126"/>
                      <a:pt x="74" y="128"/>
                      <a:pt x="77" y="127"/>
                    </a:cubicBezTo>
                    <a:cubicBezTo>
                      <a:pt x="80" y="127"/>
                      <a:pt x="86" y="127"/>
                      <a:pt x="87" y="128"/>
                    </a:cubicBezTo>
                    <a:cubicBezTo>
                      <a:pt x="88" y="129"/>
                      <a:pt x="96" y="128"/>
                      <a:pt x="98" y="130"/>
                    </a:cubicBezTo>
                    <a:cubicBezTo>
                      <a:pt x="100" y="131"/>
                      <a:pt x="102" y="131"/>
                      <a:pt x="104" y="128"/>
                    </a:cubicBezTo>
                    <a:cubicBezTo>
                      <a:pt x="105" y="125"/>
                      <a:pt x="115" y="118"/>
                      <a:pt x="116" y="117"/>
                    </a:cubicBezTo>
                    <a:cubicBezTo>
                      <a:pt x="118" y="116"/>
                      <a:pt x="128" y="117"/>
                      <a:pt x="132" y="116"/>
                    </a:cubicBezTo>
                    <a:cubicBezTo>
                      <a:pt x="136" y="115"/>
                      <a:pt x="163" y="106"/>
                      <a:pt x="165" y="105"/>
                    </a:cubicBezTo>
                    <a:cubicBezTo>
                      <a:pt x="166" y="105"/>
                      <a:pt x="170" y="90"/>
                      <a:pt x="170" y="89"/>
                    </a:cubicBezTo>
                    <a:cubicBezTo>
                      <a:pt x="170" y="87"/>
                      <a:pt x="168" y="83"/>
                      <a:pt x="166" y="83"/>
                    </a:cubicBezTo>
                    <a:cubicBezTo>
                      <a:pt x="164" y="83"/>
                      <a:pt x="147" y="81"/>
                      <a:pt x="146" y="81"/>
                    </a:cubicBezTo>
                    <a:cubicBezTo>
                      <a:pt x="145" y="80"/>
                      <a:pt x="140" y="77"/>
                      <a:pt x="140" y="72"/>
                    </a:cubicBezTo>
                    <a:cubicBezTo>
                      <a:pt x="138" y="71"/>
                      <a:pt x="137" y="69"/>
                      <a:pt x="136" y="67"/>
                    </a:cubicBezTo>
                    <a:cubicBezTo>
                      <a:pt x="134" y="67"/>
                      <a:pt x="131" y="67"/>
                      <a:pt x="130" y="62"/>
                    </a:cubicBezTo>
                    <a:cubicBezTo>
                      <a:pt x="128" y="61"/>
                      <a:pt x="124" y="55"/>
                      <a:pt x="125" y="54"/>
                    </a:cubicBezTo>
                    <a:cubicBezTo>
                      <a:pt x="127" y="52"/>
                      <a:pt x="124" y="47"/>
                      <a:pt x="122" y="45"/>
                    </a:cubicBezTo>
                    <a:cubicBezTo>
                      <a:pt x="119" y="42"/>
                      <a:pt x="114" y="38"/>
                      <a:pt x="113" y="35"/>
                    </a:cubicBezTo>
                    <a:cubicBezTo>
                      <a:pt x="113" y="35"/>
                      <a:pt x="113" y="33"/>
                      <a:pt x="112" y="32"/>
                    </a:cubicBezTo>
                    <a:cubicBezTo>
                      <a:pt x="106" y="32"/>
                      <a:pt x="106" y="32"/>
                      <a:pt x="106" y="32"/>
                    </a:cubicBezTo>
                    <a:lnTo>
                      <a:pt x="102" y="28"/>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95" name="Freeform 91">
                <a:extLst>
                  <a:ext uri="{FF2B5EF4-FFF2-40B4-BE49-F238E27FC236}">
                    <a16:creationId xmlns:a16="http://schemas.microsoft.com/office/drawing/2014/main" id="{DF6C08B4-317D-4F73-8046-0A2E6A9F4882}"/>
                  </a:ext>
                </a:extLst>
              </p:cNvPr>
              <p:cNvSpPr>
                <a:spLocks/>
              </p:cNvSpPr>
              <p:nvPr/>
            </p:nvSpPr>
            <p:spPr bwMode="auto">
              <a:xfrm>
                <a:off x="5877070" y="3609238"/>
                <a:ext cx="150567" cy="165624"/>
              </a:xfrm>
              <a:custGeom>
                <a:avLst/>
                <a:gdLst>
                  <a:gd name="T0" fmla="*/ 32 w 65"/>
                  <a:gd name="T1" fmla="*/ 2 h 72"/>
                  <a:gd name="T2" fmla="*/ 32 w 65"/>
                  <a:gd name="T3" fmla="*/ 8 h 72"/>
                  <a:gd name="T4" fmla="*/ 27 w 65"/>
                  <a:gd name="T5" fmla="*/ 14 h 72"/>
                  <a:gd name="T6" fmla="*/ 24 w 65"/>
                  <a:gd name="T7" fmla="*/ 21 h 72"/>
                  <a:gd name="T8" fmla="*/ 26 w 65"/>
                  <a:gd name="T9" fmla="*/ 21 h 72"/>
                  <a:gd name="T10" fmla="*/ 30 w 65"/>
                  <a:gd name="T11" fmla="*/ 27 h 72"/>
                  <a:gd name="T12" fmla="*/ 25 w 65"/>
                  <a:gd name="T13" fmla="*/ 43 h 72"/>
                  <a:gd name="T14" fmla="*/ 0 w 65"/>
                  <a:gd name="T15" fmla="*/ 52 h 72"/>
                  <a:gd name="T16" fmla="*/ 10 w 65"/>
                  <a:gd name="T17" fmla="*/ 72 h 72"/>
                  <a:gd name="T18" fmla="*/ 12 w 65"/>
                  <a:gd name="T19" fmla="*/ 71 h 72"/>
                  <a:gd name="T20" fmla="*/ 25 w 65"/>
                  <a:gd name="T21" fmla="*/ 69 h 72"/>
                  <a:gd name="T22" fmla="*/ 28 w 65"/>
                  <a:gd name="T23" fmla="*/ 63 h 72"/>
                  <a:gd name="T24" fmla="*/ 37 w 65"/>
                  <a:gd name="T25" fmla="*/ 61 h 72"/>
                  <a:gd name="T26" fmla="*/ 42 w 65"/>
                  <a:gd name="T27" fmla="*/ 54 h 72"/>
                  <a:gd name="T28" fmla="*/ 47 w 65"/>
                  <a:gd name="T29" fmla="*/ 51 h 72"/>
                  <a:gd name="T30" fmla="*/ 50 w 65"/>
                  <a:gd name="T31" fmla="*/ 40 h 72"/>
                  <a:gd name="T32" fmla="*/ 56 w 65"/>
                  <a:gd name="T33" fmla="*/ 36 h 72"/>
                  <a:gd name="T34" fmla="*/ 63 w 65"/>
                  <a:gd name="T35" fmla="*/ 26 h 72"/>
                  <a:gd name="T36" fmla="*/ 62 w 65"/>
                  <a:gd name="T37" fmla="*/ 22 h 72"/>
                  <a:gd name="T38" fmla="*/ 56 w 65"/>
                  <a:gd name="T39" fmla="*/ 14 h 72"/>
                  <a:gd name="T40" fmla="*/ 42 w 65"/>
                  <a:gd name="T41" fmla="*/ 9 h 72"/>
                  <a:gd name="T42" fmla="*/ 38 w 65"/>
                  <a:gd name="T43" fmla="*/ 0 h 72"/>
                  <a:gd name="T44" fmla="*/ 35 w 65"/>
                  <a:gd name="T45" fmla="*/ 2 h 72"/>
                  <a:gd name="T46" fmla="*/ 32 w 65"/>
                  <a:gd name="T47"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2">
                    <a:moveTo>
                      <a:pt x="32" y="2"/>
                    </a:moveTo>
                    <a:cubicBezTo>
                      <a:pt x="32" y="8"/>
                      <a:pt x="32" y="8"/>
                      <a:pt x="32" y="8"/>
                    </a:cubicBezTo>
                    <a:cubicBezTo>
                      <a:pt x="27" y="14"/>
                      <a:pt x="27" y="14"/>
                      <a:pt x="27" y="14"/>
                    </a:cubicBezTo>
                    <a:cubicBezTo>
                      <a:pt x="24" y="21"/>
                      <a:pt x="24" y="21"/>
                      <a:pt x="24" y="21"/>
                    </a:cubicBezTo>
                    <a:cubicBezTo>
                      <a:pt x="25" y="21"/>
                      <a:pt x="26" y="21"/>
                      <a:pt x="26" y="21"/>
                    </a:cubicBezTo>
                    <a:cubicBezTo>
                      <a:pt x="28" y="21"/>
                      <a:pt x="30" y="25"/>
                      <a:pt x="30" y="27"/>
                    </a:cubicBezTo>
                    <a:cubicBezTo>
                      <a:pt x="30" y="28"/>
                      <a:pt x="26" y="43"/>
                      <a:pt x="25" y="43"/>
                    </a:cubicBezTo>
                    <a:cubicBezTo>
                      <a:pt x="24" y="44"/>
                      <a:pt x="9" y="49"/>
                      <a:pt x="0" y="52"/>
                    </a:cubicBezTo>
                    <a:cubicBezTo>
                      <a:pt x="2" y="56"/>
                      <a:pt x="6" y="65"/>
                      <a:pt x="10" y="72"/>
                    </a:cubicBezTo>
                    <a:cubicBezTo>
                      <a:pt x="10" y="72"/>
                      <a:pt x="11" y="72"/>
                      <a:pt x="12" y="71"/>
                    </a:cubicBezTo>
                    <a:cubicBezTo>
                      <a:pt x="16" y="68"/>
                      <a:pt x="21" y="70"/>
                      <a:pt x="25" y="69"/>
                    </a:cubicBezTo>
                    <a:cubicBezTo>
                      <a:pt x="28" y="68"/>
                      <a:pt x="25" y="65"/>
                      <a:pt x="28" y="63"/>
                    </a:cubicBezTo>
                    <a:cubicBezTo>
                      <a:pt x="31" y="60"/>
                      <a:pt x="35" y="62"/>
                      <a:pt x="37" y="61"/>
                    </a:cubicBezTo>
                    <a:cubicBezTo>
                      <a:pt x="38" y="60"/>
                      <a:pt x="39" y="55"/>
                      <a:pt x="42" y="54"/>
                    </a:cubicBezTo>
                    <a:cubicBezTo>
                      <a:pt x="45" y="53"/>
                      <a:pt x="47" y="53"/>
                      <a:pt x="47" y="51"/>
                    </a:cubicBezTo>
                    <a:cubicBezTo>
                      <a:pt x="47" y="49"/>
                      <a:pt x="47" y="41"/>
                      <a:pt x="50" y="40"/>
                    </a:cubicBezTo>
                    <a:cubicBezTo>
                      <a:pt x="52" y="40"/>
                      <a:pt x="56" y="37"/>
                      <a:pt x="56" y="36"/>
                    </a:cubicBezTo>
                    <a:cubicBezTo>
                      <a:pt x="56" y="34"/>
                      <a:pt x="61" y="29"/>
                      <a:pt x="63" y="26"/>
                    </a:cubicBezTo>
                    <a:cubicBezTo>
                      <a:pt x="65" y="24"/>
                      <a:pt x="65" y="22"/>
                      <a:pt x="62" y="22"/>
                    </a:cubicBezTo>
                    <a:cubicBezTo>
                      <a:pt x="60" y="22"/>
                      <a:pt x="57" y="15"/>
                      <a:pt x="56" y="14"/>
                    </a:cubicBezTo>
                    <a:cubicBezTo>
                      <a:pt x="55" y="12"/>
                      <a:pt x="48" y="13"/>
                      <a:pt x="42" y="9"/>
                    </a:cubicBezTo>
                    <a:cubicBezTo>
                      <a:pt x="40" y="7"/>
                      <a:pt x="39" y="3"/>
                      <a:pt x="38" y="0"/>
                    </a:cubicBezTo>
                    <a:cubicBezTo>
                      <a:pt x="35" y="2"/>
                      <a:pt x="35" y="2"/>
                      <a:pt x="35" y="2"/>
                    </a:cubicBezTo>
                    <a:lnTo>
                      <a:pt x="32" y="2"/>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96" name="Freeform 92">
                <a:extLst>
                  <a:ext uri="{FF2B5EF4-FFF2-40B4-BE49-F238E27FC236}">
                    <a16:creationId xmlns:a16="http://schemas.microsoft.com/office/drawing/2014/main" id="{052F22A9-7841-4204-A51F-76640142C51A}"/>
                  </a:ext>
                </a:extLst>
              </p:cNvPr>
              <p:cNvSpPr>
                <a:spLocks/>
              </p:cNvSpPr>
              <p:nvPr/>
            </p:nvSpPr>
            <p:spPr bwMode="auto">
              <a:xfrm>
                <a:off x="5854485" y="3587908"/>
                <a:ext cx="20076" cy="32623"/>
              </a:xfrm>
              <a:custGeom>
                <a:avLst/>
                <a:gdLst>
                  <a:gd name="T0" fmla="*/ 6 w 9"/>
                  <a:gd name="T1" fmla="*/ 14 h 14"/>
                  <a:gd name="T2" fmla="*/ 6 w 9"/>
                  <a:gd name="T3" fmla="*/ 12 h 14"/>
                  <a:gd name="T4" fmla="*/ 5 w 9"/>
                  <a:gd name="T5" fmla="*/ 1 h 14"/>
                  <a:gd name="T6" fmla="*/ 0 w 9"/>
                  <a:gd name="T7" fmla="*/ 9 h 14"/>
                  <a:gd name="T8" fmla="*/ 0 w 9"/>
                  <a:gd name="T9" fmla="*/ 9 h 14"/>
                  <a:gd name="T10" fmla="*/ 6 w 9"/>
                  <a:gd name="T11" fmla="*/ 14 h 14"/>
                </a:gdLst>
                <a:ahLst/>
                <a:cxnLst>
                  <a:cxn ang="0">
                    <a:pos x="T0" y="T1"/>
                  </a:cxn>
                  <a:cxn ang="0">
                    <a:pos x="T2" y="T3"/>
                  </a:cxn>
                  <a:cxn ang="0">
                    <a:pos x="T4" y="T5"/>
                  </a:cxn>
                  <a:cxn ang="0">
                    <a:pos x="T6" y="T7"/>
                  </a:cxn>
                  <a:cxn ang="0">
                    <a:pos x="T8" y="T9"/>
                  </a:cxn>
                  <a:cxn ang="0">
                    <a:pos x="T10" y="T11"/>
                  </a:cxn>
                </a:cxnLst>
                <a:rect l="0" t="0" r="r" b="b"/>
                <a:pathLst>
                  <a:path w="9" h="14">
                    <a:moveTo>
                      <a:pt x="6" y="14"/>
                    </a:moveTo>
                    <a:cubicBezTo>
                      <a:pt x="6" y="13"/>
                      <a:pt x="6" y="12"/>
                      <a:pt x="6" y="12"/>
                    </a:cubicBezTo>
                    <a:cubicBezTo>
                      <a:pt x="8" y="9"/>
                      <a:pt x="9" y="2"/>
                      <a:pt x="5" y="1"/>
                    </a:cubicBezTo>
                    <a:cubicBezTo>
                      <a:pt x="2" y="0"/>
                      <a:pt x="0" y="7"/>
                      <a:pt x="0" y="9"/>
                    </a:cubicBezTo>
                    <a:cubicBezTo>
                      <a:pt x="0" y="9"/>
                      <a:pt x="0" y="9"/>
                      <a:pt x="0" y="9"/>
                    </a:cubicBezTo>
                    <a:cubicBezTo>
                      <a:pt x="1" y="14"/>
                      <a:pt x="4" y="14"/>
                      <a:pt x="6"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97" name="Freeform 93">
                <a:extLst>
                  <a:ext uri="{FF2B5EF4-FFF2-40B4-BE49-F238E27FC236}">
                    <a16:creationId xmlns:a16="http://schemas.microsoft.com/office/drawing/2014/main" id="{6A535125-5DB5-4A2E-8311-CA830F2F5E31}"/>
                  </a:ext>
                </a:extLst>
              </p:cNvPr>
              <p:cNvSpPr>
                <a:spLocks/>
              </p:cNvSpPr>
              <p:nvPr/>
            </p:nvSpPr>
            <p:spPr bwMode="auto">
              <a:xfrm>
                <a:off x="5877070" y="3586653"/>
                <a:ext cx="87831" cy="71519"/>
              </a:xfrm>
              <a:custGeom>
                <a:avLst/>
                <a:gdLst>
                  <a:gd name="T0" fmla="*/ 6 w 38"/>
                  <a:gd name="T1" fmla="*/ 29 h 31"/>
                  <a:gd name="T2" fmla="*/ 24 w 38"/>
                  <a:gd name="T3" fmla="*/ 31 h 31"/>
                  <a:gd name="T4" fmla="*/ 27 w 38"/>
                  <a:gd name="T5" fmla="*/ 24 h 31"/>
                  <a:gd name="T6" fmla="*/ 32 w 38"/>
                  <a:gd name="T7" fmla="*/ 18 h 31"/>
                  <a:gd name="T8" fmla="*/ 32 w 38"/>
                  <a:gd name="T9" fmla="*/ 12 h 31"/>
                  <a:gd name="T10" fmla="*/ 35 w 38"/>
                  <a:gd name="T11" fmla="*/ 12 h 31"/>
                  <a:gd name="T12" fmla="*/ 38 w 38"/>
                  <a:gd name="T13" fmla="*/ 10 h 31"/>
                  <a:gd name="T14" fmla="*/ 36 w 38"/>
                  <a:gd name="T15" fmla="*/ 0 h 31"/>
                  <a:gd name="T16" fmla="*/ 26 w 38"/>
                  <a:gd name="T17" fmla="*/ 11 h 31"/>
                  <a:gd name="T18" fmla="*/ 11 w 38"/>
                  <a:gd name="T19" fmla="*/ 18 h 31"/>
                  <a:gd name="T20" fmla="*/ 1 w 38"/>
                  <a:gd name="T21" fmla="*/ 20 h 31"/>
                  <a:gd name="T22" fmla="*/ 0 w 38"/>
                  <a:gd name="T23" fmla="*/ 20 h 31"/>
                  <a:gd name="T24" fmla="*/ 6 w 38"/>
                  <a:gd name="T2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1">
                    <a:moveTo>
                      <a:pt x="6" y="29"/>
                    </a:moveTo>
                    <a:cubicBezTo>
                      <a:pt x="7" y="29"/>
                      <a:pt x="19" y="31"/>
                      <a:pt x="24" y="31"/>
                    </a:cubicBezTo>
                    <a:cubicBezTo>
                      <a:pt x="27" y="24"/>
                      <a:pt x="27" y="24"/>
                      <a:pt x="27" y="24"/>
                    </a:cubicBezTo>
                    <a:cubicBezTo>
                      <a:pt x="32" y="18"/>
                      <a:pt x="32" y="18"/>
                      <a:pt x="32" y="18"/>
                    </a:cubicBezTo>
                    <a:cubicBezTo>
                      <a:pt x="32" y="12"/>
                      <a:pt x="32" y="12"/>
                      <a:pt x="32" y="12"/>
                    </a:cubicBezTo>
                    <a:cubicBezTo>
                      <a:pt x="35" y="12"/>
                      <a:pt x="35" y="12"/>
                      <a:pt x="35" y="12"/>
                    </a:cubicBezTo>
                    <a:cubicBezTo>
                      <a:pt x="38" y="10"/>
                      <a:pt x="38" y="10"/>
                      <a:pt x="38" y="10"/>
                    </a:cubicBezTo>
                    <a:cubicBezTo>
                      <a:pt x="37" y="5"/>
                      <a:pt x="37" y="0"/>
                      <a:pt x="36" y="0"/>
                    </a:cubicBezTo>
                    <a:cubicBezTo>
                      <a:pt x="34" y="0"/>
                      <a:pt x="28" y="6"/>
                      <a:pt x="26" y="11"/>
                    </a:cubicBezTo>
                    <a:cubicBezTo>
                      <a:pt x="24" y="15"/>
                      <a:pt x="17" y="19"/>
                      <a:pt x="11" y="18"/>
                    </a:cubicBezTo>
                    <a:cubicBezTo>
                      <a:pt x="5" y="17"/>
                      <a:pt x="3" y="19"/>
                      <a:pt x="1" y="20"/>
                    </a:cubicBezTo>
                    <a:cubicBezTo>
                      <a:pt x="1" y="21"/>
                      <a:pt x="0" y="21"/>
                      <a:pt x="0" y="20"/>
                    </a:cubicBezTo>
                    <a:cubicBezTo>
                      <a:pt x="0" y="25"/>
                      <a:pt x="5" y="28"/>
                      <a:pt x="6" y="2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98" name="Freeform 94">
                <a:extLst>
                  <a:ext uri="{FF2B5EF4-FFF2-40B4-BE49-F238E27FC236}">
                    <a16:creationId xmlns:a16="http://schemas.microsoft.com/office/drawing/2014/main" id="{F28E06A1-1ED9-475E-A10B-1ACE2AD48C5E}"/>
                  </a:ext>
                </a:extLst>
              </p:cNvPr>
              <p:cNvSpPr>
                <a:spLocks noEditPoints="1"/>
              </p:cNvSpPr>
              <p:nvPr/>
            </p:nvSpPr>
            <p:spPr bwMode="auto">
              <a:xfrm>
                <a:off x="6752869" y="3964326"/>
                <a:ext cx="360106" cy="112925"/>
              </a:xfrm>
              <a:custGeom>
                <a:avLst/>
                <a:gdLst>
                  <a:gd name="T0" fmla="*/ 28 w 156"/>
                  <a:gd name="T1" fmla="*/ 18 h 49"/>
                  <a:gd name="T2" fmla="*/ 22 w 156"/>
                  <a:gd name="T3" fmla="*/ 9 h 49"/>
                  <a:gd name="T4" fmla="*/ 18 w 156"/>
                  <a:gd name="T5" fmla="*/ 5 h 49"/>
                  <a:gd name="T6" fmla="*/ 17 w 156"/>
                  <a:gd name="T7" fmla="*/ 4 h 49"/>
                  <a:gd name="T8" fmla="*/ 15 w 156"/>
                  <a:gd name="T9" fmla="*/ 7 h 49"/>
                  <a:gd name="T10" fmla="*/ 8 w 156"/>
                  <a:gd name="T11" fmla="*/ 7 h 49"/>
                  <a:gd name="T12" fmla="*/ 4 w 156"/>
                  <a:gd name="T13" fmla="*/ 2 h 49"/>
                  <a:gd name="T14" fmla="*/ 0 w 156"/>
                  <a:gd name="T15" fmla="*/ 2 h 49"/>
                  <a:gd name="T16" fmla="*/ 2 w 156"/>
                  <a:gd name="T17" fmla="*/ 14 h 49"/>
                  <a:gd name="T18" fmla="*/ 10 w 156"/>
                  <a:gd name="T19" fmla="*/ 29 h 49"/>
                  <a:gd name="T20" fmla="*/ 18 w 156"/>
                  <a:gd name="T21" fmla="*/ 37 h 49"/>
                  <a:gd name="T22" fmla="*/ 33 w 156"/>
                  <a:gd name="T23" fmla="*/ 45 h 49"/>
                  <a:gd name="T24" fmla="*/ 28 w 156"/>
                  <a:gd name="T25" fmla="*/ 33 h 49"/>
                  <a:gd name="T26" fmla="*/ 28 w 156"/>
                  <a:gd name="T27" fmla="*/ 18 h 49"/>
                  <a:gd name="T28" fmla="*/ 149 w 156"/>
                  <a:gd name="T29" fmla="*/ 9 h 49"/>
                  <a:gd name="T30" fmla="*/ 142 w 156"/>
                  <a:gd name="T31" fmla="*/ 7 h 49"/>
                  <a:gd name="T32" fmla="*/ 135 w 156"/>
                  <a:gd name="T33" fmla="*/ 0 h 49"/>
                  <a:gd name="T34" fmla="*/ 129 w 156"/>
                  <a:gd name="T35" fmla="*/ 9 h 49"/>
                  <a:gd name="T36" fmla="*/ 124 w 156"/>
                  <a:gd name="T37" fmla="*/ 14 h 49"/>
                  <a:gd name="T38" fmla="*/ 122 w 156"/>
                  <a:gd name="T39" fmla="*/ 16 h 49"/>
                  <a:gd name="T40" fmla="*/ 123 w 156"/>
                  <a:gd name="T41" fmla="*/ 21 h 49"/>
                  <a:gd name="T42" fmla="*/ 117 w 156"/>
                  <a:gd name="T43" fmla="*/ 23 h 49"/>
                  <a:gd name="T44" fmla="*/ 113 w 156"/>
                  <a:gd name="T45" fmla="*/ 17 h 49"/>
                  <a:gd name="T46" fmla="*/ 113 w 156"/>
                  <a:gd name="T47" fmla="*/ 17 h 49"/>
                  <a:gd name="T48" fmla="*/ 106 w 156"/>
                  <a:gd name="T49" fmla="*/ 28 h 49"/>
                  <a:gd name="T50" fmla="*/ 94 w 156"/>
                  <a:gd name="T51" fmla="*/ 32 h 49"/>
                  <a:gd name="T52" fmla="*/ 89 w 156"/>
                  <a:gd name="T53" fmla="*/ 42 h 49"/>
                  <a:gd name="T54" fmla="*/ 77 w 156"/>
                  <a:gd name="T55" fmla="*/ 39 h 49"/>
                  <a:gd name="T56" fmla="*/ 79 w 156"/>
                  <a:gd name="T57" fmla="*/ 44 h 49"/>
                  <a:gd name="T58" fmla="*/ 86 w 156"/>
                  <a:gd name="T59" fmla="*/ 48 h 49"/>
                  <a:gd name="T60" fmla="*/ 96 w 156"/>
                  <a:gd name="T61" fmla="*/ 47 h 49"/>
                  <a:gd name="T62" fmla="*/ 105 w 156"/>
                  <a:gd name="T63" fmla="*/ 43 h 49"/>
                  <a:gd name="T64" fmla="*/ 112 w 156"/>
                  <a:gd name="T65" fmla="*/ 45 h 49"/>
                  <a:gd name="T66" fmla="*/ 119 w 156"/>
                  <a:gd name="T67" fmla="*/ 40 h 49"/>
                  <a:gd name="T68" fmla="*/ 122 w 156"/>
                  <a:gd name="T69" fmla="*/ 32 h 49"/>
                  <a:gd name="T70" fmla="*/ 126 w 156"/>
                  <a:gd name="T71" fmla="*/ 25 h 49"/>
                  <a:gd name="T72" fmla="*/ 139 w 156"/>
                  <a:gd name="T73" fmla="*/ 20 h 49"/>
                  <a:gd name="T74" fmla="*/ 143 w 156"/>
                  <a:gd name="T75" fmla="*/ 21 h 49"/>
                  <a:gd name="T76" fmla="*/ 148 w 156"/>
                  <a:gd name="T77" fmla="*/ 16 h 49"/>
                  <a:gd name="T78" fmla="*/ 155 w 156"/>
                  <a:gd name="T79" fmla="*/ 13 h 49"/>
                  <a:gd name="T80" fmla="*/ 149 w 156"/>
                  <a:gd name="T81"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49">
                    <a:moveTo>
                      <a:pt x="28" y="18"/>
                    </a:moveTo>
                    <a:cubicBezTo>
                      <a:pt x="28" y="12"/>
                      <a:pt x="23" y="13"/>
                      <a:pt x="22" y="9"/>
                    </a:cubicBezTo>
                    <a:cubicBezTo>
                      <a:pt x="20" y="6"/>
                      <a:pt x="18" y="8"/>
                      <a:pt x="18" y="5"/>
                    </a:cubicBezTo>
                    <a:cubicBezTo>
                      <a:pt x="18" y="5"/>
                      <a:pt x="17" y="5"/>
                      <a:pt x="17" y="4"/>
                    </a:cubicBezTo>
                    <a:cubicBezTo>
                      <a:pt x="14" y="5"/>
                      <a:pt x="15" y="7"/>
                      <a:pt x="15" y="7"/>
                    </a:cubicBezTo>
                    <a:cubicBezTo>
                      <a:pt x="14" y="8"/>
                      <a:pt x="8" y="8"/>
                      <a:pt x="8" y="7"/>
                    </a:cubicBezTo>
                    <a:cubicBezTo>
                      <a:pt x="8" y="5"/>
                      <a:pt x="7" y="2"/>
                      <a:pt x="4" y="2"/>
                    </a:cubicBezTo>
                    <a:cubicBezTo>
                      <a:pt x="3" y="2"/>
                      <a:pt x="1" y="1"/>
                      <a:pt x="0" y="2"/>
                    </a:cubicBezTo>
                    <a:cubicBezTo>
                      <a:pt x="2" y="6"/>
                      <a:pt x="2" y="10"/>
                      <a:pt x="2" y="14"/>
                    </a:cubicBezTo>
                    <a:cubicBezTo>
                      <a:pt x="2" y="19"/>
                      <a:pt x="9" y="26"/>
                      <a:pt x="10" y="29"/>
                    </a:cubicBezTo>
                    <a:cubicBezTo>
                      <a:pt x="11" y="32"/>
                      <a:pt x="13" y="33"/>
                      <a:pt x="18" y="37"/>
                    </a:cubicBezTo>
                    <a:cubicBezTo>
                      <a:pt x="22" y="40"/>
                      <a:pt x="32" y="45"/>
                      <a:pt x="33" y="45"/>
                    </a:cubicBezTo>
                    <a:cubicBezTo>
                      <a:pt x="35" y="44"/>
                      <a:pt x="31" y="36"/>
                      <a:pt x="28" y="33"/>
                    </a:cubicBezTo>
                    <a:cubicBezTo>
                      <a:pt x="25" y="30"/>
                      <a:pt x="28" y="23"/>
                      <a:pt x="28" y="18"/>
                    </a:cubicBezTo>
                    <a:close/>
                    <a:moveTo>
                      <a:pt x="149" y="9"/>
                    </a:moveTo>
                    <a:cubicBezTo>
                      <a:pt x="147" y="9"/>
                      <a:pt x="142" y="9"/>
                      <a:pt x="142" y="7"/>
                    </a:cubicBezTo>
                    <a:cubicBezTo>
                      <a:pt x="142" y="4"/>
                      <a:pt x="138" y="0"/>
                      <a:pt x="135" y="0"/>
                    </a:cubicBezTo>
                    <a:cubicBezTo>
                      <a:pt x="132" y="0"/>
                      <a:pt x="129" y="6"/>
                      <a:pt x="129" y="9"/>
                    </a:cubicBezTo>
                    <a:cubicBezTo>
                      <a:pt x="128" y="11"/>
                      <a:pt x="124" y="11"/>
                      <a:pt x="124" y="14"/>
                    </a:cubicBezTo>
                    <a:cubicBezTo>
                      <a:pt x="124" y="15"/>
                      <a:pt x="124" y="16"/>
                      <a:pt x="122" y="16"/>
                    </a:cubicBezTo>
                    <a:cubicBezTo>
                      <a:pt x="123" y="19"/>
                      <a:pt x="124" y="21"/>
                      <a:pt x="123" y="21"/>
                    </a:cubicBezTo>
                    <a:cubicBezTo>
                      <a:pt x="121" y="20"/>
                      <a:pt x="120" y="23"/>
                      <a:pt x="117" y="23"/>
                    </a:cubicBezTo>
                    <a:cubicBezTo>
                      <a:pt x="116" y="23"/>
                      <a:pt x="115" y="20"/>
                      <a:pt x="113" y="17"/>
                    </a:cubicBezTo>
                    <a:cubicBezTo>
                      <a:pt x="113" y="17"/>
                      <a:pt x="113" y="17"/>
                      <a:pt x="113" y="17"/>
                    </a:cubicBezTo>
                    <a:cubicBezTo>
                      <a:pt x="111" y="17"/>
                      <a:pt x="107" y="24"/>
                      <a:pt x="106" y="28"/>
                    </a:cubicBezTo>
                    <a:cubicBezTo>
                      <a:pt x="105" y="33"/>
                      <a:pt x="100" y="31"/>
                      <a:pt x="94" y="32"/>
                    </a:cubicBezTo>
                    <a:cubicBezTo>
                      <a:pt x="88" y="32"/>
                      <a:pt x="90" y="39"/>
                      <a:pt x="89" y="42"/>
                    </a:cubicBezTo>
                    <a:cubicBezTo>
                      <a:pt x="88" y="45"/>
                      <a:pt x="80" y="40"/>
                      <a:pt x="77" y="39"/>
                    </a:cubicBezTo>
                    <a:cubicBezTo>
                      <a:pt x="77" y="42"/>
                      <a:pt x="78" y="44"/>
                      <a:pt x="79" y="44"/>
                    </a:cubicBezTo>
                    <a:cubicBezTo>
                      <a:pt x="81" y="44"/>
                      <a:pt x="84" y="49"/>
                      <a:pt x="86" y="48"/>
                    </a:cubicBezTo>
                    <a:cubicBezTo>
                      <a:pt x="88" y="46"/>
                      <a:pt x="94" y="48"/>
                      <a:pt x="96" y="47"/>
                    </a:cubicBezTo>
                    <a:cubicBezTo>
                      <a:pt x="99" y="46"/>
                      <a:pt x="100" y="43"/>
                      <a:pt x="105" y="43"/>
                    </a:cubicBezTo>
                    <a:cubicBezTo>
                      <a:pt x="109" y="43"/>
                      <a:pt x="107" y="47"/>
                      <a:pt x="112" y="45"/>
                    </a:cubicBezTo>
                    <a:cubicBezTo>
                      <a:pt x="117" y="42"/>
                      <a:pt x="120" y="44"/>
                      <a:pt x="119" y="40"/>
                    </a:cubicBezTo>
                    <a:cubicBezTo>
                      <a:pt x="119" y="36"/>
                      <a:pt x="122" y="36"/>
                      <a:pt x="122" y="32"/>
                    </a:cubicBezTo>
                    <a:cubicBezTo>
                      <a:pt x="121" y="29"/>
                      <a:pt x="127" y="31"/>
                      <a:pt x="126" y="25"/>
                    </a:cubicBezTo>
                    <a:cubicBezTo>
                      <a:pt x="126" y="19"/>
                      <a:pt x="135" y="20"/>
                      <a:pt x="139" y="20"/>
                    </a:cubicBezTo>
                    <a:cubicBezTo>
                      <a:pt x="140" y="20"/>
                      <a:pt x="141" y="20"/>
                      <a:pt x="143" y="21"/>
                    </a:cubicBezTo>
                    <a:cubicBezTo>
                      <a:pt x="145" y="20"/>
                      <a:pt x="149" y="18"/>
                      <a:pt x="148" y="16"/>
                    </a:cubicBezTo>
                    <a:cubicBezTo>
                      <a:pt x="145" y="14"/>
                      <a:pt x="154" y="16"/>
                      <a:pt x="155" y="13"/>
                    </a:cubicBezTo>
                    <a:cubicBezTo>
                      <a:pt x="156" y="10"/>
                      <a:pt x="152" y="8"/>
                      <a:pt x="149" y="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299" name="Freeform 95">
                <a:extLst>
                  <a:ext uri="{FF2B5EF4-FFF2-40B4-BE49-F238E27FC236}">
                    <a16:creationId xmlns:a16="http://schemas.microsoft.com/office/drawing/2014/main" id="{685D9F58-FC5E-4133-8E8A-4B83622C7A34}"/>
                  </a:ext>
                </a:extLst>
              </p:cNvPr>
              <p:cNvSpPr>
                <a:spLocks/>
              </p:cNvSpPr>
              <p:nvPr/>
            </p:nvSpPr>
            <p:spPr bwMode="auto">
              <a:xfrm>
                <a:off x="7013852" y="4000713"/>
                <a:ext cx="25095" cy="16311"/>
              </a:xfrm>
              <a:custGeom>
                <a:avLst/>
                <a:gdLst>
                  <a:gd name="T0" fmla="*/ 4 w 11"/>
                  <a:gd name="T1" fmla="*/ 7 h 7"/>
                  <a:gd name="T2" fmla="*/ 10 w 11"/>
                  <a:gd name="T3" fmla="*/ 5 h 7"/>
                  <a:gd name="T4" fmla="*/ 9 w 11"/>
                  <a:gd name="T5" fmla="*/ 0 h 7"/>
                  <a:gd name="T6" fmla="*/ 6 w 11"/>
                  <a:gd name="T7" fmla="*/ 2 h 7"/>
                  <a:gd name="T8" fmla="*/ 0 w 11"/>
                  <a:gd name="T9" fmla="*/ 1 h 7"/>
                  <a:gd name="T10" fmla="*/ 4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4" y="7"/>
                    </a:moveTo>
                    <a:cubicBezTo>
                      <a:pt x="7" y="7"/>
                      <a:pt x="8" y="4"/>
                      <a:pt x="10" y="5"/>
                    </a:cubicBezTo>
                    <a:cubicBezTo>
                      <a:pt x="11" y="5"/>
                      <a:pt x="10" y="3"/>
                      <a:pt x="9" y="0"/>
                    </a:cubicBezTo>
                    <a:cubicBezTo>
                      <a:pt x="8" y="1"/>
                      <a:pt x="6" y="1"/>
                      <a:pt x="6" y="2"/>
                    </a:cubicBezTo>
                    <a:cubicBezTo>
                      <a:pt x="6" y="4"/>
                      <a:pt x="2" y="1"/>
                      <a:pt x="0" y="1"/>
                    </a:cubicBezTo>
                    <a:cubicBezTo>
                      <a:pt x="2" y="4"/>
                      <a:pt x="3" y="7"/>
                      <a:pt x="4" y="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00" name="Freeform 96">
                <a:extLst>
                  <a:ext uri="{FF2B5EF4-FFF2-40B4-BE49-F238E27FC236}">
                    <a16:creationId xmlns:a16="http://schemas.microsoft.com/office/drawing/2014/main" id="{F0921AF9-53BF-4227-B542-E904D451499E}"/>
                  </a:ext>
                </a:extLst>
              </p:cNvPr>
              <p:cNvSpPr>
                <a:spLocks/>
              </p:cNvSpPr>
              <p:nvPr/>
            </p:nvSpPr>
            <p:spPr bwMode="auto">
              <a:xfrm>
                <a:off x="5632399" y="3353274"/>
                <a:ext cx="181935" cy="178171"/>
              </a:xfrm>
              <a:custGeom>
                <a:avLst/>
                <a:gdLst>
                  <a:gd name="T0" fmla="*/ 66 w 79"/>
                  <a:gd name="T1" fmla="*/ 69 h 77"/>
                  <a:gd name="T2" fmla="*/ 70 w 79"/>
                  <a:gd name="T3" fmla="*/ 66 h 77"/>
                  <a:gd name="T4" fmla="*/ 75 w 79"/>
                  <a:gd name="T5" fmla="*/ 69 h 77"/>
                  <a:gd name="T6" fmla="*/ 79 w 79"/>
                  <a:gd name="T7" fmla="*/ 68 h 77"/>
                  <a:gd name="T8" fmla="*/ 74 w 79"/>
                  <a:gd name="T9" fmla="*/ 61 h 77"/>
                  <a:gd name="T10" fmla="*/ 71 w 79"/>
                  <a:gd name="T11" fmla="*/ 56 h 77"/>
                  <a:gd name="T12" fmla="*/ 72 w 79"/>
                  <a:gd name="T13" fmla="*/ 50 h 77"/>
                  <a:gd name="T14" fmla="*/ 68 w 79"/>
                  <a:gd name="T15" fmla="*/ 46 h 77"/>
                  <a:gd name="T16" fmla="*/ 59 w 79"/>
                  <a:gd name="T17" fmla="*/ 40 h 77"/>
                  <a:gd name="T18" fmla="*/ 56 w 79"/>
                  <a:gd name="T19" fmla="*/ 35 h 77"/>
                  <a:gd name="T20" fmla="*/ 55 w 79"/>
                  <a:gd name="T21" fmla="*/ 28 h 77"/>
                  <a:gd name="T22" fmla="*/ 58 w 79"/>
                  <a:gd name="T23" fmla="*/ 22 h 77"/>
                  <a:gd name="T24" fmla="*/ 59 w 79"/>
                  <a:gd name="T25" fmla="*/ 17 h 77"/>
                  <a:gd name="T26" fmla="*/ 56 w 79"/>
                  <a:gd name="T27" fmla="*/ 14 h 77"/>
                  <a:gd name="T28" fmla="*/ 51 w 79"/>
                  <a:gd name="T29" fmla="*/ 9 h 77"/>
                  <a:gd name="T30" fmla="*/ 48 w 79"/>
                  <a:gd name="T31" fmla="*/ 3 h 77"/>
                  <a:gd name="T32" fmla="*/ 40 w 79"/>
                  <a:gd name="T33" fmla="*/ 1 h 77"/>
                  <a:gd name="T34" fmla="*/ 33 w 79"/>
                  <a:gd name="T35" fmla="*/ 0 h 77"/>
                  <a:gd name="T36" fmla="*/ 29 w 79"/>
                  <a:gd name="T37" fmla="*/ 3 h 77"/>
                  <a:gd name="T38" fmla="*/ 29 w 79"/>
                  <a:gd name="T39" fmla="*/ 3 h 77"/>
                  <a:gd name="T40" fmla="*/ 24 w 79"/>
                  <a:gd name="T41" fmla="*/ 6 h 77"/>
                  <a:gd name="T42" fmla="*/ 19 w 79"/>
                  <a:gd name="T43" fmla="*/ 10 h 77"/>
                  <a:gd name="T44" fmla="*/ 20 w 79"/>
                  <a:gd name="T45" fmla="*/ 17 h 77"/>
                  <a:gd name="T46" fmla="*/ 19 w 79"/>
                  <a:gd name="T47" fmla="*/ 23 h 77"/>
                  <a:gd name="T48" fmla="*/ 17 w 79"/>
                  <a:gd name="T49" fmla="*/ 28 h 77"/>
                  <a:gd name="T50" fmla="*/ 0 w 79"/>
                  <a:gd name="T51" fmla="*/ 37 h 77"/>
                  <a:gd name="T52" fmla="*/ 1 w 79"/>
                  <a:gd name="T53" fmla="*/ 41 h 77"/>
                  <a:gd name="T54" fmla="*/ 3 w 79"/>
                  <a:gd name="T55" fmla="*/ 49 h 77"/>
                  <a:gd name="T56" fmla="*/ 9 w 79"/>
                  <a:gd name="T57" fmla="*/ 49 h 77"/>
                  <a:gd name="T58" fmla="*/ 25 w 79"/>
                  <a:gd name="T59" fmla="*/ 58 h 77"/>
                  <a:gd name="T60" fmla="*/ 44 w 79"/>
                  <a:gd name="T61" fmla="*/ 72 h 77"/>
                  <a:gd name="T62" fmla="*/ 54 w 79"/>
                  <a:gd name="T63" fmla="*/ 76 h 77"/>
                  <a:gd name="T64" fmla="*/ 63 w 79"/>
                  <a:gd name="T65" fmla="*/ 77 h 77"/>
                  <a:gd name="T66" fmla="*/ 66 w 79"/>
                  <a:gd name="T67" fmla="*/ 6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9" h="77">
                    <a:moveTo>
                      <a:pt x="66" y="69"/>
                    </a:moveTo>
                    <a:cubicBezTo>
                      <a:pt x="67" y="68"/>
                      <a:pt x="68" y="67"/>
                      <a:pt x="70" y="66"/>
                    </a:cubicBezTo>
                    <a:cubicBezTo>
                      <a:pt x="72" y="66"/>
                      <a:pt x="73" y="67"/>
                      <a:pt x="75" y="69"/>
                    </a:cubicBezTo>
                    <a:cubicBezTo>
                      <a:pt x="76" y="69"/>
                      <a:pt x="78" y="68"/>
                      <a:pt x="79" y="68"/>
                    </a:cubicBezTo>
                    <a:cubicBezTo>
                      <a:pt x="77" y="65"/>
                      <a:pt x="74" y="63"/>
                      <a:pt x="74" y="61"/>
                    </a:cubicBezTo>
                    <a:cubicBezTo>
                      <a:pt x="75" y="59"/>
                      <a:pt x="72" y="57"/>
                      <a:pt x="71" y="56"/>
                    </a:cubicBezTo>
                    <a:cubicBezTo>
                      <a:pt x="71" y="54"/>
                      <a:pt x="73" y="52"/>
                      <a:pt x="72" y="50"/>
                    </a:cubicBezTo>
                    <a:cubicBezTo>
                      <a:pt x="71" y="49"/>
                      <a:pt x="70" y="46"/>
                      <a:pt x="68" y="46"/>
                    </a:cubicBezTo>
                    <a:cubicBezTo>
                      <a:pt x="66" y="45"/>
                      <a:pt x="59" y="42"/>
                      <a:pt x="59" y="40"/>
                    </a:cubicBezTo>
                    <a:cubicBezTo>
                      <a:pt x="60" y="37"/>
                      <a:pt x="57" y="36"/>
                      <a:pt x="56" y="35"/>
                    </a:cubicBezTo>
                    <a:cubicBezTo>
                      <a:pt x="54" y="35"/>
                      <a:pt x="53" y="29"/>
                      <a:pt x="55" y="28"/>
                    </a:cubicBezTo>
                    <a:cubicBezTo>
                      <a:pt x="56" y="27"/>
                      <a:pt x="56" y="22"/>
                      <a:pt x="58" y="22"/>
                    </a:cubicBezTo>
                    <a:cubicBezTo>
                      <a:pt x="60" y="22"/>
                      <a:pt x="58" y="19"/>
                      <a:pt x="59" y="17"/>
                    </a:cubicBezTo>
                    <a:cubicBezTo>
                      <a:pt x="59" y="15"/>
                      <a:pt x="57" y="14"/>
                      <a:pt x="56" y="14"/>
                    </a:cubicBezTo>
                    <a:cubicBezTo>
                      <a:pt x="54" y="14"/>
                      <a:pt x="51" y="11"/>
                      <a:pt x="51" y="9"/>
                    </a:cubicBezTo>
                    <a:cubicBezTo>
                      <a:pt x="51" y="7"/>
                      <a:pt x="48" y="4"/>
                      <a:pt x="48" y="3"/>
                    </a:cubicBezTo>
                    <a:cubicBezTo>
                      <a:pt x="48" y="7"/>
                      <a:pt x="42" y="1"/>
                      <a:pt x="40" y="1"/>
                    </a:cubicBezTo>
                    <a:cubicBezTo>
                      <a:pt x="38" y="2"/>
                      <a:pt x="36" y="0"/>
                      <a:pt x="33" y="0"/>
                    </a:cubicBezTo>
                    <a:cubicBezTo>
                      <a:pt x="30" y="0"/>
                      <a:pt x="30" y="2"/>
                      <a:pt x="29" y="3"/>
                    </a:cubicBezTo>
                    <a:cubicBezTo>
                      <a:pt x="29" y="3"/>
                      <a:pt x="29" y="3"/>
                      <a:pt x="29" y="3"/>
                    </a:cubicBezTo>
                    <a:cubicBezTo>
                      <a:pt x="24" y="6"/>
                      <a:pt x="24" y="6"/>
                      <a:pt x="24" y="6"/>
                    </a:cubicBezTo>
                    <a:cubicBezTo>
                      <a:pt x="24" y="6"/>
                      <a:pt x="20" y="8"/>
                      <a:pt x="19" y="10"/>
                    </a:cubicBezTo>
                    <a:cubicBezTo>
                      <a:pt x="18" y="13"/>
                      <a:pt x="21" y="15"/>
                      <a:pt x="20" y="17"/>
                    </a:cubicBezTo>
                    <a:cubicBezTo>
                      <a:pt x="19" y="18"/>
                      <a:pt x="19" y="22"/>
                      <a:pt x="19" y="23"/>
                    </a:cubicBezTo>
                    <a:cubicBezTo>
                      <a:pt x="20" y="24"/>
                      <a:pt x="17" y="28"/>
                      <a:pt x="17" y="28"/>
                    </a:cubicBezTo>
                    <a:cubicBezTo>
                      <a:pt x="17" y="28"/>
                      <a:pt x="8" y="33"/>
                      <a:pt x="0" y="37"/>
                    </a:cubicBezTo>
                    <a:cubicBezTo>
                      <a:pt x="0" y="38"/>
                      <a:pt x="0" y="40"/>
                      <a:pt x="1" y="41"/>
                    </a:cubicBezTo>
                    <a:cubicBezTo>
                      <a:pt x="1" y="43"/>
                      <a:pt x="2" y="46"/>
                      <a:pt x="3" y="49"/>
                    </a:cubicBezTo>
                    <a:cubicBezTo>
                      <a:pt x="6" y="49"/>
                      <a:pt x="6" y="49"/>
                      <a:pt x="9" y="49"/>
                    </a:cubicBezTo>
                    <a:cubicBezTo>
                      <a:pt x="12" y="49"/>
                      <a:pt x="22" y="57"/>
                      <a:pt x="25" y="58"/>
                    </a:cubicBezTo>
                    <a:cubicBezTo>
                      <a:pt x="27" y="59"/>
                      <a:pt x="41" y="70"/>
                      <a:pt x="44" y="72"/>
                    </a:cubicBezTo>
                    <a:cubicBezTo>
                      <a:pt x="47" y="75"/>
                      <a:pt x="52" y="76"/>
                      <a:pt x="54" y="76"/>
                    </a:cubicBezTo>
                    <a:cubicBezTo>
                      <a:pt x="55" y="76"/>
                      <a:pt x="59" y="76"/>
                      <a:pt x="63" y="77"/>
                    </a:cubicBezTo>
                    <a:cubicBezTo>
                      <a:pt x="64" y="74"/>
                      <a:pt x="66" y="70"/>
                      <a:pt x="66" y="6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01" name="Freeform 97">
                <a:extLst>
                  <a:ext uri="{FF2B5EF4-FFF2-40B4-BE49-F238E27FC236}">
                    <a16:creationId xmlns:a16="http://schemas.microsoft.com/office/drawing/2014/main" id="{6B1FD5B8-F9B8-41D4-941C-02D38CBE63F5}"/>
                  </a:ext>
                </a:extLst>
              </p:cNvPr>
              <p:cNvSpPr>
                <a:spLocks/>
              </p:cNvSpPr>
              <p:nvPr/>
            </p:nvSpPr>
            <p:spPr bwMode="auto">
              <a:xfrm>
                <a:off x="5777947" y="3505096"/>
                <a:ext cx="35132" cy="35132"/>
              </a:xfrm>
              <a:custGeom>
                <a:avLst/>
                <a:gdLst>
                  <a:gd name="T0" fmla="*/ 5 w 15"/>
                  <a:gd name="T1" fmla="*/ 11 h 15"/>
                  <a:gd name="T2" fmla="*/ 9 w 15"/>
                  <a:gd name="T3" fmla="*/ 15 h 15"/>
                  <a:gd name="T4" fmla="*/ 15 w 15"/>
                  <a:gd name="T5" fmla="*/ 15 h 15"/>
                  <a:gd name="T6" fmla="*/ 12 w 15"/>
                  <a:gd name="T7" fmla="*/ 5 h 15"/>
                  <a:gd name="T8" fmla="*/ 12 w 15"/>
                  <a:gd name="T9" fmla="*/ 3 h 15"/>
                  <a:gd name="T10" fmla="*/ 7 w 15"/>
                  <a:gd name="T11" fmla="*/ 0 h 15"/>
                  <a:gd name="T12" fmla="*/ 3 w 15"/>
                  <a:gd name="T13" fmla="*/ 3 h 15"/>
                  <a:gd name="T14" fmla="*/ 0 w 15"/>
                  <a:gd name="T15" fmla="*/ 11 h 15"/>
                  <a:gd name="T16" fmla="*/ 5 w 15"/>
                  <a:gd name="T17"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5" y="11"/>
                    </a:moveTo>
                    <a:cubicBezTo>
                      <a:pt x="9" y="15"/>
                      <a:pt x="9" y="15"/>
                      <a:pt x="9" y="15"/>
                    </a:cubicBezTo>
                    <a:cubicBezTo>
                      <a:pt x="15" y="15"/>
                      <a:pt x="15" y="15"/>
                      <a:pt x="15" y="15"/>
                    </a:cubicBezTo>
                    <a:cubicBezTo>
                      <a:pt x="14" y="11"/>
                      <a:pt x="12" y="6"/>
                      <a:pt x="12" y="5"/>
                    </a:cubicBezTo>
                    <a:cubicBezTo>
                      <a:pt x="12" y="4"/>
                      <a:pt x="12" y="4"/>
                      <a:pt x="12" y="3"/>
                    </a:cubicBezTo>
                    <a:cubicBezTo>
                      <a:pt x="10" y="1"/>
                      <a:pt x="9" y="0"/>
                      <a:pt x="7" y="0"/>
                    </a:cubicBezTo>
                    <a:cubicBezTo>
                      <a:pt x="5" y="1"/>
                      <a:pt x="4" y="2"/>
                      <a:pt x="3" y="3"/>
                    </a:cubicBezTo>
                    <a:cubicBezTo>
                      <a:pt x="3" y="4"/>
                      <a:pt x="1" y="8"/>
                      <a:pt x="0" y="11"/>
                    </a:cubicBezTo>
                    <a:cubicBezTo>
                      <a:pt x="3" y="11"/>
                      <a:pt x="5" y="11"/>
                      <a:pt x="5" y="1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02" name="Freeform 98">
                <a:extLst>
                  <a:ext uri="{FF2B5EF4-FFF2-40B4-BE49-F238E27FC236}">
                    <a16:creationId xmlns:a16="http://schemas.microsoft.com/office/drawing/2014/main" id="{EE344350-A6AE-4C12-82E2-FCA41E7EDA75}"/>
                  </a:ext>
                </a:extLst>
              </p:cNvPr>
              <p:cNvSpPr>
                <a:spLocks noEditPoints="1"/>
              </p:cNvSpPr>
              <p:nvPr/>
            </p:nvSpPr>
            <p:spPr bwMode="auto">
              <a:xfrm>
                <a:off x="4830629" y="3039593"/>
                <a:ext cx="272276" cy="225851"/>
              </a:xfrm>
              <a:custGeom>
                <a:avLst/>
                <a:gdLst>
                  <a:gd name="T0" fmla="*/ 104 w 118"/>
                  <a:gd name="T1" fmla="*/ 22 h 98"/>
                  <a:gd name="T2" fmla="*/ 99 w 118"/>
                  <a:gd name="T3" fmla="*/ 21 h 98"/>
                  <a:gd name="T4" fmla="*/ 94 w 118"/>
                  <a:gd name="T5" fmla="*/ 18 h 98"/>
                  <a:gd name="T6" fmla="*/ 86 w 118"/>
                  <a:gd name="T7" fmla="*/ 17 h 98"/>
                  <a:gd name="T8" fmla="*/ 82 w 118"/>
                  <a:gd name="T9" fmla="*/ 14 h 98"/>
                  <a:gd name="T10" fmla="*/ 79 w 118"/>
                  <a:gd name="T11" fmla="*/ 10 h 98"/>
                  <a:gd name="T12" fmla="*/ 76 w 118"/>
                  <a:gd name="T13" fmla="*/ 12 h 98"/>
                  <a:gd name="T14" fmla="*/ 73 w 118"/>
                  <a:gd name="T15" fmla="*/ 9 h 98"/>
                  <a:gd name="T16" fmla="*/ 68 w 118"/>
                  <a:gd name="T17" fmla="*/ 6 h 98"/>
                  <a:gd name="T18" fmla="*/ 64 w 118"/>
                  <a:gd name="T19" fmla="*/ 4 h 98"/>
                  <a:gd name="T20" fmla="*/ 62 w 118"/>
                  <a:gd name="T21" fmla="*/ 1 h 98"/>
                  <a:gd name="T22" fmla="*/ 60 w 118"/>
                  <a:gd name="T23" fmla="*/ 0 h 98"/>
                  <a:gd name="T24" fmla="*/ 59 w 118"/>
                  <a:gd name="T25" fmla="*/ 0 h 98"/>
                  <a:gd name="T26" fmla="*/ 54 w 118"/>
                  <a:gd name="T27" fmla="*/ 7 h 98"/>
                  <a:gd name="T28" fmla="*/ 45 w 118"/>
                  <a:gd name="T29" fmla="*/ 12 h 98"/>
                  <a:gd name="T30" fmla="*/ 40 w 118"/>
                  <a:gd name="T31" fmla="*/ 18 h 98"/>
                  <a:gd name="T32" fmla="*/ 30 w 118"/>
                  <a:gd name="T33" fmla="*/ 15 h 98"/>
                  <a:gd name="T34" fmla="*/ 25 w 118"/>
                  <a:gd name="T35" fmla="*/ 18 h 98"/>
                  <a:gd name="T36" fmla="*/ 27 w 118"/>
                  <a:gd name="T37" fmla="*/ 26 h 98"/>
                  <a:gd name="T38" fmla="*/ 20 w 118"/>
                  <a:gd name="T39" fmla="*/ 26 h 98"/>
                  <a:gd name="T40" fmla="*/ 15 w 118"/>
                  <a:gd name="T41" fmla="*/ 24 h 98"/>
                  <a:gd name="T42" fmla="*/ 7 w 118"/>
                  <a:gd name="T43" fmla="*/ 24 h 98"/>
                  <a:gd name="T44" fmla="*/ 2 w 118"/>
                  <a:gd name="T45" fmla="*/ 28 h 98"/>
                  <a:gd name="T46" fmla="*/ 3 w 118"/>
                  <a:gd name="T47" fmla="*/ 33 h 98"/>
                  <a:gd name="T48" fmla="*/ 13 w 118"/>
                  <a:gd name="T49" fmla="*/ 37 h 98"/>
                  <a:gd name="T50" fmla="*/ 21 w 118"/>
                  <a:gd name="T51" fmla="*/ 39 h 98"/>
                  <a:gd name="T52" fmla="*/ 23 w 118"/>
                  <a:gd name="T53" fmla="*/ 42 h 98"/>
                  <a:gd name="T54" fmla="*/ 29 w 118"/>
                  <a:gd name="T55" fmla="*/ 49 h 98"/>
                  <a:gd name="T56" fmla="*/ 32 w 118"/>
                  <a:gd name="T57" fmla="*/ 55 h 98"/>
                  <a:gd name="T58" fmla="*/ 30 w 118"/>
                  <a:gd name="T59" fmla="*/ 65 h 98"/>
                  <a:gd name="T60" fmla="*/ 27 w 118"/>
                  <a:gd name="T61" fmla="*/ 79 h 98"/>
                  <a:gd name="T62" fmla="*/ 26 w 118"/>
                  <a:gd name="T63" fmla="*/ 80 h 98"/>
                  <a:gd name="T64" fmla="*/ 31 w 118"/>
                  <a:gd name="T65" fmla="*/ 82 h 98"/>
                  <a:gd name="T66" fmla="*/ 38 w 118"/>
                  <a:gd name="T67" fmla="*/ 86 h 98"/>
                  <a:gd name="T68" fmla="*/ 45 w 118"/>
                  <a:gd name="T69" fmla="*/ 85 h 98"/>
                  <a:gd name="T70" fmla="*/ 49 w 118"/>
                  <a:gd name="T71" fmla="*/ 86 h 98"/>
                  <a:gd name="T72" fmla="*/ 58 w 118"/>
                  <a:gd name="T73" fmla="*/ 88 h 98"/>
                  <a:gd name="T74" fmla="*/ 66 w 118"/>
                  <a:gd name="T75" fmla="*/ 88 h 98"/>
                  <a:gd name="T76" fmla="*/ 66 w 118"/>
                  <a:gd name="T77" fmla="*/ 86 h 98"/>
                  <a:gd name="T78" fmla="*/ 73 w 118"/>
                  <a:gd name="T79" fmla="*/ 78 h 98"/>
                  <a:gd name="T80" fmla="*/ 87 w 118"/>
                  <a:gd name="T81" fmla="*/ 82 h 98"/>
                  <a:gd name="T82" fmla="*/ 97 w 118"/>
                  <a:gd name="T83" fmla="*/ 79 h 98"/>
                  <a:gd name="T84" fmla="*/ 102 w 118"/>
                  <a:gd name="T85" fmla="*/ 75 h 98"/>
                  <a:gd name="T86" fmla="*/ 103 w 118"/>
                  <a:gd name="T87" fmla="*/ 73 h 98"/>
                  <a:gd name="T88" fmla="*/ 99 w 118"/>
                  <a:gd name="T89" fmla="*/ 71 h 98"/>
                  <a:gd name="T90" fmla="*/ 97 w 118"/>
                  <a:gd name="T91" fmla="*/ 67 h 98"/>
                  <a:gd name="T92" fmla="*/ 95 w 118"/>
                  <a:gd name="T93" fmla="*/ 63 h 98"/>
                  <a:gd name="T94" fmla="*/ 96 w 118"/>
                  <a:gd name="T95" fmla="*/ 61 h 98"/>
                  <a:gd name="T96" fmla="*/ 98 w 118"/>
                  <a:gd name="T97" fmla="*/ 58 h 98"/>
                  <a:gd name="T98" fmla="*/ 97 w 118"/>
                  <a:gd name="T99" fmla="*/ 54 h 98"/>
                  <a:gd name="T100" fmla="*/ 96 w 118"/>
                  <a:gd name="T101" fmla="*/ 50 h 98"/>
                  <a:gd name="T102" fmla="*/ 92 w 118"/>
                  <a:gd name="T103" fmla="*/ 50 h 98"/>
                  <a:gd name="T104" fmla="*/ 91 w 118"/>
                  <a:gd name="T105" fmla="*/ 47 h 98"/>
                  <a:gd name="T106" fmla="*/ 96 w 118"/>
                  <a:gd name="T107" fmla="*/ 41 h 98"/>
                  <a:gd name="T108" fmla="*/ 100 w 118"/>
                  <a:gd name="T109" fmla="*/ 37 h 98"/>
                  <a:gd name="T110" fmla="*/ 102 w 118"/>
                  <a:gd name="T111" fmla="*/ 31 h 98"/>
                  <a:gd name="T112" fmla="*/ 105 w 118"/>
                  <a:gd name="T113" fmla="*/ 25 h 98"/>
                  <a:gd name="T114" fmla="*/ 104 w 118"/>
                  <a:gd name="T115" fmla="*/ 22 h 98"/>
                  <a:gd name="T116" fmla="*/ 116 w 118"/>
                  <a:gd name="T117" fmla="*/ 83 h 98"/>
                  <a:gd name="T118" fmla="*/ 111 w 118"/>
                  <a:gd name="T119" fmla="*/ 87 h 98"/>
                  <a:gd name="T120" fmla="*/ 115 w 118"/>
                  <a:gd name="T121" fmla="*/ 98 h 98"/>
                  <a:gd name="T122" fmla="*/ 116 w 118"/>
                  <a:gd name="T123"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8" h="98">
                    <a:moveTo>
                      <a:pt x="104" y="22"/>
                    </a:moveTo>
                    <a:cubicBezTo>
                      <a:pt x="103" y="22"/>
                      <a:pt x="102" y="21"/>
                      <a:pt x="99" y="21"/>
                    </a:cubicBezTo>
                    <a:cubicBezTo>
                      <a:pt x="97" y="21"/>
                      <a:pt x="95" y="20"/>
                      <a:pt x="94" y="18"/>
                    </a:cubicBezTo>
                    <a:cubicBezTo>
                      <a:pt x="93" y="17"/>
                      <a:pt x="88" y="16"/>
                      <a:pt x="86" y="17"/>
                    </a:cubicBezTo>
                    <a:cubicBezTo>
                      <a:pt x="84" y="17"/>
                      <a:pt x="83" y="14"/>
                      <a:pt x="82" y="14"/>
                    </a:cubicBezTo>
                    <a:cubicBezTo>
                      <a:pt x="80" y="14"/>
                      <a:pt x="79" y="12"/>
                      <a:pt x="79" y="10"/>
                    </a:cubicBezTo>
                    <a:cubicBezTo>
                      <a:pt x="79" y="9"/>
                      <a:pt x="77" y="11"/>
                      <a:pt x="76" y="12"/>
                    </a:cubicBezTo>
                    <a:cubicBezTo>
                      <a:pt x="74" y="13"/>
                      <a:pt x="74" y="10"/>
                      <a:pt x="73" y="9"/>
                    </a:cubicBezTo>
                    <a:cubicBezTo>
                      <a:pt x="73" y="8"/>
                      <a:pt x="70" y="7"/>
                      <a:pt x="68" y="6"/>
                    </a:cubicBezTo>
                    <a:cubicBezTo>
                      <a:pt x="67" y="5"/>
                      <a:pt x="65" y="3"/>
                      <a:pt x="64" y="4"/>
                    </a:cubicBezTo>
                    <a:cubicBezTo>
                      <a:pt x="64" y="5"/>
                      <a:pt x="62" y="2"/>
                      <a:pt x="62" y="1"/>
                    </a:cubicBezTo>
                    <a:cubicBezTo>
                      <a:pt x="61" y="0"/>
                      <a:pt x="61" y="0"/>
                      <a:pt x="60" y="0"/>
                    </a:cubicBezTo>
                    <a:cubicBezTo>
                      <a:pt x="60" y="0"/>
                      <a:pt x="59" y="0"/>
                      <a:pt x="59" y="0"/>
                    </a:cubicBezTo>
                    <a:cubicBezTo>
                      <a:pt x="56" y="0"/>
                      <a:pt x="53" y="2"/>
                      <a:pt x="54" y="7"/>
                    </a:cubicBezTo>
                    <a:cubicBezTo>
                      <a:pt x="54" y="12"/>
                      <a:pt x="50" y="12"/>
                      <a:pt x="45" y="12"/>
                    </a:cubicBezTo>
                    <a:cubicBezTo>
                      <a:pt x="41" y="13"/>
                      <a:pt x="42" y="17"/>
                      <a:pt x="40" y="18"/>
                    </a:cubicBezTo>
                    <a:cubicBezTo>
                      <a:pt x="38" y="20"/>
                      <a:pt x="31" y="17"/>
                      <a:pt x="30" y="15"/>
                    </a:cubicBezTo>
                    <a:cubicBezTo>
                      <a:pt x="29" y="12"/>
                      <a:pt x="23" y="15"/>
                      <a:pt x="25" y="18"/>
                    </a:cubicBezTo>
                    <a:cubicBezTo>
                      <a:pt x="28" y="21"/>
                      <a:pt x="28" y="25"/>
                      <a:pt x="27" y="26"/>
                    </a:cubicBezTo>
                    <a:cubicBezTo>
                      <a:pt x="25" y="28"/>
                      <a:pt x="22" y="24"/>
                      <a:pt x="20" y="26"/>
                    </a:cubicBezTo>
                    <a:cubicBezTo>
                      <a:pt x="17" y="28"/>
                      <a:pt x="17" y="25"/>
                      <a:pt x="15" y="24"/>
                    </a:cubicBezTo>
                    <a:cubicBezTo>
                      <a:pt x="12" y="23"/>
                      <a:pt x="11" y="25"/>
                      <a:pt x="7" y="24"/>
                    </a:cubicBezTo>
                    <a:cubicBezTo>
                      <a:pt x="3" y="24"/>
                      <a:pt x="0" y="26"/>
                      <a:pt x="2" y="28"/>
                    </a:cubicBezTo>
                    <a:cubicBezTo>
                      <a:pt x="3" y="30"/>
                      <a:pt x="2" y="32"/>
                      <a:pt x="3" y="33"/>
                    </a:cubicBezTo>
                    <a:cubicBezTo>
                      <a:pt x="4" y="35"/>
                      <a:pt x="9" y="35"/>
                      <a:pt x="13" y="37"/>
                    </a:cubicBezTo>
                    <a:cubicBezTo>
                      <a:pt x="18" y="39"/>
                      <a:pt x="18" y="37"/>
                      <a:pt x="21" y="39"/>
                    </a:cubicBezTo>
                    <a:cubicBezTo>
                      <a:pt x="23" y="40"/>
                      <a:pt x="23" y="39"/>
                      <a:pt x="23" y="42"/>
                    </a:cubicBezTo>
                    <a:cubicBezTo>
                      <a:pt x="23" y="45"/>
                      <a:pt x="25" y="48"/>
                      <a:pt x="29" y="49"/>
                    </a:cubicBezTo>
                    <a:cubicBezTo>
                      <a:pt x="33" y="50"/>
                      <a:pt x="30" y="53"/>
                      <a:pt x="32" y="55"/>
                    </a:cubicBezTo>
                    <a:cubicBezTo>
                      <a:pt x="33" y="58"/>
                      <a:pt x="30" y="62"/>
                      <a:pt x="30" y="65"/>
                    </a:cubicBezTo>
                    <a:cubicBezTo>
                      <a:pt x="31" y="68"/>
                      <a:pt x="28" y="79"/>
                      <a:pt x="27" y="79"/>
                    </a:cubicBezTo>
                    <a:cubicBezTo>
                      <a:pt x="26" y="80"/>
                      <a:pt x="26" y="80"/>
                      <a:pt x="26" y="80"/>
                    </a:cubicBezTo>
                    <a:cubicBezTo>
                      <a:pt x="28" y="80"/>
                      <a:pt x="30" y="81"/>
                      <a:pt x="31" y="82"/>
                    </a:cubicBezTo>
                    <a:cubicBezTo>
                      <a:pt x="32" y="83"/>
                      <a:pt x="36" y="84"/>
                      <a:pt x="38" y="86"/>
                    </a:cubicBezTo>
                    <a:cubicBezTo>
                      <a:pt x="41" y="87"/>
                      <a:pt x="45" y="87"/>
                      <a:pt x="45" y="85"/>
                    </a:cubicBezTo>
                    <a:cubicBezTo>
                      <a:pt x="45" y="83"/>
                      <a:pt x="47" y="84"/>
                      <a:pt x="49" y="86"/>
                    </a:cubicBezTo>
                    <a:cubicBezTo>
                      <a:pt x="50" y="87"/>
                      <a:pt x="56" y="88"/>
                      <a:pt x="58" y="88"/>
                    </a:cubicBezTo>
                    <a:cubicBezTo>
                      <a:pt x="60" y="89"/>
                      <a:pt x="64" y="88"/>
                      <a:pt x="66" y="88"/>
                    </a:cubicBezTo>
                    <a:cubicBezTo>
                      <a:pt x="66" y="88"/>
                      <a:pt x="66" y="87"/>
                      <a:pt x="66" y="86"/>
                    </a:cubicBezTo>
                    <a:cubicBezTo>
                      <a:pt x="64" y="82"/>
                      <a:pt x="69" y="79"/>
                      <a:pt x="73" y="78"/>
                    </a:cubicBezTo>
                    <a:cubicBezTo>
                      <a:pt x="77" y="78"/>
                      <a:pt x="85" y="80"/>
                      <a:pt x="87" y="82"/>
                    </a:cubicBezTo>
                    <a:cubicBezTo>
                      <a:pt x="90" y="83"/>
                      <a:pt x="93" y="83"/>
                      <a:pt x="97" y="79"/>
                    </a:cubicBezTo>
                    <a:cubicBezTo>
                      <a:pt x="99" y="76"/>
                      <a:pt x="100" y="76"/>
                      <a:pt x="102" y="75"/>
                    </a:cubicBezTo>
                    <a:cubicBezTo>
                      <a:pt x="102" y="74"/>
                      <a:pt x="102" y="73"/>
                      <a:pt x="103" y="73"/>
                    </a:cubicBezTo>
                    <a:cubicBezTo>
                      <a:pt x="103" y="71"/>
                      <a:pt x="101" y="71"/>
                      <a:pt x="99" y="71"/>
                    </a:cubicBezTo>
                    <a:cubicBezTo>
                      <a:pt x="97" y="71"/>
                      <a:pt x="96" y="69"/>
                      <a:pt x="97" y="67"/>
                    </a:cubicBezTo>
                    <a:cubicBezTo>
                      <a:pt x="98" y="65"/>
                      <a:pt x="96" y="65"/>
                      <a:pt x="95" y="63"/>
                    </a:cubicBezTo>
                    <a:cubicBezTo>
                      <a:pt x="93" y="61"/>
                      <a:pt x="95" y="62"/>
                      <a:pt x="96" y="61"/>
                    </a:cubicBezTo>
                    <a:cubicBezTo>
                      <a:pt x="97" y="61"/>
                      <a:pt x="99" y="59"/>
                      <a:pt x="98" y="58"/>
                    </a:cubicBezTo>
                    <a:cubicBezTo>
                      <a:pt x="97" y="58"/>
                      <a:pt x="96" y="56"/>
                      <a:pt x="97" y="54"/>
                    </a:cubicBezTo>
                    <a:cubicBezTo>
                      <a:pt x="98" y="52"/>
                      <a:pt x="96" y="52"/>
                      <a:pt x="96" y="50"/>
                    </a:cubicBezTo>
                    <a:cubicBezTo>
                      <a:pt x="96" y="49"/>
                      <a:pt x="94" y="48"/>
                      <a:pt x="92" y="50"/>
                    </a:cubicBezTo>
                    <a:cubicBezTo>
                      <a:pt x="90" y="52"/>
                      <a:pt x="90" y="50"/>
                      <a:pt x="91" y="47"/>
                    </a:cubicBezTo>
                    <a:cubicBezTo>
                      <a:pt x="92" y="44"/>
                      <a:pt x="96" y="43"/>
                      <a:pt x="96" y="41"/>
                    </a:cubicBezTo>
                    <a:cubicBezTo>
                      <a:pt x="96" y="39"/>
                      <a:pt x="99" y="37"/>
                      <a:pt x="100" y="37"/>
                    </a:cubicBezTo>
                    <a:cubicBezTo>
                      <a:pt x="102" y="37"/>
                      <a:pt x="101" y="34"/>
                      <a:pt x="102" y="31"/>
                    </a:cubicBezTo>
                    <a:cubicBezTo>
                      <a:pt x="103" y="29"/>
                      <a:pt x="103" y="27"/>
                      <a:pt x="105" y="25"/>
                    </a:cubicBezTo>
                    <a:cubicBezTo>
                      <a:pt x="108" y="23"/>
                      <a:pt x="105" y="22"/>
                      <a:pt x="104" y="22"/>
                    </a:cubicBezTo>
                    <a:close/>
                    <a:moveTo>
                      <a:pt x="116" y="83"/>
                    </a:moveTo>
                    <a:cubicBezTo>
                      <a:pt x="115" y="82"/>
                      <a:pt x="115" y="85"/>
                      <a:pt x="111" y="87"/>
                    </a:cubicBezTo>
                    <a:cubicBezTo>
                      <a:pt x="108" y="89"/>
                      <a:pt x="111" y="98"/>
                      <a:pt x="115" y="98"/>
                    </a:cubicBezTo>
                    <a:cubicBezTo>
                      <a:pt x="118" y="97"/>
                      <a:pt x="118" y="83"/>
                      <a:pt x="116" y="8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03" name="Freeform 99">
                <a:extLst>
                  <a:ext uri="{FF2B5EF4-FFF2-40B4-BE49-F238E27FC236}">
                    <a16:creationId xmlns:a16="http://schemas.microsoft.com/office/drawing/2014/main" id="{B86E59F7-7640-43A1-9E5A-53EE5F5C9293}"/>
                  </a:ext>
                </a:extLst>
              </p:cNvPr>
              <p:cNvSpPr>
                <a:spLocks/>
              </p:cNvSpPr>
              <p:nvPr/>
            </p:nvSpPr>
            <p:spPr bwMode="auto">
              <a:xfrm>
                <a:off x="3239636" y="3816268"/>
                <a:ext cx="42661" cy="26349"/>
              </a:xfrm>
              <a:custGeom>
                <a:avLst/>
                <a:gdLst>
                  <a:gd name="T0" fmla="*/ 18 w 18"/>
                  <a:gd name="T1" fmla="*/ 4 h 11"/>
                  <a:gd name="T2" fmla="*/ 9 w 18"/>
                  <a:gd name="T3" fmla="*/ 2 h 11"/>
                  <a:gd name="T4" fmla="*/ 6 w 18"/>
                  <a:gd name="T5" fmla="*/ 0 h 11"/>
                  <a:gd name="T6" fmla="*/ 5 w 18"/>
                  <a:gd name="T7" fmla="*/ 0 h 11"/>
                  <a:gd name="T8" fmla="*/ 0 w 18"/>
                  <a:gd name="T9" fmla="*/ 5 h 11"/>
                  <a:gd name="T10" fmla="*/ 15 w 18"/>
                  <a:gd name="T11" fmla="*/ 11 h 11"/>
                  <a:gd name="T12" fmla="*/ 18 w 18"/>
                  <a:gd name="T13" fmla="*/ 9 h 11"/>
                  <a:gd name="T14" fmla="*/ 18 w 18"/>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1">
                    <a:moveTo>
                      <a:pt x="18" y="4"/>
                    </a:moveTo>
                    <a:cubicBezTo>
                      <a:pt x="16" y="2"/>
                      <a:pt x="13" y="5"/>
                      <a:pt x="9" y="2"/>
                    </a:cubicBezTo>
                    <a:cubicBezTo>
                      <a:pt x="8" y="1"/>
                      <a:pt x="7" y="1"/>
                      <a:pt x="6" y="0"/>
                    </a:cubicBezTo>
                    <a:cubicBezTo>
                      <a:pt x="5" y="0"/>
                      <a:pt x="5" y="0"/>
                      <a:pt x="5" y="0"/>
                    </a:cubicBezTo>
                    <a:cubicBezTo>
                      <a:pt x="4" y="1"/>
                      <a:pt x="2" y="3"/>
                      <a:pt x="0" y="5"/>
                    </a:cubicBezTo>
                    <a:cubicBezTo>
                      <a:pt x="2" y="7"/>
                      <a:pt x="12" y="11"/>
                      <a:pt x="15" y="11"/>
                    </a:cubicBezTo>
                    <a:cubicBezTo>
                      <a:pt x="16" y="11"/>
                      <a:pt x="17" y="10"/>
                      <a:pt x="18" y="9"/>
                    </a:cubicBezTo>
                    <a:cubicBezTo>
                      <a:pt x="18" y="7"/>
                      <a:pt x="18" y="5"/>
                      <a:pt x="18" y="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04" name="Freeform 100">
                <a:extLst>
                  <a:ext uri="{FF2B5EF4-FFF2-40B4-BE49-F238E27FC236}">
                    <a16:creationId xmlns:a16="http://schemas.microsoft.com/office/drawing/2014/main" id="{215652BC-2210-4F30-B8EB-7EBA1F66C14E}"/>
                  </a:ext>
                </a:extLst>
              </p:cNvPr>
              <p:cNvSpPr>
                <a:spLocks/>
              </p:cNvSpPr>
              <p:nvPr/>
            </p:nvSpPr>
            <p:spPr bwMode="auto">
              <a:xfrm>
                <a:off x="3253438" y="3782390"/>
                <a:ext cx="112925" cy="61482"/>
              </a:xfrm>
              <a:custGeom>
                <a:avLst/>
                <a:gdLst>
                  <a:gd name="T0" fmla="*/ 20 w 49"/>
                  <a:gd name="T1" fmla="*/ 25 h 27"/>
                  <a:gd name="T2" fmla="*/ 23 w 49"/>
                  <a:gd name="T3" fmla="*/ 20 h 27"/>
                  <a:gd name="T4" fmla="*/ 32 w 49"/>
                  <a:gd name="T5" fmla="*/ 16 h 27"/>
                  <a:gd name="T6" fmla="*/ 39 w 49"/>
                  <a:gd name="T7" fmla="*/ 14 h 27"/>
                  <a:gd name="T8" fmla="*/ 49 w 49"/>
                  <a:gd name="T9" fmla="*/ 10 h 27"/>
                  <a:gd name="T10" fmla="*/ 40 w 49"/>
                  <a:gd name="T11" fmla="*/ 4 h 27"/>
                  <a:gd name="T12" fmla="*/ 23 w 49"/>
                  <a:gd name="T13" fmla="*/ 4 h 27"/>
                  <a:gd name="T14" fmla="*/ 8 w 49"/>
                  <a:gd name="T15" fmla="*/ 4 h 27"/>
                  <a:gd name="T16" fmla="*/ 8 w 49"/>
                  <a:gd name="T17" fmla="*/ 5 h 27"/>
                  <a:gd name="T18" fmla="*/ 3 w 49"/>
                  <a:gd name="T19" fmla="*/ 9 h 27"/>
                  <a:gd name="T20" fmla="*/ 0 w 49"/>
                  <a:gd name="T21" fmla="*/ 15 h 27"/>
                  <a:gd name="T22" fmla="*/ 3 w 49"/>
                  <a:gd name="T23" fmla="*/ 17 h 27"/>
                  <a:gd name="T24" fmla="*/ 12 w 49"/>
                  <a:gd name="T25" fmla="*/ 19 h 27"/>
                  <a:gd name="T26" fmla="*/ 12 w 49"/>
                  <a:gd name="T27" fmla="*/ 24 h 27"/>
                  <a:gd name="T28" fmla="*/ 14 w 49"/>
                  <a:gd name="T29" fmla="*/ 24 h 27"/>
                  <a:gd name="T30" fmla="*/ 15 w 49"/>
                  <a:gd name="T31" fmla="*/ 27 h 27"/>
                  <a:gd name="T32" fmla="*/ 18 w 49"/>
                  <a:gd name="T33" fmla="*/ 27 h 27"/>
                  <a:gd name="T34" fmla="*/ 20 w 49"/>
                  <a:gd name="T3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27">
                    <a:moveTo>
                      <a:pt x="20" y="25"/>
                    </a:moveTo>
                    <a:cubicBezTo>
                      <a:pt x="21" y="24"/>
                      <a:pt x="18" y="20"/>
                      <a:pt x="23" y="20"/>
                    </a:cubicBezTo>
                    <a:cubicBezTo>
                      <a:pt x="27" y="19"/>
                      <a:pt x="31" y="19"/>
                      <a:pt x="32" y="16"/>
                    </a:cubicBezTo>
                    <a:cubicBezTo>
                      <a:pt x="32" y="13"/>
                      <a:pt x="38" y="14"/>
                      <a:pt x="39" y="14"/>
                    </a:cubicBezTo>
                    <a:cubicBezTo>
                      <a:pt x="41" y="14"/>
                      <a:pt x="45" y="10"/>
                      <a:pt x="49" y="10"/>
                    </a:cubicBezTo>
                    <a:cubicBezTo>
                      <a:pt x="49" y="6"/>
                      <a:pt x="43" y="8"/>
                      <a:pt x="40" y="4"/>
                    </a:cubicBezTo>
                    <a:cubicBezTo>
                      <a:pt x="36" y="0"/>
                      <a:pt x="27" y="2"/>
                      <a:pt x="23" y="4"/>
                    </a:cubicBezTo>
                    <a:cubicBezTo>
                      <a:pt x="18" y="5"/>
                      <a:pt x="13" y="2"/>
                      <a:pt x="8" y="4"/>
                    </a:cubicBezTo>
                    <a:cubicBezTo>
                      <a:pt x="8" y="5"/>
                      <a:pt x="8" y="5"/>
                      <a:pt x="8" y="5"/>
                    </a:cubicBezTo>
                    <a:cubicBezTo>
                      <a:pt x="6" y="6"/>
                      <a:pt x="5" y="8"/>
                      <a:pt x="3" y="9"/>
                    </a:cubicBezTo>
                    <a:cubicBezTo>
                      <a:pt x="0" y="12"/>
                      <a:pt x="1" y="14"/>
                      <a:pt x="0" y="15"/>
                    </a:cubicBezTo>
                    <a:cubicBezTo>
                      <a:pt x="1" y="16"/>
                      <a:pt x="2" y="16"/>
                      <a:pt x="3" y="17"/>
                    </a:cubicBezTo>
                    <a:cubicBezTo>
                      <a:pt x="7" y="20"/>
                      <a:pt x="10" y="17"/>
                      <a:pt x="12" y="19"/>
                    </a:cubicBezTo>
                    <a:cubicBezTo>
                      <a:pt x="12" y="20"/>
                      <a:pt x="12" y="22"/>
                      <a:pt x="12" y="24"/>
                    </a:cubicBezTo>
                    <a:cubicBezTo>
                      <a:pt x="12" y="24"/>
                      <a:pt x="13" y="23"/>
                      <a:pt x="14" y="24"/>
                    </a:cubicBezTo>
                    <a:cubicBezTo>
                      <a:pt x="15" y="25"/>
                      <a:pt x="15" y="26"/>
                      <a:pt x="15" y="27"/>
                    </a:cubicBezTo>
                    <a:cubicBezTo>
                      <a:pt x="18" y="27"/>
                      <a:pt x="18" y="27"/>
                      <a:pt x="18" y="27"/>
                    </a:cubicBezTo>
                    <a:cubicBezTo>
                      <a:pt x="18" y="27"/>
                      <a:pt x="20" y="25"/>
                      <a:pt x="20" y="2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05" name="Freeform 101">
                <a:extLst>
                  <a:ext uri="{FF2B5EF4-FFF2-40B4-BE49-F238E27FC236}">
                    <a16:creationId xmlns:a16="http://schemas.microsoft.com/office/drawing/2014/main" id="{6A890E7D-5E2C-48FA-B025-52C9B52225A3}"/>
                  </a:ext>
                </a:extLst>
              </p:cNvPr>
              <p:cNvSpPr>
                <a:spLocks/>
              </p:cNvSpPr>
              <p:nvPr/>
            </p:nvSpPr>
            <p:spPr bwMode="auto">
              <a:xfrm>
                <a:off x="2737746" y="3454907"/>
                <a:ext cx="564627" cy="352578"/>
              </a:xfrm>
              <a:custGeom>
                <a:avLst/>
                <a:gdLst>
                  <a:gd name="T0" fmla="*/ 214 w 245"/>
                  <a:gd name="T1" fmla="*/ 143 h 153"/>
                  <a:gd name="T2" fmla="*/ 211 w 245"/>
                  <a:gd name="T3" fmla="*/ 129 h 153"/>
                  <a:gd name="T4" fmla="*/ 231 w 245"/>
                  <a:gd name="T5" fmla="*/ 124 h 153"/>
                  <a:gd name="T6" fmla="*/ 238 w 245"/>
                  <a:gd name="T7" fmla="*/ 115 h 153"/>
                  <a:gd name="T8" fmla="*/ 244 w 245"/>
                  <a:gd name="T9" fmla="*/ 100 h 153"/>
                  <a:gd name="T10" fmla="*/ 225 w 245"/>
                  <a:gd name="T11" fmla="*/ 98 h 153"/>
                  <a:gd name="T12" fmla="*/ 212 w 245"/>
                  <a:gd name="T13" fmla="*/ 115 h 153"/>
                  <a:gd name="T14" fmla="*/ 200 w 245"/>
                  <a:gd name="T15" fmla="*/ 121 h 153"/>
                  <a:gd name="T16" fmla="*/ 172 w 245"/>
                  <a:gd name="T17" fmla="*/ 121 h 153"/>
                  <a:gd name="T18" fmla="*/ 159 w 245"/>
                  <a:gd name="T19" fmla="*/ 102 h 153"/>
                  <a:gd name="T20" fmla="*/ 159 w 245"/>
                  <a:gd name="T21" fmla="*/ 64 h 153"/>
                  <a:gd name="T22" fmla="*/ 156 w 245"/>
                  <a:gd name="T23" fmla="*/ 60 h 153"/>
                  <a:gd name="T24" fmla="*/ 143 w 245"/>
                  <a:gd name="T25" fmla="*/ 51 h 153"/>
                  <a:gd name="T26" fmla="*/ 133 w 245"/>
                  <a:gd name="T27" fmla="*/ 34 h 153"/>
                  <a:gd name="T28" fmla="*/ 113 w 245"/>
                  <a:gd name="T29" fmla="*/ 33 h 153"/>
                  <a:gd name="T30" fmla="*/ 100 w 245"/>
                  <a:gd name="T31" fmla="*/ 23 h 153"/>
                  <a:gd name="T32" fmla="*/ 86 w 245"/>
                  <a:gd name="T33" fmla="*/ 9 h 153"/>
                  <a:gd name="T34" fmla="*/ 71 w 245"/>
                  <a:gd name="T35" fmla="*/ 12 h 153"/>
                  <a:gd name="T36" fmla="*/ 27 w 245"/>
                  <a:gd name="T37" fmla="*/ 5 h 153"/>
                  <a:gd name="T38" fmla="*/ 0 w 245"/>
                  <a:gd name="T39" fmla="*/ 3 h 153"/>
                  <a:gd name="T40" fmla="*/ 11 w 245"/>
                  <a:gd name="T41" fmla="*/ 25 h 153"/>
                  <a:gd name="T42" fmla="*/ 25 w 245"/>
                  <a:gd name="T43" fmla="*/ 44 h 153"/>
                  <a:gd name="T44" fmla="*/ 28 w 245"/>
                  <a:gd name="T45" fmla="*/ 52 h 153"/>
                  <a:gd name="T46" fmla="*/ 39 w 245"/>
                  <a:gd name="T47" fmla="*/ 67 h 153"/>
                  <a:gd name="T48" fmla="*/ 57 w 245"/>
                  <a:gd name="T49" fmla="*/ 86 h 153"/>
                  <a:gd name="T50" fmla="*/ 59 w 245"/>
                  <a:gd name="T51" fmla="*/ 77 h 153"/>
                  <a:gd name="T52" fmla="*/ 51 w 245"/>
                  <a:gd name="T53" fmla="*/ 67 h 153"/>
                  <a:gd name="T54" fmla="*/ 37 w 245"/>
                  <a:gd name="T55" fmla="*/ 43 h 153"/>
                  <a:gd name="T56" fmla="*/ 31 w 245"/>
                  <a:gd name="T57" fmla="*/ 30 h 153"/>
                  <a:gd name="T58" fmla="*/ 20 w 245"/>
                  <a:gd name="T59" fmla="*/ 21 h 153"/>
                  <a:gd name="T60" fmla="*/ 21 w 245"/>
                  <a:gd name="T61" fmla="*/ 8 h 153"/>
                  <a:gd name="T62" fmla="*/ 28 w 245"/>
                  <a:gd name="T63" fmla="*/ 12 h 153"/>
                  <a:gd name="T64" fmla="*/ 34 w 245"/>
                  <a:gd name="T65" fmla="*/ 23 h 153"/>
                  <a:gd name="T66" fmla="*/ 40 w 245"/>
                  <a:gd name="T67" fmla="*/ 34 h 153"/>
                  <a:gd name="T68" fmla="*/ 52 w 245"/>
                  <a:gd name="T69" fmla="*/ 43 h 153"/>
                  <a:gd name="T70" fmla="*/ 62 w 245"/>
                  <a:gd name="T71" fmla="*/ 53 h 153"/>
                  <a:gd name="T72" fmla="*/ 68 w 245"/>
                  <a:gd name="T73" fmla="*/ 64 h 153"/>
                  <a:gd name="T74" fmla="*/ 92 w 245"/>
                  <a:gd name="T75" fmla="*/ 89 h 153"/>
                  <a:gd name="T76" fmla="*/ 95 w 245"/>
                  <a:gd name="T77" fmla="*/ 104 h 153"/>
                  <a:gd name="T78" fmla="*/ 99 w 245"/>
                  <a:gd name="T79" fmla="*/ 117 h 153"/>
                  <a:gd name="T80" fmla="*/ 124 w 245"/>
                  <a:gd name="T81" fmla="*/ 129 h 153"/>
                  <a:gd name="T82" fmla="*/ 158 w 245"/>
                  <a:gd name="T83" fmla="*/ 145 h 153"/>
                  <a:gd name="T84" fmla="*/ 189 w 245"/>
                  <a:gd name="T85" fmla="*/ 146 h 153"/>
                  <a:gd name="T86" fmla="*/ 204 w 245"/>
                  <a:gd name="T87" fmla="*/ 14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153">
                    <a:moveTo>
                      <a:pt x="204" y="144"/>
                    </a:moveTo>
                    <a:cubicBezTo>
                      <a:pt x="205" y="144"/>
                      <a:pt x="214" y="145"/>
                      <a:pt x="214" y="143"/>
                    </a:cubicBezTo>
                    <a:cubicBezTo>
                      <a:pt x="215" y="140"/>
                      <a:pt x="208" y="135"/>
                      <a:pt x="209" y="135"/>
                    </a:cubicBezTo>
                    <a:cubicBezTo>
                      <a:pt x="209" y="134"/>
                      <a:pt x="210" y="129"/>
                      <a:pt x="211" y="129"/>
                    </a:cubicBezTo>
                    <a:cubicBezTo>
                      <a:pt x="213" y="129"/>
                      <a:pt x="225" y="129"/>
                      <a:pt x="226" y="129"/>
                    </a:cubicBezTo>
                    <a:cubicBezTo>
                      <a:pt x="227" y="129"/>
                      <a:pt x="229" y="124"/>
                      <a:pt x="231" y="124"/>
                    </a:cubicBezTo>
                    <a:cubicBezTo>
                      <a:pt x="232" y="124"/>
                      <a:pt x="233" y="125"/>
                      <a:pt x="235" y="126"/>
                    </a:cubicBezTo>
                    <a:cubicBezTo>
                      <a:pt x="237" y="124"/>
                      <a:pt x="238" y="119"/>
                      <a:pt x="238" y="115"/>
                    </a:cubicBezTo>
                    <a:cubicBezTo>
                      <a:pt x="239" y="110"/>
                      <a:pt x="237" y="109"/>
                      <a:pt x="240" y="106"/>
                    </a:cubicBezTo>
                    <a:cubicBezTo>
                      <a:pt x="242" y="104"/>
                      <a:pt x="245" y="103"/>
                      <a:pt x="244" y="100"/>
                    </a:cubicBezTo>
                    <a:cubicBezTo>
                      <a:pt x="243" y="96"/>
                      <a:pt x="240" y="100"/>
                      <a:pt x="237" y="98"/>
                    </a:cubicBezTo>
                    <a:cubicBezTo>
                      <a:pt x="234" y="96"/>
                      <a:pt x="232" y="97"/>
                      <a:pt x="225" y="98"/>
                    </a:cubicBezTo>
                    <a:cubicBezTo>
                      <a:pt x="217" y="99"/>
                      <a:pt x="214" y="102"/>
                      <a:pt x="214" y="108"/>
                    </a:cubicBezTo>
                    <a:cubicBezTo>
                      <a:pt x="215" y="113"/>
                      <a:pt x="212" y="110"/>
                      <a:pt x="212" y="115"/>
                    </a:cubicBezTo>
                    <a:cubicBezTo>
                      <a:pt x="212" y="119"/>
                      <a:pt x="206" y="120"/>
                      <a:pt x="207" y="122"/>
                    </a:cubicBezTo>
                    <a:cubicBezTo>
                      <a:pt x="207" y="125"/>
                      <a:pt x="202" y="122"/>
                      <a:pt x="200" y="121"/>
                    </a:cubicBezTo>
                    <a:cubicBezTo>
                      <a:pt x="199" y="120"/>
                      <a:pt x="184" y="125"/>
                      <a:pt x="182" y="125"/>
                    </a:cubicBezTo>
                    <a:cubicBezTo>
                      <a:pt x="179" y="126"/>
                      <a:pt x="176" y="121"/>
                      <a:pt x="172" y="121"/>
                    </a:cubicBezTo>
                    <a:cubicBezTo>
                      <a:pt x="169" y="121"/>
                      <a:pt x="168" y="117"/>
                      <a:pt x="168" y="113"/>
                    </a:cubicBezTo>
                    <a:cubicBezTo>
                      <a:pt x="168" y="109"/>
                      <a:pt x="162" y="106"/>
                      <a:pt x="159" y="102"/>
                    </a:cubicBezTo>
                    <a:cubicBezTo>
                      <a:pt x="157" y="99"/>
                      <a:pt x="156" y="92"/>
                      <a:pt x="156" y="87"/>
                    </a:cubicBezTo>
                    <a:cubicBezTo>
                      <a:pt x="156" y="82"/>
                      <a:pt x="156" y="74"/>
                      <a:pt x="159" y="64"/>
                    </a:cubicBezTo>
                    <a:cubicBezTo>
                      <a:pt x="159" y="63"/>
                      <a:pt x="160" y="62"/>
                      <a:pt x="160" y="61"/>
                    </a:cubicBezTo>
                    <a:cubicBezTo>
                      <a:pt x="158" y="60"/>
                      <a:pt x="157" y="60"/>
                      <a:pt x="156" y="60"/>
                    </a:cubicBezTo>
                    <a:cubicBezTo>
                      <a:pt x="153" y="60"/>
                      <a:pt x="146" y="56"/>
                      <a:pt x="145" y="56"/>
                    </a:cubicBezTo>
                    <a:cubicBezTo>
                      <a:pt x="144" y="56"/>
                      <a:pt x="144" y="52"/>
                      <a:pt x="143" y="51"/>
                    </a:cubicBezTo>
                    <a:cubicBezTo>
                      <a:pt x="142" y="49"/>
                      <a:pt x="142" y="46"/>
                      <a:pt x="141" y="45"/>
                    </a:cubicBezTo>
                    <a:cubicBezTo>
                      <a:pt x="139" y="43"/>
                      <a:pt x="135" y="39"/>
                      <a:pt x="133" y="34"/>
                    </a:cubicBezTo>
                    <a:cubicBezTo>
                      <a:pt x="132" y="28"/>
                      <a:pt x="122" y="26"/>
                      <a:pt x="119" y="26"/>
                    </a:cubicBezTo>
                    <a:cubicBezTo>
                      <a:pt x="116" y="25"/>
                      <a:pt x="114" y="33"/>
                      <a:pt x="113" y="33"/>
                    </a:cubicBezTo>
                    <a:cubicBezTo>
                      <a:pt x="112" y="33"/>
                      <a:pt x="105" y="29"/>
                      <a:pt x="103" y="28"/>
                    </a:cubicBezTo>
                    <a:cubicBezTo>
                      <a:pt x="101" y="27"/>
                      <a:pt x="100" y="25"/>
                      <a:pt x="100" y="23"/>
                    </a:cubicBezTo>
                    <a:cubicBezTo>
                      <a:pt x="100" y="21"/>
                      <a:pt x="96" y="17"/>
                      <a:pt x="95" y="17"/>
                    </a:cubicBezTo>
                    <a:cubicBezTo>
                      <a:pt x="94" y="16"/>
                      <a:pt x="86" y="9"/>
                      <a:pt x="86" y="9"/>
                    </a:cubicBezTo>
                    <a:cubicBezTo>
                      <a:pt x="74" y="9"/>
                      <a:pt x="74" y="9"/>
                      <a:pt x="74" y="9"/>
                    </a:cubicBezTo>
                    <a:cubicBezTo>
                      <a:pt x="71" y="12"/>
                      <a:pt x="71" y="12"/>
                      <a:pt x="71" y="12"/>
                    </a:cubicBezTo>
                    <a:cubicBezTo>
                      <a:pt x="48" y="12"/>
                      <a:pt x="48" y="12"/>
                      <a:pt x="48" y="12"/>
                    </a:cubicBezTo>
                    <a:cubicBezTo>
                      <a:pt x="48" y="12"/>
                      <a:pt x="31" y="6"/>
                      <a:pt x="27" y="5"/>
                    </a:cubicBezTo>
                    <a:cubicBezTo>
                      <a:pt x="24" y="4"/>
                      <a:pt x="18" y="0"/>
                      <a:pt x="18" y="0"/>
                    </a:cubicBezTo>
                    <a:cubicBezTo>
                      <a:pt x="0" y="3"/>
                      <a:pt x="0" y="3"/>
                      <a:pt x="0" y="3"/>
                    </a:cubicBezTo>
                    <a:cubicBezTo>
                      <a:pt x="1" y="5"/>
                      <a:pt x="2" y="7"/>
                      <a:pt x="4" y="9"/>
                    </a:cubicBezTo>
                    <a:cubicBezTo>
                      <a:pt x="8" y="14"/>
                      <a:pt x="11" y="22"/>
                      <a:pt x="11" y="25"/>
                    </a:cubicBezTo>
                    <a:cubicBezTo>
                      <a:pt x="11" y="28"/>
                      <a:pt x="16" y="30"/>
                      <a:pt x="21" y="33"/>
                    </a:cubicBezTo>
                    <a:cubicBezTo>
                      <a:pt x="25" y="36"/>
                      <a:pt x="25" y="42"/>
                      <a:pt x="25" y="44"/>
                    </a:cubicBezTo>
                    <a:cubicBezTo>
                      <a:pt x="24" y="45"/>
                      <a:pt x="19" y="43"/>
                      <a:pt x="18" y="44"/>
                    </a:cubicBezTo>
                    <a:cubicBezTo>
                      <a:pt x="18" y="46"/>
                      <a:pt x="26" y="52"/>
                      <a:pt x="28" y="52"/>
                    </a:cubicBezTo>
                    <a:cubicBezTo>
                      <a:pt x="31" y="51"/>
                      <a:pt x="33" y="53"/>
                      <a:pt x="37" y="57"/>
                    </a:cubicBezTo>
                    <a:cubicBezTo>
                      <a:pt x="42" y="61"/>
                      <a:pt x="41" y="66"/>
                      <a:pt x="39" y="67"/>
                    </a:cubicBezTo>
                    <a:cubicBezTo>
                      <a:pt x="38" y="69"/>
                      <a:pt x="43" y="72"/>
                      <a:pt x="49" y="75"/>
                    </a:cubicBezTo>
                    <a:cubicBezTo>
                      <a:pt x="54" y="79"/>
                      <a:pt x="57" y="84"/>
                      <a:pt x="57" y="86"/>
                    </a:cubicBezTo>
                    <a:cubicBezTo>
                      <a:pt x="58" y="88"/>
                      <a:pt x="60" y="86"/>
                      <a:pt x="61" y="83"/>
                    </a:cubicBezTo>
                    <a:cubicBezTo>
                      <a:pt x="62" y="80"/>
                      <a:pt x="59" y="80"/>
                      <a:pt x="59" y="77"/>
                    </a:cubicBezTo>
                    <a:cubicBezTo>
                      <a:pt x="59" y="74"/>
                      <a:pt x="55" y="74"/>
                      <a:pt x="53" y="74"/>
                    </a:cubicBezTo>
                    <a:cubicBezTo>
                      <a:pt x="51" y="74"/>
                      <a:pt x="53" y="69"/>
                      <a:pt x="51" y="67"/>
                    </a:cubicBezTo>
                    <a:cubicBezTo>
                      <a:pt x="49" y="65"/>
                      <a:pt x="47" y="59"/>
                      <a:pt x="46" y="55"/>
                    </a:cubicBezTo>
                    <a:cubicBezTo>
                      <a:pt x="44" y="51"/>
                      <a:pt x="39" y="48"/>
                      <a:pt x="37" y="43"/>
                    </a:cubicBezTo>
                    <a:cubicBezTo>
                      <a:pt x="34" y="39"/>
                      <a:pt x="32" y="36"/>
                      <a:pt x="30" y="34"/>
                    </a:cubicBezTo>
                    <a:cubicBezTo>
                      <a:pt x="29" y="33"/>
                      <a:pt x="32" y="32"/>
                      <a:pt x="31" y="30"/>
                    </a:cubicBezTo>
                    <a:cubicBezTo>
                      <a:pt x="30" y="29"/>
                      <a:pt x="27" y="29"/>
                      <a:pt x="25" y="28"/>
                    </a:cubicBezTo>
                    <a:cubicBezTo>
                      <a:pt x="22" y="26"/>
                      <a:pt x="20" y="24"/>
                      <a:pt x="20" y="21"/>
                    </a:cubicBezTo>
                    <a:cubicBezTo>
                      <a:pt x="20" y="18"/>
                      <a:pt x="19" y="12"/>
                      <a:pt x="18" y="9"/>
                    </a:cubicBezTo>
                    <a:cubicBezTo>
                      <a:pt x="17" y="7"/>
                      <a:pt x="20" y="7"/>
                      <a:pt x="21" y="8"/>
                    </a:cubicBezTo>
                    <a:cubicBezTo>
                      <a:pt x="21" y="10"/>
                      <a:pt x="22" y="11"/>
                      <a:pt x="23" y="10"/>
                    </a:cubicBezTo>
                    <a:cubicBezTo>
                      <a:pt x="25" y="9"/>
                      <a:pt x="27" y="10"/>
                      <a:pt x="28" y="12"/>
                    </a:cubicBezTo>
                    <a:cubicBezTo>
                      <a:pt x="29" y="14"/>
                      <a:pt x="32" y="12"/>
                      <a:pt x="33" y="13"/>
                    </a:cubicBezTo>
                    <a:cubicBezTo>
                      <a:pt x="34" y="14"/>
                      <a:pt x="30" y="15"/>
                      <a:pt x="34" y="23"/>
                    </a:cubicBezTo>
                    <a:cubicBezTo>
                      <a:pt x="39" y="31"/>
                      <a:pt x="36" y="26"/>
                      <a:pt x="36" y="32"/>
                    </a:cubicBezTo>
                    <a:cubicBezTo>
                      <a:pt x="36" y="38"/>
                      <a:pt x="39" y="35"/>
                      <a:pt x="40" y="34"/>
                    </a:cubicBezTo>
                    <a:cubicBezTo>
                      <a:pt x="41" y="33"/>
                      <a:pt x="43" y="36"/>
                      <a:pt x="45" y="39"/>
                    </a:cubicBezTo>
                    <a:cubicBezTo>
                      <a:pt x="48" y="42"/>
                      <a:pt x="52" y="42"/>
                      <a:pt x="52" y="43"/>
                    </a:cubicBezTo>
                    <a:cubicBezTo>
                      <a:pt x="52" y="45"/>
                      <a:pt x="53" y="48"/>
                      <a:pt x="56" y="49"/>
                    </a:cubicBezTo>
                    <a:cubicBezTo>
                      <a:pt x="59" y="49"/>
                      <a:pt x="60" y="53"/>
                      <a:pt x="62" y="53"/>
                    </a:cubicBezTo>
                    <a:cubicBezTo>
                      <a:pt x="64" y="53"/>
                      <a:pt x="64" y="56"/>
                      <a:pt x="63" y="58"/>
                    </a:cubicBezTo>
                    <a:cubicBezTo>
                      <a:pt x="62" y="60"/>
                      <a:pt x="63" y="62"/>
                      <a:pt x="68" y="64"/>
                    </a:cubicBezTo>
                    <a:cubicBezTo>
                      <a:pt x="73" y="66"/>
                      <a:pt x="70" y="66"/>
                      <a:pt x="74" y="70"/>
                    </a:cubicBezTo>
                    <a:cubicBezTo>
                      <a:pt x="78" y="74"/>
                      <a:pt x="89" y="86"/>
                      <a:pt x="92" y="89"/>
                    </a:cubicBezTo>
                    <a:cubicBezTo>
                      <a:pt x="94" y="93"/>
                      <a:pt x="95" y="96"/>
                      <a:pt x="96" y="98"/>
                    </a:cubicBezTo>
                    <a:cubicBezTo>
                      <a:pt x="97" y="101"/>
                      <a:pt x="94" y="102"/>
                      <a:pt x="95" y="104"/>
                    </a:cubicBezTo>
                    <a:cubicBezTo>
                      <a:pt x="97" y="106"/>
                      <a:pt x="93" y="105"/>
                      <a:pt x="93" y="107"/>
                    </a:cubicBezTo>
                    <a:cubicBezTo>
                      <a:pt x="93" y="108"/>
                      <a:pt x="95" y="117"/>
                      <a:pt x="99" y="117"/>
                    </a:cubicBezTo>
                    <a:cubicBezTo>
                      <a:pt x="103" y="117"/>
                      <a:pt x="108" y="122"/>
                      <a:pt x="111" y="125"/>
                    </a:cubicBezTo>
                    <a:cubicBezTo>
                      <a:pt x="114" y="127"/>
                      <a:pt x="119" y="127"/>
                      <a:pt x="124" y="129"/>
                    </a:cubicBezTo>
                    <a:cubicBezTo>
                      <a:pt x="128" y="130"/>
                      <a:pt x="133" y="135"/>
                      <a:pt x="140" y="137"/>
                    </a:cubicBezTo>
                    <a:cubicBezTo>
                      <a:pt x="146" y="139"/>
                      <a:pt x="153" y="142"/>
                      <a:pt x="158" y="145"/>
                    </a:cubicBezTo>
                    <a:cubicBezTo>
                      <a:pt x="162" y="147"/>
                      <a:pt x="168" y="146"/>
                      <a:pt x="174" y="144"/>
                    </a:cubicBezTo>
                    <a:cubicBezTo>
                      <a:pt x="180" y="141"/>
                      <a:pt x="185" y="144"/>
                      <a:pt x="189" y="146"/>
                    </a:cubicBezTo>
                    <a:cubicBezTo>
                      <a:pt x="190" y="146"/>
                      <a:pt x="194" y="149"/>
                      <a:pt x="197" y="153"/>
                    </a:cubicBezTo>
                    <a:cubicBezTo>
                      <a:pt x="200" y="148"/>
                      <a:pt x="203" y="144"/>
                      <a:pt x="204" y="14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06" name="Freeform 102">
                <a:extLst>
                  <a:ext uri="{FF2B5EF4-FFF2-40B4-BE49-F238E27FC236}">
                    <a16:creationId xmlns:a16="http://schemas.microsoft.com/office/drawing/2014/main" id="{5BC9F8B4-4598-453D-BFB6-841AEE836E80}"/>
                  </a:ext>
                </a:extLst>
              </p:cNvPr>
              <p:cNvSpPr>
                <a:spLocks/>
              </p:cNvSpPr>
              <p:nvPr/>
            </p:nvSpPr>
            <p:spPr bwMode="auto">
              <a:xfrm>
                <a:off x="3191957" y="3752277"/>
                <a:ext cx="80302" cy="76538"/>
              </a:xfrm>
              <a:custGeom>
                <a:avLst/>
                <a:gdLst>
                  <a:gd name="T0" fmla="*/ 30 w 35"/>
                  <a:gd name="T1" fmla="*/ 22 h 33"/>
                  <a:gd name="T2" fmla="*/ 35 w 35"/>
                  <a:gd name="T3" fmla="*/ 18 h 33"/>
                  <a:gd name="T4" fmla="*/ 31 w 35"/>
                  <a:gd name="T5" fmla="*/ 16 h 33"/>
                  <a:gd name="T6" fmla="*/ 27 w 35"/>
                  <a:gd name="T7" fmla="*/ 16 h 33"/>
                  <a:gd name="T8" fmla="*/ 28 w 35"/>
                  <a:gd name="T9" fmla="*/ 0 h 33"/>
                  <a:gd name="T10" fmla="*/ 14 w 35"/>
                  <a:gd name="T11" fmla="*/ 0 h 33"/>
                  <a:gd name="T12" fmla="*/ 12 w 35"/>
                  <a:gd name="T13" fmla="*/ 6 h 33"/>
                  <a:gd name="T14" fmla="*/ 17 w 35"/>
                  <a:gd name="T15" fmla="*/ 14 h 33"/>
                  <a:gd name="T16" fmla="*/ 7 w 35"/>
                  <a:gd name="T17" fmla="*/ 15 h 33"/>
                  <a:gd name="T18" fmla="*/ 0 w 35"/>
                  <a:gd name="T19" fmla="*/ 24 h 33"/>
                  <a:gd name="T20" fmla="*/ 9 w 35"/>
                  <a:gd name="T21" fmla="*/ 31 h 33"/>
                  <a:gd name="T22" fmla="*/ 20 w 35"/>
                  <a:gd name="T23" fmla="*/ 33 h 33"/>
                  <a:gd name="T24" fmla="*/ 21 w 35"/>
                  <a:gd name="T25" fmla="*/ 33 h 33"/>
                  <a:gd name="T26" fmla="*/ 26 w 35"/>
                  <a:gd name="T27" fmla="*/ 28 h 33"/>
                  <a:gd name="T28" fmla="*/ 30 w 35"/>
                  <a:gd name="T29"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3">
                    <a:moveTo>
                      <a:pt x="30" y="22"/>
                    </a:moveTo>
                    <a:cubicBezTo>
                      <a:pt x="32" y="21"/>
                      <a:pt x="33" y="19"/>
                      <a:pt x="35" y="18"/>
                    </a:cubicBezTo>
                    <a:cubicBezTo>
                      <a:pt x="32" y="19"/>
                      <a:pt x="31" y="18"/>
                      <a:pt x="31" y="16"/>
                    </a:cubicBezTo>
                    <a:cubicBezTo>
                      <a:pt x="27" y="16"/>
                      <a:pt x="27" y="16"/>
                      <a:pt x="27" y="16"/>
                    </a:cubicBezTo>
                    <a:cubicBezTo>
                      <a:pt x="28" y="0"/>
                      <a:pt x="28" y="0"/>
                      <a:pt x="28" y="0"/>
                    </a:cubicBezTo>
                    <a:cubicBezTo>
                      <a:pt x="24" y="0"/>
                      <a:pt x="15" y="0"/>
                      <a:pt x="14" y="0"/>
                    </a:cubicBezTo>
                    <a:cubicBezTo>
                      <a:pt x="13" y="0"/>
                      <a:pt x="12" y="5"/>
                      <a:pt x="12" y="6"/>
                    </a:cubicBezTo>
                    <a:cubicBezTo>
                      <a:pt x="11" y="6"/>
                      <a:pt x="18" y="11"/>
                      <a:pt x="17" y="14"/>
                    </a:cubicBezTo>
                    <a:cubicBezTo>
                      <a:pt x="17" y="16"/>
                      <a:pt x="8" y="15"/>
                      <a:pt x="7" y="15"/>
                    </a:cubicBezTo>
                    <a:cubicBezTo>
                      <a:pt x="6" y="15"/>
                      <a:pt x="3" y="19"/>
                      <a:pt x="0" y="24"/>
                    </a:cubicBezTo>
                    <a:cubicBezTo>
                      <a:pt x="4" y="27"/>
                      <a:pt x="7" y="30"/>
                      <a:pt x="9" y="31"/>
                    </a:cubicBezTo>
                    <a:cubicBezTo>
                      <a:pt x="12" y="33"/>
                      <a:pt x="18" y="31"/>
                      <a:pt x="20" y="33"/>
                    </a:cubicBezTo>
                    <a:cubicBezTo>
                      <a:pt x="20" y="33"/>
                      <a:pt x="20" y="33"/>
                      <a:pt x="21" y="33"/>
                    </a:cubicBezTo>
                    <a:cubicBezTo>
                      <a:pt x="23" y="31"/>
                      <a:pt x="25" y="29"/>
                      <a:pt x="26" y="28"/>
                    </a:cubicBezTo>
                    <a:cubicBezTo>
                      <a:pt x="28" y="28"/>
                      <a:pt x="27" y="25"/>
                      <a:pt x="30" y="2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07" name="Freeform 103">
                <a:extLst>
                  <a:ext uri="{FF2B5EF4-FFF2-40B4-BE49-F238E27FC236}">
                    <a16:creationId xmlns:a16="http://schemas.microsoft.com/office/drawing/2014/main" id="{40D8D7D1-EC17-411A-A823-EE94E47D8E2B}"/>
                  </a:ext>
                </a:extLst>
              </p:cNvPr>
              <p:cNvSpPr>
                <a:spLocks/>
              </p:cNvSpPr>
              <p:nvPr/>
            </p:nvSpPr>
            <p:spPr bwMode="auto">
              <a:xfrm>
                <a:off x="3253438" y="3740984"/>
                <a:ext cx="26349" cy="47680"/>
              </a:xfrm>
              <a:custGeom>
                <a:avLst/>
                <a:gdLst>
                  <a:gd name="T0" fmla="*/ 2 w 11"/>
                  <a:gd name="T1" fmla="*/ 5 h 21"/>
                  <a:gd name="T2" fmla="*/ 1 w 11"/>
                  <a:gd name="T3" fmla="*/ 5 h 21"/>
                  <a:gd name="T4" fmla="*/ 0 w 11"/>
                  <a:gd name="T5" fmla="*/ 21 h 21"/>
                  <a:gd name="T6" fmla="*/ 4 w 11"/>
                  <a:gd name="T7" fmla="*/ 21 h 21"/>
                  <a:gd name="T8" fmla="*/ 7 w 11"/>
                  <a:gd name="T9" fmla="*/ 17 h 21"/>
                  <a:gd name="T10" fmla="*/ 9 w 11"/>
                  <a:gd name="T11" fmla="*/ 3 h 21"/>
                  <a:gd name="T12" fmla="*/ 11 w 11"/>
                  <a:gd name="T13" fmla="*/ 2 h 21"/>
                  <a:gd name="T14" fmla="*/ 7 w 11"/>
                  <a:gd name="T15" fmla="*/ 0 h 21"/>
                  <a:gd name="T16" fmla="*/ 2 w 11"/>
                  <a:gd name="T17"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1">
                    <a:moveTo>
                      <a:pt x="2" y="5"/>
                    </a:moveTo>
                    <a:cubicBezTo>
                      <a:pt x="2" y="5"/>
                      <a:pt x="1" y="5"/>
                      <a:pt x="1" y="5"/>
                    </a:cubicBezTo>
                    <a:cubicBezTo>
                      <a:pt x="0" y="21"/>
                      <a:pt x="0" y="21"/>
                      <a:pt x="0" y="21"/>
                    </a:cubicBezTo>
                    <a:cubicBezTo>
                      <a:pt x="4" y="21"/>
                      <a:pt x="4" y="21"/>
                      <a:pt x="4" y="21"/>
                    </a:cubicBezTo>
                    <a:cubicBezTo>
                      <a:pt x="5" y="19"/>
                      <a:pt x="5" y="18"/>
                      <a:pt x="7" y="17"/>
                    </a:cubicBezTo>
                    <a:cubicBezTo>
                      <a:pt x="10" y="14"/>
                      <a:pt x="5" y="4"/>
                      <a:pt x="9" y="3"/>
                    </a:cubicBezTo>
                    <a:cubicBezTo>
                      <a:pt x="10" y="3"/>
                      <a:pt x="10" y="3"/>
                      <a:pt x="11" y="2"/>
                    </a:cubicBezTo>
                    <a:cubicBezTo>
                      <a:pt x="9" y="1"/>
                      <a:pt x="8" y="0"/>
                      <a:pt x="7" y="0"/>
                    </a:cubicBezTo>
                    <a:cubicBezTo>
                      <a:pt x="5" y="0"/>
                      <a:pt x="3" y="5"/>
                      <a:pt x="2" y="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08" name="Freeform 104">
                <a:extLst>
                  <a:ext uri="{FF2B5EF4-FFF2-40B4-BE49-F238E27FC236}">
                    <a16:creationId xmlns:a16="http://schemas.microsoft.com/office/drawing/2014/main" id="{E0540DB1-B9F3-439D-B6C2-2DC8722536CB}"/>
                  </a:ext>
                </a:extLst>
              </p:cNvPr>
              <p:cNvSpPr>
                <a:spLocks/>
              </p:cNvSpPr>
              <p:nvPr/>
            </p:nvSpPr>
            <p:spPr bwMode="auto">
              <a:xfrm>
                <a:off x="3525714" y="3703343"/>
                <a:ext cx="55208" cy="46425"/>
              </a:xfrm>
              <a:custGeom>
                <a:avLst/>
                <a:gdLst>
                  <a:gd name="T0" fmla="*/ 12 w 24"/>
                  <a:gd name="T1" fmla="*/ 2 h 20"/>
                  <a:gd name="T2" fmla="*/ 17 w 24"/>
                  <a:gd name="T3" fmla="*/ 13 h 20"/>
                  <a:gd name="T4" fmla="*/ 1 w 24"/>
                  <a:gd name="T5" fmla="*/ 16 h 20"/>
                  <a:gd name="T6" fmla="*/ 12 w 24"/>
                  <a:gd name="T7" fmla="*/ 19 h 20"/>
                  <a:gd name="T8" fmla="*/ 23 w 24"/>
                  <a:gd name="T9" fmla="*/ 20 h 20"/>
                  <a:gd name="T10" fmla="*/ 24 w 24"/>
                  <a:gd name="T11" fmla="*/ 5 h 20"/>
                  <a:gd name="T12" fmla="*/ 12 w 24"/>
                  <a:gd name="T13" fmla="*/ 2 h 20"/>
                </a:gdLst>
                <a:ahLst/>
                <a:cxnLst>
                  <a:cxn ang="0">
                    <a:pos x="T0" y="T1"/>
                  </a:cxn>
                  <a:cxn ang="0">
                    <a:pos x="T2" y="T3"/>
                  </a:cxn>
                  <a:cxn ang="0">
                    <a:pos x="T4" y="T5"/>
                  </a:cxn>
                  <a:cxn ang="0">
                    <a:pos x="T6" y="T7"/>
                  </a:cxn>
                  <a:cxn ang="0">
                    <a:pos x="T8" y="T9"/>
                  </a:cxn>
                  <a:cxn ang="0">
                    <a:pos x="T10" y="T11"/>
                  </a:cxn>
                  <a:cxn ang="0">
                    <a:pos x="T12" y="T13"/>
                  </a:cxn>
                </a:cxnLst>
                <a:rect l="0" t="0" r="r" b="b"/>
                <a:pathLst>
                  <a:path w="24" h="20">
                    <a:moveTo>
                      <a:pt x="12" y="2"/>
                    </a:moveTo>
                    <a:cubicBezTo>
                      <a:pt x="8" y="5"/>
                      <a:pt x="17" y="10"/>
                      <a:pt x="17" y="13"/>
                    </a:cubicBezTo>
                    <a:cubicBezTo>
                      <a:pt x="17" y="17"/>
                      <a:pt x="3" y="13"/>
                      <a:pt x="1" y="16"/>
                    </a:cubicBezTo>
                    <a:cubicBezTo>
                      <a:pt x="0" y="18"/>
                      <a:pt x="6" y="20"/>
                      <a:pt x="12" y="19"/>
                    </a:cubicBezTo>
                    <a:cubicBezTo>
                      <a:pt x="16" y="17"/>
                      <a:pt x="20" y="19"/>
                      <a:pt x="23" y="20"/>
                    </a:cubicBezTo>
                    <a:cubicBezTo>
                      <a:pt x="23" y="15"/>
                      <a:pt x="24" y="9"/>
                      <a:pt x="24" y="5"/>
                    </a:cubicBezTo>
                    <a:cubicBezTo>
                      <a:pt x="20" y="3"/>
                      <a:pt x="14" y="0"/>
                      <a:pt x="12"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09" name="Freeform 105">
                <a:extLst>
                  <a:ext uri="{FF2B5EF4-FFF2-40B4-BE49-F238E27FC236}">
                    <a16:creationId xmlns:a16="http://schemas.microsoft.com/office/drawing/2014/main" id="{4A9F74F2-B7E6-4DEC-92BA-2679E40D6C5F}"/>
                  </a:ext>
                </a:extLst>
              </p:cNvPr>
              <p:cNvSpPr>
                <a:spLocks/>
              </p:cNvSpPr>
              <p:nvPr/>
            </p:nvSpPr>
            <p:spPr bwMode="auto">
              <a:xfrm>
                <a:off x="3579667" y="3710871"/>
                <a:ext cx="61482" cy="43915"/>
              </a:xfrm>
              <a:custGeom>
                <a:avLst/>
                <a:gdLst>
                  <a:gd name="T0" fmla="*/ 10 w 27"/>
                  <a:gd name="T1" fmla="*/ 14 h 19"/>
                  <a:gd name="T2" fmla="*/ 27 w 27"/>
                  <a:gd name="T3" fmla="*/ 11 h 19"/>
                  <a:gd name="T4" fmla="*/ 6 w 27"/>
                  <a:gd name="T5" fmla="*/ 2 h 19"/>
                  <a:gd name="T6" fmla="*/ 1 w 27"/>
                  <a:gd name="T7" fmla="*/ 2 h 19"/>
                  <a:gd name="T8" fmla="*/ 0 w 27"/>
                  <a:gd name="T9" fmla="*/ 17 h 19"/>
                  <a:gd name="T10" fmla="*/ 0 w 27"/>
                  <a:gd name="T11" fmla="*/ 17 h 19"/>
                  <a:gd name="T12" fmla="*/ 10 w 27"/>
                  <a:gd name="T13" fmla="*/ 14 h 19"/>
                </a:gdLst>
                <a:ahLst/>
                <a:cxnLst>
                  <a:cxn ang="0">
                    <a:pos x="T0" y="T1"/>
                  </a:cxn>
                  <a:cxn ang="0">
                    <a:pos x="T2" y="T3"/>
                  </a:cxn>
                  <a:cxn ang="0">
                    <a:pos x="T4" y="T5"/>
                  </a:cxn>
                  <a:cxn ang="0">
                    <a:pos x="T6" y="T7"/>
                  </a:cxn>
                  <a:cxn ang="0">
                    <a:pos x="T8" y="T9"/>
                  </a:cxn>
                  <a:cxn ang="0">
                    <a:pos x="T10" y="T11"/>
                  </a:cxn>
                  <a:cxn ang="0">
                    <a:pos x="T12" y="T13"/>
                  </a:cxn>
                </a:cxnLst>
                <a:rect l="0" t="0" r="r" b="b"/>
                <a:pathLst>
                  <a:path w="27" h="19">
                    <a:moveTo>
                      <a:pt x="10" y="14"/>
                    </a:moveTo>
                    <a:cubicBezTo>
                      <a:pt x="17" y="12"/>
                      <a:pt x="27" y="16"/>
                      <a:pt x="27" y="11"/>
                    </a:cubicBezTo>
                    <a:cubicBezTo>
                      <a:pt x="27" y="6"/>
                      <a:pt x="10" y="0"/>
                      <a:pt x="6" y="2"/>
                    </a:cubicBezTo>
                    <a:cubicBezTo>
                      <a:pt x="4" y="2"/>
                      <a:pt x="3" y="2"/>
                      <a:pt x="1" y="2"/>
                    </a:cubicBezTo>
                    <a:cubicBezTo>
                      <a:pt x="1" y="6"/>
                      <a:pt x="0" y="12"/>
                      <a:pt x="0" y="17"/>
                    </a:cubicBezTo>
                    <a:cubicBezTo>
                      <a:pt x="0" y="17"/>
                      <a:pt x="0" y="17"/>
                      <a:pt x="0" y="17"/>
                    </a:cubicBezTo>
                    <a:cubicBezTo>
                      <a:pt x="3" y="19"/>
                      <a:pt x="4" y="16"/>
                      <a:pt x="10"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10" name="Freeform 106">
                <a:extLst>
                  <a:ext uri="{FF2B5EF4-FFF2-40B4-BE49-F238E27FC236}">
                    <a16:creationId xmlns:a16="http://schemas.microsoft.com/office/drawing/2014/main" id="{63DD974E-D568-4065-81AF-94C0F6102497}"/>
                  </a:ext>
                </a:extLst>
              </p:cNvPr>
              <p:cNvSpPr>
                <a:spLocks/>
              </p:cNvSpPr>
              <p:nvPr/>
            </p:nvSpPr>
            <p:spPr bwMode="auto">
              <a:xfrm>
                <a:off x="3288571" y="3804975"/>
                <a:ext cx="77793" cy="81557"/>
              </a:xfrm>
              <a:custGeom>
                <a:avLst/>
                <a:gdLst>
                  <a:gd name="T0" fmla="*/ 18 w 34"/>
                  <a:gd name="T1" fmla="*/ 33 h 35"/>
                  <a:gd name="T2" fmla="*/ 26 w 34"/>
                  <a:gd name="T3" fmla="*/ 35 h 35"/>
                  <a:gd name="T4" fmla="*/ 30 w 34"/>
                  <a:gd name="T5" fmla="*/ 35 h 35"/>
                  <a:gd name="T6" fmla="*/ 29 w 34"/>
                  <a:gd name="T7" fmla="*/ 34 h 35"/>
                  <a:gd name="T8" fmla="*/ 31 w 34"/>
                  <a:gd name="T9" fmla="*/ 23 h 35"/>
                  <a:gd name="T10" fmla="*/ 32 w 34"/>
                  <a:gd name="T11" fmla="*/ 9 h 35"/>
                  <a:gd name="T12" fmla="*/ 34 w 34"/>
                  <a:gd name="T13" fmla="*/ 1 h 35"/>
                  <a:gd name="T14" fmla="*/ 34 w 34"/>
                  <a:gd name="T15" fmla="*/ 0 h 35"/>
                  <a:gd name="T16" fmla="*/ 24 w 34"/>
                  <a:gd name="T17" fmla="*/ 4 h 35"/>
                  <a:gd name="T18" fmla="*/ 17 w 34"/>
                  <a:gd name="T19" fmla="*/ 6 h 35"/>
                  <a:gd name="T20" fmla="*/ 8 w 34"/>
                  <a:gd name="T21" fmla="*/ 10 h 35"/>
                  <a:gd name="T22" fmla="*/ 5 w 34"/>
                  <a:gd name="T23" fmla="*/ 15 h 35"/>
                  <a:gd name="T24" fmla="*/ 3 w 34"/>
                  <a:gd name="T25" fmla="*/ 17 h 35"/>
                  <a:gd name="T26" fmla="*/ 0 w 34"/>
                  <a:gd name="T27" fmla="*/ 17 h 35"/>
                  <a:gd name="T28" fmla="*/ 1 w 34"/>
                  <a:gd name="T29" fmla="*/ 21 h 35"/>
                  <a:gd name="T30" fmla="*/ 11 w 34"/>
                  <a:gd name="T31" fmla="*/ 30 h 35"/>
                  <a:gd name="T32" fmla="*/ 14 w 34"/>
                  <a:gd name="T33" fmla="*/ 33 h 35"/>
                  <a:gd name="T34" fmla="*/ 18 w 34"/>
                  <a:gd name="T35" fmla="*/ 3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5">
                    <a:moveTo>
                      <a:pt x="18" y="33"/>
                    </a:moveTo>
                    <a:cubicBezTo>
                      <a:pt x="20" y="34"/>
                      <a:pt x="24" y="33"/>
                      <a:pt x="26" y="35"/>
                    </a:cubicBezTo>
                    <a:cubicBezTo>
                      <a:pt x="27" y="35"/>
                      <a:pt x="28" y="35"/>
                      <a:pt x="30" y="35"/>
                    </a:cubicBezTo>
                    <a:cubicBezTo>
                      <a:pt x="30" y="35"/>
                      <a:pt x="29" y="34"/>
                      <a:pt x="29" y="34"/>
                    </a:cubicBezTo>
                    <a:cubicBezTo>
                      <a:pt x="28" y="31"/>
                      <a:pt x="30" y="27"/>
                      <a:pt x="31" y="23"/>
                    </a:cubicBezTo>
                    <a:cubicBezTo>
                      <a:pt x="32" y="20"/>
                      <a:pt x="30" y="12"/>
                      <a:pt x="32" y="9"/>
                    </a:cubicBezTo>
                    <a:cubicBezTo>
                      <a:pt x="34" y="7"/>
                      <a:pt x="33" y="6"/>
                      <a:pt x="34" y="1"/>
                    </a:cubicBezTo>
                    <a:cubicBezTo>
                      <a:pt x="34" y="1"/>
                      <a:pt x="34" y="1"/>
                      <a:pt x="34" y="0"/>
                    </a:cubicBezTo>
                    <a:cubicBezTo>
                      <a:pt x="30" y="0"/>
                      <a:pt x="26" y="4"/>
                      <a:pt x="24" y="4"/>
                    </a:cubicBezTo>
                    <a:cubicBezTo>
                      <a:pt x="23" y="4"/>
                      <a:pt x="17" y="3"/>
                      <a:pt x="17" y="6"/>
                    </a:cubicBezTo>
                    <a:cubicBezTo>
                      <a:pt x="16" y="9"/>
                      <a:pt x="12" y="9"/>
                      <a:pt x="8" y="10"/>
                    </a:cubicBezTo>
                    <a:cubicBezTo>
                      <a:pt x="3" y="10"/>
                      <a:pt x="6" y="14"/>
                      <a:pt x="5" y="15"/>
                    </a:cubicBezTo>
                    <a:cubicBezTo>
                      <a:pt x="5" y="15"/>
                      <a:pt x="3" y="17"/>
                      <a:pt x="3" y="17"/>
                    </a:cubicBezTo>
                    <a:cubicBezTo>
                      <a:pt x="0" y="17"/>
                      <a:pt x="0" y="17"/>
                      <a:pt x="0" y="17"/>
                    </a:cubicBezTo>
                    <a:cubicBezTo>
                      <a:pt x="0" y="19"/>
                      <a:pt x="0" y="20"/>
                      <a:pt x="1" y="21"/>
                    </a:cubicBezTo>
                    <a:cubicBezTo>
                      <a:pt x="4" y="22"/>
                      <a:pt x="8" y="28"/>
                      <a:pt x="11" y="30"/>
                    </a:cubicBezTo>
                    <a:cubicBezTo>
                      <a:pt x="12" y="31"/>
                      <a:pt x="13" y="32"/>
                      <a:pt x="14" y="33"/>
                    </a:cubicBezTo>
                    <a:cubicBezTo>
                      <a:pt x="15" y="33"/>
                      <a:pt x="17" y="33"/>
                      <a:pt x="18" y="3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11" name="Freeform 108">
                <a:extLst>
                  <a:ext uri="{FF2B5EF4-FFF2-40B4-BE49-F238E27FC236}">
                    <a16:creationId xmlns:a16="http://schemas.microsoft.com/office/drawing/2014/main" id="{690BBC24-8B53-4B58-B171-19CB1E27361F}"/>
                  </a:ext>
                </a:extLst>
              </p:cNvPr>
              <p:cNvSpPr>
                <a:spLocks/>
              </p:cNvSpPr>
              <p:nvPr/>
            </p:nvSpPr>
            <p:spPr bwMode="auto">
              <a:xfrm>
                <a:off x="3828103" y="4669481"/>
                <a:ext cx="91595" cy="101633"/>
              </a:xfrm>
              <a:custGeom>
                <a:avLst/>
                <a:gdLst>
                  <a:gd name="T0" fmla="*/ 40 w 40"/>
                  <a:gd name="T1" fmla="*/ 21 h 44"/>
                  <a:gd name="T2" fmla="*/ 34 w 40"/>
                  <a:gd name="T3" fmla="*/ 15 h 44"/>
                  <a:gd name="T4" fmla="*/ 25 w 40"/>
                  <a:gd name="T5" fmla="*/ 8 h 44"/>
                  <a:gd name="T6" fmla="*/ 21 w 40"/>
                  <a:gd name="T7" fmla="*/ 9 h 44"/>
                  <a:gd name="T8" fmla="*/ 17 w 40"/>
                  <a:gd name="T9" fmla="*/ 3 h 44"/>
                  <a:gd name="T10" fmla="*/ 10 w 40"/>
                  <a:gd name="T11" fmla="*/ 1 h 44"/>
                  <a:gd name="T12" fmla="*/ 8 w 40"/>
                  <a:gd name="T13" fmla="*/ 1 h 44"/>
                  <a:gd name="T14" fmla="*/ 5 w 40"/>
                  <a:gd name="T15" fmla="*/ 6 h 44"/>
                  <a:gd name="T16" fmla="*/ 3 w 40"/>
                  <a:gd name="T17" fmla="*/ 19 h 44"/>
                  <a:gd name="T18" fmla="*/ 0 w 40"/>
                  <a:gd name="T19" fmla="*/ 30 h 44"/>
                  <a:gd name="T20" fmla="*/ 3 w 40"/>
                  <a:gd name="T21" fmla="*/ 35 h 44"/>
                  <a:gd name="T22" fmla="*/ 2 w 40"/>
                  <a:gd name="T23" fmla="*/ 38 h 44"/>
                  <a:gd name="T24" fmla="*/ 5 w 40"/>
                  <a:gd name="T25" fmla="*/ 40 h 44"/>
                  <a:gd name="T26" fmla="*/ 16 w 40"/>
                  <a:gd name="T27" fmla="*/ 42 h 44"/>
                  <a:gd name="T28" fmla="*/ 22 w 40"/>
                  <a:gd name="T29" fmla="*/ 42 h 44"/>
                  <a:gd name="T30" fmla="*/ 34 w 40"/>
                  <a:gd name="T31" fmla="*/ 41 h 44"/>
                  <a:gd name="T32" fmla="*/ 40 w 40"/>
                  <a:gd name="T33" fmla="*/ 33 h 44"/>
                  <a:gd name="T34" fmla="*/ 40 w 40"/>
                  <a:gd name="T35" fmla="*/ 2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4">
                    <a:moveTo>
                      <a:pt x="40" y="21"/>
                    </a:moveTo>
                    <a:cubicBezTo>
                      <a:pt x="40" y="17"/>
                      <a:pt x="35" y="16"/>
                      <a:pt x="34" y="15"/>
                    </a:cubicBezTo>
                    <a:cubicBezTo>
                      <a:pt x="33" y="13"/>
                      <a:pt x="27" y="11"/>
                      <a:pt x="25" y="8"/>
                    </a:cubicBezTo>
                    <a:cubicBezTo>
                      <a:pt x="23" y="5"/>
                      <a:pt x="22" y="9"/>
                      <a:pt x="21" y="9"/>
                    </a:cubicBezTo>
                    <a:cubicBezTo>
                      <a:pt x="20" y="9"/>
                      <a:pt x="20" y="7"/>
                      <a:pt x="17" y="3"/>
                    </a:cubicBezTo>
                    <a:cubicBezTo>
                      <a:pt x="14" y="0"/>
                      <a:pt x="12" y="0"/>
                      <a:pt x="10" y="1"/>
                    </a:cubicBezTo>
                    <a:cubicBezTo>
                      <a:pt x="10" y="1"/>
                      <a:pt x="9" y="1"/>
                      <a:pt x="8" y="1"/>
                    </a:cubicBezTo>
                    <a:cubicBezTo>
                      <a:pt x="6" y="3"/>
                      <a:pt x="5" y="4"/>
                      <a:pt x="5" y="6"/>
                    </a:cubicBezTo>
                    <a:cubicBezTo>
                      <a:pt x="5" y="9"/>
                      <a:pt x="3" y="13"/>
                      <a:pt x="3" y="19"/>
                    </a:cubicBezTo>
                    <a:cubicBezTo>
                      <a:pt x="2" y="26"/>
                      <a:pt x="1" y="25"/>
                      <a:pt x="0" y="30"/>
                    </a:cubicBezTo>
                    <a:cubicBezTo>
                      <a:pt x="0" y="35"/>
                      <a:pt x="2" y="34"/>
                      <a:pt x="3" y="35"/>
                    </a:cubicBezTo>
                    <a:cubicBezTo>
                      <a:pt x="3" y="35"/>
                      <a:pt x="3" y="37"/>
                      <a:pt x="2" y="38"/>
                    </a:cubicBezTo>
                    <a:cubicBezTo>
                      <a:pt x="3" y="39"/>
                      <a:pt x="4" y="40"/>
                      <a:pt x="5" y="40"/>
                    </a:cubicBezTo>
                    <a:cubicBezTo>
                      <a:pt x="9" y="39"/>
                      <a:pt x="12" y="41"/>
                      <a:pt x="16" y="42"/>
                    </a:cubicBezTo>
                    <a:cubicBezTo>
                      <a:pt x="20" y="44"/>
                      <a:pt x="18" y="42"/>
                      <a:pt x="22" y="42"/>
                    </a:cubicBezTo>
                    <a:cubicBezTo>
                      <a:pt x="26" y="43"/>
                      <a:pt x="30" y="43"/>
                      <a:pt x="34" y="41"/>
                    </a:cubicBezTo>
                    <a:cubicBezTo>
                      <a:pt x="37" y="39"/>
                      <a:pt x="38" y="36"/>
                      <a:pt x="40" y="33"/>
                    </a:cubicBezTo>
                    <a:cubicBezTo>
                      <a:pt x="38" y="29"/>
                      <a:pt x="40" y="24"/>
                      <a:pt x="40" y="2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12" name="Freeform 109">
                <a:extLst>
                  <a:ext uri="{FF2B5EF4-FFF2-40B4-BE49-F238E27FC236}">
                    <a16:creationId xmlns:a16="http://schemas.microsoft.com/office/drawing/2014/main" id="{99E2CA1F-A1D0-4B23-B3F8-DC21D7D13DDC}"/>
                  </a:ext>
                </a:extLst>
              </p:cNvPr>
              <p:cNvSpPr>
                <a:spLocks noEditPoints="1"/>
              </p:cNvSpPr>
              <p:nvPr/>
            </p:nvSpPr>
            <p:spPr bwMode="auto">
              <a:xfrm>
                <a:off x="3542025" y="4501348"/>
                <a:ext cx="376418" cy="740288"/>
              </a:xfrm>
              <a:custGeom>
                <a:avLst/>
                <a:gdLst>
                  <a:gd name="T0" fmla="*/ 46 w 163"/>
                  <a:gd name="T1" fmla="*/ 304 h 321"/>
                  <a:gd name="T2" fmla="*/ 43 w 163"/>
                  <a:gd name="T3" fmla="*/ 297 h 321"/>
                  <a:gd name="T4" fmla="*/ 40 w 163"/>
                  <a:gd name="T5" fmla="*/ 319 h 321"/>
                  <a:gd name="T6" fmla="*/ 58 w 163"/>
                  <a:gd name="T7" fmla="*/ 320 h 321"/>
                  <a:gd name="T8" fmla="*/ 62 w 163"/>
                  <a:gd name="T9" fmla="*/ 315 h 321"/>
                  <a:gd name="T10" fmla="*/ 156 w 163"/>
                  <a:gd name="T11" fmla="*/ 33 h 321"/>
                  <a:gd name="T12" fmla="*/ 152 w 163"/>
                  <a:gd name="T13" fmla="*/ 46 h 321"/>
                  <a:gd name="T14" fmla="*/ 138 w 163"/>
                  <a:gd name="T15" fmla="*/ 50 h 321"/>
                  <a:gd name="T16" fmla="*/ 123 w 163"/>
                  <a:gd name="T17" fmla="*/ 48 h 321"/>
                  <a:gd name="T18" fmla="*/ 132 w 163"/>
                  <a:gd name="T19" fmla="*/ 32 h 321"/>
                  <a:gd name="T20" fmla="*/ 108 w 163"/>
                  <a:gd name="T21" fmla="*/ 20 h 321"/>
                  <a:gd name="T22" fmla="*/ 88 w 163"/>
                  <a:gd name="T23" fmla="*/ 3 h 321"/>
                  <a:gd name="T24" fmla="*/ 75 w 163"/>
                  <a:gd name="T25" fmla="*/ 7 h 321"/>
                  <a:gd name="T26" fmla="*/ 59 w 163"/>
                  <a:gd name="T27" fmla="*/ 4 h 321"/>
                  <a:gd name="T28" fmla="*/ 52 w 163"/>
                  <a:gd name="T29" fmla="*/ 18 h 321"/>
                  <a:gd name="T30" fmla="*/ 42 w 163"/>
                  <a:gd name="T31" fmla="*/ 31 h 321"/>
                  <a:gd name="T32" fmla="*/ 43 w 163"/>
                  <a:gd name="T33" fmla="*/ 45 h 321"/>
                  <a:gd name="T34" fmla="*/ 36 w 163"/>
                  <a:gd name="T35" fmla="*/ 56 h 321"/>
                  <a:gd name="T36" fmla="*/ 30 w 163"/>
                  <a:gd name="T37" fmla="*/ 67 h 321"/>
                  <a:gd name="T38" fmla="*/ 26 w 163"/>
                  <a:gd name="T39" fmla="*/ 82 h 321"/>
                  <a:gd name="T40" fmla="*/ 29 w 163"/>
                  <a:gd name="T41" fmla="*/ 98 h 321"/>
                  <a:gd name="T42" fmla="*/ 29 w 163"/>
                  <a:gd name="T43" fmla="*/ 112 h 321"/>
                  <a:gd name="T44" fmla="*/ 26 w 163"/>
                  <a:gd name="T45" fmla="*/ 128 h 321"/>
                  <a:gd name="T46" fmla="*/ 21 w 163"/>
                  <a:gd name="T47" fmla="*/ 147 h 321"/>
                  <a:gd name="T48" fmla="*/ 18 w 163"/>
                  <a:gd name="T49" fmla="*/ 154 h 321"/>
                  <a:gd name="T50" fmla="*/ 15 w 163"/>
                  <a:gd name="T51" fmla="*/ 166 h 321"/>
                  <a:gd name="T52" fmla="*/ 15 w 163"/>
                  <a:gd name="T53" fmla="*/ 177 h 321"/>
                  <a:gd name="T54" fmla="*/ 13 w 163"/>
                  <a:gd name="T55" fmla="*/ 194 h 321"/>
                  <a:gd name="T56" fmla="*/ 15 w 163"/>
                  <a:gd name="T57" fmla="*/ 203 h 321"/>
                  <a:gd name="T58" fmla="*/ 19 w 163"/>
                  <a:gd name="T59" fmla="*/ 211 h 321"/>
                  <a:gd name="T60" fmla="*/ 17 w 163"/>
                  <a:gd name="T61" fmla="*/ 218 h 321"/>
                  <a:gd name="T62" fmla="*/ 15 w 163"/>
                  <a:gd name="T63" fmla="*/ 231 h 321"/>
                  <a:gd name="T64" fmla="*/ 10 w 163"/>
                  <a:gd name="T65" fmla="*/ 241 h 321"/>
                  <a:gd name="T66" fmla="*/ 6 w 163"/>
                  <a:gd name="T67" fmla="*/ 253 h 321"/>
                  <a:gd name="T68" fmla="*/ 2 w 163"/>
                  <a:gd name="T69" fmla="*/ 266 h 321"/>
                  <a:gd name="T70" fmla="*/ 11 w 163"/>
                  <a:gd name="T71" fmla="*/ 274 h 321"/>
                  <a:gd name="T72" fmla="*/ 16 w 163"/>
                  <a:gd name="T73" fmla="*/ 286 h 321"/>
                  <a:gd name="T74" fmla="*/ 34 w 163"/>
                  <a:gd name="T75" fmla="*/ 289 h 321"/>
                  <a:gd name="T76" fmla="*/ 38 w 163"/>
                  <a:gd name="T77" fmla="*/ 282 h 321"/>
                  <a:gd name="T78" fmla="*/ 38 w 163"/>
                  <a:gd name="T79" fmla="*/ 269 h 321"/>
                  <a:gd name="T80" fmla="*/ 47 w 163"/>
                  <a:gd name="T81" fmla="*/ 260 h 321"/>
                  <a:gd name="T82" fmla="*/ 63 w 163"/>
                  <a:gd name="T83" fmla="*/ 243 h 321"/>
                  <a:gd name="T84" fmla="*/ 56 w 163"/>
                  <a:gd name="T85" fmla="*/ 233 h 321"/>
                  <a:gd name="T86" fmla="*/ 64 w 163"/>
                  <a:gd name="T87" fmla="*/ 213 h 321"/>
                  <a:gd name="T88" fmla="*/ 68 w 163"/>
                  <a:gd name="T89" fmla="*/ 203 h 321"/>
                  <a:gd name="T90" fmla="*/ 73 w 163"/>
                  <a:gd name="T91" fmla="*/ 192 h 321"/>
                  <a:gd name="T92" fmla="*/ 78 w 163"/>
                  <a:gd name="T93" fmla="*/ 192 h 321"/>
                  <a:gd name="T94" fmla="*/ 76 w 163"/>
                  <a:gd name="T95" fmla="*/ 187 h 321"/>
                  <a:gd name="T96" fmla="*/ 70 w 163"/>
                  <a:gd name="T97" fmla="*/ 179 h 321"/>
                  <a:gd name="T98" fmla="*/ 82 w 163"/>
                  <a:gd name="T99" fmla="*/ 175 h 321"/>
                  <a:gd name="T100" fmla="*/ 92 w 163"/>
                  <a:gd name="T101" fmla="*/ 162 h 321"/>
                  <a:gd name="T102" fmla="*/ 95 w 163"/>
                  <a:gd name="T103" fmla="*/ 154 h 321"/>
                  <a:gd name="T104" fmla="*/ 131 w 163"/>
                  <a:gd name="T105" fmla="*/ 145 h 321"/>
                  <a:gd name="T106" fmla="*/ 135 w 163"/>
                  <a:gd name="T107" fmla="*/ 129 h 321"/>
                  <a:gd name="T108" fmla="*/ 129 w 163"/>
                  <a:gd name="T109" fmla="*/ 117 h 321"/>
                  <a:gd name="T110" fmla="*/ 126 w 163"/>
                  <a:gd name="T111" fmla="*/ 111 h 321"/>
                  <a:gd name="T112" fmla="*/ 124 w 163"/>
                  <a:gd name="T113" fmla="*/ 103 h 321"/>
                  <a:gd name="T114" fmla="*/ 129 w 163"/>
                  <a:gd name="T115" fmla="*/ 79 h 321"/>
                  <a:gd name="T116" fmla="*/ 153 w 163"/>
                  <a:gd name="T117" fmla="*/ 51 h 321"/>
                  <a:gd name="T118" fmla="*/ 161 w 163"/>
                  <a:gd name="T119" fmla="*/ 33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321">
                    <a:moveTo>
                      <a:pt x="62" y="315"/>
                    </a:moveTo>
                    <a:cubicBezTo>
                      <a:pt x="58" y="315"/>
                      <a:pt x="49" y="307"/>
                      <a:pt x="46" y="304"/>
                    </a:cubicBezTo>
                    <a:cubicBezTo>
                      <a:pt x="44" y="302"/>
                      <a:pt x="46" y="300"/>
                      <a:pt x="43" y="301"/>
                    </a:cubicBezTo>
                    <a:cubicBezTo>
                      <a:pt x="39" y="301"/>
                      <a:pt x="41" y="298"/>
                      <a:pt x="43" y="297"/>
                    </a:cubicBezTo>
                    <a:cubicBezTo>
                      <a:pt x="45" y="296"/>
                      <a:pt x="43" y="293"/>
                      <a:pt x="40" y="293"/>
                    </a:cubicBezTo>
                    <a:cubicBezTo>
                      <a:pt x="40" y="298"/>
                      <a:pt x="39" y="319"/>
                      <a:pt x="40" y="319"/>
                    </a:cubicBezTo>
                    <a:cubicBezTo>
                      <a:pt x="42" y="320"/>
                      <a:pt x="51" y="318"/>
                      <a:pt x="54" y="320"/>
                    </a:cubicBezTo>
                    <a:cubicBezTo>
                      <a:pt x="55" y="320"/>
                      <a:pt x="57" y="321"/>
                      <a:pt x="58" y="320"/>
                    </a:cubicBezTo>
                    <a:cubicBezTo>
                      <a:pt x="59" y="318"/>
                      <a:pt x="65" y="319"/>
                      <a:pt x="68" y="317"/>
                    </a:cubicBezTo>
                    <a:cubicBezTo>
                      <a:pt x="71" y="316"/>
                      <a:pt x="67" y="315"/>
                      <a:pt x="62" y="315"/>
                    </a:cubicBezTo>
                    <a:close/>
                    <a:moveTo>
                      <a:pt x="161" y="33"/>
                    </a:moveTo>
                    <a:cubicBezTo>
                      <a:pt x="160" y="33"/>
                      <a:pt x="158" y="33"/>
                      <a:pt x="156" y="33"/>
                    </a:cubicBezTo>
                    <a:cubicBezTo>
                      <a:pt x="156" y="33"/>
                      <a:pt x="156" y="34"/>
                      <a:pt x="156" y="34"/>
                    </a:cubicBezTo>
                    <a:cubicBezTo>
                      <a:pt x="156" y="37"/>
                      <a:pt x="154" y="46"/>
                      <a:pt x="152" y="46"/>
                    </a:cubicBezTo>
                    <a:cubicBezTo>
                      <a:pt x="149" y="45"/>
                      <a:pt x="147" y="49"/>
                      <a:pt x="145" y="49"/>
                    </a:cubicBezTo>
                    <a:cubicBezTo>
                      <a:pt x="144" y="48"/>
                      <a:pt x="141" y="52"/>
                      <a:pt x="138" y="50"/>
                    </a:cubicBezTo>
                    <a:cubicBezTo>
                      <a:pt x="136" y="49"/>
                      <a:pt x="133" y="51"/>
                      <a:pt x="131" y="49"/>
                    </a:cubicBezTo>
                    <a:cubicBezTo>
                      <a:pt x="129" y="48"/>
                      <a:pt x="123" y="49"/>
                      <a:pt x="123" y="48"/>
                    </a:cubicBezTo>
                    <a:cubicBezTo>
                      <a:pt x="123" y="46"/>
                      <a:pt x="126" y="47"/>
                      <a:pt x="126" y="42"/>
                    </a:cubicBezTo>
                    <a:cubicBezTo>
                      <a:pt x="126" y="38"/>
                      <a:pt x="133" y="33"/>
                      <a:pt x="132" y="32"/>
                    </a:cubicBezTo>
                    <a:cubicBezTo>
                      <a:pt x="131" y="30"/>
                      <a:pt x="119" y="26"/>
                      <a:pt x="117" y="24"/>
                    </a:cubicBezTo>
                    <a:cubicBezTo>
                      <a:pt x="116" y="22"/>
                      <a:pt x="113" y="20"/>
                      <a:pt x="108" y="20"/>
                    </a:cubicBezTo>
                    <a:cubicBezTo>
                      <a:pt x="103" y="19"/>
                      <a:pt x="104" y="17"/>
                      <a:pt x="99" y="14"/>
                    </a:cubicBezTo>
                    <a:cubicBezTo>
                      <a:pt x="96" y="12"/>
                      <a:pt x="90" y="6"/>
                      <a:pt x="88" y="3"/>
                    </a:cubicBezTo>
                    <a:cubicBezTo>
                      <a:pt x="85" y="2"/>
                      <a:pt x="81" y="2"/>
                      <a:pt x="80" y="3"/>
                    </a:cubicBezTo>
                    <a:cubicBezTo>
                      <a:pt x="79" y="4"/>
                      <a:pt x="77" y="11"/>
                      <a:pt x="75" y="7"/>
                    </a:cubicBezTo>
                    <a:cubicBezTo>
                      <a:pt x="74" y="4"/>
                      <a:pt x="70" y="4"/>
                      <a:pt x="66" y="4"/>
                    </a:cubicBezTo>
                    <a:cubicBezTo>
                      <a:pt x="63" y="3"/>
                      <a:pt x="63" y="0"/>
                      <a:pt x="59" y="4"/>
                    </a:cubicBezTo>
                    <a:cubicBezTo>
                      <a:pt x="57" y="6"/>
                      <a:pt x="55" y="7"/>
                      <a:pt x="53" y="9"/>
                    </a:cubicBezTo>
                    <a:cubicBezTo>
                      <a:pt x="53" y="13"/>
                      <a:pt x="52" y="17"/>
                      <a:pt x="52" y="18"/>
                    </a:cubicBezTo>
                    <a:cubicBezTo>
                      <a:pt x="51" y="20"/>
                      <a:pt x="43" y="23"/>
                      <a:pt x="42" y="25"/>
                    </a:cubicBezTo>
                    <a:cubicBezTo>
                      <a:pt x="42" y="27"/>
                      <a:pt x="43" y="30"/>
                      <a:pt x="42" y="31"/>
                    </a:cubicBezTo>
                    <a:cubicBezTo>
                      <a:pt x="40" y="32"/>
                      <a:pt x="45" y="38"/>
                      <a:pt x="43" y="40"/>
                    </a:cubicBezTo>
                    <a:cubicBezTo>
                      <a:pt x="40" y="41"/>
                      <a:pt x="45" y="44"/>
                      <a:pt x="43" y="45"/>
                    </a:cubicBezTo>
                    <a:cubicBezTo>
                      <a:pt x="41" y="47"/>
                      <a:pt x="38" y="47"/>
                      <a:pt x="38" y="49"/>
                    </a:cubicBezTo>
                    <a:cubicBezTo>
                      <a:pt x="38" y="51"/>
                      <a:pt x="38" y="55"/>
                      <a:pt x="36" y="56"/>
                    </a:cubicBezTo>
                    <a:cubicBezTo>
                      <a:pt x="33" y="57"/>
                      <a:pt x="32" y="60"/>
                      <a:pt x="32" y="63"/>
                    </a:cubicBezTo>
                    <a:cubicBezTo>
                      <a:pt x="32" y="66"/>
                      <a:pt x="29" y="64"/>
                      <a:pt x="30" y="67"/>
                    </a:cubicBezTo>
                    <a:cubicBezTo>
                      <a:pt x="31" y="71"/>
                      <a:pt x="32" y="75"/>
                      <a:pt x="30" y="76"/>
                    </a:cubicBezTo>
                    <a:cubicBezTo>
                      <a:pt x="27" y="76"/>
                      <a:pt x="28" y="82"/>
                      <a:pt x="26" y="82"/>
                    </a:cubicBezTo>
                    <a:cubicBezTo>
                      <a:pt x="25" y="82"/>
                      <a:pt x="24" y="88"/>
                      <a:pt x="26" y="91"/>
                    </a:cubicBezTo>
                    <a:cubicBezTo>
                      <a:pt x="29" y="93"/>
                      <a:pt x="29" y="96"/>
                      <a:pt x="29" y="98"/>
                    </a:cubicBezTo>
                    <a:cubicBezTo>
                      <a:pt x="29" y="101"/>
                      <a:pt x="32" y="103"/>
                      <a:pt x="31" y="105"/>
                    </a:cubicBezTo>
                    <a:cubicBezTo>
                      <a:pt x="30" y="108"/>
                      <a:pt x="31" y="111"/>
                      <a:pt x="29" y="112"/>
                    </a:cubicBezTo>
                    <a:cubicBezTo>
                      <a:pt x="27" y="113"/>
                      <a:pt x="29" y="117"/>
                      <a:pt x="26" y="118"/>
                    </a:cubicBezTo>
                    <a:cubicBezTo>
                      <a:pt x="24" y="119"/>
                      <a:pt x="28" y="127"/>
                      <a:pt x="26" y="128"/>
                    </a:cubicBezTo>
                    <a:cubicBezTo>
                      <a:pt x="25" y="130"/>
                      <a:pt x="20" y="131"/>
                      <a:pt x="20" y="136"/>
                    </a:cubicBezTo>
                    <a:cubicBezTo>
                      <a:pt x="20" y="141"/>
                      <a:pt x="21" y="144"/>
                      <a:pt x="21" y="147"/>
                    </a:cubicBezTo>
                    <a:cubicBezTo>
                      <a:pt x="20" y="149"/>
                      <a:pt x="23" y="148"/>
                      <a:pt x="23" y="151"/>
                    </a:cubicBezTo>
                    <a:cubicBezTo>
                      <a:pt x="22" y="154"/>
                      <a:pt x="18" y="153"/>
                      <a:pt x="18" y="154"/>
                    </a:cubicBezTo>
                    <a:cubicBezTo>
                      <a:pt x="18" y="156"/>
                      <a:pt x="19" y="160"/>
                      <a:pt x="18" y="161"/>
                    </a:cubicBezTo>
                    <a:cubicBezTo>
                      <a:pt x="16" y="161"/>
                      <a:pt x="15" y="162"/>
                      <a:pt x="15" y="166"/>
                    </a:cubicBezTo>
                    <a:cubicBezTo>
                      <a:pt x="15" y="169"/>
                      <a:pt x="13" y="169"/>
                      <a:pt x="13" y="171"/>
                    </a:cubicBezTo>
                    <a:cubicBezTo>
                      <a:pt x="13" y="173"/>
                      <a:pt x="15" y="175"/>
                      <a:pt x="15" y="177"/>
                    </a:cubicBezTo>
                    <a:cubicBezTo>
                      <a:pt x="15" y="179"/>
                      <a:pt x="16" y="185"/>
                      <a:pt x="14" y="185"/>
                    </a:cubicBezTo>
                    <a:cubicBezTo>
                      <a:pt x="13" y="186"/>
                      <a:pt x="12" y="193"/>
                      <a:pt x="13" y="194"/>
                    </a:cubicBezTo>
                    <a:cubicBezTo>
                      <a:pt x="15" y="195"/>
                      <a:pt x="15" y="197"/>
                      <a:pt x="14" y="198"/>
                    </a:cubicBezTo>
                    <a:cubicBezTo>
                      <a:pt x="13" y="200"/>
                      <a:pt x="17" y="201"/>
                      <a:pt x="15" y="203"/>
                    </a:cubicBezTo>
                    <a:cubicBezTo>
                      <a:pt x="13" y="205"/>
                      <a:pt x="15" y="208"/>
                      <a:pt x="18" y="207"/>
                    </a:cubicBezTo>
                    <a:cubicBezTo>
                      <a:pt x="20" y="207"/>
                      <a:pt x="21" y="211"/>
                      <a:pt x="19" y="211"/>
                    </a:cubicBezTo>
                    <a:cubicBezTo>
                      <a:pt x="16" y="211"/>
                      <a:pt x="13" y="211"/>
                      <a:pt x="16" y="213"/>
                    </a:cubicBezTo>
                    <a:cubicBezTo>
                      <a:pt x="18" y="214"/>
                      <a:pt x="20" y="217"/>
                      <a:pt x="17" y="218"/>
                    </a:cubicBezTo>
                    <a:cubicBezTo>
                      <a:pt x="14" y="219"/>
                      <a:pt x="16" y="221"/>
                      <a:pt x="16" y="224"/>
                    </a:cubicBezTo>
                    <a:cubicBezTo>
                      <a:pt x="15" y="227"/>
                      <a:pt x="18" y="230"/>
                      <a:pt x="15" y="231"/>
                    </a:cubicBezTo>
                    <a:cubicBezTo>
                      <a:pt x="13" y="231"/>
                      <a:pt x="16" y="236"/>
                      <a:pt x="13" y="236"/>
                    </a:cubicBezTo>
                    <a:cubicBezTo>
                      <a:pt x="10" y="237"/>
                      <a:pt x="12" y="240"/>
                      <a:pt x="10" y="241"/>
                    </a:cubicBezTo>
                    <a:cubicBezTo>
                      <a:pt x="7" y="243"/>
                      <a:pt x="12" y="246"/>
                      <a:pt x="10" y="248"/>
                    </a:cubicBezTo>
                    <a:cubicBezTo>
                      <a:pt x="7" y="249"/>
                      <a:pt x="9" y="253"/>
                      <a:pt x="6" y="253"/>
                    </a:cubicBezTo>
                    <a:cubicBezTo>
                      <a:pt x="4" y="253"/>
                      <a:pt x="2" y="257"/>
                      <a:pt x="2" y="259"/>
                    </a:cubicBezTo>
                    <a:cubicBezTo>
                      <a:pt x="2" y="260"/>
                      <a:pt x="0" y="264"/>
                      <a:pt x="2" y="266"/>
                    </a:cubicBezTo>
                    <a:cubicBezTo>
                      <a:pt x="4" y="268"/>
                      <a:pt x="2" y="270"/>
                      <a:pt x="4" y="271"/>
                    </a:cubicBezTo>
                    <a:cubicBezTo>
                      <a:pt x="6" y="272"/>
                      <a:pt x="12" y="271"/>
                      <a:pt x="11" y="274"/>
                    </a:cubicBezTo>
                    <a:cubicBezTo>
                      <a:pt x="10" y="277"/>
                      <a:pt x="11" y="283"/>
                      <a:pt x="12" y="283"/>
                    </a:cubicBezTo>
                    <a:cubicBezTo>
                      <a:pt x="13" y="283"/>
                      <a:pt x="14" y="287"/>
                      <a:pt x="16" y="286"/>
                    </a:cubicBezTo>
                    <a:cubicBezTo>
                      <a:pt x="18" y="286"/>
                      <a:pt x="26" y="285"/>
                      <a:pt x="30" y="286"/>
                    </a:cubicBezTo>
                    <a:cubicBezTo>
                      <a:pt x="32" y="287"/>
                      <a:pt x="33" y="288"/>
                      <a:pt x="34" y="289"/>
                    </a:cubicBezTo>
                    <a:cubicBezTo>
                      <a:pt x="36" y="288"/>
                      <a:pt x="41" y="291"/>
                      <a:pt x="42" y="290"/>
                    </a:cubicBezTo>
                    <a:cubicBezTo>
                      <a:pt x="43" y="288"/>
                      <a:pt x="37" y="284"/>
                      <a:pt x="38" y="282"/>
                    </a:cubicBezTo>
                    <a:cubicBezTo>
                      <a:pt x="38" y="280"/>
                      <a:pt x="37" y="278"/>
                      <a:pt x="37" y="276"/>
                    </a:cubicBezTo>
                    <a:cubicBezTo>
                      <a:pt x="37" y="274"/>
                      <a:pt x="36" y="270"/>
                      <a:pt x="38" y="269"/>
                    </a:cubicBezTo>
                    <a:cubicBezTo>
                      <a:pt x="41" y="267"/>
                      <a:pt x="41" y="265"/>
                      <a:pt x="43" y="265"/>
                    </a:cubicBezTo>
                    <a:cubicBezTo>
                      <a:pt x="44" y="266"/>
                      <a:pt x="47" y="264"/>
                      <a:pt x="47" y="260"/>
                    </a:cubicBezTo>
                    <a:cubicBezTo>
                      <a:pt x="48" y="255"/>
                      <a:pt x="50" y="254"/>
                      <a:pt x="53" y="251"/>
                    </a:cubicBezTo>
                    <a:cubicBezTo>
                      <a:pt x="57" y="247"/>
                      <a:pt x="64" y="244"/>
                      <a:pt x="63" y="243"/>
                    </a:cubicBezTo>
                    <a:cubicBezTo>
                      <a:pt x="62" y="241"/>
                      <a:pt x="64" y="237"/>
                      <a:pt x="64" y="235"/>
                    </a:cubicBezTo>
                    <a:cubicBezTo>
                      <a:pt x="64" y="233"/>
                      <a:pt x="58" y="234"/>
                      <a:pt x="56" y="233"/>
                    </a:cubicBezTo>
                    <a:cubicBezTo>
                      <a:pt x="54" y="232"/>
                      <a:pt x="47" y="227"/>
                      <a:pt x="51" y="221"/>
                    </a:cubicBezTo>
                    <a:cubicBezTo>
                      <a:pt x="54" y="214"/>
                      <a:pt x="62" y="213"/>
                      <a:pt x="64" y="213"/>
                    </a:cubicBezTo>
                    <a:cubicBezTo>
                      <a:pt x="66" y="213"/>
                      <a:pt x="64" y="210"/>
                      <a:pt x="66" y="209"/>
                    </a:cubicBezTo>
                    <a:cubicBezTo>
                      <a:pt x="67" y="208"/>
                      <a:pt x="68" y="206"/>
                      <a:pt x="68" y="203"/>
                    </a:cubicBezTo>
                    <a:cubicBezTo>
                      <a:pt x="68" y="200"/>
                      <a:pt x="68" y="195"/>
                      <a:pt x="71" y="195"/>
                    </a:cubicBezTo>
                    <a:cubicBezTo>
                      <a:pt x="74" y="195"/>
                      <a:pt x="75" y="193"/>
                      <a:pt x="73" y="192"/>
                    </a:cubicBezTo>
                    <a:cubicBezTo>
                      <a:pt x="71" y="192"/>
                      <a:pt x="70" y="190"/>
                      <a:pt x="74" y="189"/>
                    </a:cubicBezTo>
                    <a:cubicBezTo>
                      <a:pt x="77" y="189"/>
                      <a:pt x="76" y="192"/>
                      <a:pt x="78" y="192"/>
                    </a:cubicBezTo>
                    <a:cubicBezTo>
                      <a:pt x="80" y="192"/>
                      <a:pt x="84" y="188"/>
                      <a:pt x="81" y="186"/>
                    </a:cubicBezTo>
                    <a:cubicBezTo>
                      <a:pt x="78" y="183"/>
                      <a:pt x="77" y="187"/>
                      <a:pt x="76" y="187"/>
                    </a:cubicBezTo>
                    <a:cubicBezTo>
                      <a:pt x="74" y="187"/>
                      <a:pt x="73" y="185"/>
                      <a:pt x="71" y="185"/>
                    </a:cubicBezTo>
                    <a:cubicBezTo>
                      <a:pt x="70" y="185"/>
                      <a:pt x="71" y="180"/>
                      <a:pt x="70" y="179"/>
                    </a:cubicBezTo>
                    <a:cubicBezTo>
                      <a:pt x="69" y="177"/>
                      <a:pt x="68" y="173"/>
                      <a:pt x="70" y="171"/>
                    </a:cubicBezTo>
                    <a:cubicBezTo>
                      <a:pt x="71" y="169"/>
                      <a:pt x="77" y="174"/>
                      <a:pt x="82" y="175"/>
                    </a:cubicBezTo>
                    <a:cubicBezTo>
                      <a:pt x="88" y="175"/>
                      <a:pt x="92" y="172"/>
                      <a:pt x="92" y="170"/>
                    </a:cubicBezTo>
                    <a:cubicBezTo>
                      <a:pt x="92" y="168"/>
                      <a:pt x="89" y="165"/>
                      <a:pt x="92" y="162"/>
                    </a:cubicBezTo>
                    <a:cubicBezTo>
                      <a:pt x="96" y="160"/>
                      <a:pt x="93" y="160"/>
                      <a:pt x="92" y="157"/>
                    </a:cubicBezTo>
                    <a:cubicBezTo>
                      <a:pt x="91" y="154"/>
                      <a:pt x="94" y="152"/>
                      <a:pt x="95" y="154"/>
                    </a:cubicBezTo>
                    <a:cubicBezTo>
                      <a:pt x="96" y="155"/>
                      <a:pt x="107" y="154"/>
                      <a:pt x="116" y="152"/>
                    </a:cubicBezTo>
                    <a:cubicBezTo>
                      <a:pt x="124" y="150"/>
                      <a:pt x="130" y="147"/>
                      <a:pt x="131" y="145"/>
                    </a:cubicBezTo>
                    <a:cubicBezTo>
                      <a:pt x="131" y="142"/>
                      <a:pt x="137" y="136"/>
                      <a:pt x="138" y="134"/>
                    </a:cubicBezTo>
                    <a:cubicBezTo>
                      <a:pt x="140" y="132"/>
                      <a:pt x="138" y="129"/>
                      <a:pt x="135" y="129"/>
                    </a:cubicBezTo>
                    <a:cubicBezTo>
                      <a:pt x="131" y="128"/>
                      <a:pt x="131" y="124"/>
                      <a:pt x="133" y="122"/>
                    </a:cubicBezTo>
                    <a:cubicBezTo>
                      <a:pt x="135" y="120"/>
                      <a:pt x="132" y="117"/>
                      <a:pt x="129" y="117"/>
                    </a:cubicBezTo>
                    <a:cubicBezTo>
                      <a:pt x="126" y="117"/>
                      <a:pt x="120" y="114"/>
                      <a:pt x="123" y="112"/>
                    </a:cubicBezTo>
                    <a:cubicBezTo>
                      <a:pt x="125" y="110"/>
                      <a:pt x="125" y="110"/>
                      <a:pt x="126" y="111"/>
                    </a:cubicBezTo>
                    <a:cubicBezTo>
                      <a:pt x="127" y="110"/>
                      <a:pt x="127" y="108"/>
                      <a:pt x="127" y="108"/>
                    </a:cubicBezTo>
                    <a:cubicBezTo>
                      <a:pt x="126" y="107"/>
                      <a:pt x="124" y="108"/>
                      <a:pt x="124" y="103"/>
                    </a:cubicBezTo>
                    <a:cubicBezTo>
                      <a:pt x="125" y="98"/>
                      <a:pt x="126" y="99"/>
                      <a:pt x="127" y="92"/>
                    </a:cubicBezTo>
                    <a:cubicBezTo>
                      <a:pt x="127" y="86"/>
                      <a:pt x="129" y="82"/>
                      <a:pt x="129" y="79"/>
                    </a:cubicBezTo>
                    <a:cubicBezTo>
                      <a:pt x="129" y="75"/>
                      <a:pt x="135" y="71"/>
                      <a:pt x="139" y="66"/>
                    </a:cubicBezTo>
                    <a:cubicBezTo>
                      <a:pt x="142" y="60"/>
                      <a:pt x="150" y="53"/>
                      <a:pt x="153" y="51"/>
                    </a:cubicBezTo>
                    <a:cubicBezTo>
                      <a:pt x="156" y="49"/>
                      <a:pt x="162" y="47"/>
                      <a:pt x="163" y="46"/>
                    </a:cubicBezTo>
                    <a:cubicBezTo>
                      <a:pt x="163" y="44"/>
                      <a:pt x="163" y="34"/>
                      <a:pt x="161" y="3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13" name="Freeform 110">
                <a:extLst>
                  <a:ext uri="{FF2B5EF4-FFF2-40B4-BE49-F238E27FC236}">
                    <a16:creationId xmlns:a16="http://schemas.microsoft.com/office/drawing/2014/main" id="{E4F95AF0-685F-4209-8EC3-F5B3ABB953C3}"/>
                  </a:ext>
                </a:extLst>
              </p:cNvPr>
              <p:cNvSpPr>
                <a:spLocks/>
              </p:cNvSpPr>
              <p:nvPr/>
            </p:nvSpPr>
            <p:spPr bwMode="auto">
              <a:xfrm>
                <a:off x="3503129" y="4418536"/>
                <a:ext cx="163114" cy="836902"/>
              </a:xfrm>
              <a:custGeom>
                <a:avLst/>
                <a:gdLst>
                  <a:gd name="T0" fmla="*/ 28 w 71"/>
                  <a:gd name="T1" fmla="*/ 310 h 363"/>
                  <a:gd name="T2" fmla="*/ 19 w 71"/>
                  <a:gd name="T3" fmla="*/ 295 h 363"/>
                  <a:gd name="T4" fmla="*/ 27 w 71"/>
                  <a:gd name="T5" fmla="*/ 277 h 363"/>
                  <a:gd name="T6" fmla="*/ 33 w 71"/>
                  <a:gd name="T7" fmla="*/ 260 h 363"/>
                  <a:gd name="T8" fmla="*/ 36 w 71"/>
                  <a:gd name="T9" fmla="*/ 247 h 363"/>
                  <a:gd name="T10" fmla="*/ 31 w 71"/>
                  <a:gd name="T11" fmla="*/ 234 h 363"/>
                  <a:gd name="T12" fmla="*/ 32 w 71"/>
                  <a:gd name="T13" fmla="*/ 213 h 363"/>
                  <a:gd name="T14" fmla="*/ 35 w 71"/>
                  <a:gd name="T15" fmla="*/ 197 h 363"/>
                  <a:gd name="T16" fmla="*/ 38 w 71"/>
                  <a:gd name="T17" fmla="*/ 183 h 363"/>
                  <a:gd name="T18" fmla="*/ 43 w 71"/>
                  <a:gd name="T19" fmla="*/ 154 h 363"/>
                  <a:gd name="T20" fmla="*/ 46 w 71"/>
                  <a:gd name="T21" fmla="*/ 134 h 363"/>
                  <a:gd name="T22" fmla="*/ 47 w 71"/>
                  <a:gd name="T23" fmla="*/ 112 h 363"/>
                  <a:gd name="T24" fmla="*/ 53 w 71"/>
                  <a:gd name="T25" fmla="*/ 92 h 363"/>
                  <a:gd name="T26" fmla="*/ 60 w 71"/>
                  <a:gd name="T27" fmla="*/ 76 h 363"/>
                  <a:gd name="T28" fmla="*/ 69 w 71"/>
                  <a:gd name="T29" fmla="*/ 54 h 363"/>
                  <a:gd name="T30" fmla="*/ 63 w 71"/>
                  <a:gd name="T31" fmla="*/ 37 h 363"/>
                  <a:gd name="T32" fmla="*/ 59 w 71"/>
                  <a:gd name="T33" fmla="*/ 18 h 363"/>
                  <a:gd name="T34" fmla="*/ 50 w 71"/>
                  <a:gd name="T35" fmla="*/ 1 h 363"/>
                  <a:gd name="T36" fmla="*/ 45 w 71"/>
                  <a:gd name="T37" fmla="*/ 16 h 363"/>
                  <a:gd name="T38" fmla="*/ 44 w 71"/>
                  <a:gd name="T39" fmla="*/ 53 h 363"/>
                  <a:gd name="T40" fmla="*/ 37 w 71"/>
                  <a:gd name="T41" fmla="*/ 91 h 363"/>
                  <a:gd name="T42" fmla="*/ 34 w 71"/>
                  <a:gd name="T43" fmla="*/ 116 h 363"/>
                  <a:gd name="T44" fmla="*/ 29 w 71"/>
                  <a:gd name="T45" fmla="*/ 149 h 363"/>
                  <a:gd name="T46" fmla="*/ 18 w 71"/>
                  <a:gd name="T47" fmla="*/ 179 h 363"/>
                  <a:gd name="T48" fmla="*/ 17 w 71"/>
                  <a:gd name="T49" fmla="*/ 204 h 363"/>
                  <a:gd name="T50" fmla="*/ 12 w 71"/>
                  <a:gd name="T51" fmla="*/ 227 h 363"/>
                  <a:gd name="T52" fmla="*/ 22 w 71"/>
                  <a:gd name="T53" fmla="*/ 215 h 363"/>
                  <a:gd name="T54" fmla="*/ 24 w 71"/>
                  <a:gd name="T55" fmla="*/ 228 h 363"/>
                  <a:gd name="T56" fmla="*/ 21 w 71"/>
                  <a:gd name="T57" fmla="*/ 244 h 363"/>
                  <a:gd name="T58" fmla="*/ 17 w 71"/>
                  <a:gd name="T59" fmla="*/ 254 h 363"/>
                  <a:gd name="T60" fmla="*/ 16 w 71"/>
                  <a:gd name="T61" fmla="*/ 252 h 363"/>
                  <a:gd name="T62" fmla="*/ 10 w 71"/>
                  <a:gd name="T63" fmla="*/ 255 h 363"/>
                  <a:gd name="T64" fmla="*/ 1 w 71"/>
                  <a:gd name="T65" fmla="*/ 267 h 363"/>
                  <a:gd name="T66" fmla="*/ 11 w 71"/>
                  <a:gd name="T67" fmla="*/ 268 h 363"/>
                  <a:gd name="T68" fmla="*/ 17 w 71"/>
                  <a:gd name="T69" fmla="*/ 277 h 363"/>
                  <a:gd name="T70" fmla="*/ 7 w 71"/>
                  <a:gd name="T71" fmla="*/ 280 h 363"/>
                  <a:gd name="T72" fmla="*/ 9 w 71"/>
                  <a:gd name="T73" fmla="*/ 285 h 363"/>
                  <a:gd name="T74" fmla="*/ 4 w 71"/>
                  <a:gd name="T75" fmla="*/ 294 h 363"/>
                  <a:gd name="T76" fmla="*/ 10 w 71"/>
                  <a:gd name="T77" fmla="*/ 297 h 363"/>
                  <a:gd name="T78" fmla="*/ 11 w 71"/>
                  <a:gd name="T79" fmla="*/ 305 h 363"/>
                  <a:gd name="T80" fmla="*/ 6 w 71"/>
                  <a:gd name="T81" fmla="*/ 315 h 363"/>
                  <a:gd name="T82" fmla="*/ 16 w 71"/>
                  <a:gd name="T83" fmla="*/ 316 h 363"/>
                  <a:gd name="T84" fmla="*/ 20 w 71"/>
                  <a:gd name="T85" fmla="*/ 320 h 363"/>
                  <a:gd name="T86" fmla="*/ 15 w 71"/>
                  <a:gd name="T87" fmla="*/ 329 h 363"/>
                  <a:gd name="T88" fmla="*/ 29 w 71"/>
                  <a:gd name="T89" fmla="*/ 329 h 363"/>
                  <a:gd name="T90" fmla="*/ 19 w 71"/>
                  <a:gd name="T91" fmla="*/ 336 h 363"/>
                  <a:gd name="T92" fmla="*/ 30 w 71"/>
                  <a:gd name="T93" fmla="*/ 335 h 363"/>
                  <a:gd name="T94" fmla="*/ 18 w 71"/>
                  <a:gd name="T95" fmla="*/ 343 h 363"/>
                  <a:gd name="T96" fmla="*/ 29 w 71"/>
                  <a:gd name="T97" fmla="*/ 344 h 363"/>
                  <a:gd name="T98" fmla="*/ 45 w 71"/>
                  <a:gd name="T99" fmla="*/ 328 h 363"/>
                  <a:gd name="T100" fmla="*/ 50 w 71"/>
                  <a:gd name="T101" fmla="*/ 337 h 363"/>
                  <a:gd name="T102" fmla="*/ 43 w 71"/>
                  <a:gd name="T103" fmla="*/ 340 h 363"/>
                  <a:gd name="T104" fmla="*/ 35 w 71"/>
                  <a:gd name="T105" fmla="*/ 347 h 363"/>
                  <a:gd name="T106" fmla="*/ 41 w 71"/>
                  <a:gd name="T107" fmla="*/ 358 h 363"/>
                  <a:gd name="T108" fmla="*/ 52 w 71"/>
                  <a:gd name="T109" fmla="*/ 357 h 363"/>
                  <a:gd name="T110" fmla="*/ 64 w 71"/>
                  <a:gd name="T111" fmla="*/ 357 h 363"/>
                  <a:gd name="T112" fmla="*/ 57 w 71"/>
                  <a:gd name="T113" fmla="*/ 355 h 363"/>
                  <a:gd name="T114" fmla="*/ 50 w 71"/>
                  <a:gd name="T115" fmla="*/ 326 h 363"/>
                  <a:gd name="T116" fmla="*/ 33 w 71"/>
                  <a:gd name="T117" fmla="*/ 3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363">
                    <a:moveTo>
                      <a:pt x="33" y="322"/>
                    </a:moveTo>
                    <a:cubicBezTo>
                      <a:pt x="31" y="323"/>
                      <a:pt x="30" y="319"/>
                      <a:pt x="29" y="319"/>
                    </a:cubicBezTo>
                    <a:cubicBezTo>
                      <a:pt x="28" y="319"/>
                      <a:pt x="27" y="313"/>
                      <a:pt x="28" y="310"/>
                    </a:cubicBezTo>
                    <a:cubicBezTo>
                      <a:pt x="29" y="307"/>
                      <a:pt x="23" y="308"/>
                      <a:pt x="21" y="307"/>
                    </a:cubicBezTo>
                    <a:cubicBezTo>
                      <a:pt x="19" y="306"/>
                      <a:pt x="21" y="304"/>
                      <a:pt x="19" y="302"/>
                    </a:cubicBezTo>
                    <a:cubicBezTo>
                      <a:pt x="17" y="300"/>
                      <a:pt x="19" y="296"/>
                      <a:pt x="19" y="295"/>
                    </a:cubicBezTo>
                    <a:cubicBezTo>
                      <a:pt x="19" y="293"/>
                      <a:pt x="21" y="289"/>
                      <a:pt x="23" y="289"/>
                    </a:cubicBezTo>
                    <a:cubicBezTo>
                      <a:pt x="26" y="289"/>
                      <a:pt x="24" y="285"/>
                      <a:pt x="27" y="284"/>
                    </a:cubicBezTo>
                    <a:cubicBezTo>
                      <a:pt x="29" y="282"/>
                      <a:pt x="24" y="279"/>
                      <a:pt x="27" y="277"/>
                    </a:cubicBezTo>
                    <a:cubicBezTo>
                      <a:pt x="29" y="276"/>
                      <a:pt x="27" y="273"/>
                      <a:pt x="30" y="272"/>
                    </a:cubicBezTo>
                    <a:cubicBezTo>
                      <a:pt x="33" y="272"/>
                      <a:pt x="30" y="267"/>
                      <a:pt x="32" y="267"/>
                    </a:cubicBezTo>
                    <a:cubicBezTo>
                      <a:pt x="35" y="266"/>
                      <a:pt x="32" y="263"/>
                      <a:pt x="33" y="260"/>
                    </a:cubicBezTo>
                    <a:cubicBezTo>
                      <a:pt x="33" y="257"/>
                      <a:pt x="31" y="255"/>
                      <a:pt x="34" y="254"/>
                    </a:cubicBezTo>
                    <a:cubicBezTo>
                      <a:pt x="37" y="253"/>
                      <a:pt x="35" y="250"/>
                      <a:pt x="33" y="249"/>
                    </a:cubicBezTo>
                    <a:cubicBezTo>
                      <a:pt x="30" y="247"/>
                      <a:pt x="33" y="247"/>
                      <a:pt x="36" y="247"/>
                    </a:cubicBezTo>
                    <a:cubicBezTo>
                      <a:pt x="38" y="247"/>
                      <a:pt x="37" y="243"/>
                      <a:pt x="35" y="243"/>
                    </a:cubicBezTo>
                    <a:cubicBezTo>
                      <a:pt x="32" y="244"/>
                      <a:pt x="30" y="241"/>
                      <a:pt x="32" y="239"/>
                    </a:cubicBezTo>
                    <a:cubicBezTo>
                      <a:pt x="34" y="237"/>
                      <a:pt x="30" y="236"/>
                      <a:pt x="31" y="234"/>
                    </a:cubicBezTo>
                    <a:cubicBezTo>
                      <a:pt x="32" y="233"/>
                      <a:pt x="32" y="231"/>
                      <a:pt x="30" y="230"/>
                    </a:cubicBezTo>
                    <a:cubicBezTo>
                      <a:pt x="29" y="229"/>
                      <a:pt x="30" y="222"/>
                      <a:pt x="31" y="221"/>
                    </a:cubicBezTo>
                    <a:cubicBezTo>
                      <a:pt x="33" y="221"/>
                      <a:pt x="32" y="215"/>
                      <a:pt x="32" y="213"/>
                    </a:cubicBezTo>
                    <a:cubicBezTo>
                      <a:pt x="32" y="211"/>
                      <a:pt x="30" y="209"/>
                      <a:pt x="30" y="207"/>
                    </a:cubicBezTo>
                    <a:cubicBezTo>
                      <a:pt x="30" y="205"/>
                      <a:pt x="32" y="205"/>
                      <a:pt x="32" y="202"/>
                    </a:cubicBezTo>
                    <a:cubicBezTo>
                      <a:pt x="32" y="198"/>
                      <a:pt x="33" y="197"/>
                      <a:pt x="35" y="197"/>
                    </a:cubicBezTo>
                    <a:cubicBezTo>
                      <a:pt x="36" y="196"/>
                      <a:pt x="35" y="192"/>
                      <a:pt x="35" y="190"/>
                    </a:cubicBezTo>
                    <a:cubicBezTo>
                      <a:pt x="35" y="189"/>
                      <a:pt x="39" y="190"/>
                      <a:pt x="40" y="187"/>
                    </a:cubicBezTo>
                    <a:cubicBezTo>
                      <a:pt x="40" y="184"/>
                      <a:pt x="37" y="185"/>
                      <a:pt x="38" y="183"/>
                    </a:cubicBezTo>
                    <a:cubicBezTo>
                      <a:pt x="38" y="180"/>
                      <a:pt x="37" y="177"/>
                      <a:pt x="37" y="172"/>
                    </a:cubicBezTo>
                    <a:cubicBezTo>
                      <a:pt x="37" y="167"/>
                      <a:pt x="42" y="166"/>
                      <a:pt x="43" y="164"/>
                    </a:cubicBezTo>
                    <a:cubicBezTo>
                      <a:pt x="45" y="163"/>
                      <a:pt x="41" y="155"/>
                      <a:pt x="43" y="154"/>
                    </a:cubicBezTo>
                    <a:cubicBezTo>
                      <a:pt x="46" y="153"/>
                      <a:pt x="44" y="149"/>
                      <a:pt x="46" y="148"/>
                    </a:cubicBezTo>
                    <a:cubicBezTo>
                      <a:pt x="48" y="147"/>
                      <a:pt x="47" y="144"/>
                      <a:pt x="48" y="141"/>
                    </a:cubicBezTo>
                    <a:cubicBezTo>
                      <a:pt x="49" y="139"/>
                      <a:pt x="46" y="137"/>
                      <a:pt x="46" y="134"/>
                    </a:cubicBezTo>
                    <a:cubicBezTo>
                      <a:pt x="46" y="132"/>
                      <a:pt x="46" y="129"/>
                      <a:pt x="43" y="127"/>
                    </a:cubicBezTo>
                    <a:cubicBezTo>
                      <a:pt x="41" y="124"/>
                      <a:pt x="42" y="118"/>
                      <a:pt x="43" y="118"/>
                    </a:cubicBezTo>
                    <a:cubicBezTo>
                      <a:pt x="45" y="118"/>
                      <a:pt x="44" y="112"/>
                      <a:pt x="47" y="112"/>
                    </a:cubicBezTo>
                    <a:cubicBezTo>
                      <a:pt x="49" y="111"/>
                      <a:pt x="48" y="107"/>
                      <a:pt x="47" y="103"/>
                    </a:cubicBezTo>
                    <a:cubicBezTo>
                      <a:pt x="46" y="100"/>
                      <a:pt x="49" y="102"/>
                      <a:pt x="49" y="99"/>
                    </a:cubicBezTo>
                    <a:cubicBezTo>
                      <a:pt x="49" y="96"/>
                      <a:pt x="50" y="93"/>
                      <a:pt x="53" y="92"/>
                    </a:cubicBezTo>
                    <a:cubicBezTo>
                      <a:pt x="55" y="91"/>
                      <a:pt x="55" y="87"/>
                      <a:pt x="55" y="85"/>
                    </a:cubicBezTo>
                    <a:cubicBezTo>
                      <a:pt x="55" y="83"/>
                      <a:pt x="58" y="83"/>
                      <a:pt x="60" y="81"/>
                    </a:cubicBezTo>
                    <a:cubicBezTo>
                      <a:pt x="62" y="80"/>
                      <a:pt x="57" y="77"/>
                      <a:pt x="60" y="76"/>
                    </a:cubicBezTo>
                    <a:cubicBezTo>
                      <a:pt x="62" y="74"/>
                      <a:pt x="57" y="68"/>
                      <a:pt x="59" y="67"/>
                    </a:cubicBezTo>
                    <a:cubicBezTo>
                      <a:pt x="60" y="66"/>
                      <a:pt x="59" y="63"/>
                      <a:pt x="59" y="61"/>
                    </a:cubicBezTo>
                    <a:cubicBezTo>
                      <a:pt x="60" y="59"/>
                      <a:pt x="68" y="56"/>
                      <a:pt x="69" y="54"/>
                    </a:cubicBezTo>
                    <a:cubicBezTo>
                      <a:pt x="69" y="53"/>
                      <a:pt x="70" y="49"/>
                      <a:pt x="70" y="45"/>
                    </a:cubicBezTo>
                    <a:cubicBezTo>
                      <a:pt x="68" y="46"/>
                      <a:pt x="66" y="47"/>
                      <a:pt x="65" y="46"/>
                    </a:cubicBezTo>
                    <a:cubicBezTo>
                      <a:pt x="64" y="45"/>
                      <a:pt x="65" y="40"/>
                      <a:pt x="63" y="37"/>
                    </a:cubicBezTo>
                    <a:cubicBezTo>
                      <a:pt x="61" y="35"/>
                      <a:pt x="63" y="31"/>
                      <a:pt x="60" y="30"/>
                    </a:cubicBezTo>
                    <a:cubicBezTo>
                      <a:pt x="58" y="29"/>
                      <a:pt x="56" y="25"/>
                      <a:pt x="58" y="23"/>
                    </a:cubicBezTo>
                    <a:cubicBezTo>
                      <a:pt x="59" y="22"/>
                      <a:pt x="58" y="19"/>
                      <a:pt x="59" y="18"/>
                    </a:cubicBezTo>
                    <a:cubicBezTo>
                      <a:pt x="61" y="16"/>
                      <a:pt x="58" y="16"/>
                      <a:pt x="56" y="13"/>
                    </a:cubicBezTo>
                    <a:cubicBezTo>
                      <a:pt x="54" y="10"/>
                      <a:pt x="57" y="7"/>
                      <a:pt x="54" y="5"/>
                    </a:cubicBezTo>
                    <a:cubicBezTo>
                      <a:pt x="51" y="2"/>
                      <a:pt x="51" y="0"/>
                      <a:pt x="50" y="1"/>
                    </a:cubicBezTo>
                    <a:cubicBezTo>
                      <a:pt x="50" y="2"/>
                      <a:pt x="49" y="6"/>
                      <a:pt x="47" y="7"/>
                    </a:cubicBezTo>
                    <a:cubicBezTo>
                      <a:pt x="47" y="8"/>
                      <a:pt x="46" y="8"/>
                      <a:pt x="45" y="9"/>
                    </a:cubicBezTo>
                    <a:cubicBezTo>
                      <a:pt x="45" y="11"/>
                      <a:pt x="45" y="14"/>
                      <a:pt x="45" y="16"/>
                    </a:cubicBezTo>
                    <a:cubicBezTo>
                      <a:pt x="46" y="19"/>
                      <a:pt x="47" y="32"/>
                      <a:pt x="46" y="37"/>
                    </a:cubicBezTo>
                    <a:cubicBezTo>
                      <a:pt x="45" y="42"/>
                      <a:pt x="44" y="46"/>
                      <a:pt x="43" y="49"/>
                    </a:cubicBezTo>
                    <a:cubicBezTo>
                      <a:pt x="42" y="52"/>
                      <a:pt x="45" y="52"/>
                      <a:pt x="44" y="53"/>
                    </a:cubicBezTo>
                    <a:cubicBezTo>
                      <a:pt x="42" y="55"/>
                      <a:pt x="43" y="58"/>
                      <a:pt x="43" y="64"/>
                    </a:cubicBezTo>
                    <a:cubicBezTo>
                      <a:pt x="43" y="70"/>
                      <a:pt x="40" y="79"/>
                      <a:pt x="39" y="83"/>
                    </a:cubicBezTo>
                    <a:cubicBezTo>
                      <a:pt x="39" y="86"/>
                      <a:pt x="37" y="87"/>
                      <a:pt x="37" y="91"/>
                    </a:cubicBezTo>
                    <a:cubicBezTo>
                      <a:pt x="38" y="94"/>
                      <a:pt x="36" y="96"/>
                      <a:pt x="34" y="98"/>
                    </a:cubicBezTo>
                    <a:cubicBezTo>
                      <a:pt x="32" y="99"/>
                      <a:pt x="37" y="105"/>
                      <a:pt x="37" y="107"/>
                    </a:cubicBezTo>
                    <a:cubicBezTo>
                      <a:pt x="36" y="110"/>
                      <a:pt x="33" y="112"/>
                      <a:pt x="34" y="116"/>
                    </a:cubicBezTo>
                    <a:cubicBezTo>
                      <a:pt x="35" y="122"/>
                      <a:pt x="34" y="132"/>
                      <a:pt x="34" y="134"/>
                    </a:cubicBezTo>
                    <a:cubicBezTo>
                      <a:pt x="34" y="136"/>
                      <a:pt x="31" y="136"/>
                      <a:pt x="32" y="139"/>
                    </a:cubicBezTo>
                    <a:cubicBezTo>
                      <a:pt x="32" y="143"/>
                      <a:pt x="30" y="144"/>
                      <a:pt x="29" y="149"/>
                    </a:cubicBezTo>
                    <a:cubicBezTo>
                      <a:pt x="28" y="155"/>
                      <a:pt x="24" y="162"/>
                      <a:pt x="23" y="167"/>
                    </a:cubicBezTo>
                    <a:cubicBezTo>
                      <a:pt x="21" y="171"/>
                      <a:pt x="21" y="173"/>
                      <a:pt x="19" y="173"/>
                    </a:cubicBezTo>
                    <a:cubicBezTo>
                      <a:pt x="17" y="173"/>
                      <a:pt x="16" y="175"/>
                      <a:pt x="18" y="179"/>
                    </a:cubicBezTo>
                    <a:cubicBezTo>
                      <a:pt x="20" y="182"/>
                      <a:pt x="17" y="185"/>
                      <a:pt x="19" y="189"/>
                    </a:cubicBezTo>
                    <a:cubicBezTo>
                      <a:pt x="21" y="193"/>
                      <a:pt x="20" y="194"/>
                      <a:pt x="19" y="197"/>
                    </a:cubicBezTo>
                    <a:cubicBezTo>
                      <a:pt x="18" y="201"/>
                      <a:pt x="17" y="201"/>
                      <a:pt x="17" y="204"/>
                    </a:cubicBezTo>
                    <a:cubicBezTo>
                      <a:pt x="17" y="207"/>
                      <a:pt x="14" y="210"/>
                      <a:pt x="16" y="213"/>
                    </a:cubicBezTo>
                    <a:cubicBezTo>
                      <a:pt x="17" y="217"/>
                      <a:pt x="17" y="218"/>
                      <a:pt x="15" y="218"/>
                    </a:cubicBezTo>
                    <a:cubicBezTo>
                      <a:pt x="13" y="218"/>
                      <a:pt x="12" y="221"/>
                      <a:pt x="12" y="227"/>
                    </a:cubicBezTo>
                    <a:cubicBezTo>
                      <a:pt x="11" y="233"/>
                      <a:pt x="11" y="233"/>
                      <a:pt x="15" y="232"/>
                    </a:cubicBezTo>
                    <a:cubicBezTo>
                      <a:pt x="20" y="232"/>
                      <a:pt x="16" y="218"/>
                      <a:pt x="19" y="218"/>
                    </a:cubicBezTo>
                    <a:cubicBezTo>
                      <a:pt x="22" y="218"/>
                      <a:pt x="19" y="216"/>
                      <a:pt x="22" y="215"/>
                    </a:cubicBezTo>
                    <a:cubicBezTo>
                      <a:pt x="25" y="214"/>
                      <a:pt x="22" y="217"/>
                      <a:pt x="24" y="218"/>
                    </a:cubicBezTo>
                    <a:cubicBezTo>
                      <a:pt x="26" y="218"/>
                      <a:pt x="27" y="220"/>
                      <a:pt x="25" y="221"/>
                    </a:cubicBezTo>
                    <a:cubicBezTo>
                      <a:pt x="22" y="223"/>
                      <a:pt x="25" y="226"/>
                      <a:pt x="24" y="228"/>
                    </a:cubicBezTo>
                    <a:cubicBezTo>
                      <a:pt x="23" y="230"/>
                      <a:pt x="21" y="232"/>
                      <a:pt x="22" y="235"/>
                    </a:cubicBezTo>
                    <a:cubicBezTo>
                      <a:pt x="23" y="237"/>
                      <a:pt x="21" y="237"/>
                      <a:pt x="21" y="240"/>
                    </a:cubicBezTo>
                    <a:cubicBezTo>
                      <a:pt x="20" y="243"/>
                      <a:pt x="22" y="243"/>
                      <a:pt x="21" y="244"/>
                    </a:cubicBezTo>
                    <a:cubicBezTo>
                      <a:pt x="20" y="244"/>
                      <a:pt x="23" y="247"/>
                      <a:pt x="21" y="247"/>
                    </a:cubicBezTo>
                    <a:cubicBezTo>
                      <a:pt x="19" y="247"/>
                      <a:pt x="20" y="250"/>
                      <a:pt x="21" y="252"/>
                    </a:cubicBezTo>
                    <a:cubicBezTo>
                      <a:pt x="22" y="254"/>
                      <a:pt x="19" y="253"/>
                      <a:pt x="17" y="254"/>
                    </a:cubicBezTo>
                    <a:cubicBezTo>
                      <a:pt x="15" y="256"/>
                      <a:pt x="19" y="258"/>
                      <a:pt x="18" y="260"/>
                    </a:cubicBezTo>
                    <a:cubicBezTo>
                      <a:pt x="17" y="262"/>
                      <a:pt x="14" y="259"/>
                      <a:pt x="13" y="257"/>
                    </a:cubicBezTo>
                    <a:cubicBezTo>
                      <a:pt x="11" y="256"/>
                      <a:pt x="15" y="254"/>
                      <a:pt x="16" y="252"/>
                    </a:cubicBezTo>
                    <a:cubicBezTo>
                      <a:pt x="18" y="250"/>
                      <a:pt x="15" y="245"/>
                      <a:pt x="12" y="246"/>
                    </a:cubicBezTo>
                    <a:cubicBezTo>
                      <a:pt x="9" y="247"/>
                      <a:pt x="15" y="250"/>
                      <a:pt x="15" y="253"/>
                    </a:cubicBezTo>
                    <a:cubicBezTo>
                      <a:pt x="15" y="255"/>
                      <a:pt x="10" y="252"/>
                      <a:pt x="10" y="255"/>
                    </a:cubicBezTo>
                    <a:cubicBezTo>
                      <a:pt x="10" y="257"/>
                      <a:pt x="7" y="256"/>
                      <a:pt x="6" y="258"/>
                    </a:cubicBezTo>
                    <a:cubicBezTo>
                      <a:pt x="4" y="260"/>
                      <a:pt x="8" y="261"/>
                      <a:pt x="6" y="262"/>
                    </a:cubicBezTo>
                    <a:cubicBezTo>
                      <a:pt x="4" y="262"/>
                      <a:pt x="1" y="265"/>
                      <a:pt x="1" y="267"/>
                    </a:cubicBezTo>
                    <a:cubicBezTo>
                      <a:pt x="1" y="269"/>
                      <a:pt x="3" y="269"/>
                      <a:pt x="3" y="267"/>
                    </a:cubicBezTo>
                    <a:cubicBezTo>
                      <a:pt x="3" y="265"/>
                      <a:pt x="6" y="265"/>
                      <a:pt x="7" y="267"/>
                    </a:cubicBezTo>
                    <a:cubicBezTo>
                      <a:pt x="8" y="269"/>
                      <a:pt x="9" y="267"/>
                      <a:pt x="11" y="268"/>
                    </a:cubicBezTo>
                    <a:cubicBezTo>
                      <a:pt x="14" y="268"/>
                      <a:pt x="13" y="272"/>
                      <a:pt x="12" y="272"/>
                    </a:cubicBezTo>
                    <a:cubicBezTo>
                      <a:pt x="11" y="272"/>
                      <a:pt x="9" y="274"/>
                      <a:pt x="10" y="277"/>
                    </a:cubicBezTo>
                    <a:cubicBezTo>
                      <a:pt x="10" y="279"/>
                      <a:pt x="15" y="277"/>
                      <a:pt x="17" y="277"/>
                    </a:cubicBezTo>
                    <a:cubicBezTo>
                      <a:pt x="19" y="278"/>
                      <a:pt x="18" y="282"/>
                      <a:pt x="17" y="281"/>
                    </a:cubicBezTo>
                    <a:cubicBezTo>
                      <a:pt x="16" y="279"/>
                      <a:pt x="13" y="277"/>
                      <a:pt x="12" y="279"/>
                    </a:cubicBezTo>
                    <a:cubicBezTo>
                      <a:pt x="11" y="282"/>
                      <a:pt x="9" y="280"/>
                      <a:pt x="7" y="280"/>
                    </a:cubicBezTo>
                    <a:cubicBezTo>
                      <a:pt x="5" y="279"/>
                      <a:pt x="0" y="283"/>
                      <a:pt x="2" y="284"/>
                    </a:cubicBezTo>
                    <a:cubicBezTo>
                      <a:pt x="4" y="286"/>
                      <a:pt x="4" y="288"/>
                      <a:pt x="5" y="288"/>
                    </a:cubicBezTo>
                    <a:cubicBezTo>
                      <a:pt x="6" y="288"/>
                      <a:pt x="8" y="287"/>
                      <a:pt x="9" y="285"/>
                    </a:cubicBezTo>
                    <a:cubicBezTo>
                      <a:pt x="9" y="284"/>
                      <a:pt x="12" y="282"/>
                      <a:pt x="12" y="286"/>
                    </a:cubicBezTo>
                    <a:cubicBezTo>
                      <a:pt x="12" y="289"/>
                      <a:pt x="9" y="287"/>
                      <a:pt x="8" y="289"/>
                    </a:cubicBezTo>
                    <a:cubicBezTo>
                      <a:pt x="7" y="291"/>
                      <a:pt x="6" y="292"/>
                      <a:pt x="4" y="294"/>
                    </a:cubicBezTo>
                    <a:cubicBezTo>
                      <a:pt x="2" y="295"/>
                      <a:pt x="4" y="298"/>
                      <a:pt x="5" y="297"/>
                    </a:cubicBezTo>
                    <a:cubicBezTo>
                      <a:pt x="7" y="296"/>
                      <a:pt x="5" y="299"/>
                      <a:pt x="7" y="300"/>
                    </a:cubicBezTo>
                    <a:cubicBezTo>
                      <a:pt x="10" y="300"/>
                      <a:pt x="10" y="298"/>
                      <a:pt x="10" y="297"/>
                    </a:cubicBezTo>
                    <a:cubicBezTo>
                      <a:pt x="9" y="295"/>
                      <a:pt x="11" y="291"/>
                      <a:pt x="13" y="293"/>
                    </a:cubicBezTo>
                    <a:cubicBezTo>
                      <a:pt x="15" y="295"/>
                      <a:pt x="12" y="297"/>
                      <a:pt x="12" y="298"/>
                    </a:cubicBezTo>
                    <a:cubicBezTo>
                      <a:pt x="12" y="300"/>
                      <a:pt x="11" y="303"/>
                      <a:pt x="11" y="305"/>
                    </a:cubicBezTo>
                    <a:cubicBezTo>
                      <a:pt x="11" y="307"/>
                      <a:pt x="9" y="305"/>
                      <a:pt x="9" y="308"/>
                    </a:cubicBezTo>
                    <a:cubicBezTo>
                      <a:pt x="9" y="310"/>
                      <a:pt x="4" y="308"/>
                      <a:pt x="6" y="310"/>
                    </a:cubicBezTo>
                    <a:cubicBezTo>
                      <a:pt x="8" y="311"/>
                      <a:pt x="5" y="313"/>
                      <a:pt x="6" y="315"/>
                    </a:cubicBezTo>
                    <a:cubicBezTo>
                      <a:pt x="7" y="316"/>
                      <a:pt x="8" y="313"/>
                      <a:pt x="10" y="313"/>
                    </a:cubicBezTo>
                    <a:cubicBezTo>
                      <a:pt x="12" y="314"/>
                      <a:pt x="12" y="315"/>
                      <a:pt x="14" y="313"/>
                    </a:cubicBezTo>
                    <a:cubicBezTo>
                      <a:pt x="17" y="312"/>
                      <a:pt x="18" y="315"/>
                      <a:pt x="16" y="316"/>
                    </a:cubicBezTo>
                    <a:cubicBezTo>
                      <a:pt x="14" y="317"/>
                      <a:pt x="11" y="320"/>
                      <a:pt x="12" y="320"/>
                    </a:cubicBezTo>
                    <a:cubicBezTo>
                      <a:pt x="13" y="320"/>
                      <a:pt x="16" y="318"/>
                      <a:pt x="17" y="320"/>
                    </a:cubicBezTo>
                    <a:cubicBezTo>
                      <a:pt x="18" y="323"/>
                      <a:pt x="20" y="322"/>
                      <a:pt x="20" y="320"/>
                    </a:cubicBezTo>
                    <a:cubicBezTo>
                      <a:pt x="20" y="317"/>
                      <a:pt x="24" y="319"/>
                      <a:pt x="25" y="321"/>
                    </a:cubicBezTo>
                    <a:cubicBezTo>
                      <a:pt x="26" y="323"/>
                      <a:pt x="20" y="325"/>
                      <a:pt x="18" y="324"/>
                    </a:cubicBezTo>
                    <a:cubicBezTo>
                      <a:pt x="15" y="324"/>
                      <a:pt x="14" y="327"/>
                      <a:pt x="15" y="329"/>
                    </a:cubicBezTo>
                    <a:cubicBezTo>
                      <a:pt x="17" y="331"/>
                      <a:pt x="19" y="329"/>
                      <a:pt x="21" y="327"/>
                    </a:cubicBezTo>
                    <a:cubicBezTo>
                      <a:pt x="23" y="325"/>
                      <a:pt x="33" y="326"/>
                      <a:pt x="34" y="328"/>
                    </a:cubicBezTo>
                    <a:cubicBezTo>
                      <a:pt x="34" y="330"/>
                      <a:pt x="29" y="328"/>
                      <a:pt x="29" y="329"/>
                    </a:cubicBezTo>
                    <a:cubicBezTo>
                      <a:pt x="28" y="331"/>
                      <a:pt x="24" y="332"/>
                      <a:pt x="24" y="330"/>
                    </a:cubicBezTo>
                    <a:cubicBezTo>
                      <a:pt x="23" y="329"/>
                      <a:pt x="19" y="331"/>
                      <a:pt x="19" y="333"/>
                    </a:cubicBezTo>
                    <a:cubicBezTo>
                      <a:pt x="19" y="335"/>
                      <a:pt x="16" y="335"/>
                      <a:pt x="19" y="336"/>
                    </a:cubicBezTo>
                    <a:cubicBezTo>
                      <a:pt x="23" y="337"/>
                      <a:pt x="22" y="333"/>
                      <a:pt x="27" y="333"/>
                    </a:cubicBezTo>
                    <a:cubicBezTo>
                      <a:pt x="32" y="334"/>
                      <a:pt x="34" y="329"/>
                      <a:pt x="36" y="331"/>
                    </a:cubicBezTo>
                    <a:cubicBezTo>
                      <a:pt x="37" y="334"/>
                      <a:pt x="32" y="337"/>
                      <a:pt x="30" y="335"/>
                    </a:cubicBezTo>
                    <a:cubicBezTo>
                      <a:pt x="28" y="333"/>
                      <a:pt x="25" y="336"/>
                      <a:pt x="26" y="339"/>
                    </a:cubicBezTo>
                    <a:cubicBezTo>
                      <a:pt x="26" y="341"/>
                      <a:pt x="20" y="338"/>
                      <a:pt x="17" y="338"/>
                    </a:cubicBezTo>
                    <a:cubicBezTo>
                      <a:pt x="14" y="337"/>
                      <a:pt x="15" y="340"/>
                      <a:pt x="18" y="343"/>
                    </a:cubicBezTo>
                    <a:cubicBezTo>
                      <a:pt x="20" y="346"/>
                      <a:pt x="22" y="343"/>
                      <a:pt x="25" y="345"/>
                    </a:cubicBezTo>
                    <a:cubicBezTo>
                      <a:pt x="28" y="347"/>
                      <a:pt x="28" y="349"/>
                      <a:pt x="30" y="347"/>
                    </a:cubicBezTo>
                    <a:cubicBezTo>
                      <a:pt x="32" y="345"/>
                      <a:pt x="30" y="345"/>
                      <a:pt x="29" y="344"/>
                    </a:cubicBezTo>
                    <a:cubicBezTo>
                      <a:pt x="27" y="343"/>
                      <a:pt x="28" y="340"/>
                      <a:pt x="32" y="342"/>
                    </a:cubicBezTo>
                    <a:cubicBezTo>
                      <a:pt x="35" y="343"/>
                      <a:pt x="39" y="340"/>
                      <a:pt x="38" y="336"/>
                    </a:cubicBezTo>
                    <a:cubicBezTo>
                      <a:pt x="37" y="332"/>
                      <a:pt x="41" y="330"/>
                      <a:pt x="45" y="328"/>
                    </a:cubicBezTo>
                    <a:cubicBezTo>
                      <a:pt x="49" y="327"/>
                      <a:pt x="47" y="331"/>
                      <a:pt x="44" y="332"/>
                    </a:cubicBezTo>
                    <a:cubicBezTo>
                      <a:pt x="41" y="334"/>
                      <a:pt x="41" y="335"/>
                      <a:pt x="43" y="337"/>
                    </a:cubicBezTo>
                    <a:cubicBezTo>
                      <a:pt x="45" y="339"/>
                      <a:pt x="48" y="335"/>
                      <a:pt x="50" y="337"/>
                    </a:cubicBezTo>
                    <a:cubicBezTo>
                      <a:pt x="52" y="339"/>
                      <a:pt x="47" y="339"/>
                      <a:pt x="46" y="341"/>
                    </a:cubicBezTo>
                    <a:cubicBezTo>
                      <a:pt x="45" y="343"/>
                      <a:pt x="49" y="345"/>
                      <a:pt x="46" y="347"/>
                    </a:cubicBezTo>
                    <a:cubicBezTo>
                      <a:pt x="43" y="348"/>
                      <a:pt x="45" y="341"/>
                      <a:pt x="43" y="340"/>
                    </a:cubicBezTo>
                    <a:cubicBezTo>
                      <a:pt x="41" y="339"/>
                      <a:pt x="39" y="341"/>
                      <a:pt x="41" y="345"/>
                    </a:cubicBezTo>
                    <a:cubicBezTo>
                      <a:pt x="43" y="349"/>
                      <a:pt x="39" y="346"/>
                      <a:pt x="37" y="344"/>
                    </a:cubicBezTo>
                    <a:cubicBezTo>
                      <a:pt x="35" y="342"/>
                      <a:pt x="33" y="344"/>
                      <a:pt x="35" y="347"/>
                    </a:cubicBezTo>
                    <a:cubicBezTo>
                      <a:pt x="37" y="349"/>
                      <a:pt x="31" y="346"/>
                      <a:pt x="31" y="350"/>
                    </a:cubicBezTo>
                    <a:cubicBezTo>
                      <a:pt x="31" y="353"/>
                      <a:pt x="34" y="350"/>
                      <a:pt x="37" y="351"/>
                    </a:cubicBezTo>
                    <a:cubicBezTo>
                      <a:pt x="40" y="352"/>
                      <a:pt x="39" y="356"/>
                      <a:pt x="41" y="358"/>
                    </a:cubicBezTo>
                    <a:cubicBezTo>
                      <a:pt x="43" y="360"/>
                      <a:pt x="41" y="353"/>
                      <a:pt x="44" y="352"/>
                    </a:cubicBezTo>
                    <a:cubicBezTo>
                      <a:pt x="46" y="351"/>
                      <a:pt x="44" y="358"/>
                      <a:pt x="50" y="359"/>
                    </a:cubicBezTo>
                    <a:cubicBezTo>
                      <a:pt x="55" y="361"/>
                      <a:pt x="50" y="358"/>
                      <a:pt x="52" y="357"/>
                    </a:cubicBezTo>
                    <a:cubicBezTo>
                      <a:pt x="55" y="355"/>
                      <a:pt x="58" y="362"/>
                      <a:pt x="61" y="363"/>
                    </a:cubicBezTo>
                    <a:cubicBezTo>
                      <a:pt x="63" y="363"/>
                      <a:pt x="62" y="359"/>
                      <a:pt x="60" y="357"/>
                    </a:cubicBezTo>
                    <a:cubicBezTo>
                      <a:pt x="58" y="355"/>
                      <a:pt x="62" y="356"/>
                      <a:pt x="64" y="357"/>
                    </a:cubicBezTo>
                    <a:cubicBezTo>
                      <a:pt x="67" y="358"/>
                      <a:pt x="69" y="359"/>
                      <a:pt x="70" y="357"/>
                    </a:cubicBezTo>
                    <a:cubicBezTo>
                      <a:pt x="70" y="356"/>
                      <a:pt x="70" y="356"/>
                      <a:pt x="71" y="356"/>
                    </a:cubicBezTo>
                    <a:cubicBezTo>
                      <a:pt x="68" y="354"/>
                      <a:pt x="59" y="356"/>
                      <a:pt x="57" y="355"/>
                    </a:cubicBezTo>
                    <a:cubicBezTo>
                      <a:pt x="56" y="355"/>
                      <a:pt x="57" y="334"/>
                      <a:pt x="57" y="329"/>
                    </a:cubicBezTo>
                    <a:cubicBezTo>
                      <a:pt x="57" y="329"/>
                      <a:pt x="57" y="329"/>
                      <a:pt x="57" y="329"/>
                    </a:cubicBezTo>
                    <a:cubicBezTo>
                      <a:pt x="55" y="329"/>
                      <a:pt x="49" y="329"/>
                      <a:pt x="50" y="326"/>
                    </a:cubicBezTo>
                    <a:cubicBezTo>
                      <a:pt x="50" y="325"/>
                      <a:pt x="51" y="325"/>
                      <a:pt x="51" y="325"/>
                    </a:cubicBezTo>
                    <a:cubicBezTo>
                      <a:pt x="50" y="324"/>
                      <a:pt x="49" y="323"/>
                      <a:pt x="47" y="322"/>
                    </a:cubicBezTo>
                    <a:cubicBezTo>
                      <a:pt x="43" y="321"/>
                      <a:pt x="35" y="322"/>
                      <a:pt x="33" y="32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14" name="Freeform 111">
                <a:extLst>
                  <a:ext uri="{FF2B5EF4-FFF2-40B4-BE49-F238E27FC236}">
                    <a16:creationId xmlns:a16="http://schemas.microsoft.com/office/drawing/2014/main" id="{B03CEC0E-7512-4246-8F1E-DA7C4B7A2B0B}"/>
                  </a:ext>
                </a:extLst>
              </p:cNvPr>
              <p:cNvSpPr>
                <a:spLocks/>
              </p:cNvSpPr>
              <p:nvPr/>
            </p:nvSpPr>
            <p:spPr bwMode="auto">
              <a:xfrm>
                <a:off x="3745291" y="4454923"/>
                <a:ext cx="163114" cy="166878"/>
              </a:xfrm>
              <a:custGeom>
                <a:avLst/>
                <a:gdLst>
                  <a:gd name="T0" fmla="*/ 69 w 71"/>
                  <a:gd name="T1" fmla="*/ 39 h 72"/>
                  <a:gd name="T2" fmla="*/ 62 w 71"/>
                  <a:gd name="T3" fmla="*/ 40 h 72"/>
                  <a:gd name="T4" fmla="*/ 58 w 71"/>
                  <a:gd name="T5" fmla="*/ 31 h 72"/>
                  <a:gd name="T6" fmla="*/ 52 w 71"/>
                  <a:gd name="T7" fmla="*/ 24 h 72"/>
                  <a:gd name="T8" fmla="*/ 45 w 71"/>
                  <a:gd name="T9" fmla="*/ 24 h 72"/>
                  <a:gd name="T10" fmla="*/ 41 w 71"/>
                  <a:gd name="T11" fmla="*/ 17 h 72"/>
                  <a:gd name="T12" fmla="*/ 40 w 71"/>
                  <a:gd name="T13" fmla="*/ 7 h 72"/>
                  <a:gd name="T14" fmla="*/ 40 w 71"/>
                  <a:gd name="T15" fmla="*/ 3 h 72"/>
                  <a:gd name="T16" fmla="*/ 38 w 71"/>
                  <a:gd name="T17" fmla="*/ 3 h 72"/>
                  <a:gd name="T18" fmla="*/ 31 w 71"/>
                  <a:gd name="T19" fmla="*/ 0 h 72"/>
                  <a:gd name="T20" fmla="*/ 21 w 71"/>
                  <a:gd name="T21" fmla="*/ 1 h 72"/>
                  <a:gd name="T22" fmla="*/ 12 w 71"/>
                  <a:gd name="T23" fmla="*/ 3 h 72"/>
                  <a:gd name="T24" fmla="*/ 5 w 71"/>
                  <a:gd name="T25" fmla="*/ 10 h 72"/>
                  <a:gd name="T26" fmla="*/ 3 w 71"/>
                  <a:gd name="T27" fmla="*/ 23 h 72"/>
                  <a:gd name="T28" fmla="*/ 0 w 71"/>
                  <a:gd name="T29" fmla="*/ 23 h 72"/>
                  <a:gd name="T30" fmla="*/ 11 w 71"/>
                  <a:gd name="T31" fmla="*/ 34 h 72"/>
                  <a:gd name="T32" fmla="*/ 20 w 71"/>
                  <a:gd name="T33" fmla="*/ 40 h 72"/>
                  <a:gd name="T34" fmla="*/ 29 w 71"/>
                  <a:gd name="T35" fmla="*/ 44 h 72"/>
                  <a:gd name="T36" fmla="*/ 44 w 71"/>
                  <a:gd name="T37" fmla="*/ 52 h 72"/>
                  <a:gd name="T38" fmla="*/ 38 w 71"/>
                  <a:gd name="T39" fmla="*/ 62 h 72"/>
                  <a:gd name="T40" fmla="*/ 35 w 71"/>
                  <a:gd name="T41" fmla="*/ 68 h 72"/>
                  <a:gd name="T42" fmla="*/ 43 w 71"/>
                  <a:gd name="T43" fmla="*/ 69 h 72"/>
                  <a:gd name="T44" fmla="*/ 50 w 71"/>
                  <a:gd name="T45" fmla="*/ 70 h 72"/>
                  <a:gd name="T46" fmla="*/ 57 w 71"/>
                  <a:gd name="T47" fmla="*/ 69 h 72"/>
                  <a:gd name="T48" fmla="*/ 64 w 71"/>
                  <a:gd name="T49" fmla="*/ 66 h 72"/>
                  <a:gd name="T50" fmla="*/ 68 w 71"/>
                  <a:gd name="T51" fmla="*/ 54 h 72"/>
                  <a:gd name="T52" fmla="*/ 69 w 71"/>
                  <a:gd name="T53"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 h="72">
                    <a:moveTo>
                      <a:pt x="69" y="39"/>
                    </a:moveTo>
                    <a:cubicBezTo>
                      <a:pt x="66" y="37"/>
                      <a:pt x="63" y="40"/>
                      <a:pt x="62" y="40"/>
                    </a:cubicBezTo>
                    <a:cubicBezTo>
                      <a:pt x="61" y="40"/>
                      <a:pt x="59" y="34"/>
                      <a:pt x="58" y="31"/>
                    </a:cubicBezTo>
                    <a:cubicBezTo>
                      <a:pt x="57" y="28"/>
                      <a:pt x="54" y="23"/>
                      <a:pt x="52" y="24"/>
                    </a:cubicBezTo>
                    <a:cubicBezTo>
                      <a:pt x="50" y="26"/>
                      <a:pt x="51" y="24"/>
                      <a:pt x="45" y="24"/>
                    </a:cubicBezTo>
                    <a:cubicBezTo>
                      <a:pt x="40" y="23"/>
                      <a:pt x="40" y="22"/>
                      <a:pt x="41" y="17"/>
                    </a:cubicBezTo>
                    <a:cubicBezTo>
                      <a:pt x="43" y="12"/>
                      <a:pt x="38" y="8"/>
                      <a:pt x="40" y="7"/>
                    </a:cubicBezTo>
                    <a:cubicBezTo>
                      <a:pt x="41" y="6"/>
                      <a:pt x="41" y="5"/>
                      <a:pt x="40" y="3"/>
                    </a:cubicBezTo>
                    <a:cubicBezTo>
                      <a:pt x="39" y="3"/>
                      <a:pt x="39" y="3"/>
                      <a:pt x="38" y="3"/>
                    </a:cubicBezTo>
                    <a:cubicBezTo>
                      <a:pt x="36" y="3"/>
                      <a:pt x="34" y="0"/>
                      <a:pt x="31" y="0"/>
                    </a:cubicBezTo>
                    <a:cubicBezTo>
                      <a:pt x="27" y="0"/>
                      <a:pt x="24" y="0"/>
                      <a:pt x="21" y="1"/>
                    </a:cubicBezTo>
                    <a:cubicBezTo>
                      <a:pt x="19" y="2"/>
                      <a:pt x="14" y="1"/>
                      <a:pt x="12" y="3"/>
                    </a:cubicBezTo>
                    <a:cubicBezTo>
                      <a:pt x="9" y="5"/>
                      <a:pt x="5" y="9"/>
                      <a:pt x="5" y="10"/>
                    </a:cubicBezTo>
                    <a:cubicBezTo>
                      <a:pt x="6" y="12"/>
                      <a:pt x="4" y="22"/>
                      <a:pt x="3" y="23"/>
                    </a:cubicBezTo>
                    <a:cubicBezTo>
                      <a:pt x="3" y="23"/>
                      <a:pt x="1" y="23"/>
                      <a:pt x="0" y="23"/>
                    </a:cubicBezTo>
                    <a:cubicBezTo>
                      <a:pt x="2" y="26"/>
                      <a:pt x="8" y="32"/>
                      <a:pt x="11" y="34"/>
                    </a:cubicBezTo>
                    <a:cubicBezTo>
                      <a:pt x="16" y="37"/>
                      <a:pt x="15" y="39"/>
                      <a:pt x="20" y="40"/>
                    </a:cubicBezTo>
                    <a:cubicBezTo>
                      <a:pt x="25" y="40"/>
                      <a:pt x="28" y="42"/>
                      <a:pt x="29" y="44"/>
                    </a:cubicBezTo>
                    <a:cubicBezTo>
                      <a:pt x="31" y="46"/>
                      <a:pt x="43" y="50"/>
                      <a:pt x="44" y="52"/>
                    </a:cubicBezTo>
                    <a:cubicBezTo>
                      <a:pt x="45" y="53"/>
                      <a:pt x="38" y="58"/>
                      <a:pt x="38" y="62"/>
                    </a:cubicBezTo>
                    <a:cubicBezTo>
                      <a:pt x="38" y="67"/>
                      <a:pt x="35" y="66"/>
                      <a:pt x="35" y="68"/>
                    </a:cubicBezTo>
                    <a:cubicBezTo>
                      <a:pt x="35" y="69"/>
                      <a:pt x="41" y="68"/>
                      <a:pt x="43" y="69"/>
                    </a:cubicBezTo>
                    <a:cubicBezTo>
                      <a:pt x="45" y="71"/>
                      <a:pt x="48" y="69"/>
                      <a:pt x="50" y="70"/>
                    </a:cubicBezTo>
                    <a:cubicBezTo>
                      <a:pt x="53" y="72"/>
                      <a:pt x="56" y="68"/>
                      <a:pt x="57" y="69"/>
                    </a:cubicBezTo>
                    <a:cubicBezTo>
                      <a:pt x="59" y="69"/>
                      <a:pt x="61" y="65"/>
                      <a:pt x="64" y="66"/>
                    </a:cubicBezTo>
                    <a:cubicBezTo>
                      <a:pt x="66" y="66"/>
                      <a:pt x="68" y="57"/>
                      <a:pt x="68" y="54"/>
                    </a:cubicBezTo>
                    <a:cubicBezTo>
                      <a:pt x="67" y="50"/>
                      <a:pt x="71" y="40"/>
                      <a:pt x="69" y="3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15" name="Freeform 112">
                <a:extLst>
                  <a:ext uri="{FF2B5EF4-FFF2-40B4-BE49-F238E27FC236}">
                    <a16:creationId xmlns:a16="http://schemas.microsoft.com/office/drawing/2014/main" id="{6B5C1B4F-ECCE-4281-8A4B-D501B4362407}"/>
                  </a:ext>
                </a:extLst>
              </p:cNvPr>
              <p:cNvSpPr>
                <a:spLocks/>
              </p:cNvSpPr>
              <p:nvPr/>
            </p:nvSpPr>
            <p:spPr bwMode="auto">
              <a:xfrm>
                <a:off x="3313665" y="3881514"/>
                <a:ext cx="62736" cy="50189"/>
              </a:xfrm>
              <a:custGeom>
                <a:avLst/>
                <a:gdLst>
                  <a:gd name="T0" fmla="*/ 26 w 27"/>
                  <a:gd name="T1" fmla="*/ 17 h 22"/>
                  <a:gd name="T2" fmla="*/ 27 w 27"/>
                  <a:gd name="T3" fmla="*/ 12 h 22"/>
                  <a:gd name="T4" fmla="*/ 19 w 27"/>
                  <a:gd name="T5" fmla="*/ 2 h 22"/>
                  <a:gd name="T6" fmla="*/ 15 w 27"/>
                  <a:gd name="T7" fmla="*/ 2 h 22"/>
                  <a:gd name="T8" fmla="*/ 7 w 27"/>
                  <a:gd name="T9" fmla="*/ 0 h 22"/>
                  <a:gd name="T10" fmla="*/ 3 w 27"/>
                  <a:gd name="T11" fmla="*/ 0 h 22"/>
                  <a:gd name="T12" fmla="*/ 2 w 27"/>
                  <a:gd name="T13" fmla="*/ 3 h 22"/>
                  <a:gd name="T14" fmla="*/ 4 w 27"/>
                  <a:gd name="T15" fmla="*/ 10 h 22"/>
                  <a:gd name="T16" fmla="*/ 9 w 27"/>
                  <a:gd name="T17" fmla="*/ 9 h 22"/>
                  <a:gd name="T18" fmla="*/ 12 w 27"/>
                  <a:gd name="T19" fmla="*/ 12 h 22"/>
                  <a:gd name="T20" fmla="*/ 18 w 27"/>
                  <a:gd name="T21" fmla="*/ 17 h 22"/>
                  <a:gd name="T22" fmla="*/ 23 w 27"/>
                  <a:gd name="T23" fmla="*/ 22 h 22"/>
                  <a:gd name="T24" fmla="*/ 25 w 27"/>
                  <a:gd name="T25" fmla="*/ 22 h 22"/>
                  <a:gd name="T26" fmla="*/ 26 w 27"/>
                  <a:gd name="T27"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2">
                    <a:moveTo>
                      <a:pt x="26" y="17"/>
                    </a:moveTo>
                    <a:cubicBezTo>
                      <a:pt x="25" y="16"/>
                      <a:pt x="26" y="14"/>
                      <a:pt x="27" y="12"/>
                    </a:cubicBezTo>
                    <a:cubicBezTo>
                      <a:pt x="24" y="9"/>
                      <a:pt x="21" y="5"/>
                      <a:pt x="19" y="2"/>
                    </a:cubicBezTo>
                    <a:cubicBezTo>
                      <a:pt x="17" y="2"/>
                      <a:pt x="16" y="2"/>
                      <a:pt x="15" y="2"/>
                    </a:cubicBezTo>
                    <a:cubicBezTo>
                      <a:pt x="13" y="0"/>
                      <a:pt x="9" y="1"/>
                      <a:pt x="7" y="0"/>
                    </a:cubicBezTo>
                    <a:cubicBezTo>
                      <a:pt x="6" y="0"/>
                      <a:pt x="4" y="0"/>
                      <a:pt x="3" y="0"/>
                    </a:cubicBezTo>
                    <a:cubicBezTo>
                      <a:pt x="3" y="2"/>
                      <a:pt x="3" y="3"/>
                      <a:pt x="2" y="3"/>
                    </a:cubicBezTo>
                    <a:cubicBezTo>
                      <a:pt x="0" y="4"/>
                      <a:pt x="0" y="9"/>
                      <a:pt x="4" y="10"/>
                    </a:cubicBezTo>
                    <a:cubicBezTo>
                      <a:pt x="8" y="12"/>
                      <a:pt x="7" y="9"/>
                      <a:pt x="9" y="9"/>
                    </a:cubicBezTo>
                    <a:cubicBezTo>
                      <a:pt x="11" y="9"/>
                      <a:pt x="11" y="12"/>
                      <a:pt x="12" y="12"/>
                    </a:cubicBezTo>
                    <a:cubicBezTo>
                      <a:pt x="14" y="12"/>
                      <a:pt x="18" y="15"/>
                      <a:pt x="18" y="17"/>
                    </a:cubicBezTo>
                    <a:cubicBezTo>
                      <a:pt x="18" y="20"/>
                      <a:pt x="20" y="22"/>
                      <a:pt x="23" y="22"/>
                    </a:cubicBezTo>
                    <a:cubicBezTo>
                      <a:pt x="23" y="22"/>
                      <a:pt x="24" y="22"/>
                      <a:pt x="25" y="22"/>
                    </a:cubicBezTo>
                    <a:cubicBezTo>
                      <a:pt x="25" y="20"/>
                      <a:pt x="26" y="18"/>
                      <a:pt x="26" y="1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16" name="Freeform 113">
                <a:extLst>
                  <a:ext uri="{FF2B5EF4-FFF2-40B4-BE49-F238E27FC236}">
                    <a16:creationId xmlns:a16="http://schemas.microsoft.com/office/drawing/2014/main" id="{E11AF6E2-AF0F-4D82-B08F-14B9C0B30AD6}"/>
                  </a:ext>
                </a:extLst>
              </p:cNvPr>
              <p:cNvSpPr>
                <a:spLocks/>
              </p:cNvSpPr>
              <p:nvPr/>
            </p:nvSpPr>
            <p:spPr bwMode="auto">
              <a:xfrm>
                <a:off x="3371383" y="3906608"/>
                <a:ext cx="109161" cy="50189"/>
              </a:xfrm>
              <a:custGeom>
                <a:avLst/>
                <a:gdLst>
                  <a:gd name="T0" fmla="*/ 42 w 47"/>
                  <a:gd name="T1" fmla="*/ 6 h 22"/>
                  <a:gd name="T2" fmla="*/ 30 w 47"/>
                  <a:gd name="T3" fmla="*/ 1 h 22"/>
                  <a:gd name="T4" fmla="*/ 19 w 47"/>
                  <a:gd name="T5" fmla="*/ 5 h 22"/>
                  <a:gd name="T6" fmla="*/ 6 w 47"/>
                  <a:gd name="T7" fmla="*/ 5 h 22"/>
                  <a:gd name="T8" fmla="*/ 2 w 47"/>
                  <a:gd name="T9" fmla="*/ 1 h 22"/>
                  <a:gd name="T10" fmla="*/ 1 w 47"/>
                  <a:gd name="T11" fmla="*/ 6 h 22"/>
                  <a:gd name="T12" fmla="*/ 0 w 47"/>
                  <a:gd name="T13" fmla="*/ 11 h 22"/>
                  <a:gd name="T14" fmla="*/ 10 w 47"/>
                  <a:gd name="T15" fmla="*/ 15 h 22"/>
                  <a:gd name="T16" fmla="*/ 16 w 47"/>
                  <a:gd name="T17" fmla="*/ 19 h 22"/>
                  <a:gd name="T18" fmla="*/ 22 w 47"/>
                  <a:gd name="T19" fmla="*/ 18 h 22"/>
                  <a:gd name="T20" fmla="*/ 20 w 47"/>
                  <a:gd name="T21" fmla="*/ 13 h 22"/>
                  <a:gd name="T22" fmla="*/ 24 w 47"/>
                  <a:gd name="T23" fmla="*/ 9 h 22"/>
                  <a:gd name="T24" fmla="*/ 33 w 47"/>
                  <a:gd name="T25" fmla="*/ 6 h 22"/>
                  <a:gd name="T26" fmla="*/ 35 w 47"/>
                  <a:gd name="T27" fmla="*/ 12 h 22"/>
                  <a:gd name="T28" fmla="*/ 40 w 47"/>
                  <a:gd name="T29" fmla="*/ 20 h 22"/>
                  <a:gd name="T30" fmla="*/ 46 w 47"/>
                  <a:gd name="T31" fmla="*/ 15 h 22"/>
                  <a:gd name="T32" fmla="*/ 47 w 47"/>
                  <a:gd name="T33" fmla="*/ 13 h 22"/>
                  <a:gd name="T34" fmla="*/ 42 w 47"/>
                  <a:gd name="T35"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22">
                    <a:moveTo>
                      <a:pt x="42" y="6"/>
                    </a:moveTo>
                    <a:cubicBezTo>
                      <a:pt x="39" y="2"/>
                      <a:pt x="34" y="2"/>
                      <a:pt x="30" y="1"/>
                    </a:cubicBezTo>
                    <a:cubicBezTo>
                      <a:pt x="27" y="0"/>
                      <a:pt x="23" y="1"/>
                      <a:pt x="19" y="5"/>
                    </a:cubicBezTo>
                    <a:cubicBezTo>
                      <a:pt x="15" y="9"/>
                      <a:pt x="10" y="7"/>
                      <a:pt x="6" y="5"/>
                    </a:cubicBezTo>
                    <a:cubicBezTo>
                      <a:pt x="5" y="4"/>
                      <a:pt x="4" y="3"/>
                      <a:pt x="2" y="1"/>
                    </a:cubicBezTo>
                    <a:cubicBezTo>
                      <a:pt x="1" y="3"/>
                      <a:pt x="0" y="5"/>
                      <a:pt x="1" y="6"/>
                    </a:cubicBezTo>
                    <a:cubicBezTo>
                      <a:pt x="1" y="7"/>
                      <a:pt x="0" y="9"/>
                      <a:pt x="0" y="11"/>
                    </a:cubicBezTo>
                    <a:cubicBezTo>
                      <a:pt x="3" y="11"/>
                      <a:pt x="8" y="13"/>
                      <a:pt x="10" y="15"/>
                    </a:cubicBezTo>
                    <a:cubicBezTo>
                      <a:pt x="13" y="19"/>
                      <a:pt x="14" y="16"/>
                      <a:pt x="16" y="19"/>
                    </a:cubicBezTo>
                    <a:cubicBezTo>
                      <a:pt x="18" y="22"/>
                      <a:pt x="21" y="20"/>
                      <a:pt x="22" y="18"/>
                    </a:cubicBezTo>
                    <a:cubicBezTo>
                      <a:pt x="23" y="16"/>
                      <a:pt x="20" y="15"/>
                      <a:pt x="20" y="13"/>
                    </a:cubicBezTo>
                    <a:cubicBezTo>
                      <a:pt x="19" y="11"/>
                      <a:pt x="23" y="12"/>
                      <a:pt x="24" y="9"/>
                    </a:cubicBezTo>
                    <a:cubicBezTo>
                      <a:pt x="25" y="7"/>
                      <a:pt x="31" y="5"/>
                      <a:pt x="33" y="6"/>
                    </a:cubicBezTo>
                    <a:cubicBezTo>
                      <a:pt x="36" y="8"/>
                      <a:pt x="38" y="9"/>
                      <a:pt x="35" y="12"/>
                    </a:cubicBezTo>
                    <a:cubicBezTo>
                      <a:pt x="34" y="14"/>
                      <a:pt x="37" y="18"/>
                      <a:pt x="40" y="20"/>
                    </a:cubicBezTo>
                    <a:cubicBezTo>
                      <a:pt x="42" y="18"/>
                      <a:pt x="45" y="16"/>
                      <a:pt x="46" y="15"/>
                    </a:cubicBezTo>
                    <a:cubicBezTo>
                      <a:pt x="46" y="15"/>
                      <a:pt x="46" y="14"/>
                      <a:pt x="47" y="13"/>
                    </a:cubicBezTo>
                    <a:cubicBezTo>
                      <a:pt x="45" y="12"/>
                      <a:pt x="44" y="9"/>
                      <a:pt x="42" y="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17" name="Freeform 114">
                <a:extLst>
                  <a:ext uri="{FF2B5EF4-FFF2-40B4-BE49-F238E27FC236}">
                    <a16:creationId xmlns:a16="http://schemas.microsoft.com/office/drawing/2014/main" id="{78F346BA-FA7E-4DF8-ACE9-939A3B8FCAB3}"/>
                  </a:ext>
                </a:extLst>
              </p:cNvPr>
              <p:cNvSpPr>
                <a:spLocks/>
              </p:cNvSpPr>
              <p:nvPr/>
            </p:nvSpPr>
            <p:spPr bwMode="auto">
              <a:xfrm>
                <a:off x="3445411" y="3851400"/>
                <a:ext cx="220832" cy="316191"/>
              </a:xfrm>
              <a:custGeom>
                <a:avLst/>
                <a:gdLst>
                  <a:gd name="T0" fmla="*/ 15 w 96"/>
                  <a:gd name="T1" fmla="*/ 100 h 137"/>
                  <a:gd name="T2" fmla="*/ 21 w 96"/>
                  <a:gd name="T3" fmla="*/ 100 h 137"/>
                  <a:gd name="T4" fmla="*/ 26 w 96"/>
                  <a:gd name="T5" fmla="*/ 105 h 137"/>
                  <a:gd name="T6" fmla="*/ 27 w 96"/>
                  <a:gd name="T7" fmla="*/ 105 h 137"/>
                  <a:gd name="T8" fmla="*/ 34 w 96"/>
                  <a:gd name="T9" fmla="*/ 105 h 137"/>
                  <a:gd name="T10" fmla="*/ 39 w 96"/>
                  <a:gd name="T11" fmla="*/ 112 h 137"/>
                  <a:gd name="T12" fmla="*/ 44 w 96"/>
                  <a:gd name="T13" fmla="*/ 117 h 137"/>
                  <a:gd name="T14" fmla="*/ 47 w 96"/>
                  <a:gd name="T15" fmla="*/ 122 h 137"/>
                  <a:gd name="T16" fmla="*/ 56 w 96"/>
                  <a:gd name="T17" fmla="*/ 123 h 137"/>
                  <a:gd name="T18" fmla="*/ 61 w 96"/>
                  <a:gd name="T19" fmla="*/ 122 h 137"/>
                  <a:gd name="T20" fmla="*/ 66 w 96"/>
                  <a:gd name="T21" fmla="*/ 122 h 137"/>
                  <a:gd name="T22" fmla="*/ 72 w 96"/>
                  <a:gd name="T23" fmla="*/ 127 h 137"/>
                  <a:gd name="T24" fmla="*/ 68 w 96"/>
                  <a:gd name="T25" fmla="*/ 133 h 137"/>
                  <a:gd name="T26" fmla="*/ 72 w 96"/>
                  <a:gd name="T27" fmla="*/ 137 h 137"/>
                  <a:gd name="T28" fmla="*/ 73 w 96"/>
                  <a:gd name="T29" fmla="*/ 137 h 137"/>
                  <a:gd name="T30" fmla="*/ 76 w 96"/>
                  <a:gd name="T31" fmla="*/ 126 h 137"/>
                  <a:gd name="T32" fmla="*/ 78 w 96"/>
                  <a:gd name="T33" fmla="*/ 115 h 137"/>
                  <a:gd name="T34" fmla="*/ 72 w 96"/>
                  <a:gd name="T35" fmla="*/ 102 h 137"/>
                  <a:gd name="T36" fmla="*/ 78 w 96"/>
                  <a:gd name="T37" fmla="*/ 98 h 137"/>
                  <a:gd name="T38" fmla="*/ 76 w 96"/>
                  <a:gd name="T39" fmla="*/ 95 h 137"/>
                  <a:gd name="T40" fmla="*/ 74 w 96"/>
                  <a:gd name="T41" fmla="*/ 90 h 137"/>
                  <a:gd name="T42" fmla="*/ 86 w 96"/>
                  <a:gd name="T43" fmla="*/ 89 h 137"/>
                  <a:gd name="T44" fmla="*/ 95 w 96"/>
                  <a:gd name="T45" fmla="*/ 86 h 137"/>
                  <a:gd name="T46" fmla="*/ 94 w 96"/>
                  <a:gd name="T47" fmla="*/ 82 h 137"/>
                  <a:gd name="T48" fmla="*/ 94 w 96"/>
                  <a:gd name="T49" fmla="*/ 76 h 137"/>
                  <a:gd name="T50" fmla="*/ 91 w 96"/>
                  <a:gd name="T51" fmla="*/ 70 h 137"/>
                  <a:gd name="T52" fmla="*/ 93 w 96"/>
                  <a:gd name="T53" fmla="*/ 55 h 137"/>
                  <a:gd name="T54" fmla="*/ 84 w 96"/>
                  <a:gd name="T55" fmla="*/ 53 h 137"/>
                  <a:gd name="T56" fmla="*/ 72 w 96"/>
                  <a:gd name="T57" fmla="*/ 48 h 137"/>
                  <a:gd name="T58" fmla="*/ 59 w 96"/>
                  <a:gd name="T59" fmla="*/ 47 h 137"/>
                  <a:gd name="T60" fmla="*/ 53 w 96"/>
                  <a:gd name="T61" fmla="*/ 36 h 137"/>
                  <a:gd name="T62" fmla="*/ 50 w 96"/>
                  <a:gd name="T63" fmla="*/ 31 h 137"/>
                  <a:gd name="T64" fmla="*/ 46 w 96"/>
                  <a:gd name="T65" fmla="*/ 29 h 137"/>
                  <a:gd name="T66" fmla="*/ 47 w 96"/>
                  <a:gd name="T67" fmla="*/ 25 h 137"/>
                  <a:gd name="T68" fmla="*/ 48 w 96"/>
                  <a:gd name="T69" fmla="*/ 19 h 137"/>
                  <a:gd name="T70" fmla="*/ 55 w 96"/>
                  <a:gd name="T71" fmla="*/ 10 h 137"/>
                  <a:gd name="T72" fmla="*/ 58 w 96"/>
                  <a:gd name="T73" fmla="*/ 9 h 137"/>
                  <a:gd name="T74" fmla="*/ 60 w 96"/>
                  <a:gd name="T75" fmla="*/ 7 h 137"/>
                  <a:gd name="T76" fmla="*/ 62 w 96"/>
                  <a:gd name="T77" fmla="*/ 2 h 137"/>
                  <a:gd name="T78" fmla="*/ 53 w 96"/>
                  <a:gd name="T79" fmla="*/ 6 h 137"/>
                  <a:gd name="T80" fmla="*/ 46 w 96"/>
                  <a:gd name="T81" fmla="*/ 11 h 137"/>
                  <a:gd name="T82" fmla="*/ 38 w 96"/>
                  <a:gd name="T83" fmla="*/ 13 h 137"/>
                  <a:gd name="T84" fmla="*/ 35 w 96"/>
                  <a:gd name="T85" fmla="*/ 12 h 137"/>
                  <a:gd name="T86" fmla="*/ 27 w 96"/>
                  <a:gd name="T87" fmla="*/ 19 h 137"/>
                  <a:gd name="T88" fmla="*/ 24 w 96"/>
                  <a:gd name="T89" fmla="*/ 27 h 137"/>
                  <a:gd name="T90" fmla="*/ 16 w 96"/>
                  <a:gd name="T91" fmla="*/ 36 h 137"/>
                  <a:gd name="T92" fmla="*/ 15 w 96"/>
                  <a:gd name="T93" fmla="*/ 37 h 137"/>
                  <a:gd name="T94" fmla="*/ 14 w 96"/>
                  <a:gd name="T95" fmla="*/ 39 h 137"/>
                  <a:gd name="T96" fmla="*/ 8 w 96"/>
                  <a:gd name="T97" fmla="*/ 44 h 137"/>
                  <a:gd name="T98" fmla="*/ 11 w 96"/>
                  <a:gd name="T99" fmla="*/ 47 h 137"/>
                  <a:gd name="T100" fmla="*/ 12 w 96"/>
                  <a:gd name="T101" fmla="*/ 53 h 137"/>
                  <a:gd name="T102" fmla="*/ 12 w 96"/>
                  <a:gd name="T103" fmla="*/ 58 h 137"/>
                  <a:gd name="T104" fmla="*/ 14 w 96"/>
                  <a:gd name="T105" fmla="*/ 70 h 137"/>
                  <a:gd name="T106" fmla="*/ 12 w 96"/>
                  <a:gd name="T107" fmla="*/ 77 h 137"/>
                  <a:gd name="T108" fmla="*/ 5 w 96"/>
                  <a:gd name="T109" fmla="*/ 82 h 137"/>
                  <a:gd name="T110" fmla="*/ 1 w 96"/>
                  <a:gd name="T111" fmla="*/ 88 h 137"/>
                  <a:gd name="T112" fmla="*/ 0 w 96"/>
                  <a:gd name="T113" fmla="*/ 91 h 137"/>
                  <a:gd name="T114" fmla="*/ 10 w 96"/>
                  <a:gd name="T115" fmla="*/ 96 h 137"/>
                  <a:gd name="T116" fmla="*/ 15 w 96"/>
                  <a:gd name="T117" fmla="*/ 10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6" h="137">
                    <a:moveTo>
                      <a:pt x="15" y="100"/>
                    </a:moveTo>
                    <a:cubicBezTo>
                      <a:pt x="17" y="102"/>
                      <a:pt x="20" y="101"/>
                      <a:pt x="21" y="100"/>
                    </a:cubicBezTo>
                    <a:cubicBezTo>
                      <a:pt x="21" y="99"/>
                      <a:pt x="23" y="101"/>
                      <a:pt x="26" y="105"/>
                    </a:cubicBezTo>
                    <a:cubicBezTo>
                      <a:pt x="27" y="105"/>
                      <a:pt x="27" y="105"/>
                      <a:pt x="27" y="105"/>
                    </a:cubicBezTo>
                    <a:cubicBezTo>
                      <a:pt x="29" y="105"/>
                      <a:pt x="32" y="104"/>
                      <a:pt x="34" y="105"/>
                    </a:cubicBezTo>
                    <a:cubicBezTo>
                      <a:pt x="36" y="106"/>
                      <a:pt x="35" y="111"/>
                      <a:pt x="39" y="112"/>
                    </a:cubicBezTo>
                    <a:cubicBezTo>
                      <a:pt x="42" y="112"/>
                      <a:pt x="44" y="115"/>
                      <a:pt x="44" y="117"/>
                    </a:cubicBezTo>
                    <a:cubicBezTo>
                      <a:pt x="43" y="118"/>
                      <a:pt x="47" y="119"/>
                      <a:pt x="47" y="122"/>
                    </a:cubicBezTo>
                    <a:cubicBezTo>
                      <a:pt x="46" y="124"/>
                      <a:pt x="55" y="124"/>
                      <a:pt x="56" y="123"/>
                    </a:cubicBezTo>
                    <a:cubicBezTo>
                      <a:pt x="57" y="122"/>
                      <a:pt x="59" y="121"/>
                      <a:pt x="61" y="122"/>
                    </a:cubicBezTo>
                    <a:cubicBezTo>
                      <a:pt x="62" y="123"/>
                      <a:pt x="65" y="121"/>
                      <a:pt x="66" y="122"/>
                    </a:cubicBezTo>
                    <a:cubicBezTo>
                      <a:pt x="67" y="122"/>
                      <a:pt x="73" y="125"/>
                      <a:pt x="72" y="127"/>
                    </a:cubicBezTo>
                    <a:cubicBezTo>
                      <a:pt x="71" y="129"/>
                      <a:pt x="67" y="132"/>
                      <a:pt x="68" y="133"/>
                    </a:cubicBezTo>
                    <a:cubicBezTo>
                      <a:pt x="68" y="135"/>
                      <a:pt x="71" y="136"/>
                      <a:pt x="72" y="137"/>
                    </a:cubicBezTo>
                    <a:cubicBezTo>
                      <a:pt x="73" y="137"/>
                      <a:pt x="73" y="137"/>
                      <a:pt x="73" y="137"/>
                    </a:cubicBezTo>
                    <a:cubicBezTo>
                      <a:pt x="75" y="137"/>
                      <a:pt x="76" y="129"/>
                      <a:pt x="76" y="126"/>
                    </a:cubicBezTo>
                    <a:cubicBezTo>
                      <a:pt x="76" y="124"/>
                      <a:pt x="77" y="118"/>
                      <a:pt x="78" y="115"/>
                    </a:cubicBezTo>
                    <a:cubicBezTo>
                      <a:pt x="79" y="111"/>
                      <a:pt x="72" y="107"/>
                      <a:pt x="72" y="102"/>
                    </a:cubicBezTo>
                    <a:cubicBezTo>
                      <a:pt x="72" y="97"/>
                      <a:pt x="75" y="100"/>
                      <a:pt x="78" y="98"/>
                    </a:cubicBezTo>
                    <a:cubicBezTo>
                      <a:pt x="81" y="96"/>
                      <a:pt x="78" y="95"/>
                      <a:pt x="76" y="95"/>
                    </a:cubicBezTo>
                    <a:cubicBezTo>
                      <a:pt x="75" y="94"/>
                      <a:pt x="74" y="92"/>
                      <a:pt x="74" y="90"/>
                    </a:cubicBezTo>
                    <a:cubicBezTo>
                      <a:pt x="75" y="89"/>
                      <a:pt x="83" y="89"/>
                      <a:pt x="86" y="89"/>
                    </a:cubicBezTo>
                    <a:cubicBezTo>
                      <a:pt x="89" y="89"/>
                      <a:pt x="95" y="87"/>
                      <a:pt x="95" y="86"/>
                    </a:cubicBezTo>
                    <a:cubicBezTo>
                      <a:pt x="95" y="86"/>
                      <a:pt x="96" y="84"/>
                      <a:pt x="94" y="82"/>
                    </a:cubicBezTo>
                    <a:cubicBezTo>
                      <a:pt x="92" y="81"/>
                      <a:pt x="92" y="78"/>
                      <a:pt x="94" y="76"/>
                    </a:cubicBezTo>
                    <a:cubicBezTo>
                      <a:pt x="96" y="74"/>
                      <a:pt x="93" y="72"/>
                      <a:pt x="91" y="70"/>
                    </a:cubicBezTo>
                    <a:cubicBezTo>
                      <a:pt x="89" y="68"/>
                      <a:pt x="91" y="59"/>
                      <a:pt x="93" y="55"/>
                    </a:cubicBezTo>
                    <a:cubicBezTo>
                      <a:pt x="95" y="51"/>
                      <a:pt x="88" y="52"/>
                      <a:pt x="84" y="53"/>
                    </a:cubicBezTo>
                    <a:cubicBezTo>
                      <a:pt x="79" y="53"/>
                      <a:pt x="75" y="52"/>
                      <a:pt x="72" y="48"/>
                    </a:cubicBezTo>
                    <a:cubicBezTo>
                      <a:pt x="69" y="44"/>
                      <a:pt x="65" y="47"/>
                      <a:pt x="59" y="47"/>
                    </a:cubicBezTo>
                    <a:cubicBezTo>
                      <a:pt x="52" y="47"/>
                      <a:pt x="53" y="39"/>
                      <a:pt x="53" y="36"/>
                    </a:cubicBezTo>
                    <a:cubicBezTo>
                      <a:pt x="54" y="33"/>
                      <a:pt x="50" y="33"/>
                      <a:pt x="50" y="31"/>
                    </a:cubicBezTo>
                    <a:cubicBezTo>
                      <a:pt x="50" y="29"/>
                      <a:pt x="48" y="29"/>
                      <a:pt x="46" y="29"/>
                    </a:cubicBezTo>
                    <a:cubicBezTo>
                      <a:pt x="44" y="29"/>
                      <a:pt x="46" y="27"/>
                      <a:pt x="47" y="25"/>
                    </a:cubicBezTo>
                    <a:cubicBezTo>
                      <a:pt x="48" y="24"/>
                      <a:pt x="48" y="23"/>
                      <a:pt x="48" y="19"/>
                    </a:cubicBezTo>
                    <a:cubicBezTo>
                      <a:pt x="49" y="16"/>
                      <a:pt x="53" y="13"/>
                      <a:pt x="55" y="10"/>
                    </a:cubicBezTo>
                    <a:cubicBezTo>
                      <a:pt x="56" y="9"/>
                      <a:pt x="57" y="9"/>
                      <a:pt x="58" y="9"/>
                    </a:cubicBezTo>
                    <a:cubicBezTo>
                      <a:pt x="58" y="8"/>
                      <a:pt x="59" y="7"/>
                      <a:pt x="60" y="7"/>
                    </a:cubicBezTo>
                    <a:cubicBezTo>
                      <a:pt x="63" y="6"/>
                      <a:pt x="65" y="4"/>
                      <a:pt x="62" y="2"/>
                    </a:cubicBezTo>
                    <a:cubicBezTo>
                      <a:pt x="58" y="0"/>
                      <a:pt x="57" y="6"/>
                      <a:pt x="53" y="6"/>
                    </a:cubicBezTo>
                    <a:cubicBezTo>
                      <a:pt x="49" y="7"/>
                      <a:pt x="48" y="9"/>
                      <a:pt x="46" y="11"/>
                    </a:cubicBezTo>
                    <a:cubicBezTo>
                      <a:pt x="43" y="12"/>
                      <a:pt x="39" y="11"/>
                      <a:pt x="38" y="13"/>
                    </a:cubicBezTo>
                    <a:cubicBezTo>
                      <a:pt x="38" y="15"/>
                      <a:pt x="37" y="13"/>
                      <a:pt x="35" y="12"/>
                    </a:cubicBezTo>
                    <a:cubicBezTo>
                      <a:pt x="33" y="12"/>
                      <a:pt x="27" y="17"/>
                      <a:pt x="27" y="19"/>
                    </a:cubicBezTo>
                    <a:cubicBezTo>
                      <a:pt x="27" y="22"/>
                      <a:pt x="28" y="24"/>
                      <a:pt x="24" y="27"/>
                    </a:cubicBezTo>
                    <a:cubicBezTo>
                      <a:pt x="20" y="29"/>
                      <a:pt x="18" y="34"/>
                      <a:pt x="16" y="36"/>
                    </a:cubicBezTo>
                    <a:cubicBezTo>
                      <a:pt x="16" y="37"/>
                      <a:pt x="15" y="37"/>
                      <a:pt x="15" y="37"/>
                    </a:cubicBezTo>
                    <a:cubicBezTo>
                      <a:pt x="14" y="38"/>
                      <a:pt x="14" y="39"/>
                      <a:pt x="14" y="39"/>
                    </a:cubicBezTo>
                    <a:cubicBezTo>
                      <a:pt x="13" y="40"/>
                      <a:pt x="10" y="42"/>
                      <a:pt x="8" y="44"/>
                    </a:cubicBezTo>
                    <a:cubicBezTo>
                      <a:pt x="9" y="45"/>
                      <a:pt x="10" y="46"/>
                      <a:pt x="11" y="47"/>
                    </a:cubicBezTo>
                    <a:cubicBezTo>
                      <a:pt x="13" y="50"/>
                      <a:pt x="12" y="52"/>
                      <a:pt x="12" y="53"/>
                    </a:cubicBezTo>
                    <a:cubicBezTo>
                      <a:pt x="13" y="55"/>
                      <a:pt x="14" y="57"/>
                      <a:pt x="12" y="58"/>
                    </a:cubicBezTo>
                    <a:cubicBezTo>
                      <a:pt x="11" y="58"/>
                      <a:pt x="12" y="68"/>
                      <a:pt x="14" y="70"/>
                    </a:cubicBezTo>
                    <a:cubicBezTo>
                      <a:pt x="15" y="72"/>
                      <a:pt x="14" y="73"/>
                      <a:pt x="12" y="77"/>
                    </a:cubicBezTo>
                    <a:cubicBezTo>
                      <a:pt x="10" y="81"/>
                      <a:pt x="9" y="82"/>
                      <a:pt x="5" y="82"/>
                    </a:cubicBezTo>
                    <a:cubicBezTo>
                      <a:pt x="2" y="83"/>
                      <a:pt x="2" y="88"/>
                      <a:pt x="1" y="88"/>
                    </a:cubicBezTo>
                    <a:cubicBezTo>
                      <a:pt x="0" y="88"/>
                      <a:pt x="0" y="89"/>
                      <a:pt x="0" y="91"/>
                    </a:cubicBezTo>
                    <a:cubicBezTo>
                      <a:pt x="3" y="93"/>
                      <a:pt x="8" y="96"/>
                      <a:pt x="10" y="96"/>
                    </a:cubicBezTo>
                    <a:cubicBezTo>
                      <a:pt x="11" y="96"/>
                      <a:pt x="12" y="99"/>
                      <a:pt x="15" y="10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18" name="Freeform 115">
                <a:extLst>
                  <a:ext uri="{FF2B5EF4-FFF2-40B4-BE49-F238E27FC236}">
                    <a16:creationId xmlns:a16="http://schemas.microsoft.com/office/drawing/2014/main" id="{51396BE7-D131-40D1-A7E9-8BA8F52C49DC}"/>
                  </a:ext>
                </a:extLst>
              </p:cNvPr>
              <p:cNvSpPr>
                <a:spLocks/>
              </p:cNvSpPr>
              <p:nvPr/>
            </p:nvSpPr>
            <p:spPr bwMode="auto">
              <a:xfrm>
                <a:off x="3618564" y="4270479"/>
                <a:ext cx="228360" cy="258473"/>
              </a:xfrm>
              <a:custGeom>
                <a:avLst/>
                <a:gdLst>
                  <a:gd name="T0" fmla="*/ 98 w 99"/>
                  <a:gd name="T1" fmla="*/ 67 h 112"/>
                  <a:gd name="T2" fmla="*/ 93 w 99"/>
                  <a:gd name="T3" fmla="*/ 59 h 112"/>
                  <a:gd name="T4" fmla="*/ 86 w 99"/>
                  <a:gd name="T5" fmla="*/ 55 h 112"/>
                  <a:gd name="T6" fmla="*/ 78 w 99"/>
                  <a:gd name="T7" fmla="*/ 51 h 112"/>
                  <a:gd name="T8" fmla="*/ 77 w 99"/>
                  <a:gd name="T9" fmla="*/ 44 h 112"/>
                  <a:gd name="T10" fmla="*/ 76 w 99"/>
                  <a:gd name="T11" fmla="*/ 38 h 112"/>
                  <a:gd name="T12" fmla="*/ 72 w 99"/>
                  <a:gd name="T13" fmla="*/ 33 h 112"/>
                  <a:gd name="T14" fmla="*/ 64 w 99"/>
                  <a:gd name="T15" fmla="*/ 31 h 112"/>
                  <a:gd name="T16" fmla="*/ 57 w 99"/>
                  <a:gd name="T17" fmla="*/ 28 h 112"/>
                  <a:gd name="T18" fmla="*/ 54 w 99"/>
                  <a:gd name="T19" fmla="*/ 25 h 112"/>
                  <a:gd name="T20" fmla="*/ 48 w 99"/>
                  <a:gd name="T21" fmla="*/ 24 h 112"/>
                  <a:gd name="T22" fmla="*/ 38 w 99"/>
                  <a:gd name="T23" fmla="*/ 18 h 112"/>
                  <a:gd name="T24" fmla="*/ 36 w 99"/>
                  <a:gd name="T25" fmla="*/ 2 h 112"/>
                  <a:gd name="T26" fmla="*/ 28 w 99"/>
                  <a:gd name="T27" fmla="*/ 2 h 112"/>
                  <a:gd name="T28" fmla="*/ 19 w 99"/>
                  <a:gd name="T29" fmla="*/ 6 h 112"/>
                  <a:gd name="T30" fmla="*/ 12 w 99"/>
                  <a:gd name="T31" fmla="*/ 10 h 112"/>
                  <a:gd name="T32" fmla="*/ 5 w 99"/>
                  <a:gd name="T33" fmla="*/ 11 h 112"/>
                  <a:gd name="T34" fmla="*/ 2 w 99"/>
                  <a:gd name="T35" fmla="*/ 11 h 112"/>
                  <a:gd name="T36" fmla="*/ 8 w 99"/>
                  <a:gd name="T37" fmla="*/ 22 h 112"/>
                  <a:gd name="T38" fmla="*/ 6 w 99"/>
                  <a:gd name="T39" fmla="*/ 26 h 112"/>
                  <a:gd name="T40" fmla="*/ 6 w 99"/>
                  <a:gd name="T41" fmla="*/ 38 h 112"/>
                  <a:gd name="T42" fmla="*/ 4 w 99"/>
                  <a:gd name="T43" fmla="*/ 44 h 112"/>
                  <a:gd name="T44" fmla="*/ 3 w 99"/>
                  <a:gd name="T45" fmla="*/ 51 h 112"/>
                  <a:gd name="T46" fmla="*/ 6 w 99"/>
                  <a:gd name="T47" fmla="*/ 55 h 112"/>
                  <a:gd name="T48" fmla="*/ 1 w 99"/>
                  <a:gd name="T49" fmla="*/ 61 h 112"/>
                  <a:gd name="T50" fmla="*/ 1 w 99"/>
                  <a:gd name="T51" fmla="*/ 65 h 112"/>
                  <a:gd name="T52" fmla="*/ 4 w 99"/>
                  <a:gd name="T53" fmla="*/ 69 h 112"/>
                  <a:gd name="T54" fmla="*/ 6 w 99"/>
                  <a:gd name="T55" fmla="*/ 77 h 112"/>
                  <a:gd name="T56" fmla="*/ 9 w 99"/>
                  <a:gd name="T57" fmla="*/ 82 h 112"/>
                  <a:gd name="T58" fmla="*/ 8 w 99"/>
                  <a:gd name="T59" fmla="*/ 87 h 112"/>
                  <a:gd name="T60" fmla="*/ 10 w 99"/>
                  <a:gd name="T61" fmla="*/ 94 h 112"/>
                  <a:gd name="T62" fmla="*/ 13 w 99"/>
                  <a:gd name="T63" fmla="*/ 101 h 112"/>
                  <a:gd name="T64" fmla="*/ 15 w 99"/>
                  <a:gd name="T65" fmla="*/ 110 h 112"/>
                  <a:gd name="T66" fmla="*/ 26 w 99"/>
                  <a:gd name="T67" fmla="*/ 104 h 112"/>
                  <a:gd name="T68" fmla="*/ 33 w 99"/>
                  <a:gd name="T69" fmla="*/ 104 h 112"/>
                  <a:gd name="T70" fmla="*/ 42 w 99"/>
                  <a:gd name="T71" fmla="*/ 107 h 112"/>
                  <a:gd name="T72" fmla="*/ 47 w 99"/>
                  <a:gd name="T73" fmla="*/ 103 h 112"/>
                  <a:gd name="T74" fmla="*/ 58 w 99"/>
                  <a:gd name="T75" fmla="*/ 103 h 112"/>
                  <a:gd name="T76" fmla="*/ 60 w 99"/>
                  <a:gd name="T77" fmla="*/ 90 h 112"/>
                  <a:gd name="T78" fmla="*/ 67 w 99"/>
                  <a:gd name="T79" fmla="*/ 83 h 112"/>
                  <a:gd name="T80" fmla="*/ 76 w 99"/>
                  <a:gd name="T81" fmla="*/ 81 h 112"/>
                  <a:gd name="T82" fmla="*/ 86 w 99"/>
                  <a:gd name="T83" fmla="*/ 80 h 112"/>
                  <a:gd name="T84" fmla="*/ 93 w 99"/>
                  <a:gd name="T85" fmla="*/ 83 h 112"/>
                  <a:gd name="T86" fmla="*/ 97 w 99"/>
                  <a:gd name="T87" fmla="*/ 77 h 112"/>
                  <a:gd name="T88" fmla="*/ 98 w 99"/>
                  <a:gd name="T89" fmla="*/ 6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 h="112">
                    <a:moveTo>
                      <a:pt x="98" y="67"/>
                    </a:moveTo>
                    <a:cubicBezTo>
                      <a:pt x="97" y="63"/>
                      <a:pt x="93" y="63"/>
                      <a:pt x="93" y="59"/>
                    </a:cubicBezTo>
                    <a:cubicBezTo>
                      <a:pt x="93" y="55"/>
                      <a:pt x="92" y="55"/>
                      <a:pt x="86" y="55"/>
                    </a:cubicBezTo>
                    <a:cubicBezTo>
                      <a:pt x="81" y="55"/>
                      <a:pt x="78" y="54"/>
                      <a:pt x="78" y="51"/>
                    </a:cubicBezTo>
                    <a:cubicBezTo>
                      <a:pt x="77" y="48"/>
                      <a:pt x="74" y="46"/>
                      <a:pt x="77" y="44"/>
                    </a:cubicBezTo>
                    <a:cubicBezTo>
                      <a:pt x="79" y="43"/>
                      <a:pt x="75" y="41"/>
                      <a:pt x="76" y="38"/>
                    </a:cubicBezTo>
                    <a:cubicBezTo>
                      <a:pt x="76" y="35"/>
                      <a:pt x="74" y="34"/>
                      <a:pt x="72" y="33"/>
                    </a:cubicBezTo>
                    <a:cubicBezTo>
                      <a:pt x="71" y="31"/>
                      <a:pt x="64" y="33"/>
                      <a:pt x="64" y="31"/>
                    </a:cubicBezTo>
                    <a:cubicBezTo>
                      <a:pt x="64" y="28"/>
                      <a:pt x="59" y="28"/>
                      <a:pt x="57" y="28"/>
                    </a:cubicBezTo>
                    <a:cubicBezTo>
                      <a:pt x="55" y="28"/>
                      <a:pt x="56" y="25"/>
                      <a:pt x="54" y="25"/>
                    </a:cubicBezTo>
                    <a:cubicBezTo>
                      <a:pt x="51" y="25"/>
                      <a:pt x="52" y="23"/>
                      <a:pt x="48" y="24"/>
                    </a:cubicBezTo>
                    <a:cubicBezTo>
                      <a:pt x="44" y="24"/>
                      <a:pt x="42" y="22"/>
                      <a:pt x="38" y="18"/>
                    </a:cubicBezTo>
                    <a:cubicBezTo>
                      <a:pt x="35" y="13"/>
                      <a:pt x="35" y="5"/>
                      <a:pt x="36" y="2"/>
                    </a:cubicBezTo>
                    <a:cubicBezTo>
                      <a:pt x="37" y="0"/>
                      <a:pt x="31" y="2"/>
                      <a:pt x="28" y="2"/>
                    </a:cubicBezTo>
                    <a:cubicBezTo>
                      <a:pt x="25" y="2"/>
                      <a:pt x="22" y="4"/>
                      <a:pt x="19" y="6"/>
                    </a:cubicBezTo>
                    <a:cubicBezTo>
                      <a:pt x="15" y="8"/>
                      <a:pt x="13" y="8"/>
                      <a:pt x="12" y="10"/>
                    </a:cubicBezTo>
                    <a:cubicBezTo>
                      <a:pt x="10" y="11"/>
                      <a:pt x="8" y="12"/>
                      <a:pt x="5" y="11"/>
                    </a:cubicBezTo>
                    <a:cubicBezTo>
                      <a:pt x="4" y="11"/>
                      <a:pt x="3" y="11"/>
                      <a:pt x="2" y="11"/>
                    </a:cubicBezTo>
                    <a:cubicBezTo>
                      <a:pt x="4" y="14"/>
                      <a:pt x="7" y="20"/>
                      <a:pt x="8" y="22"/>
                    </a:cubicBezTo>
                    <a:cubicBezTo>
                      <a:pt x="9" y="25"/>
                      <a:pt x="7" y="25"/>
                      <a:pt x="6" y="26"/>
                    </a:cubicBezTo>
                    <a:cubicBezTo>
                      <a:pt x="5" y="27"/>
                      <a:pt x="6" y="36"/>
                      <a:pt x="6" y="38"/>
                    </a:cubicBezTo>
                    <a:cubicBezTo>
                      <a:pt x="7" y="40"/>
                      <a:pt x="3" y="43"/>
                      <a:pt x="4" y="44"/>
                    </a:cubicBezTo>
                    <a:cubicBezTo>
                      <a:pt x="6" y="46"/>
                      <a:pt x="3" y="49"/>
                      <a:pt x="3" y="51"/>
                    </a:cubicBezTo>
                    <a:cubicBezTo>
                      <a:pt x="3" y="53"/>
                      <a:pt x="6" y="53"/>
                      <a:pt x="6" y="55"/>
                    </a:cubicBezTo>
                    <a:cubicBezTo>
                      <a:pt x="6" y="57"/>
                      <a:pt x="3" y="61"/>
                      <a:pt x="1" y="61"/>
                    </a:cubicBezTo>
                    <a:cubicBezTo>
                      <a:pt x="0" y="62"/>
                      <a:pt x="0" y="63"/>
                      <a:pt x="1" y="65"/>
                    </a:cubicBezTo>
                    <a:cubicBezTo>
                      <a:pt x="1" y="65"/>
                      <a:pt x="2" y="67"/>
                      <a:pt x="4" y="69"/>
                    </a:cubicBezTo>
                    <a:cubicBezTo>
                      <a:pt x="7" y="71"/>
                      <a:pt x="4" y="74"/>
                      <a:pt x="6" y="77"/>
                    </a:cubicBezTo>
                    <a:cubicBezTo>
                      <a:pt x="8" y="80"/>
                      <a:pt x="11" y="80"/>
                      <a:pt x="9" y="82"/>
                    </a:cubicBezTo>
                    <a:cubicBezTo>
                      <a:pt x="8" y="83"/>
                      <a:pt x="9" y="86"/>
                      <a:pt x="8" y="87"/>
                    </a:cubicBezTo>
                    <a:cubicBezTo>
                      <a:pt x="6" y="89"/>
                      <a:pt x="8" y="93"/>
                      <a:pt x="10" y="94"/>
                    </a:cubicBezTo>
                    <a:cubicBezTo>
                      <a:pt x="13" y="95"/>
                      <a:pt x="11" y="99"/>
                      <a:pt x="13" y="101"/>
                    </a:cubicBezTo>
                    <a:cubicBezTo>
                      <a:pt x="15" y="104"/>
                      <a:pt x="14" y="109"/>
                      <a:pt x="15" y="110"/>
                    </a:cubicBezTo>
                    <a:cubicBezTo>
                      <a:pt x="16" y="112"/>
                      <a:pt x="22" y="108"/>
                      <a:pt x="26" y="104"/>
                    </a:cubicBezTo>
                    <a:cubicBezTo>
                      <a:pt x="30" y="100"/>
                      <a:pt x="30" y="103"/>
                      <a:pt x="33" y="104"/>
                    </a:cubicBezTo>
                    <a:cubicBezTo>
                      <a:pt x="37" y="104"/>
                      <a:pt x="41" y="104"/>
                      <a:pt x="42" y="107"/>
                    </a:cubicBezTo>
                    <a:cubicBezTo>
                      <a:pt x="44" y="111"/>
                      <a:pt x="46" y="104"/>
                      <a:pt x="47" y="103"/>
                    </a:cubicBezTo>
                    <a:cubicBezTo>
                      <a:pt x="48" y="101"/>
                      <a:pt x="57" y="103"/>
                      <a:pt x="58" y="103"/>
                    </a:cubicBezTo>
                    <a:cubicBezTo>
                      <a:pt x="59" y="102"/>
                      <a:pt x="61" y="92"/>
                      <a:pt x="60" y="90"/>
                    </a:cubicBezTo>
                    <a:cubicBezTo>
                      <a:pt x="60" y="89"/>
                      <a:pt x="64" y="85"/>
                      <a:pt x="67" y="83"/>
                    </a:cubicBezTo>
                    <a:cubicBezTo>
                      <a:pt x="69" y="81"/>
                      <a:pt x="74" y="82"/>
                      <a:pt x="76" y="81"/>
                    </a:cubicBezTo>
                    <a:cubicBezTo>
                      <a:pt x="79" y="80"/>
                      <a:pt x="82" y="80"/>
                      <a:pt x="86" y="80"/>
                    </a:cubicBezTo>
                    <a:cubicBezTo>
                      <a:pt x="89" y="80"/>
                      <a:pt x="91" y="83"/>
                      <a:pt x="93" y="83"/>
                    </a:cubicBezTo>
                    <a:cubicBezTo>
                      <a:pt x="95" y="83"/>
                      <a:pt x="97" y="80"/>
                      <a:pt x="97" y="77"/>
                    </a:cubicBezTo>
                    <a:cubicBezTo>
                      <a:pt x="96" y="75"/>
                      <a:pt x="99" y="71"/>
                      <a:pt x="98" y="6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19" name="Freeform 116">
                <a:extLst>
                  <a:ext uri="{FF2B5EF4-FFF2-40B4-BE49-F238E27FC236}">
                    <a16:creationId xmlns:a16="http://schemas.microsoft.com/office/drawing/2014/main" id="{E8319A9F-CD41-4CD4-91DC-0CDBCF7F1E87}"/>
                  </a:ext>
                </a:extLst>
              </p:cNvPr>
              <p:cNvSpPr>
                <a:spLocks/>
              </p:cNvSpPr>
              <p:nvPr/>
            </p:nvSpPr>
            <p:spPr bwMode="auto">
              <a:xfrm>
                <a:off x="3398987" y="4091053"/>
                <a:ext cx="239653" cy="348814"/>
              </a:xfrm>
              <a:custGeom>
                <a:avLst/>
                <a:gdLst>
                  <a:gd name="T0" fmla="*/ 95 w 104"/>
                  <a:gd name="T1" fmla="*/ 143 h 151"/>
                  <a:gd name="T2" fmla="*/ 96 w 104"/>
                  <a:gd name="T3" fmla="*/ 143 h 151"/>
                  <a:gd name="T4" fmla="*/ 96 w 104"/>
                  <a:gd name="T5" fmla="*/ 139 h 151"/>
                  <a:gd name="T6" fmla="*/ 101 w 104"/>
                  <a:gd name="T7" fmla="*/ 133 h 151"/>
                  <a:gd name="T8" fmla="*/ 98 w 104"/>
                  <a:gd name="T9" fmla="*/ 129 h 151"/>
                  <a:gd name="T10" fmla="*/ 99 w 104"/>
                  <a:gd name="T11" fmla="*/ 122 h 151"/>
                  <a:gd name="T12" fmla="*/ 101 w 104"/>
                  <a:gd name="T13" fmla="*/ 116 h 151"/>
                  <a:gd name="T14" fmla="*/ 101 w 104"/>
                  <a:gd name="T15" fmla="*/ 104 h 151"/>
                  <a:gd name="T16" fmla="*/ 103 w 104"/>
                  <a:gd name="T17" fmla="*/ 100 h 151"/>
                  <a:gd name="T18" fmla="*/ 97 w 104"/>
                  <a:gd name="T19" fmla="*/ 89 h 151"/>
                  <a:gd name="T20" fmla="*/ 89 w 104"/>
                  <a:gd name="T21" fmla="*/ 89 h 151"/>
                  <a:gd name="T22" fmla="*/ 88 w 104"/>
                  <a:gd name="T23" fmla="*/ 79 h 151"/>
                  <a:gd name="T24" fmla="*/ 84 w 104"/>
                  <a:gd name="T25" fmla="*/ 79 h 151"/>
                  <a:gd name="T26" fmla="*/ 75 w 104"/>
                  <a:gd name="T27" fmla="*/ 81 h 151"/>
                  <a:gd name="T28" fmla="*/ 71 w 104"/>
                  <a:gd name="T29" fmla="*/ 76 h 151"/>
                  <a:gd name="T30" fmla="*/ 67 w 104"/>
                  <a:gd name="T31" fmla="*/ 73 h 151"/>
                  <a:gd name="T32" fmla="*/ 64 w 104"/>
                  <a:gd name="T33" fmla="*/ 66 h 151"/>
                  <a:gd name="T34" fmla="*/ 62 w 104"/>
                  <a:gd name="T35" fmla="*/ 59 h 151"/>
                  <a:gd name="T36" fmla="*/ 63 w 104"/>
                  <a:gd name="T37" fmla="*/ 54 h 151"/>
                  <a:gd name="T38" fmla="*/ 66 w 104"/>
                  <a:gd name="T39" fmla="*/ 50 h 151"/>
                  <a:gd name="T40" fmla="*/ 69 w 104"/>
                  <a:gd name="T41" fmla="*/ 42 h 151"/>
                  <a:gd name="T42" fmla="*/ 76 w 104"/>
                  <a:gd name="T43" fmla="*/ 37 h 151"/>
                  <a:gd name="T44" fmla="*/ 86 w 104"/>
                  <a:gd name="T45" fmla="*/ 34 h 151"/>
                  <a:gd name="T46" fmla="*/ 92 w 104"/>
                  <a:gd name="T47" fmla="*/ 33 h 151"/>
                  <a:gd name="T48" fmla="*/ 88 w 104"/>
                  <a:gd name="T49" fmla="*/ 29 h 151"/>
                  <a:gd name="T50" fmla="*/ 92 w 104"/>
                  <a:gd name="T51" fmla="*/ 23 h 151"/>
                  <a:gd name="T52" fmla="*/ 86 w 104"/>
                  <a:gd name="T53" fmla="*/ 18 h 151"/>
                  <a:gd name="T54" fmla="*/ 81 w 104"/>
                  <a:gd name="T55" fmla="*/ 18 h 151"/>
                  <a:gd name="T56" fmla="*/ 76 w 104"/>
                  <a:gd name="T57" fmla="*/ 19 h 151"/>
                  <a:gd name="T58" fmla="*/ 67 w 104"/>
                  <a:gd name="T59" fmla="*/ 18 h 151"/>
                  <a:gd name="T60" fmla="*/ 64 w 104"/>
                  <a:gd name="T61" fmla="*/ 13 h 151"/>
                  <a:gd name="T62" fmla="*/ 59 w 104"/>
                  <a:gd name="T63" fmla="*/ 8 h 151"/>
                  <a:gd name="T64" fmla="*/ 54 w 104"/>
                  <a:gd name="T65" fmla="*/ 1 h 151"/>
                  <a:gd name="T66" fmla="*/ 47 w 104"/>
                  <a:gd name="T67" fmla="*/ 1 h 151"/>
                  <a:gd name="T68" fmla="*/ 49 w 104"/>
                  <a:gd name="T69" fmla="*/ 7 h 151"/>
                  <a:gd name="T70" fmla="*/ 44 w 104"/>
                  <a:gd name="T71" fmla="*/ 15 h 151"/>
                  <a:gd name="T72" fmla="*/ 28 w 104"/>
                  <a:gd name="T73" fmla="*/ 24 h 151"/>
                  <a:gd name="T74" fmla="*/ 21 w 104"/>
                  <a:gd name="T75" fmla="*/ 36 h 151"/>
                  <a:gd name="T76" fmla="*/ 15 w 104"/>
                  <a:gd name="T77" fmla="*/ 37 h 151"/>
                  <a:gd name="T78" fmla="*/ 9 w 104"/>
                  <a:gd name="T79" fmla="*/ 35 h 151"/>
                  <a:gd name="T80" fmla="*/ 9 w 104"/>
                  <a:gd name="T81" fmla="*/ 31 h 151"/>
                  <a:gd name="T82" fmla="*/ 8 w 104"/>
                  <a:gd name="T83" fmla="*/ 27 h 151"/>
                  <a:gd name="T84" fmla="*/ 1 w 104"/>
                  <a:gd name="T85" fmla="*/ 34 h 151"/>
                  <a:gd name="T86" fmla="*/ 4 w 104"/>
                  <a:gd name="T87" fmla="*/ 45 h 151"/>
                  <a:gd name="T88" fmla="*/ 2 w 104"/>
                  <a:gd name="T89" fmla="*/ 47 h 151"/>
                  <a:gd name="T90" fmla="*/ 10 w 104"/>
                  <a:gd name="T91" fmla="*/ 54 h 151"/>
                  <a:gd name="T92" fmla="*/ 18 w 104"/>
                  <a:gd name="T93" fmla="*/ 65 h 151"/>
                  <a:gd name="T94" fmla="*/ 24 w 104"/>
                  <a:gd name="T95" fmla="*/ 77 h 151"/>
                  <a:gd name="T96" fmla="*/ 37 w 104"/>
                  <a:gd name="T97" fmla="*/ 101 h 151"/>
                  <a:gd name="T98" fmla="*/ 41 w 104"/>
                  <a:gd name="T99" fmla="*/ 111 h 151"/>
                  <a:gd name="T100" fmla="*/ 44 w 104"/>
                  <a:gd name="T101" fmla="*/ 119 h 151"/>
                  <a:gd name="T102" fmla="*/ 57 w 104"/>
                  <a:gd name="T103" fmla="*/ 128 h 151"/>
                  <a:gd name="T104" fmla="*/ 80 w 104"/>
                  <a:gd name="T105" fmla="*/ 142 h 151"/>
                  <a:gd name="T106" fmla="*/ 90 w 104"/>
                  <a:gd name="T107" fmla="*/ 149 h 151"/>
                  <a:gd name="T108" fmla="*/ 90 w 104"/>
                  <a:gd name="T109" fmla="*/ 151 h 151"/>
                  <a:gd name="T110" fmla="*/ 92 w 104"/>
                  <a:gd name="T111" fmla="*/ 149 h 151"/>
                  <a:gd name="T112" fmla="*/ 95 w 104"/>
                  <a:gd name="T113" fmla="*/ 1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 h="151">
                    <a:moveTo>
                      <a:pt x="95" y="143"/>
                    </a:moveTo>
                    <a:cubicBezTo>
                      <a:pt x="96" y="143"/>
                      <a:pt x="96" y="143"/>
                      <a:pt x="96" y="143"/>
                    </a:cubicBezTo>
                    <a:cubicBezTo>
                      <a:pt x="95" y="141"/>
                      <a:pt x="95" y="140"/>
                      <a:pt x="96" y="139"/>
                    </a:cubicBezTo>
                    <a:cubicBezTo>
                      <a:pt x="98" y="139"/>
                      <a:pt x="101" y="135"/>
                      <a:pt x="101" y="133"/>
                    </a:cubicBezTo>
                    <a:cubicBezTo>
                      <a:pt x="101" y="131"/>
                      <a:pt x="98" y="131"/>
                      <a:pt x="98" y="129"/>
                    </a:cubicBezTo>
                    <a:cubicBezTo>
                      <a:pt x="98" y="127"/>
                      <a:pt x="101" y="124"/>
                      <a:pt x="99" y="122"/>
                    </a:cubicBezTo>
                    <a:cubicBezTo>
                      <a:pt x="98" y="121"/>
                      <a:pt x="102" y="118"/>
                      <a:pt x="101" y="116"/>
                    </a:cubicBezTo>
                    <a:cubicBezTo>
                      <a:pt x="101" y="114"/>
                      <a:pt x="100" y="105"/>
                      <a:pt x="101" y="104"/>
                    </a:cubicBezTo>
                    <a:cubicBezTo>
                      <a:pt x="102" y="103"/>
                      <a:pt x="104" y="103"/>
                      <a:pt x="103" y="100"/>
                    </a:cubicBezTo>
                    <a:cubicBezTo>
                      <a:pt x="102" y="98"/>
                      <a:pt x="99" y="92"/>
                      <a:pt x="97" y="89"/>
                    </a:cubicBezTo>
                    <a:cubicBezTo>
                      <a:pt x="95" y="88"/>
                      <a:pt x="91" y="88"/>
                      <a:pt x="89" y="89"/>
                    </a:cubicBezTo>
                    <a:cubicBezTo>
                      <a:pt x="87" y="90"/>
                      <a:pt x="88" y="82"/>
                      <a:pt x="88" y="79"/>
                    </a:cubicBezTo>
                    <a:cubicBezTo>
                      <a:pt x="88" y="76"/>
                      <a:pt x="85" y="77"/>
                      <a:pt x="84" y="79"/>
                    </a:cubicBezTo>
                    <a:cubicBezTo>
                      <a:pt x="83" y="81"/>
                      <a:pt x="79" y="81"/>
                      <a:pt x="75" y="81"/>
                    </a:cubicBezTo>
                    <a:cubicBezTo>
                      <a:pt x="72" y="81"/>
                      <a:pt x="74" y="76"/>
                      <a:pt x="71" y="76"/>
                    </a:cubicBezTo>
                    <a:cubicBezTo>
                      <a:pt x="69" y="76"/>
                      <a:pt x="67" y="75"/>
                      <a:pt x="67" y="73"/>
                    </a:cubicBezTo>
                    <a:cubicBezTo>
                      <a:pt x="67" y="71"/>
                      <a:pt x="65" y="69"/>
                      <a:pt x="64" y="66"/>
                    </a:cubicBezTo>
                    <a:cubicBezTo>
                      <a:pt x="62" y="63"/>
                      <a:pt x="60" y="61"/>
                      <a:pt x="62" y="59"/>
                    </a:cubicBezTo>
                    <a:cubicBezTo>
                      <a:pt x="63" y="57"/>
                      <a:pt x="61" y="56"/>
                      <a:pt x="63" y="54"/>
                    </a:cubicBezTo>
                    <a:cubicBezTo>
                      <a:pt x="65" y="52"/>
                      <a:pt x="67" y="52"/>
                      <a:pt x="66" y="50"/>
                    </a:cubicBezTo>
                    <a:cubicBezTo>
                      <a:pt x="66" y="47"/>
                      <a:pt x="69" y="45"/>
                      <a:pt x="69" y="42"/>
                    </a:cubicBezTo>
                    <a:cubicBezTo>
                      <a:pt x="69" y="39"/>
                      <a:pt x="73" y="40"/>
                      <a:pt x="76" y="37"/>
                    </a:cubicBezTo>
                    <a:cubicBezTo>
                      <a:pt x="79" y="35"/>
                      <a:pt x="83" y="36"/>
                      <a:pt x="86" y="34"/>
                    </a:cubicBezTo>
                    <a:cubicBezTo>
                      <a:pt x="89" y="31"/>
                      <a:pt x="90" y="33"/>
                      <a:pt x="92" y="33"/>
                    </a:cubicBezTo>
                    <a:cubicBezTo>
                      <a:pt x="91" y="32"/>
                      <a:pt x="88" y="31"/>
                      <a:pt x="88" y="29"/>
                    </a:cubicBezTo>
                    <a:cubicBezTo>
                      <a:pt x="87" y="28"/>
                      <a:pt x="91" y="25"/>
                      <a:pt x="92" y="23"/>
                    </a:cubicBezTo>
                    <a:cubicBezTo>
                      <a:pt x="93" y="21"/>
                      <a:pt x="87" y="18"/>
                      <a:pt x="86" y="18"/>
                    </a:cubicBezTo>
                    <a:cubicBezTo>
                      <a:pt x="85" y="17"/>
                      <a:pt x="82" y="19"/>
                      <a:pt x="81" y="18"/>
                    </a:cubicBezTo>
                    <a:cubicBezTo>
                      <a:pt x="79" y="17"/>
                      <a:pt x="77" y="18"/>
                      <a:pt x="76" y="19"/>
                    </a:cubicBezTo>
                    <a:cubicBezTo>
                      <a:pt x="75" y="20"/>
                      <a:pt x="66" y="20"/>
                      <a:pt x="67" y="18"/>
                    </a:cubicBezTo>
                    <a:cubicBezTo>
                      <a:pt x="67" y="15"/>
                      <a:pt x="63" y="14"/>
                      <a:pt x="64" y="13"/>
                    </a:cubicBezTo>
                    <a:cubicBezTo>
                      <a:pt x="64" y="11"/>
                      <a:pt x="62" y="8"/>
                      <a:pt x="59" y="8"/>
                    </a:cubicBezTo>
                    <a:cubicBezTo>
                      <a:pt x="55" y="7"/>
                      <a:pt x="56" y="2"/>
                      <a:pt x="54" y="1"/>
                    </a:cubicBezTo>
                    <a:cubicBezTo>
                      <a:pt x="52" y="0"/>
                      <a:pt x="49" y="1"/>
                      <a:pt x="47" y="1"/>
                    </a:cubicBezTo>
                    <a:cubicBezTo>
                      <a:pt x="50" y="4"/>
                      <a:pt x="50" y="5"/>
                      <a:pt x="49" y="7"/>
                    </a:cubicBezTo>
                    <a:cubicBezTo>
                      <a:pt x="46" y="9"/>
                      <a:pt x="49" y="9"/>
                      <a:pt x="44" y="15"/>
                    </a:cubicBezTo>
                    <a:cubicBezTo>
                      <a:pt x="40" y="21"/>
                      <a:pt x="32" y="22"/>
                      <a:pt x="28" y="24"/>
                    </a:cubicBezTo>
                    <a:cubicBezTo>
                      <a:pt x="25" y="25"/>
                      <a:pt x="23" y="32"/>
                      <a:pt x="21" y="36"/>
                    </a:cubicBezTo>
                    <a:cubicBezTo>
                      <a:pt x="19" y="41"/>
                      <a:pt x="17" y="40"/>
                      <a:pt x="15" y="37"/>
                    </a:cubicBezTo>
                    <a:cubicBezTo>
                      <a:pt x="13" y="34"/>
                      <a:pt x="12" y="37"/>
                      <a:pt x="9" y="35"/>
                    </a:cubicBezTo>
                    <a:cubicBezTo>
                      <a:pt x="7" y="33"/>
                      <a:pt x="8" y="33"/>
                      <a:pt x="9" y="31"/>
                    </a:cubicBezTo>
                    <a:cubicBezTo>
                      <a:pt x="10" y="30"/>
                      <a:pt x="9" y="28"/>
                      <a:pt x="8" y="27"/>
                    </a:cubicBezTo>
                    <a:cubicBezTo>
                      <a:pt x="5" y="27"/>
                      <a:pt x="2" y="31"/>
                      <a:pt x="1" y="34"/>
                    </a:cubicBezTo>
                    <a:cubicBezTo>
                      <a:pt x="0" y="37"/>
                      <a:pt x="4" y="43"/>
                      <a:pt x="4" y="45"/>
                    </a:cubicBezTo>
                    <a:cubicBezTo>
                      <a:pt x="5" y="47"/>
                      <a:pt x="2" y="45"/>
                      <a:pt x="2" y="47"/>
                    </a:cubicBezTo>
                    <a:cubicBezTo>
                      <a:pt x="1" y="49"/>
                      <a:pt x="7" y="52"/>
                      <a:pt x="10" y="54"/>
                    </a:cubicBezTo>
                    <a:cubicBezTo>
                      <a:pt x="13" y="56"/>
                      <a:pt x="16" y="62"/>
                      <a:pt x="18" y="65"/>
                    </a:cubicBezTo>
                    <a:cubicBezTo>
                      <a:pt x="21" y="68"/>
                      <a:pt x="21" y="70"/>
                      <a:pt x="24" y="77"/>
                    </a:cubicBezTo>
                    <a:cubicBezTo>
                      <a:pt x="27" y="84"/>
                      <a:pt x="33" y="96"/>
                      <a:pt x="37" y="101"/>
                    </a:cubicBezTo>
                    <a:cubicBezTo>
                      <a:pt x="40" y="106"/>
                      <a:pt x="42" y="110"/>
                      <a:pt x="41" y="111"/>
                    </a:cubicBezTo>
                    <a:cubicBezTo>
                      <a:pt x="40" y="113"/>
                      <a:pt x="42" y="117"/>
                      <a:pt x="44" y="119"/>
                    </a:cubicBezTo>
                    <a:cubicBezTo>
                      <a:pt x="47" y="121"/>
                      <a:pt x="50" y="124"/>
                      <a:pt x="57" y="128"/>
                    </a:cubicBezTo>
                    <a:cubicBezTo>
                      <a:pt x="65" y="131"/>
                      <a:pt x="78" y="139"/>
                      <a:pt x="80" y="142"/>
                    </a:cubicBezTo>
                    <a:cubicBezTo>
                      <a:pt x="82" y="145"/>
                      <a:pt x="89" y="149"/>
                      <a:pt x="90" y="149"/>
                    </a:cubicBezTo>
                    <a:cubicBezTo>
                      <a:pt x="90" y="149"/>
                      <a:pt x="90" y="150"/>
                      <a:pt x="90" y="151"/>
                    </a:cubicBezTo>
                    <a:cubicBezTo>
                      <a:pt x="91" y="150"/>
                      <a:pt x="92" y="150"/>
                      <a:pt x="92" y="149"/>
                    </a:cubicBezTo>
                    <a:cubicBezTo>
                      <a:pt x="94" y="148"/>
                      <a:pt x="95" y="144"/>
                      <a:pt x="95" y="14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20" name="Freeform 117">
                <a:extLst>
                  <a:ext uri="{FF2B5EF4-FFF2-40B4-BE49-F238E27FC236}">
                    <a16:creationId xmlns:a16="http://schemas.microsoft.com/office/drawing/2014/main" id="{5E4708E0-AE1E-45EE-925E-74560B2A376E}"/>
                  </a:ext>
                </a:extLst>
              </p:cNvPr>
              <p:cNvSpPr>
                <a:spLocks/>
              </p:cNvSpPr>
              <p:nvPr/>
            </p:nvSpPr>
            <p:spPr bwMode="auto">
              <a:xfrm>
                <a:off x="3547044" y="3860183"/>
                <a:ext cx="258474" cy="217068"/>
              </a:xfrm>
              <a:custGeom>
                <a:avLst/>
                <a:gdLst>
                  <a:gd name="T0" fmla="*/ 11 w 112"/>
                  <a:gd name="T1" fmla="*/ 6 h 94"/>
                  <a:gd name="T2" fmla="*/ 4 w 112"/>
                  <a:gd name="T3" fmla="*/ 15 h 94"/>
                  <a:gd name="T4" fmla="*/ 3 w 112"/>
                  <a:gd name="T5" fmla="*/ 21 h 94"/>
                  <a:gd name="T6" fmla="*/ 2 w 112"/>
                  <a:gd name="T7" fmla="*/ 25 h 94"/>
                  <a:gd name="T8" fmla="*/ 6 w 112"/>
                  <a:gd name="T9" fmla="*/ 27 h 94"/>
                  <a:gd name="T10" fmla="*/ 9 w 112"/>
                  <a:gd name="T11" fmla="*/ 32 h 94"/>
                  <a:gd name="T12" fmla="*/ 15 w 112"/>
                  <a:gd name="T13" fmla="*/ 43 h 94"/>
                  <a:gd name="T14" fmla="*/ 28 w 112"/>
                  <a:gd name="T15" fmla="*/ 44 h 94"/>
                  <a:gd name="T16" fmla="*/ 40 w 112"/>
                  <a:gd name="T17" fmla="*/ 49 h 94"/>
                  <a:gd name="T18" fmla="*/ 49 w 112"/>
                  <a:gd name="T19" fmla="*/ 51 h 94"/>
                  <a:gd name="T20" fmla="*/ 47 w 112"/>
                  <a:gd name="T21" fmla="*/ 66 h 94"/>
                  <a:gd name="T22" fmla="*/ 50 w 112"/>
                  <a:gd name="T23" fmla="*/ 72 h 94"/>
                  <a:gd name="T24" fmla="*/ 50 w 112"/>
                  <a:gd name="T25" fmla="*/ 78 h 94"/>
                  <a:gd name="T26" fmla="*/ 51 w 112"/>
                  <a:gd name="T27" fmla="*/ 82 h 94"/>
                  <a:gd name="T28" fmla="*/ 50 w 112"/>
                  <a:gd name="T29" fmla="*/ 83 h 94"/>
                  <a:gd name="T30" fmla="*/ 56 w 112"/>
                  <a:gd name="T31" fmla="*/ 91 h 94"/>
                  <a:gd name="T32" fmla="*/ 61 w 112"/>
                  <a:gd name="T33" fmla="*/ 93 h 94"/>
                  <a:gd name="T34" fmla="*/ 65 w 112"/>
                  <a:gd name="T35" fmla="*/ 92 h 94"/>
                  <a:gd name="T36" fmla="*/ 71 w 112"/>
                  <a:gd name="T37" fmla="*/ 89 h 94"/>
                  <a:gd name="T38" fmla="*/ 76 w 112"/>
                  <a:gd name="T39" fmla="*/ 87 h 94"/>
                  <a:gd name="T40" fmla="*/ 81 w 112"/>
                  <a:gd name="T41" fmla="*/ 82 h 94"/>
                  <a:gd name="T42" fmla="*/ 82 w 112"/>
                  <a:gd name="T43" fmla="*/ 79 h 94"/>
                  <a:gd name="T44" fmla="*/ 78 w 112"/>
                  <a:gd name="T45" fmla="*/ 78 h 94"/>
                  <a:gd name="T46" fmla="*/ 76 w 112"/>
                  <a:gd name="T47" fmla="*/ 73 h 94"/>
                  <a:gd name="T48" fmla="*/ 72 w 112"/>
                  <a:gd name="T49" fmla="*/ 67 h 94"/>
                  <a:gd name="T50" fmla="*/ 78 w 112"/>
                  <a:gd name="T51" fmla="*/ 66 h 94"/>
                  <a:gd name="T52" fmla="*/ 85 w 112"/>
                  <a:gd name="T53" fmla="*/ 68 h 94"/>
                  <a:gd name="T54" fmla="*/ 88 w 112"/>
                  <a:gd name="T55" fmla="*/ 69 h 94"/>
                  <a:gd name="T56" fmla="*/ 93 w 112"/>
                  <a:gd name="T57" fmla="*/ 66 h 94"/>
                  <a:gd name="T58" fmla="*/ 103 w 112"/>
                  <a:gd name="T59" fmla="*/ 62 h 94"/>
                  <a:gd name="T60" fmla="*/ 106 w 112"/>
                  <a:gd name="T61" fmla="*/ 59 h 94"/>
                  <a:gd name="T62" fmla="*/ 100 w 112"/>
                  <a:gd name="T63" fmla="*/ 52 h 94"/>
                  <a:gd name="T64" fmla="*/ 101 w 112"/>
                  <a:gd name="T65" fmla="*/ 48 h 94"/>
                  <a:gd name="T66" fmla="*/ 105 w 112"/>
                  <a:gd name="T67" fmla="*/ 44 h 94"/>
                  <a:gd name="T68" fmla="*/ 106 w 112"/>
                  <a:gd name="T69" fmla="*/ 40 h 94"/>
                  <a:gd name="T70" fmla="*/ 109 w 112"/>
                  <a:gd name="T71" fmla="*/ 34 h 94"/>
                  <a:gd name="T72" fmla="*/ 112 w 112"/>
                  <a:gd name="T73" fmla="*/ 31 h 94"/>
                  <a:gd name="T74" fmla="*/ 100 w 112"/>
                  <a:gd name="T75" fmla="*/ 29 h 94"/>
                  <a:gd name="T76" fmla="*/ 102 w 112"/>
                  <a:gd name="T77" fmla="*/ 23 h 94"/>
                  <a:gd name="T78" fmla="*/ 90 w 112"/>
                  <a:gd name="T79" fmla="*/ 18 h 94"/>
                  <a:gd name="T80" fmla="*/ 92 w 112"/>
                  <a:gd name="T81" fmla="*/ 14 h 94"/>
                  <a:gd name="T82" fmla="*/ 85 w 112"/>
                  <a:gd name="T83" fmla="*/ 12 h 94"/>
                  <a:gd name="T84" fmla="*/ 69 w 112"/>
                  <a:gd name="T85" fmla="*/ 17 h 94"/>
                  <a:gd name="T86" fmla="*/ 54 w 112"/>
                  <a:gd name="T87" fmla="*/ 13 h 94"/>
                  <a:gd name="T88" fmla="*/ 44 w 112"/>
                  <a:gd name="T89" fmla="*/ 11 h 94"/>
                  <a:gd name="T90" fmla="*/ 37 w 112"/>
                  <a:gd name="T91" fmla="*/ 5 h 94"/>
                  <a:gd name="T92" fmla="*/ 31 w 112"/>
                  <a:gd name="T93" fmla="*/ 0 h 94"/>
                  <a:gd name="T94" fmla="*/ 28 w 112"/>
                  <a:gd name="T95" fmla="*/ 6 h 94"/>
                  <a:gd name="T96" fmla="*/ 17 w 112"/>
                  <a:gd name="T97" fmla="*/ 12 h 94"/>
                  <a:gd name="T98" fmla="*/ 20 w 112"/>
                  <a:gd name="T99" fmla="*/ 24 h 94"/>
                  <a:gd name="T100" fmla="*/ 11 w 112"/>
                  <a:gd name="T101" fmla="*/ 21 h 94"/>
                  <a:gd name="T102" fmla="*/ 15 w 112"/>
                  <a:gd name="T103" fmla="*/ 10 h 94"/>
                  <a:gd name="T104" fmla="*/ 14 w 112"/>
                  <a:gd name="T105" fmla="*/ 5 h 94"/>
                  <a:gd name="T106" fmla="*/ 11 w 112"/>
                  <a:gd name="T107" fmla="*/ 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94">
                    <a:moveTo>
                      <a:pt x="11" y="6"/>
                    </a:moveTo>
                    <a:cubicBezTo>
                      <a:pt x="9" y="9"/>
                      <a:pt x="5" y="12"/>
                      <a:pt x="4" y="15"/>
                    </a:cubicBezTo>
                    <a:cubicBezTo>
                      <a:pt x="4" y="19"/>
                      <a:pt x="4" y="20"/>
                      <a:pt x="3" y="21"/>
                    </a:cubicBezTo>
                    <a:cubicBezTo>
                      <a:pt x="2" y="23"/>
                      <a:pt x="0" y="25"/>
                      <a:pt x="2" y="25"/>
                    </a:cubicBezTo>
                    <a:cubicBezTo>
                      <a:pt x="4" y="25"/>
                      <a:pt x="6" y="25"/>
                      <a:pt x="6" y="27"/>
                    </a:cubicBezTo>
                    <a:cubicBezTo>
                      <a:pt x="6" y="29"/>
                      <a:pt x="10" y="29"/>
                      <a:pt x="9" y="32"/>
                    </a:cubicBezTo>
                    <a:cubicBezTo>
                      <a:pt x="9" y="35"/>
                      <a:pt x="8" y="43"/>
                      <a:pt x="15" y="43"/>
                    </a:cubicBezTo>
                    <a:cubicBezTo>
                      <a:pt x="21" y="43"/>
                      <a:pt x="25" y="40"/>
                      <a:pt x="28" y="44"/>
                    </a:cubicBezTo>
                    <a:cubicBezTo>
                      <a:pt x="31" y="48"/>
                      <a:pt x="35" y="49"/>
                      <a:pt x="40" y="49"/>
                    </a:cubicBezTo>
                    <a:cubicBezTo>
                      <a:pt x="44" y="48"/>
                      <a:pt x="51" y="47"/>
                      <a:pt x="49" y="51"/>
                    </a:cubicBezTo>
                    <a:cubicBezTo>
                      <a:pt x="47" y="55"/>
                      <a:pt x="45" y="64"/>
                      <a:pt x="47" y="66"/>
                    </a:cubicBezTo>
                    <a:cubicBezTo>
                      <a:pt x="49" y="68"/>
                      <a:pt x="52" y="70"/>
                      <a:pt x="50" y="72"/>
                    </a:cubicBezTo>
                    <a:cubicBezTo>
                      <a:pt x="48" y="74"/>
                      <a:pt x="48" y="77"/>
                      <a:pt x="50" y="78"/>
                    </a:cubicBezTo>
                    <a:cubicBezTo>
                      <a:pt x="52" y="80"/>
                      <a:pt x="51" y="82"/>
                      <a:pt x="51" y="82"/>
                    </a:cubicBezTo>
                    <a:cubicBezTo>
                      <a:pt x="51" y="82"/>
                      <a:pt x="51" y="83"/>
                      <a:pt x="50" y="83"/>
                    </a:cubicBezTo>
                    <a:cubicBezTo>
                      <a:pt x="53" y="86"/>
                      <a:pt x="55" y="90"/>
                      <a:pt x="56" y="91"/>
                    </a:cubicBezTo>
                    <a:cubicBezTo>
                      <a:pt x="59" y="93"/>
                      <a:pt x="59" y="94"/>
                      <a:pt x="61" y="93"/>
                    </a:cubicBezTo>
                    <a:cubicBezTo>
                      <a:pt x="63" y="92"/>
                      <a:pt x="64" y="91"/>
                      <a:pt x="65" y="92"/>
                    </a:cubicBezTo>
                    <a:cubicBezTo>
                      <a:pt x="67" y="93"/>
                      <a:pt x="69" y="91"/>
                      <a:pt x="71" y="89"/>
                    </a:cubicBezTo>
                    <a:cubicBezTo>
                      <a:pt x="73" y="87"/>
                      <a:pt x="76" y="89"/>
                      <a:pt x="76" y="87"/>
                    </a:cubicBezTo>
                    <a:cubicBezTo>
                      <a:pt x="77" y="84"/>
                      <a:pt x="78" y="83"/>
                      <a:pt x="81" y="82"/>
                    </a:cubicBezTo>
                    <a:cubicBezTo>
                      <a:pt x="84" y="82"/>
                      <a:pt x="84" y="79"/>
                      <a:pt x="82" y="79"/>
                    </a:cubicBezTo>
                    <a:cubicBezTo>
                      <a:pt x="80" y="79"/>
                      <a:pt x="78" y="81"/>
                      <a:pt x="78" y="78"/>
                    </a:cubicBezTo>
                    <a:cubicBezTo>
                      <a:pt x="78" y="75"/>
                      <a:pt x="76" y="76"/>
                      <a:pt x="76" y="73"/>
                    </a:cubicBezTo>
                    <a:cubicBezTo>
                      <a:pt x="76" y="70"/>
                      <a:pt x="75" y="69"/>
                      <a:pt x="72" y="67"/>
                    </a:cubicBezTo>
                    <a:cubicBezTo>
                      <a:pt x="70" y="65"/>
                      <a:pt x="76" y="65"/>
                      <a:pt x="78" y="66"/>
                    </a:cubicBezTo>
                    <a:cubicBezTo>
                      <a:pt x="79" y="67"/>
                      <a:pt x="84" y="66"/>
                      <a:pt x="85" y="68"/>
                    </a:cubicBezTo>
                    <a:cubicBezTo>
                      <a:pt x="85" y="71"/>
                      <a:pt x="88" y="71"/>
                      <a:pt x="88" y="69"/>
                    </a:cubicBezTo>
                    <a:cubicBezTo>
                      <a:pt x="88" y="66"/>
                      <a:pt x="91" y="65"/>
                      <a:pt x="93" y="66"/>
                    </a:cubicBezTo>
                    <a:cubicBezTo>
                      <a:pt x="96" y="66"/>
                      <a:pt x="101" y="62"/>
                      <a:pt x="103" y="62"/>
                    </a:cubicBezTo>
                    <a:cubicBezTo>
                      <a:pt x="105" y="61"/>
                      <a:pt x="105" y="60"/>
                      <a:pt x="106" y="59"/>
                    </a:cubicBezTo>
                    <a:cubicBezTo>
                      <a:pt x="104" y="57"/>
                      <a:pt x="101" y="53"/>
                      <a:pt x="100" y="52"/>
                    </a:cubicBezTo>
                    <a:cubicBezTo>
                      <a:pt x="99" y="51"/>
                      <a:pt x="101" y="50"/>
                      <a:pt x="101" y="48"/>
                    </a:cubicBezTo>
                    <a:cubicBezTo>
                      <a:pt x="101" y="46"/>
                      <a:pt x="101" y="44"/>
                      <a:pt x="105" y="44"/>
                    </a:cubicBezTo>
                    <a:cubicBezTo>
                      <a:pt x="109" y="44"/>
                      <a:pt x="108" y="41"/>
                      <a:pt x="106" y="40"/>
                    </a:cubicBezTo>
                    <a:cubicBezTo>
                      <a:pt x="104" y="39"/>
                      <a:pt x="107" y="36"/>
                      <a:pt x="109" y="34"/>
                    </a:cubicBezTo>
                    <a:cubicBezTo>
                      <a:pt x="110" y="34"/>
                      <a:pt x="111" y="32"/>
                      <a:pt x="112" y="31"/>
                    </a:cubicBezTo>
                    <a:cubicBezTo>
                      <a:pt x="108" y="29"/>
                      <a:pt x="103" y="29"/>
                      <a:pt x="100" y="29"/>
                    </a:cubicBezTo>
                    <a:cubicBezTo>
                      <a:pt x="97" y="30"/>
                      <a:pt x="102" y="26"/>
                      <a:pt x="102" y="23"/>
                    </a:cubicBezTo>
                    <a:cubicBezTo>
                      <a:pt x="103" y="20"/>
                      <a:pt x="94" y="19"/>
                      <a:pt x="90" y="18"/>
                    </a:cubicBezTo>
                    <a:cubicBezTo>
                      <a:pt x="87" y="18"/>
                      <a:pt x="88" y="14"/>
                      <a:pt x="92" y="14"/>
                    </a:cubicBezTo>
                    <a:cubicBezTo>
                      <a:pt x="95" y="14"/>
                      <a:pt x="90" y="11"/>
                      <a:pt x="85" y="12"/>
                    </a:cubicBezTo>
                    <a:cubicBezTo>
                      <a:pt x="80" y="13"/>
                      <a:pt x="73" y="15"/>
                      <a:pt x="69" y="17"/>
                    </a:cubicBezTo>
                    <a:cubicBezTo>
                      <a:pt x="65" y="20"/>
                      <a:pt x="59" y="11"/>
                      <a:pt x="54" y="13"/>
                    </a:cubicBezTo>
                    <a:cubicBezTo>
                      <a:pt x="50" y="15"/>
                      <a:pt x="43" y="15"/>
                      <a:pt x="44" y="11"/>
                    </a:cubicBezTo>
                    <a:cubicBezTo>
                      <a:pt x="44" y="8"/>
                      <a:pt x="42" y="5"/>
                      <a:pt x="37" y="5"/>
                    </a:cubicBezTo>
                    <a:cubicBezTo>
                      <a:pt x="33" y="5"/>
                      <a:pt x="34" y="0"/>
                      <a:pt x="31" y="0"/>
                    </a:cubicBezTo>
                    <a:cubicBezTo>
                      <a:pt x="27" y="0"/>
                      <a:pt x="31" y="5"/>
                      <a:pt x="28" y="6"/>
                    </a:cubicBezTo>
                    <a:cubicBezTo>
                      <a:pt x="26" y="7"/>
                      <a:pt x="18" y="9"/>
                      <a:pt x="17" y="12"/>
                    </a:cubicBezTo>
                    <a:cubicBezTo>
                      <a:pt x="17" y="15"/>
                      <a:pt x="22" y="20"/>
                      <a:pt x="20" y="24"/>
                    </a:cubicBezTo>
                    <a:cubicBezTo>
                      <a:pt x="18" y="27"/>
                      <a:pt x="13" y="24"/>
                      <a:pt x="11" y="21"/>
                    </a:cubicBezTo>
                    <a:cubicBezTo>
                      <a:pt x="10" y="17"/>
                      <a:pt x="16" y="12"/>
                      <a:pt x="15" y="10"/>
                    </a:cubicBezTo>
                    <a:cubicBezTo>
                      <a:pt x="14" y="9"/>
                      <a:pt x="13" y="6"/>
                      <a:pt x="14" y="5"/>
                    </a:cubicBezTo>
                    <a:cubicBezTo>
                      <a:pt x="13" y="5"/>
                      <a:pt x="12" y="5"/>
                      <a:pt x="11" y="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21" name="Freeform 118">
                <a:extLst>
                  <a:ext uri="{FF2B5EF4-FFF2-40B4-BE49-F238E27FC236}">
                    <a16:creationId xmlns:a16="http://schemas.microsoft.com/office/drawing/2014/main" id="{1F08A624-547B-48B0-8DC1-03FE5729F9FF}"/>
                  </a:ext>
                </a:extLst>
              </p:cNvPr>
              <p:cNvSpPr>
                <a:spLocks/>
              </p:cNvSpPr>
              <p:nvPr/>
            </p:nvSpPr>
            <p:spPr bwMode="auto">
              <a:xfrm>
                <a:off x="3834376" y="3970599"/>
                <a:ext cx="81557" cy="85321"/>
              </a:xfrm>
              <a:custGeom>
                <a:avLst/>
                <a:gdLst>
                  <a:gd name="T0" fmla="*/ 9 w 35"/>
                  <a:gd name="T1" fmla="*/ 8 h 37"/>
                  <a:gd name="T2" fmla="*/ 5 w 35"/>
                  <a:gd name="T3" fmla="*/ 12 h 37"/>
                  <a:gd name="T4" fmla="*/ 2 w 35"/>
                  <a:gd name="T5" fmla="*/ 18 h 37"/>
                  <a:gd name="T6" fmla="*/ 8 w 35"/>
                  <a:gd name="T7" fmla="*/ 27 h 37"/>
                  <a:gd name="T8" fmla="*/ 13 w 35"/>
                  <a:gd name="T9" fmla="*/ 36 h 37"/>
                  <a:gd name="T10" fmla="*/ 17 w 35"/>
                  <a:gd name="T11" fmla="*/ 36 h 37"/>
                  <a:gd name="T12" fmla="*/ 20 w 35"/>
                  <a:gd name="T13" fmla="*/ 31 h 37"/>
                  <a:gd name="T14" fmla="*/ 29 w 35"/>
                  <a:gd name="T15" fmla="*/ 31 h 37"/>
                  <a:gd name="T16" fmla="*/ 30 w 35"/>
                  <a:gd name="T17" fmla="*/ 32 h 37"/>
                  <a:gd name="T18" fmla="*/ 33 w 35"/>
                  <a:gd name="T19" fmla="*/ 29 h 37"/>
                  <a:gd name="T20" fmla="*/ 32 w 35"/>
                  <a:gd name="T21" fmla="*/ 18 h 37"/>
                  <a:gd name="T22" fmla="*/ 33 w 35"/>
                  <a:gd name="T23" fmla="*/ 8 h 37"/>
                  <a:gd name="T24" fmla="*/ 35 w 35"/>
                  <a:gd name="T25" fmla="*/ 4 h 37"/>
                  <a:gd name="T26" fmla="*/ 27 w 35"/>
                  <a:gd name="T27" fmla="*/ 2 h 37"/>
                  <a:gd name="T28" fmla="*/ 16 w 35"/>
                  <a:gd name="T29" fmla="*/ 3 h 37"/>
                  <a:gd name="T30" fmla="*/ 10 w 35"/>
                  <a:gd name="T31" fmla="*/ 2 h 37"/>
                  <a:gd name="T32" fmla="*/ 9 w 35"/>
                  <a:gd name="T33" fmla="*/ 3 h 37"/>
                  <a:gd name="T34" fmla="*/ 9 w 35"/>
                  <a:gd name="T35"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37">
                    <a:moveTo>
                      <a:pt x="9" y="8"/>
                    </a:moveTo>
                    <a:cubicBezTo>
                      <a:pt x="10" y="10"/>
                      <a:pt x="7" y="11"/>
                      <a:pt x="5" y="12"/>
                    </a:cubicBezTo>
                    <a:cubicBezTo>
                      <a:pt x="2" y="12"/>
                      <a:pt x="3" y="17"/>
                      <a:pt x="2" y="18"/>
                    </a:cubicBezTo>
                    <a:cubicBezTo>
                      <a:pt x="0" y="20"/>
                      <a:pt x="7" y="24"/>
                      <a:pt x="8" y="27"/>
                    </a:cubicBezTo>
                    <a:cubicBezTo>
                      <a:pt x="9" y="29"/>
                      <a:pt x="11" y="33"/>
                      <a:pt x="13" y="36"/>
                    </a:cubicBezTo>
                    <a:cubicBezTo>
                      <a:pt x="15" y="36"/>
                      <a:pt x="16" y="37"/>
                      <a:pt x="17" y="36"/>
                    </a:cubicBezTo>
                    <a:cubicBezTo>
                      <a:pt x="19" y="35"/>
                      <a:pt x="17" y="31"/>
                      <a:pt x="20" y="31"/>
                    </a:cubicBezTo>
                    <a:cubicBezTo>
                      <a:pt x="24" y="31"/>
                      <a:pt x="28" y="29"/>
                      <a:pt x="29" y="31"/>
                    </a:cubicBezTo>
                    <a:cubicBezTo>
                      <a:pt x="30" y="32"/>
                      <a:pt x="30" y="32"/>
                      <a:pt x="30" y="32"/>
                    </a:cubicBezTo>
                    <a:cubicBezTo>
                      <a:pt x="31" y="31"/>
                      <a:pt x="32" y="29"/>
                      <a:pt x="33" y="29"/>
                    </a:cubicBezTo>
                    <a:cubicBezTo>
                      <a:pt x="33" y="27"/>
                      <a:pt x="33" y="21"/>
                      <a:pt x="32" y="18"/>
                    </a:cubicBezTo>
                    <a:cubicBezTo>
                      <a:pt x="30" y="14"/>
                      <a:pt x="31" y="10"/>
                      <a:pt x="33" y="8"/>
                    </a:cubicBezTo>
                    <a:cubicBezTo>
                      <a:pt x="33" y="8"/>
                      <a:pt x="34" y="6"/>
                      <a:pt x="35" y="4"/>
                    </a:cubicBezTo>
                    <a:cubicBezTo>
                      <a:pt x="32" y="3"/>
                      <a:pt x="29" y="2"/>
                      <a:pt x="27" y="2"/>
                    </a:cubicBezTo>
                    <a:cubicBezTo>
                      <a:pt x="22" y="3"/>
                      <a:pt x="18" y="5"/>
                      <a:pt x="16" y="3"/>
                    </a:cubicBezTo>
                    <a:cubicBezTo>
                      <a:pt x="15" y="0"/>
                      <a:pt x="12" y="1"/>
                      <a:pt x="10" y="2"/>
                    </a:cubicBezTo>
                    <a:cubicBezTo>
                      <a:pt x="10" y="3"/>
                      <a:pt x="10" y="3"/>
                      <a:pt x="9" y="3"/>
                    </a:cubicBezTo>
                    <a:cubicBezTo>
                      <a:pt x="9" y="5"/>
                      <a:pt x="8" y="7"/>
                      <a:pt x="9" y="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22" name="Freeform 119">
                <a:extLst>
                  <a:ext uri="{FF2B5EF4-FFF2-40B4-BE49-F238E27FC236}">
                    <a16:creationId xmlns:a16="http://schemas.microsoft.com/office/drawing/2014/main" id="{74E32B58-E4F8-4E88-A5CB-8EDD35949A30}"/>
                  </a:ext>
                </a:extLst>
              </p:cNvPr>
              <p:cNvSpPr>
                <a:spLocks/>
              </p:cNvSpPr>
              <p:nvPr/>
            </p:nvSpPr>
            <p:spPr bwMode="auto">
              <a:xfrm>
                <a:off x="3775404" y="3931703"/>
                <a:ext cx="89086" cy="136765"/>
              </a:xfrm>
              <a:custGeom>
                <a:avLst/>
                <a:gdLst>
                  <a:gd name="T0" fmla="*/ 10 w 39"/>
                  <a:gd name="T1" fmla="*/ 3 h 59"/>
                  <a:gd name="T2" fmla="*/ 7 w 39"/>
                  <a:gd name="T3" fmla="*/ 9 h 59"/>
                  <a:gd name="T4" fmla="*/ 6 w 39"/>
                  <a:gd name="T5" fmla="*/ 13 h 59"/>
                  <a:gd name="T6" fmla="*/ 2 w 39"/>
                  <a:gd name="T7" fmla="*/ 17 h 59"/>
                  <a:gd name="T8" fmla="*/ 1 w 39"/>
                  <a:gd name="T9" fmla="*/ 21 h 59"/>
                  <a:gd name="T10" fmla="*/ 7 w 39"/>
                  <a:gd name="T11" fmla="*/ 28 h 59"/>
                  <a:gd name="T12" fmla="*/ 9 w 39"/>
                  <a:gd name="T13" fmla="*/ 26 h 59"/>
                  <a:gd name="T14" fmla="*/ 13 w 39"/>
                  <a:gd name="T15" fmla="*/ 33 h 59"/>
                  <a:gd name="T16" fmla="*/ 14 w 39"/>
                  <a:gd name="T17" fmla="*/ 40 h 59"/>
                  <a:gd name="T18" fmla="*/ 15 w 39"/>
                  <a:gd name="T19" fmla="*/ 54 h 59"/>
                  <a:gd name="T20" fmla="*/ 24 w 39"/>
                  <a:gd name="T21" fmla="*/ 57 h 59"/>
                  <a:gd name="T22" fmla="*/ 29 w 39"/>
                  <a:gd name="T23" fmla="*/ 55 h 59"/>
                  <a:gd name="T24" fmla="*/ 33 w 39"/>
                  <a:gd name="T25" fmla="*/ 53 h 59"/>
                  <a:gd name="T26" fmla="*/ 39 w 39"/>
                  <a:gd name="T27" fmla="*/ 53 h 59"/>
                  <a:gd name="T28" fmla="*/ 34 w 39"/>
                  <a:gd name="T29" fmla="*/ 44 h 59"/>
                  <a:gd name="T30" fmla="*/ 28 w 39"/>
                  <a:gd name="T31" fmla="*/ 35 h 59"/>
                  <a:gd name="T32" fmla="*/ 31 w 39"/>
                  <a:gd name="T33" fmla="*/ 29 h 59"/>
                  <a:gd name="T34" fmla="*/ 35 w 39"/>
                  <a:gd name="T35" fmla="*/ 25 h 59"/>
                  <a:gd name="T36" fmla="*/ 35 w 39"/>
                  <a:gd name="T37" fmla="*/ 20 h 59"/>
                  <a:gd name="T38" fmla="*/ 28 w 39"/>
                  <a:gd name="T39" fmla="*/ 13 h 59"/>
                  <a:gd name="T40" fmla="*/ 24 w 39"/>
                  <a:gd name="T41" fmla="*/ 8 h 59"/>
                  <a:gd name="T42" fmla="*/ 16 w 39"/>
                  <a:gd name="T43" fmla="*/ 1 h 59"/>
                  <a:gd name="T44" fmla="*/ 13 w 39"/>
                  <a:gd name="T45" fmla="*/ 0 h 59"/>
                  <a:gd name="T46" fmla="*/ 10 w 39"/>
                  <a:gd name="T47"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59">
                    <a:moveTo>
                      <a:pt x="10" y="3"/>
                    </a:moveTo>
                    <a:cubicBezTo>
                      <a:pt x="8" y="5"/>
                      <a:pt x="5" y="8"/>
                      <a:pt x="7" y="9"/>
                    </a:cubicBezTo>
                    <a:cubicBezTo>
                      <a:pt x="9" y="10"/>
                      <a:pt x="10" y="13"/>
                      <a:pt x="6" y="13"/>
                    </a:cubicBezTo>
                    <a:cubicBezTo>
                      <a:pt x="2" y="13"/>
                      <a:pt x="2" y="15"/>
                      <a:pt x="2" y="17"/>
                    </a:cubicBezTo>
                    <a:cubicBezTo>
                      <a:pt x="2" y="19"/>
                      <a:pt x="0" y="20"/>
                      <a:pt x="1" y="21"/>
                    </a:cubicBezTo>
                    <a:cubicBezTo>
                      <a:pt x="2" y="22"/>
                      <a:pt x="5" y="26"/>
                      <a:pt x="7" y="28"/>
                    </a:cubicBezTo>
                    <a:cubicBezTo>
                      <a:pt x="7" y="27"/>
                      <a:pt x="8" y="26"/>
                      <a:pt x="9" y="26"/>
                    </a:cubicBezTo>
                    <a:cubicBezTo>
                      <a:pt x="13" y="27"/>
                      <a:pt x="10" y="32"/>
                      <a:pt x="13" y="33"/>
                    </a:cubicBezTo>
                    <a:cubicBezTo>
                      <a:pt x="16" y="34"/>
                      <a:pt x="16" y="38"/>
                      <a:pt x="14" y="40"/>
                    </a:cubicBezTo>
                    <a:cubicBezTo>
                      <a:pt x="12" y="41"/>
                      <a:pt x="11" y="49"/>
                      <a:pt x="15" y="54"/>
                    </a:cubicBezTo>
                    <a:cubicBezTo>
                      <a:pt x="20" y="59"/>
                      <a:pt x="23" y="58"/>
                      <a:pt x="24" y="57"/>
                    </a:cubicBezTo>
                    <a:cubicBezTo>
                      <a:pt x="25" y="56"/>
                      <a:pt x="28" y="57"/>
                      <a:pt x="29" y="55"/>
                    </a:cubicBezTo>
                    <a:cubicBezTo>
                      <a:pt x="30" y="53"/>
                      <a:pt x="31" y="55"/>
                      <a:pt x="33" y="53"/>
                    </a:cubicBezTo>
                    <a:cubicBezTo>
                      <a:pt x="34" y="52"/>
                      <a:pt x="37" y="52"/>
                      <a:pt x="39" y="53"/>
                    </a:cubicBezTo>
                    <a:cubicBezTo>
                      <a:pt x="37" y="50"/>
                      <a:pt x="35" y="46"/>
                      <a:pt x="34" y="44"/>
                    </a:cubicBezTo>
                    <a:cubicBezTo>
                      <a:pt x="33" y="41"/>
                      <a:pt x="26" y="37"/>
                      <a:pt x="28" y="35"/>
                    </a:cubicBezTo>
                    <a:cubicBezTo>
                      <a:pt x="29" y="34"/>
                      <a:pt x="28" y="29"/>
                      <a:pt x="31" y="29"/>
                    </a:cubicBezTo>
                    <a:cubicBezTo>
                      <a:pt x="33" y="28"/>
                      <a:pt x="36" y="27"/>
                      <a:pt x="35" y="25"/>
                    </a:cubicBezTo>
                    <a:cubicBezTo>
                      <a:pt x="34" y="24"/>
                      <a:pt x="35" y="22"/>
                      <a:pt x="35" y="20"/>
                    </a:cubicBezTo>
                    <a:cubicBezTo>
                      <a:pt x="33" y="19"/>
                      <a:pt x="30" y="13"/>
                      <a:pt x="28" y="13"/>
                    </a:cubicBezTo>
                    <a:cubicBezTo>
                      <a:pt x="26" y="13"/>
                      <a:pt x="23" y="11"/>
                      <a:pt x="24" y="8"/>
                    </a:cubicBezTo>
                    <a:cubicBezTo>
                      <a:pt x="24" y="5"/>
                      <a:pt x="19" y="5"/>
                      <a:pt x="16" y="1"/>
                    </a:cubicBezTo>
                    <a:cubicBezTo>
                      <a:pt x="15" y="1"/>
                      <a:pt x="14" y="0"/>
                      <a:pt x="13" y="0"/>
                    </a:cubicBezTo>
                    <a:cubicBezTo>
                      <a:pt x="12" y="1"/>
                      <a:pt x="11" y="3"/>
                      <a:pt x="10"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23" name="Freeform 120">
                <a:extLst>
                  <a:ext uri="{FF2B5EF4-FFF2-40B4-BE49-F238E27FC236}">
                    <a16:creationId xmlns:a16="http://schemas.microsoft.com/office/drawing/2014/main" id="{172AAA69-DB34-4044-9451-5621A8CEDC8D}"/>
                  </a:ext>
                </a:extLst>
              </p:cNvPr>
              <p:cNvSpPr>
                <a:spLocks/>
              </p:cNvSpPr>
              <p:nvPr/>
            </p:nvSpPr>
            <p:spPr bwMode="auto">
              <a:xfrm>
                <a:off x="3904641" y="3980637"/>
                <a:ext cx="56463" cy="71519"/>
              </a:xfrm>
              <a:custGeom>
                <a:avLst/>
                <a:gdLst>
                  <a:gd name="T0" fmla="*/ 2 w 25"/>
                  <a:gd name="T1" fmla="*/ 14 h 31"/>
                  <a:gd name="T2" fmla="*/ 3 w 25"/>
                  <a:gd name="T3" fmla="*/ 25 h 31"/>
                  <a:gd name="T4" fmla="*/ 0 w 25"/>
                  <a:gd name="T5" fmla="*/ 28 h 31"/>
                  <a:gd name="T6" fmla="*/ 7 w 25"/>
                  <a:gd name="T7" fmla="*/ 30 h 31"/>
                  <a:gd name="T8" fmla="*/ 16 w 25"/>
                  <a:gd name="T9" fmla="*/ 26 h 31"/>
                  <a:gd name="T10" fmla="*/ 25 w 25"/>
                  <a:gd name="T11" fmla="*/ 13 h 31"/>
                  <a:gd name="T12" fmla="*/ 25 w 25"/>
                  <a:gd name="T13" fmla="*/ 13 h 31"/>
                  <a:gd name="T14" fmla="*/ 11 w 25"/>
                  <a:gd name="T15" fmla="*/ 2 h 31"/>
                  <a:gd name="T16" fmla="*/ 5 w 25"/>
                  <a:gd name="T17" fmla="*/ 0 h 31"/>
                  <a:gd name="T18" fmla="*/ 3 w 25"/>
                  <a:gd name="T19" fmla="*/ 4 h 31"/>
                  <a:gd name="T20" fmla="*/ 2 w 25"/>
                  <a:gd name="T21"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 y="14"/>
                    </a:moveTo>
                    <a:cubicBezTo>
                      <a:pt x="3" y="17"/>
                      <a:pt x="3" y="23"/>
                      <a:pt x="3" y="25"/>
                    </a:cubicBezTo>
                    <a:cubicBezTo>
                      <a:pt x="2" y="25"/>
                      <a:pt x="1" y="27"/>
                      <a:pt x="0" y="28"/>
                    </a:cubicBezTo>
                    <a:cubicBezTo>
                      <a:pt x="1" y="30"/>
                      <a:pt x="4" y="31"/>
                      <a:pt x="7" y="30"/>
                    </a:cubicBezTo>
                    <a:cubicBezTo>
                      <a:pt x="12" y="28"/>
                      <a:pt x="14" y="31"/>
                      <a:pt x="16" y="26"/>
                    </a:cubicBezTo>
                    <a:cubicBezTo>
                      <a:pt x="17" y="22"/>
                      <a:pt x="22" y="17"/>
                      <a:pt x="25" y="13"/>
                    </a:cubicBezTo>
                    <a:cubicBezTo>
                      <a:pt x="25" y="13"/>
                      <a:pt x="25" y="13"/>
                      <a:pt x="25" y="13"/>
                    </a:cubicBezTo>
                    <a:cubicBezTo>
                      <a:pt x="22" y="12"/>
                      <a:pt x="17" y="4"/>
                      <a:pt x="11" y="2"/>
                    </a:cubicBezTo>
                    <a:cubicBezTo>
                      <a:pt x="9" y="2"/>
                      <a:pt x="7" y="1"/>
                      <a:pt x="5" y="0"/>
                    </a:cubicBezTo>
                    <a:cubicBezTo>
                      <a:pt x="4" y="2"/>
                      <a:pt x="3" y="4"/>
                      <a:pt x="3" y="4"/>
                    </a:cubicBezTo>
                    <a:cubicBezTo>
                      <a:pt x="1" y="6"/>
                      <a:pt x="0" y="10"/>
                      <a:pt x="2"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24" name="Freeform 121">
                <a:extLst>
                  <a:ext uri="{FF2B5EF4-FFF2-40B4-BE49-F238E27FC236}">
                    <a16:creationId xmlns:a16="http://schemas.microsoft.com/office/drawing/2014/main" id="{EA3A0EB4-A1E4-49B0-8E77-8B2085E7F589}"/>
                  </a:ext>
                </a:extLst>
              </p:cNvPr>
              <p:cNvSpPr>
                <a:spLocks/>
              </p:cNvSpPr>
              <p:nvPr/>
            </p:nvSpPr>
            <p:spPr bwMode="auto">
              <a:xfrm>
                <a:off x="3338760" y="3641861"/>
                <a:ext cx="196992" cy="69010"/>
              </a:xfrm>
              <a:custGeom>
                <a:avLst/>
                <a:gdLst>
                  <a:gd name="T0" fmla="*/ 69 w 85"/>
                  <a:gd name="T1" fmla="*/ 19 h 30"/>
                  <a:gd name="T2" fmla="*/ 30 w 85"/>
                  <a:gd name="T3" fmla="*/ 4 h 30"/>
                  <a:gd name="T4" fmla="*/ 1 w 85"/>
                  <a:gd name="T5" fmla="*/ 14 h 30"/>
                  <a:gd name="T6" fmla="*/ 15 w 85"/>
                  <a:gd name="T7" fmla="*/ 7 h 30"/>
                  <a:gd name="T8" fmla="*/ 23 w 85"/>
                  <a:gd name="T9" fmla="*/ 10 h 30"/>
                  <a:gd name="T10" fmla="*/ 37 w 85"/>
                  <a:gd name="T11" fmla="*/ 14 h 30"/>
                  <a:gd name="T12" fmla="*/ 54 w 85"/>
                  <a:gd name="T13" fmla="*/ 23 h 30"/>
                  <a:gd name="T14" fmla="*/ 58 w 85"/>
                  <a:gd name="T15" fmla="*/ 29 h 30"/>
                  <a:gd name="T16" fmla="*/ 84 w 85"/>
                  <a:gd name="T17" fmla="*/ 28 h 30"/>
                  <a:gd name="T18" fmla="*/ 69 w 85"/>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30">
                    <a:moveTo>
                      <a:pt x="69" y="19"/>
                    </a:moveTo>
                    <a:cubicBezTo>
                      <a:pt x="63" y="19"/>
                      <a:pt x="46" y="7"/>
                      <a:pt x="30" y="4"/>
                    </a:cubicBezTo>
                    <a:cubicBezTo>
                      <a:pt x="14" y="0"/>
                      <a:pt x="0" y="12"/>
                      <a:pt x="1" y="14"/>
                    </a:cubicBezTo>
                    <a:cubicBezTo>
                      <a:pt x="3" y="16"/>
                      <a:pt x="11" y="10"/>
                      <a:pt x="15" y="7"/>
                    </a:cubicBezTo>
                    <a:cubicBezTo>
                      <a:pt x="19" y="4"/>
                      <a:pt x="23" y="9"/>
                      <a:pt x="23" y="10"/>
                    </a:cubicBezTo>
                    <a:cubicBezTo>
                      <a:pt x="23" y="12"/>
                      <a:pt x="28" y="13"/>
                      <a:pt x="37" y="14"/>
                    </a:cubicBezTo>
                    <a:cubicBezTo>
                      <a:pt x="45" y="14"/>
                      <a:pt x="46" y="21"/>
                      <a:pt x="54" y="23"/>
                    </a:cubicBezTo>
                    <a:cubicBezTo>
                      <a:pt x="61" y="24"/>
                      <a:pt x="54" y="27"/>
                      <a:pt x="58" y="29"/>
                    </a:cubicBezTo>
                    <a:cubicBezTo>
                      <a:pt x="61" y="30"/>
                      <a:pt x="82" y="30"/>
                      <a:pt x="84" y="28"/>
                    </a:cubicBezTo>
                    <a:cubicBezTo>
                      <a:pt x="85" y="26"/>
                      <a:pt x="74" y="19"/>
                      <a:pt x="69" y="1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25" name="Freeform 122">
                <a:extLst>
                  <a:ext uri="{FF2B5EF4-FFF2-40B4-BE49-F238E27FC236}">
                    <a16:creationId xmlns:a16="http://schemas.microsoft.com/office/drawing/2014/main" id="{2D847BCB-CE0B-47A3-A342-080BC988D3E6}"/>
                  </a:ext>
                </a:extLst>
              </p:cNvPr>
              <p:cNvSpPr>
                <a:spLocks/>
              </p:cNvSpPr>
              <p:nvPr/>
            </p:nvSpPr>
            <p:spPr bwMode="auto">
              <a:xfrm>
                <a:off x="3451685" y="3735965"/>
                <a:ext cx="43915" cy="21330"/>
              </a:xfrm>
              <a:custGeom>
                <a:avLst/>
                <a:gdLst>
                  <a:gd name="T0" fmla="*/ 1 w 19"/>
                  <a:gd name="T1" fmla="*/ 3 h 9"/>
                  <a:gd name="T2" fmla="*/ 18 w 19"/>
                  <a:gd name="T3" fmla="*/ 6 h 9"/>
                  <a:gd name="T4" fmla="*/ 1 w 19"/>
                  <a:gd name="T5" fmla="*/ 3 h 9"/>
                </a:gdLst>
                <a:ahLst/>
                <a:cxnLst>
                  <a:cxn ang="0">
                    <a:pos x="T0" y="T1"/>
                  </a:cxn>
                  <a:cxn ang="0">
                    <a:pos x="T2" y="T3"/>
                  </a:cxn>
                  <a:cxn ang="0">
                    <a:pos x="T4" y="T5"/>
                  </a:cxn>
                </a:cxnLst>
                <a:rect l="0" t="0" r="r" b="b"/>
                <a:pathLst>
                  <a:path w="19" h="9">
                    <a:moveTo>
                      <a:pt x="1" y="3"/>
                    </a:moveTo>
                    <a:cubicBezTo>
                      <a:pt x="3" y="5"/>
                      <a:pt x="16" y="9"/>
                      <a:pt x="18" y="6"/>
                    </a:cubicBezTo>
                    <a:cubicBezTo>
                      <a:pt x="19" y="3"/>
                      <a:pt x="0" y="0"/>
                      <a:pt x="1"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26" name="Freeform 123">
                <a:extLst>
                  <a:ext uri="{FF2B5EF4-FFF2-40B4-BE49-F238E27FC236}">
                    <a16:creationId xmlns:a16="http://schemas.microsoft.com/office/drawing/2014/main" id="{57A08BF3-BA9E-4B6E-BC54-44D43F883EDA}"/>
                  </a:ext>
                </a:extLst>
              </p:cNvPr>
              <p:cNvSpPr>
                <a:spLocks/>
              </p:cNvSpPr>
              <p:nvPr/>
            </p:nvSpPr>
            <p:spPr bwMode="auto">
              <a:xfrm>
                <a:off x="3659970" y="3733456"/>
                <a:ext cx="41406" cy="23840"/>
              </a:xfrm>
              <a:custGeom>
                <a:avLst/>
                <a:gdLst>
                  <a:gd name="T0" fmla="*/ 3 w 18"/>
                  <a:gd name="T1" fmla="*/ 5 h 10"/>
                  <a:gd name="T2" fmla="*/ 16 w 18"/>
                  <a:gd name="T3" fmla="*/ 5 h 10"/>
                  <a:gd name="T4" fmla="*/ 3 w 18"/>
                  <a:gd name="T5" fmla="*/ 5 h 10"/>
                </a:gdLst>
                <a:ahLst/>
                <a:cxnLst>
                  <a:cxn ang="0">
                    <a:pos x="T0" y="T1"/>
                  </a:cxn>
                  <a:cxn ang="0">
                    <a:pos x="T2" y="T3"/>
                  </a:cxn>
                  <a:cxn ang="0">
                    <a:pos x="T4" y="T5"/>
                  </a:cxn>
                </a:cxnLst>
                <a:rect l="0" t="0" r="r" b="b"/>
                <a:pathLst>
                  <a:path w="18" h="10">
                    <a:moveTo>
                      <a:pt x="3" y="5"/>
                    </a:moveTo>
                    <a:cubicBezTo>
                      <a:pt x="6" y="10"/>
                      <a:pt x="15" y="7"/>
                      <a:pt x="16" y="5"/>
                    </a:cubicBezTo>
                    <a:cubicBezTo>
                      <a:pt x="18" y="1"/>
                      <a:pt x="0" y="0"/>
                      <a:pt x="3" y="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27" name="Freeform 124">
                <a:extLst>
                  <a:ext uri="{FF2B5EF4-FFF2-40B4-BE49-F238E27FC236}">
                    <a16:creationId xmlns:a16="http://schemas.microsoft.com/office/drawing/2014/main" id="{637D32A7-F7AA-428E-AA41-97308E4D8CA5}"/>
                  </a:ext>
                </a:extLst>
              </p:cNvPr>
              <p:cNvSpPr>
                <a:spLocks/>
              </p:cNvSpPr>
              <p:nvPr/>
            </p:nvSpPr>
            <p:spPr bwMode="auto">
              <a:xfrm>
                <a:off x="3404005" y="4060939"/>
                <a:ext cx="112925" cy="124218"/>
              </a:xfrm>
              <a:custGeom>
                <a:avLst/>
                <a:gdLst>
                  <a:gd name="T0" fmla="*/ 44 w 49"/>
                  <a:gd name="T1" fmla="*/ 14 h 54"/>
                  <a:gd name="T2" fmla="*/ 39 w 49"/>
                  <a:gd name="T3" fmla="*/ 9 h 54"/>
                  <a:gd name="T4" fmla="*/ 33 w 49"/>
                  <a:gd name="T5" fmla="*/ 9 h 54"/>
                  <a:gd name="T6" fmla="*/ 28 w 49"/>
                  <a:gd name="T7" fmla="*/ 5 h 54"/>
                  <a:gd name="T8" fmla="*/ 18 w 49"/>
                  <a:gd name="T9" fmla="*/ 0 h 54"/>
                  <a:gd name="T10" fmla="*/ 18 w 49"/>
                  <a:gd name="T11" fmla="*/ 1 h 54"/>
                  <a:gd name="T12" fmla="*/ 12 w 49"/>
                  <a:gd name="T13" fmla="*/ 4 h 54"/>
                  <a:gd name="T14" fmla="*/ 9 w 49"/>
                  <a:gd name="T15" fmla="*/ 10 h 54"/>
                  <a:gd name="T16" fmla="*/ 6 w 49"/>
                  <a:gd name="T17" fmla="*/ 15 h 54"/>
                  <a:gd name="T18" fmla="*/ 4 w 49"/>
                  <a:gd name="T19" fmla="*/ 19 h 54"/>
                  <a:gd name="T20" fmla="*/ 2 w 49"/>
                  <a:gd name="T21" fmla="*/ 24 h 54"/>
                  <a:gd name="T22" fmla="*/ 1 w 49"/>
                  <a:gd name="T23" fmla="*/ 30 h 54"/>
                  <a:gd name="T24" fmla="*/ 6 w 49"/>
                  <a:gd name="T25" fmla="*/ 34 h 54"/>
                  <a:gd name="T26" fmla="*/ 10 w 49"/>
                  <a:gd name="T27" fmla="*/ 35 h 54"/>
                  <a:gd name="T28" fmla="*/ 6 w 49"/>
                  <a:gd name="T29" fmla="*/ 40 h 54"/>
                  <a:gd name="T30" fmla="*/ 6 w 49"/>
                  <a:gd name="T31" fmla="*/ 40 h 54"/>
                  <a:gd name="T32" fmla="*/ 7 w 49"/>
                  <a:gd name="T33" fmla="*/ 44 h 54"/>
                  <a:gd name="T34" fmla="*/ 7 w 49"/>
                  <a:gd name="T35" fmla="*/ 48 h 54"/>
                  <a:gd name="T36" fmla="*/ 13 w 49"/>
                  <a:gd name="T37" fmla="*/ 50 h 54"/>
                  <a:gd name="T38" fmla="*/ 19 w 49"/>
                  <a:gd name="T39" fmla="*/ 49 h 54"/>
                  <a:gd name="T40" fmla="*/ 26 w 49"/>
                  <a:gd name="T41" fmla="*/ 37 h 54"/>
                  <a:gd name="T42" fmla="*/ 42 w 49"/>
                  <a:gd name="T43" fmla="*/ 28 h 54"/>
                  <a:gd name="T44" fmla="*/ 47 w 49"/>
                  <a:gd name="T45" fmla="*/ 20 h 54"/>
                  <a:gd name="T46" fmla="*/ 44 w 49"/>
                  <a:gd name="T47"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 h="54">
                    <a:moveTo>
                      <a:pt x="44" y="14"/>
                    </a:moveTo>
                    <a:cubicBezTo>
                      <a:pt x="41" y="10"/>
                      <a:pt x="39" y="8"/>
                      <a:pt x="39" y="9"/>
                    </a:cubicBezTo>
                    <a:cubicBezTo>
                      <a:pt x="38" y="10"/>
                      <a:pt x="35" y="11"/>
                      <a:pt x="33" y="9"/>
                    </a:cubicBezTo>
                    <a:cubicBezTo>
                      <a:pt x="30" y="8"/>
                      <a:pt x="29" y="5"/>
                      <a:pt x="28" y="5"/>
                    </a:cubicBezTo>
                    <a:cubicBezTo>
                      <a:pt x="26" y="5"/>
                      <a:pt x="21" y="2"/>
                      <a:pt x="18" y="0"/>
                    </a:cubicBezTo>
                    <a:cubicBezTo>
                      <a:pt x="18" y="0"/>
                      <a:pt x="18" y="1"/>
                      <a:pt x="18" y="1"/>
                    </a:cubicBezTo>
                    <a:cubicBezTo>
                      <a:pt x="18" y="3"/>
                      <a:pt x="15" y="4"/>
                      <a:pt x="12" y="4"/>
                    </a:cubicBezTo>
                    <a:cubicBezTo>
                      <a:pt x="9" y="4"/>
                      <a:pt x="9" y="7"/>
                      <a:pt x="9" y="10"/>
                    </a:cubicBezTo>
                    <a:cubicBezTo>
                      <a:pt x="9" y="12"/>
                      <a:pt x="7" y="12"/>
                      <a:pt x="6" y="15"/>
                    </a:cubicBezTo>
                    <a:cubicBezTo>
                      <a:pt x="5" y="17"/>
                      <a:pt x="6" y="18"/>
                      <a:pt x="4" y="19"/>
                    </a:cubicBezTo>
                    <a:cubicBezTo>
                      <a:pt x="1" y="20"/>
                      <a:pt x="0" y="22"/>
                      <a:pt x="2" y="24"/>
                    </a:cubicBezTo>
                    <a:cubicBezTo>
                      <a:pt x="3" y="27"/>
                      <a:pt x="2" y="28"/>
                      <a:pt x="1" y="30"/>
                    </a:cubicBezTo>
                    <a:cubicBezTo>
                      <a:pt x="1" y="31"/>
                      <a:pt x="4" y="32"/>
                      <a:pt x="6" y="34"/>
                    </a:cubicBezTo>
                    <a:cubicBezTo>
                      <a:pt x="9" y="36"/>
                      <a:pt x="9" y="33"/>
                      <a:pt x="10" y="35"/>
                    </a:cubicBezTo>
                    <a:cubicBezTo>
                      <a:pt x="11" y="37"/>
                      <a:pt x="9" y="40"/>
                      <a:pt x="6" y="40"/>
                    </a:cubicBezTo>
                    <a:cubicBezTo>
                      <a:pt x="6" y="40"/>
                      <a:pt x="6" y="40"/>
                      <a:pt x="6" y="40"/>
                    </a:cubicBezTo>
                    <a:cubicBezTo>
                      <a:pt x="7" y="41"/>
                      <a:pt x="8" y="43"/>
                      <a:pt x="7" y="44"/>
                    </a:cubicBezTo>
                    <a:cubicBezTo>
                      <a:pt x="6" y="46"/>
                      <a:pt x="5" y="46"/>
                      <a:pt x="7" y="48"/>
                    </a:cubicBezTo>
                    <a:cubicBezTo>
                      <a:pt x="10" y="50"/>
                      <a:pt x="11" y="47"/>
                      <a:pt x="13" y="50"/>
                    </a:cubicBezTo>
                    <a:cubicBezTo>
                      <a:pt x="15" y="53"/>
                      <a:pt x="17" y="54"/>
                      <a:pt x="19" y="49"/>
                    </a:cubicBezTo>
                    <a:cubicBezTo>
                      <a:pt x="21" y="45"/>
                      <a:pt x="23" y="38"/>
                      <a:pt x="26" y="37"/>
                    </a:cubicBezTo>
                    <a:cubicBezTo>
                      <a:pt x="30" y="35"/>
                      <a:pt x="38" y="34"/>
                      <a:pt x="42" y="28"/>
                    </a:cubicBezTo>
                    <a:cubicBezTo>
                      <a:pt x="47" y="22"/>
                      <a:pt x="44" y="22"/>
                      <a:pt x="47" y="20"/>
                    </a:cubicBezTo>
                    <a:cubicBezTo>
                      <a:pt x="49" y="18"/>
                      <a:pt x="47" y="17"/>
                      <a:pt x="44"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28" name="Freeform 125">
                <a:extLst>
                  <a:ext uri="{FF2B5EF4-FFF2-40B4-BE49-F238E27FC236}">
                    <a16:creationId xmlns:a16="http://schemas.microsoft.com/office/drawing/2014/main" id="{72613661-F14C-43F3-80EC-589B945A73D7}"/>
                  </a:ext>
                </a:extLst>
              </p:cNvPr>
              <p:cNvSpPr>
                <a:spLocks noEditPoints="1"/>
              </p:cNvSpPr>
              <p:nvPr/>
            </p:nvSpPr>
            <p:spPr bwMode="auto">
              <a:xfrm>
                <a:off x="3563356" y="1960529"/>
                <a:ext cx="1135527" cy="848194"/>
              </a:xfrm>
              <a:custGeom>
                <a:avLst/>
                <a:gdLst>
                  <a:gd name="T0" fmla="*/ 432 w 493"/>
                  <a:gd name="T1" fmla="*/ 42 h 368"/>
                  <a:gd name="T2" fmla="*/ 396 w 493"/>
                  <a:gd name="T3" fmla="*/ 59 h 368"/>
                  <a:gd name="T4" fmla="*/ 394 w 493"/>
                  <a:gd name="T5" fmla="*/ 37 h 368"/>
                  <a:gd name="T6" fmla="*/ 352 w 493"/>
                  <a:gd name="T7" fmla="*/ 34 h 368"/>
                  <a:gd name="T8" fmla="*/ 393 w 493"/>
                  <a:gd name="T9" fmla="*/ 27 h 368"/>
                  <a:gd name="T10" fmla="*/ 390 w 493"/>
                  <a:gd name="T11" fmla="*/ 12 h 368"/>
                  <a:gd name="T12" fmla="*/ 333 w 493"/>
                  <a:gd name="T13" fmla="*/ 0 h 368"/>
                  <a:gd name="T14" fmla="*/ 280 w 493"/>
                  <a:gd name="T15" fmla="*/ 7 h 368"/>
                  <a:gd name="T16" fmla="*/ 240 w 493"/>
                  <a:gd name="T17" fmla="*/ 7 h 368"/>
                  <a:gd name="T18" fmla="*/ 207 w 493"/>
                  <a:gd name="T19" fmla="*/ 22 h 368"/>
                  <a:gd name="T20" fmla="*/ 199 w 493"/>
                  <a:gd name="T21" fmla="*/ 26 h 368"/>
                  <a:gd name="T22" fmla="*/ 176 w 493"/>
                  <a:gd name="T23" fmla="*/ 33 h 368"/>
                  <a:gd name="T24" fmla="*/ 154 w 493"/>
                  <a:gd name="T25" fmla="*/ 41 h 368"/>
                  <a:gd name="T26" fmla="*/ 116 w 493"/>
                  <a:gd name="T27" fmla="*/ 34 h 368"/>
                  <a:gd name="T28" fmla="*/ 95 w 493"/>
                  <a:gd name="T29" fmla="*/ 50 h 368"/>
                  <a:gd name="T30" fmla="*/ 63 w 493"/>
                  <a:gd name="T31" fmla="*/ 70 h 368"/>
                  <a:gd name="T32" fmla="*/ 0 w 493"/>
                  <a:gd name="T33" fmla="*/ 101 h 368"/>
                  <a:gd name="T34" fmla="*/ 40 w 493"/>
                  <a:gd name="T35" fmla="*/ 113 h 368"/>
                  <a:gd name="T36" fmla="*/ 11 w 493"/>
                  <a:gd name="T37" fmla="*/ 123 h 368"/>
                  <a:gd name="T38" fmla="*/ 36 w 493"/>
                  <a:gd name="T39" fmla="*/ 138 h 368"/>
                  <a:gd name="T40" fmla="*/ 67 w 493"/>
                  <a:gd name="T41" fmla="*/ 137 h 368"/>
                  <a:gd name="T42" fmla="*/ 116 w 493"/>
                  <a:gd name="T43" fmla="*/ 150 h 368"/>
                  <a:gd name="T44" fmla="*/ 140 w 493"/>
                  <a:gd name="T45" fmla="*/ 183 h 368"/>
                  <a:gd name="T46" fmla="*/ 144 w 493"/>
                  <a:gd name="T47" fmla="*/ 212 h 368"/>
                  <a:gd name="T48" fmla="*/ 174 w 493"/>
                  <a:gd name="T49" fmla="*/ 222 h 368"/>
                  <a:gd name="T50" fmla="*/ 171 w 493"/>
                  <a:gd name="T51" fmla="*/ 234 h 368"/>
                  <a:gd name="T52" fmla="*/ 167 w 493"/>
                  <a:gd name="T53" fmla="*/ 254 h 368"/>
                  <a:gd name="T54" fmla="*/ 161 w 493"/>
                  <a:gd name="T55" fmla="*/ 278 h 368"/>
                  <a:gd name="T56" fmla="*/ 168 w 493"/>
                  <a:gd name="T57" fmla="*/ 311 h 368"/>
                  <a:gd name="T58" fmla="*/ 183 w 493"/>
                  <a:gd name="T59" fmla="*/ 330 h 368"/>
                  <a:gd name="T60" fmla="*/ 205 w 493"/>
                  <a:gd name="T61" fmla="*/ 355 h 368"/>
                  <a:gd name="T62" fmla="*/ 236 w 493"/>
                  <a:gd name="T63" fmla="*/ 367 h 368"/>
                  <a:gd name="T64" fmla="*/ 245 w 493"/>
                  <a:gd name="T65" fmla="*/ 336 h 368"/>
                  <a:gd name="T66" fmla="*/ 259 w 493"/>
                  <a:gd name="T67" fmla="*/ 320 h 368"/>
                  <a:gd name="T68" fmla="*/ 261 w 493"/>
                  <a:gd name="T69" fmla="*/ 305 h 368"/>
                  <a:gd name="T70" fmla="*/ 274 w 493"/>
                  <a:gd name="T71" fmla="*/ 295 h 368"/>
                  <a:gd name="T72" fmla="*/ 286 w 493"/>
                  <a:gd name="T73" fmla="*/ 292 h 368"/>
                  <a:gd name="T74" fmla="*/ 329 w 493"/>
                  <a:gd name="T75" fmla="*/ 263 h 368"/>
                  <a:gd name="T76" fmla="*/ 356 w 493"/>
                  <a:gd name="T77" fmla="*/ 256 h 368"/>
                  <a:gd name="T78" fmla="*/ 411 w 493"/>
                  <a:gd name="T79" fmla="*/ 232 h 368"/>
                  <a:gd name="T80" fmla="*/ 381 w 493"/>
                  <a:gd name="T81" fmla="*/ 225 h 368"/>
                  <a:gd name="T82" fmla="*/ 412 w 493"/>
                  <a:gd name="T83" fmla="*/ 227 h 368"/>
                  <a:gd name="T84" fmla="*/ 406 w 493"/>
                  <a:gd name="T85" fmla="*/ 200 h 368"/>
                  <a:gd name="T86" fmla="*/ 390 w 493"/>
                  <a:gd name="T87" fmla="*/ 186 h 368"/>
                  <a:gd name="T88" fmla="*/ 425 w 493"/>
                  <a:gd name="T89" fmla="*/ 181 h 368"/>
                  <a:gd name="T90" fmla="*/ 434 w 493"/>
                  <a:gd name="T91" fmla="*/ 164 h 368"/>
                  <a:gd name="T92" fmla="*/ 430 w 493"/>
                  <a:gd name="T93" fmla="*/ 138 h 368"/>
                  <a:gd name="T94" fmla="*/ 421 w 493"/>
                  <a:gd name="T95" fmla="*/ 127 h 368"/>
                  <a:gd name="T96" fmla="*/ 424 w 493"/>
                  <a:gd name="T97" fmla="*/ 115 h 368"/>
                  <a:gd name="T98" fmla="*/ 412 w 493"/>
                  <a:gd name="T99" fmla="*/ 110 h 368"/>
                  <a:gd name="T100" fmla="*/ 445 w 493"/>
                  <a:gd name="T101" fmla="*/ 76 h 368"/>
                  <a:gd name="T102" fmla="*/ 437 w 493"/>
                  <a:gd name="T103" fmla="*/ 67 h 368"/>
                  <a:gd name="T104" fmla="*/ 446 w 493"/>
                  <a:gd name="T105" fmla="*/ 58 h 368"/>
                  <a:gd name="T106" fmla="*/ 493 w 493"/>
                  <a:gd name="T107" fmla="*/ 41 h 368"/>
                  <a:gd name="T108" fmla="*/ 162 w 493"/>
                  <a:gd name="T109" fmla="*/ 235 h 368"/>
                  <a:gd name="T110" fmla="*/ 154 w 493"/>
                  <a:gd name="T111" fmla="*/ 24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3" h="368">
                    <a:moveTo>
                      <a:pt x="465" y="34"/>
                    </a:moveTo>
                    <a:cubicBezTo>
                      <a:pt x="456" y="34"/>
                      <a:pt x="449" y="35"/>
                      <a:pt x="449" y="41"/>
                    </a:cubicBezTo>
                    <a:cubicBezTo>
                      <a:pt x="448" y="47"/>
                      <a:pt x="437" y="40"/>
                      <a:pt x="432" y="42"/>
                    </a:cubicBezTo>
                    <a:cubicBezTo>
                      <a:pt x="427" y="44"/>
                      <a:pt x="430" y="37"/>
                      <a:pt x="425" y="40"/>
                    </a:cubicBezTo>
                    <a:cubicBezTo>
                      <a:pt x="420" y="42"/>
                      <a:pt x="415" y="48"/>
                      <a:pt x="409" y="50"/>
                    </a:cubicBezTo>
                    <a:cubicBezTo>
                      <a:pt x="404" y="52"/>
                      <a:pt x="399" y="58"/>
                      <a:pt x="396" y="59"/>
                    </a:cubicBezTo>
                    <a:cubicBezTo>
                      <a:pt x="392" y="59"/>
                      <a:pt x="403" y="48"/>
                      <a:pt x="409" y="42"/>
                    </a:cubicBezTo>
                    <a:cubicBezTo>
                      <a:pt x="415" y="36"/>
                      <a:pt x="412" y="30"/>
                      <a:pt x="404" y="31"/>
                    </a:cubicBezTo>
                    <a:cubicBezTo>
                      <a:pt x="397" y="31"/>
                      <a:pt x="398" y="36"/>
                      <a:pt x="394" y="37"/>
                    </a:cubicBezTo>
                    <a:cubicBezTo>
                      <a:pt x="390" y="38"/>
                      <a:pt x="369" y="48"/>
                      <a:pt x="368" y="45"/>
                    </a:cubicBezTo>
                    <a:cubicBezTo>
                      <a:pt x="367" y="42"/>
                      <a:pt x="385" y="37"/>
                      <a:pt x="385" y="35"/>
                    </a:cubicBezTo>
                    <a:cubicBezTo>
                      <a:pt x="385" y="32"/>
                      <a:pt x="362" y="32"/>
                      <a:pt x="352" y="34"/>
                    </a:cubicBezTo>
                    <a:cubicBezTo>
                      <a:pt x="342" y="35"/>
                      <a:pt x="325" y="41"/>
                      <a:pt x="325" y="38"/>
                    </a:cubicBezTo>
                    <a:cubicBezTo>
                      <a:pt x="324" y="35"/>
                      <a:pt x="345" y="31"/>
                      <a:pt x="355" y="30"/>
                    </a:cubicBezTo>
                    <a:cubicBezTo>
                      <a:pt x="366" y="29"/>
                      <a:pt x="385" y="31"/>
                      <a:pt x="393" y="27"/>
                    </a:cubicBezTo>
                    <a:cubicBezTo>
                      <a:pt x="401" y="24"/>
                      <a:pt x="413" y="24"/>
                      <a:pt x="416" y="21"/>
                    </a:cubicBezTo>
                    <a:cubicBezTo>
                      <a:pt x="418" y="18"/>
                      <a:pt x="406" y="15"/>
                      <a:pt x="401" y="15"/>
                    </a:cubicBezTo>
                    <a:cubicBezTo>
                      <a:pt x="395" y="15"/>
                      <a:pt x="389" y="15"/>
                      <a:pt x="390" y="12"/>
                    </a:cubicBezTo>
                    <a:cubicBezTo>
                      <a:pt x="390" y="9"/>
                      <a:pt x="381" y="8"/>
                      <a:pt x="380" y="6"/>
                    </a:cubicBezTo>
                    <a:cubicBezTo>
                      <a:pt x="379" y="4"/>
                      <a:pt x="361" y="6"/>
                      <a:pt x="357" y="3"/>
                    </a:cubicBezTo>
                    <a:cubicBezTo>
                      <a:pt x="354" y="1"/>
                      <a:pt x="342" y="0"/>
                      <a:pt x="333" y="0"/>
                    </a:cubicBezTo>
                    <a:cubicBezTo>
                      <a:pt x="323" y="1"/>
                      <a:pt x="304" y="1"/>
                      <a:pt x="299" y="1"/>
                    </a:cubicBezTo>
                    <a:cubicBezTo>
                      <a:pt x="295" y="2"/>
                      <a:pt x="292" y="3"/>
                      <a:pt x="288" y="3"/>
                    </a:cubicBezTo>
                    <a:cubicBezTo>
                      <a:pt x="284" y="3"/>
                      <a:pt x="278" y="4"/>
                      <a:pt x="280" y="7"/>
                    </a:cubicBezTo>
                    <a:cubicBezTo>
                      <a:pt x="284" y="12"/>
                      <a:pt x="274" y="14"/>
                      <a:pt x="274" y="10"/>
                    </a:cubicBezTo>
                    <a:cubicBezTo>
                      <a:pt x="275" y="6"/>
                      <a:pt x="265" y="5"/>
                      <a:pt x="262" y="7"/>
                    </a:cubicBezTo>
                    <a:cubicBezTo>
                      <a:pt x="258" y="10"/>
                      <a:pt x="242" y="4"/>
                      <a:pt x="240" y="7"/>
                    </a:cubicBezTo>
                    <a:cubicBezTo>
                      <a:pt x="238" y="11"/>
                      <a:pt x="219" y="10"/>
                      <a:pt x="213" y="11"/>
                    </a:cubicBezTo>
                    <a:cubicBezTo>
                      <a:pt x="208" y="11"/>
                      <a:pt x="222" y="16"/>
                      <a:pt x="222" y="18"/>
                    </a:cubicBezTo>
                    <a:cubicBezTo>
                      <a:pt x="221" y="20"/>
                      <a:pt x="204" y="18"/>
                      <a:pt x="207" y="22"/>
                    </a:cubicBezTo>
                    <a:cubicBezTo>
                      <a:pt x="211" y="26"/>
                      <a:pt x="222" y="30"/>
                      <a:pt x="228" y="35"/>
                    </a:cubicBezTo>
                    <a:cubicBezTo>
                      <a:pt x="233" y="40"/>
                      <a:pt x="223" y="37"/>
                      <a:pt x="217" y="33"/>
                    </a:cubicBezTo>
                    <a:cubicBezTo>
                      <a:pt x="211" y="29"/>
                      <a:pt x="203" y="31"/>
                      <a:pt x="199" y="26"/>
                    </a:cubicBezTo>
                    <a:cubicBezTo>
                      <a:pt x="196" y="22"/>
                      <a:pt x="181" y="19"/>
                      <a:pt x="178" y="22"/>
                    </a:cubicBezTo>
                    <a:cubicBezTo>
                      <a:pt x="174" y="25"/>
                      <a:pt x="188" y="30"/>
                      <a:pt x="188" y="33"/>
                    </a:cubicBezTo>
                    <a:cubicBezTo>
                      <a:pt x="188" y="36"/>
                      <a:pt x="178" y="32"/>
                      <a:pt x="176" y="33"/>
                    </a:cubicBezTo>
                    <a:cubicBezTo>
                      <a:pt x="175" y="35"/>
                      <a:pt x="166" y="25"/>
                      <a:pt x="162" y="25"/>
                    </a:cubicBezTo>
                    <a:cubicBezTo>
                      <a:pt x="157" y="25"/>
                      <a:pt x="161" y="30"/>
                      <a:pt x="161" y="36"/>
                    </a:cubicBezTo>
                    <a:cubicBezTo>
                      <a:pt x="161" y="41"/>
                      <a:pt x="152" y="45"/>
                      <a:pt x="154" y="41"/>
                    </a:cubicBezTo>
                    <a:cubicBezTo>
                      <a:pt x="157" y="37"/>
                      <a:pt x="155" y="26"/>
                      <a:pt x="150" y="25"/>
                    </a:cubicBezTo>
                    <a:cubicBezTo>
                      <a:pt x="145" y="23"/>
                      <a:pt x="132" y="29"/>
                      <a:pt x="125" y="28"/>
                    </a:cubicBezTo>
                    <a:cubicBezTo>
                      <a:pt x="119" y="28"/>
                      <a:pt x="110" y="30"/>
                      <a:pt x="116" y="34"/>
                    </a:cubicBezTo>
                    <a:cubicBezTo>
                      <a:pt x="121" y="37"/>
                      <a:pt x="115" y="39"/>
                      <a:pt x="110" y="35"/>
                    </a:cubicBezTo>
                    <a:cubicBezTo>
                      <a:pt x="105" y="32"/>
                      <a:pt x="89" y="35"/>
                      <a:pt x="92" y="38"/>
                    </a:cubicBezTo>
                    <a:cubicBezTo>
                      <a:pt x="96" y="40"/>
                      <a:pt x="97" y="47"/>
                      <a:pt x="95" y="50"/>
                    </a:cubicBezTo>
                    <a:cubicBezTo>
                      <a:pt x="93" y="53"/>
                      <a:pt x="86" y="47"/>
                      <a:pt x="79" y="47"/>
                    </a:cubicBezTo>
                    <a:cubicBezTo>
                      <a:pt x="73" y="48"/>
                      <a:pt x="41" y="63"/>
                      <a:pt x="43" y="67"/>
                    </a:cubicBezTo>
                    <a:cubicBezTo>
                      <a:pt x="45" y="71"/>
                      <a:pt x="58" y="68"/>
                      <a:pt x="63" y="70"/>
                    </a:cubicBezTo>
                    <a:cubicBezTo>
                      <a:pt x="67" y="73"/>
                      <a:pt x="61" y="81"/>
                      <a:pt x="56" y="85"/>
                    </a:cubicBezTo>
                    <a:cubicBezTo>
                      <a:pt x="51" y="89"/>
                      <a:pt x="31" y="85"/>
                      <a:pt x="31" y="89"/>
                    </a:cubicBezTo>
                    <a:cubicBezTo>
                      <a:pt x="30" y="94"/>
                      <a:pt x="0" y="94"/>
                      <a:pt x="0" y="101"/>
                    </a:cubicBezTo>
                    <a:cubicBezTo>
                      <a:pt x="0" y="104"/>
                      <a:pt x="2" y="107"/>
                      <a:pt x="5" y="107"/>
                    </a:cubicBezTo>
                    <a:cubicBezTo>
                      <a:pt x="9" y="108"/>
                      <a:pt x="14" y="107"/>
                      <a:pt x="18" y="111"/>
                    </a:cubicBezTo>
                    <a:cubicBezTo>
                      <a:pt x="22" y="115"/>
                      <a:pt x="33" y="116"/>
                      <a:pt x="40" y="113"/>
                    </a:cubicBezTo>
                    <a:cubicBezTo>
                      <a:pt x="47" y="110"/>
                      <a:pt x="53" y="113"/>
                      <a:pt x="53" y="118"/>
                    </a:cubicBezTo>
                    <a:cubicBezTo>
                      <a:pt x="52" y="122"/>
                      <a:pt x="36" y="116"/>
                      <a:pt x="31" y="119"/>
                    </a:cubicBezTo>
                    <a:cubicBezTo>
                      <a:pt x="26" y="122"/>
                      <a:pt x="11" y="119"/>
                      <a:pt x="11" y="123"/>
                    </a:cubicBezTo>
                    <a:cubicBezTo>
                      <a:pt x="12" y="126"/>
                      <a:pt x="20" y="125"/>
                      <a:pt x="26" y="127"/>
                    </a:cubicBezTo>
                    <a:cubicBezTo>
                      <a:pt x="32" y="128"/>
                      <a:pt x="26" y="130"/>
                      <a:pt x="26" y="133"/>
                    </a:cubicBezTo>
                    <a:cubicBezTo>
                      <a:pt x="26" y="136"/>
                      <a:pt x="29" y="135"/>
                      <a:pt x="36" y="138"/>
                    </a:cubicBezTo>
                    <a:cubicBezTo>
                      <a:pt x="42" y="141"/>
                      <a:pt x="52" y="143"/>
                      <a:pt x="49" y="140"/>
                    </a:cubicBezTo>
                    <a:cubicBezTo>
                      <a:pt x="45" y="136"/>
                      <a:pt x="55" y="137"/>
                      <a:pt x="57" y="139"/>
                    </a:cubicBezTo>
                    <a:cubicBezTo>
                      <a:pt x="58" y="141"/>
                      <a:pt x="63" y="136"/>
                      <a:pt x="67" y="137"/>
                    </a:cubicBezTo>
                    <a:cubicBezTo>
                      <a:pt x="72" y="138"/>
                      <a:pt x="74" y="133"/>
                      <a:pt x="77" y="135"/>
                    </a:cubicBezTo>
                    <a:cubicBezTo>
                      <a:pt x="81" y="137"/>
                      <a:pt x="97" y="139"/>
                      <a:pt x="103" y="142"/>
                    </a:cubicBezTo>
                    <a:cubicBezTo>
                      <a:pt x="109" y="145"/>
                      <a:pt x="117" y="146"/>
                      <a:pt x="116" y="150"/>
                    </a:cubicBezTo>
                    <a:cubicBezTo>
                      <a:pt x="115" y="155"/>
                      <a:pt x="121" y="158"/>
                      <a:pt x="127" y="161"/>
                    </a:cubicBezTo>
                    <a:cubicBezTo>
                      <a:pt x="134" y="164"/>
                      <a:pt x="135" y="170"/>
                      <a:pt x="135" y="174"/>
                    </a:cubicBezTo>
                    <a:cubicBezTo>
                      <a:pt x="134" y="178"/>
                      <a:pt x="141" y="181"/>
                      <a:pt x="140" y="183"/>
                    </a:cubicBezTo>
                    <a:cubicBezTo>
                      <a:pt x="139" y="185"/>
                      <a:pt x="140" y="187"/>
                      <a:pt x="144" y="191"/>
                    </a:cubicBezTo>
                    <a:cubicBezTo>
                      <a:pt x="149" y="195"/>
                      <a:pt x="138" y="198"/>
                      <a:pt x="140" y="201"/>
                    </a:cubicBezTo>
                    <a:cubicBezTo>
                      <a:pt x="143" y="204"/>
                      <a:pt x="136" y="211"/>
                      <a:pt x="144" y="212"/>
                    </a:cubicBezTo>
                    <a:cubicBezTo>
                      <a:pt x="152" y="213"/>
                      <a:pt x="150" y="207"/>
                      <a:pt x="156" y="207"/>
                    </a:cubicBezTo>
                    <a:cubicBezTo>
                      <a:pt x="162" y="207"/>
                      <a:pt x="156" y="212"/>
                      <a:pt x="159" y="215"/>
                    </a:cubicBezTo>
                    <a:cubicBezTo>
                      <a:pt x="162" y="218"/>
                      <a:pt x="169" y="217"/>
                      <a:pt x="174" y="222"/>
                    </a:cubicBezTo>
                    <a:cubicBezTo>
                      <a:pt x="180" y="227"/>
                      <a:pt x="177" y="230"/>
                      <a:pt x="171" y="226"/>
                    </a:cubicBezTo>
                    <a:cubicBezTo>
                      <a:pt x="166" y="221"/>
                      <a:pt x="150" y="222"/>
                      <a:pt x="150" y="224"/>
                    </a:cubicBezTo>
                    <a:cubicBezTo>
                      <a:pt x="150" y="225"/>
                      <a:pt x="167" y="235"/>
                      <a:pt x="171" y="234"/>
                    </a:cubicBezTo>
                    <a:cubicBezTo>
                      <a:pt x="175" y="232"/>
                      <a:pt x="181" y="240"/>
                      <a:pt x="178" y="242"/>
                    </a:cubicBezTo>
                    <a:cubicBezTo>
                      <a:pt x="176" y="245"/>
                      <a:pt x="177" y="250"/>
                      <a:pt x="177" y="253"/>
                    </a:cubicBezTo>
                    <a:cubicBezTo>
                      <a:pt x="176" y="256"/>
                      <a:pt x="170" y="253"/>
                      <a:pt x="167" y="254"/>
                    </a:cubicBezTo>
                    <a:cubicBezTo>
                      <a:pt x="163" y="254"/>
                      <a:pt x="160" y="255"/>
                      <a:pt x="160" y="260"/>
                    </a:cubicBezTo>
                    <a:cubicBezTo>
                      <a:pt x="160" y="264"/>
                      <a:pt x="154" y="266"/>
                      <a:pt x="154" y="271"/>
                    </a:cubicBezTo>
                    <a:cubicBezTo>
                      <a:pt x="153" y="276"/>
                      <a:pt x="158" y="276"/>
                      <a:pt x="161" y="278"/>
                    </a:cubicBezTo>
                    <a:cubicBezTo>
                      <a:pt x="164" y="280"/>
                      <a:pt x="156" y="282"/>
                      <a:pt x="155" y="285"/>
                    </a:cubicBezTo>
                    <a:cubicBezTo>
                      <a:pt x="155" y="289"/>
                      <a:pt x="163" y="295"/>
                      <a:pt x="166" y="297"/>
                    </a:cubicBezTo>
                    <a:cubicBezTo>
                      <a:pt x="169" y="299"/>
                      <a:pt x="167" y="307"/>
                      <a:pt x="168" y="311"/>
                    </a:cubicBezTo>
                    <a:cubicBezTo>
                      <a:pt x="169" y="315"/>
                      <a:pt x="173" y="310"/>
                      <a:pt x="173" y="315"/>
                    </a:cubicBezTo>
                    <a:cubicBezTo>
                      <a:pt x="172" y="320"/>
                      <a:pt x="176" y="320"/>
                      <a:pt x="177" y="323"/>
                    </a:cubicBezTo>
                    <a:cubicBezTo>
                      <a:pt x="177" y="326"/>
                      <a:pt x="184" y="326"/>
                      <a:pt x="183" y="330"/>
                    </a:cubicBezTo>
                    <a:cubicBezTo>
                      <a:pt x="181" y="334"/>
                      <a:pt x="185" y="338"/>
                      <a:pt x="187" y="340"/>
                    </a:cubicBezTo>
                    <a:cubicBezTo>
                      <a:pt x="188" y="342"/>
                      <a:pt x="194" y="346"/>
                      <a:pt x="196" y="349"/>
                    </a:cubicBezTo>
                    <a:cubicBezTo>
                      <a:pt x="197" y="352"/>
                      <a:pt x="200" y="357"/>
                      <a:pt x="205" y="355"/>
                    </a:cubicBezTo>
                    <a:cubicBezTo>
                      <a:pt x="209" y="354"/>
                      <a:pt x="209" y="358"/>
                      <a:pt x="213" y="358"/>
                    </a:cubicBezTo>
                    <a:cubicBezTo>
                      <a:pt x="216" y="357"/>
                      <a:pt x="221" y="359"/>
                      <a:pt x="222" y="362"/>
                    </a:cubicBezTo>
                    <a:cubicBezTo>
                      <a:pt x="223" y="364"/>
                      <a:pt x="233" y="367"/>
                      <a:pt x="236" y="367"/>
                    </a:cubicBezTo>
                    <a:cubicBezTo>
                      <a:pt x="239" y="368"/>
                      <a:pt x="239" y="362"/>
                      <a:pt x="242" y="361"/>
                    </a:cubicBezTo>
                    <a:cubicBezTo>
                      <a:pt x="245" y="360"/>
                      <a:pt x="244" y="349"/>
                      <a:pt x="246" y="348"/>
                    </a:cubicBezTo>
                    <a:cubicBezTo>
                      <a:pt x="248" y="348"/>
                      <a:pt x="248" y="337"/>
                      <a:pt x="245" y="336"/>
                    </a:cubicBezTo>
                    <a:cubicBezTo>
                      <a:pt x="243" y="335"/>
                      <a:pt x="244" y="331"/>
                      <a:pt x="249" y="332"/>
                    </a:cubicBezTo>
                    <a:cubicBezTo>
                      <a:pt x="255" y="333"/>
                      <a:pt x="253" y="327"/>
                      <a:pt x="256" y="326"/>
                    </a:cubicBezTo>
                    <a:cubicBezTo>
                      <a:pt x="258" y="326"/>
                      <a:pt x="257" y="321"/>
                      <a:pt x="259" y="320"/>
                    </a:cubicBezTo>
                    <a:cubicBezTo>
                      <a:pt x="261" y="320"/>
                      <a:pt x="261" y="316"/>
                      <a:pt x="259" y="314"/>
                    </a:cubicBezTo>
                    <a:cubicBezTo>
                      <a:pt x="258" y="313"/>
                      <a:pt x="259" y="311"/>
                      <a:pt x="262" y="311"/>
                    </a:cubicBezTo>
                    <a:cubicBezTo>
                      <a:pt x="265" y="310"/>
                      <a:pt x="264" y="306"/>
                      <a:pt x="261" y="305"/>
                    </a:cubicBezTo>
                    <a:cubicBezTo>
                      <a:pt x="257" y="303"/>
                      <a:pt x="258" y="299"/>
                      <a:pt x="262" y="302"/>
                    </a:cubicBezTo>
                    <a:cubicBezTo>
                      <a:pt x="266" y="304"/>
                      <a:pt x="268" y="302"/>
                      <a:pt x="266" y="299"/>
                    </a:cubicBezTo>
                    <a:cubicBezTo>
                      <a:pt x="264" y="297"/>
                      <a:pt x="269" y="295"/>
                      <a:pt x="274" y="295"/>
                    </a:cubicBezTo>
                    <a:cubicBezTo>
                      <a:pt x="279" y="294"/>
                      <a:pt x="281" y="292"/>
                      <a:pt x="281" y="288"/>
                    </a:cubicBezTo>
                    <a:cubicBezTo>
                      <a:pt x="280" y="284"/>
                      <a:pt x="286" y="284"/>
                      <a:pt x="285" y="288"/>
                    </a:cubicBezTo>
                    <a:cubicBezTo>
                      <a:pt x="283" y="291"/>
                      <a:pt x="284" y="294"/>
                      <a:pt x="286" y="292"/>
                    </a:cubicBezTo>
                    <a:cubicBezTo>
                      <a:pt x="289" y="289"/>
                      <a:pt x="293" y="291"/>
                      <a:pt x="301" y="289"/>
                    </a:cubicBezTo>
                    <a:cubicBezTo>
                      <a:pt x="309" y="286"/>
                      <a:pt x="317" y="280"/>
                      <a:pt x="319" y="273"/>
                    </a:cubicBezTo>
                    <a:cubicBezTo>
                      <a:pt x="321" y="267"/>
                      <a:pt x="330" y="268"/>
                      <a:pt x="329" y="263"/>
                    </a:cubicBezTo>
                    <a:cubicBezTo>
                      <a:pt x="328" y="259"/>
                      <a:pt x="331" y="257"/>
                      <a:pt x="337" y="260"/>
                    </a:cubicBezTo>
                    <a:cubicBezTo>
                      <a:pt x="343" y="263"/>
                      <a:pt x="338" y="258"/>
                      <a:pt x="344" y="258"/>
                    </a:cubicBezTo>
                    <a:cubicBezTo>
                      <a:pt x="351" y="258"/>
                      <a:pt x="350" y="256"/>
                      <a:pt x="356" y="256"/>
                    </a:cubicBezTo>
                    <a:cubicBezTo>
                      <a:pt x="363" y="255"/>
                      <a:pt x="379" y="253"/>
                      <a:pt x="385" y="248"/>
                    </a:cubicBezTo>
                    <a:cubicBezTo>
                      <a:pt x="391" y="243"/>
                      <a:pt x="403" y="239"/>
                      <a:pt x="408" y="236"/>
                    </a:cubicBezTo>
                    <a:cubicBezTo>
                      <a:pt x="413" y="233"/>
                      <a:pt x="414" y="230"/>
                      <a:pt x="411" y="232"/>
                    </a:cubicBezTo>
                    <a:cubicBezTo>
                      <a:pt x="408" y="234"/>
                      <a:pt x="402" y="234"/>
                      <a:pt x="397" y="233"/>
                    </a:cubicBezTo>
                    <a:cubicBezTo>
                      <a:pt x="392" y="231"/>
                      <a:pt x="384" y="227"/>
                      <a:pt x="379" y="230"/>
                    </a:cubicBezTo>
                    <a:cubicBezTo>
                      <a:pt x="373" y="234"/>
                      <a:pt x="377" y="226"/>
                      <a:pt x="381" y="225"/>
                    </a:cubicBezTo>
                    <a:cubicBezTo>
                      <a:pt x="386" y="225"/>
                      <a:pt x="384" y="222"/>
                      <a:pt x="383" y="218"/>
                    </a:cubicBezTo>
                    <a:cubicBezTo>
                      <a:pt x="382" y="213"/>
                      <a:pt x="390" y="216"/>
                      <a:pt x="394" y="221"/>
                    </a:cubicBezTo>
                    <a:cubicBezTo>
                      <a:pt x="398" y="227"/>
                      <a:pt x="405" y="229"/>
                      <a:pt x="412" y="227"/>
                    </a:cubicBezTo>
                    <a:cubicBezTo>
                      <a:pt x="418" y="226"/>
                      <a:pt x="412" y="220"/>
                      <a:pt x="415" y="217"/>
                    </a:cubicBezTo>
                    <a:cubicBezTo>
                      <a:pt x="417" y="213"/>
                      <a:pt x="395" y="202"/>
                      <a:pt x="394" y="198"/>
                    </a:cubicBezTo>
                    <a:cubicBezTo>
                      <a:pt x="393" y="194"/>
                      <a:pt x="399" y="197"/>
                      <a:pt x="406" y="200"/>
                    </a:cubicBezTo>
                    <a:cubicBezTo>
                      <a:pt x="412" y="202"/>
                      <a:pt x="413" y="195"/>
                      <a:pt x="413" y="191"/>
                    </a:cubicBezTo>
                    <a:cubicBezTo>
                      <a:pt x="413" y="188"/>
                      <a:pt x="400" y="188"/>
                      <a:pt x="394" y="191"/>
                    </a:cubicBezTo>
                    <a:cubicBezTo>
                      <a:pt x="388" y="194"/>
                      <a:pt x="382" y="187"/>
                      <a:pt x="390" y="186"/>
                    </a:cubicBezTo>
                    <a:cubicBezTo>
                      <a:pt x="398" y="185"/>
                      <a:pt x="391" y="182"/>
                      <a:pt x="393" y="179"/>
                    </a:cubicBezTo>
                    <a:cubicBezTo>
                      <a:pt x="396" y="177"/>
                      <a:pt x="406" y="186"/>
                      <a:pt x="411" y="184"/>
                    </a:cubicBezTo>
                    <a:cubicBezTo>
                      <a:pt x="417" y="183"/>
                      <a:pt x="420" y="185"/>
                      <a:pt x="425" y="181"/>
                    </a:cubicBezTo>
                    <a:cubicBezTo>
                      <a:pt x="429" y="177"/>
                      <a:pt x="417" y="174"/>
                      <a:pt x="414" y="171"/>
                    </a:cubicBezTo>
                    <a:cubicBezTo>
                      <a:pt x="412" y="168"/>
                      <a:pt x="427" y="169"/>
                      <a:pt x="432" y="169"/>
                    </a:cubicBezTo>
                    <a:cubicBezTo>
                      <a:pt x="437" y="170"/>
                      <a:pt x="438" y="162"/>
                      <a:pt x="434" y="164"/>
                    </a:cubicBezTo>
                    <a:cubicBezTo>
                      <a:pt x="430" y="165"/>
                      <a:pt x="417" y="159"/>
                      <a:pt x="420" y="155"/>
                    </a:cubicBezTo>
                    <a:cubicBezTo>
                      <a:pt x="422" y="151"/>
                      <a:pt x="428" y="156"/>
                      <a:pt x="434" y="152"/>
                    </a:cubicBezTo>
                    <a:cubicBezTo>
                      <a:pt x="440" y="149"/>
                      <a:pt x="434" y="138"/>
                      <a:pt x="430" y="138"/>
                    </a:cubicBezTo>
                    <a:cubicBezTo>
                      <a:pt x="426" y="138"/>
                      <a:pt x="416" y="136"/>
                      <a:pt x="416" y="134"/>
                    </a:cubicBezTo>
                    <a:cubicBezTo>
                      <a:pt x="416" y="132"/>
                      <a:pt x="407" y="130"/>
                      <a:pt x="410" y="128"/>
                    </a:cubicBezTo>
                    <a:cubicBezTo>
                      <a:pt x="412" y="126"/>
                      <a:pt x="415" y="131"/>
                      <a:pt x="421" y="127"/>
                    </a:cubicBezTo>
                    <a:cubicBezTo>
                      <a:pt x="426" y="123"/>
                      <a:pt x="437" y="128"/>
                      <a:pt x="442" y="127"/>
                    </a:cubicBezTo>
                    <a:cubicBezTo>
                      <a:pt x="447" y="126"/>
                      <a:pt x="440" y="116"/>
                      <a:pt x="437" y="118"/>
                    </a:cubicBezTo>
                    <a:cubicBezTo>
                      <a:pt x="435" y="120"/>
                      <a:pt x="425" y="120"/>
                      <a:pt x="424" y="115"/>
                    </a:cubicBezTo>
                    <a:cubicBezTo>
                      <a:pt x="423" y="110"/>
                      <a:pt x="433" y="115"/>
                      <a:pt x="435" y="113"/>
                    </a:cubicBezTo>
                    <a:cubicBezTo>
                      <a:pt x="437" y="110"/>
                      <a:pt x="421" y="104"/>
                      <a:pt x="419" y="109"/>
                    </a:cubicBezTo>
                    <a:cubicBezTo>
                      <a:pt x="417" y="114"/>
                      <a:pt x="408" y="113"/>
                      <a:pt x="412" y="110"/>
                    </a:cubicBezTo>
                    <a:cubicBezTo>
                      <a:pt x="417" y="107"/>
                      <a:pt x="418" y="99"/>
                      <a:pt x="417" y="95"/>
                    </a:cubicBezTo>
                    <a:cubicBezTo>
                      <a:pt x="417" y="91"/>
                      <a:pt x="434" y="90"/>
                      <a:pt x="432" y="84"/>
                    </a:cubicBezTo>
                    <a:cubicBezTo>
                      <a:pt x="430" y="77"/>
                      <a:pt x="440" y="76"/>
                      <a:pt x="445" y="76"/>
                    </a:cubicBezTo>
                    <a:cubicBezTo>
                      <a:pt x="451" y="76"/>
                      <a:pt x="445" y="69"/>
                      <a:pt x="440" y="69"/>
                    </a:cubicBezTo>
                    <a:cubicBezTo>
                      <a:pt x="434" y="70"/>
                      <a:pt x="429" y="76"/>
                      <a:pt x="426" y="74"/>
                    </a:cubicBezTo>
                    <a:cubicBezTo>
                      <a:pt x="424" y="71"/>
                      <a:pt x="432" y="67"/>
                      <a:pt x="437" y="67"/>
                    </a:cubicBezTo>
                    <a:cubicBezTo>
                      <a:pt x="442" y="67"/>
                      <a:pt x="453" y="66"/>
                      <a:pt x="457" y="64"/>
                    </a:cubicBezTo>
                    <a:cubicBezTo>
                      <a:pt x="461" y="62"/>
                      <a:pt x="450" y="60"/>
                      <a:pt x="443" y="60"/>
                    </a:cubicBezTo>
                    <a:cubicBezTo>
                      <a:pt x="435" y="61"/>
                      <a:pt x="435" y="58"/>
                      <a:pt x="446" y="58"/>
                    </a:cubicBezTo>
                    <a:cubicBezTo>
                      <a:pt x="458" y="58"/>
                      <a:pt x="456" y="55"/>
                      <a:pt x="464" y="54"/>
                    </a:cubicBezTo>
                    <a:cubicBezTo>
                      <a:pt x="472" y="53"/>
                      <a:pt x="470" y="50"/>
                      <a:pt x="475" y="50"/>
                    </a:cubicBezTo>
                    <a:cubicBezTo>
                      <a:pt x="480" y="50"/>
                      <a:pt x="493" y="44"/>
                      <a:pt x="493" y="41"/>
                    </a:cubicBezTo>
                    <a:cubicBezTo>
                      <a:pt x="493" y="39"/>
                      <a:pt x="474" y="34"/>
                      <a:pt x="465" y="34"/>
                    </a:cubicBezTo>
                    <a:close/>
                    <a:moveTo>
                      <a:pt x="169" y="241"/>
                    </a:moveTo>
                    <a:cubicBezTo>
                      <a:pt x="169" y="237"/>
                      <a:pt x="165" y="239"/>
                      <a:pt x="162" y="235"/>
                    </a:cubicBezTo>
                    <a:cubicBezTo>
                      <a:pt x="160" y="230"/>
                      <a:pt x="148" y="228"/>
                      <a:pt x="147" y="232"/>
                    </a:cubicBezTo>
                    <a:cubicBezTo>
                      <a:pt x="146" y="233"/>
                      <a:pt x="142" y="235"/>
                      <a:pt x="145" y="239"/>
                    </a:cubicBezTo>
                    <a:cubicBezTo>
                      <a:pt x="149" y="242"/>
                      <a:pt x="151" y="241"/>
                      <a:pt x="154" y="244"/>
                    </a:cubicBezTo>
                    <a:cubicBezTo>
                      <a:pt x="158" y="247"/>
                      <a:pt x="169" y="245"/>
                      <a:pt x="169" y="24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29" name="Freeform 127">
                <a:extLst>
                  <a:ext uri="{FF2B5EF4-FFF2-40B4-BE49-F238E27FC236}">
                    <a16:creationId xmlns:a16="http://schemas.microsoft.com/office/drawing/2014/main" id="{7F1FC9B7-0096-47E5-A400-B2BBDD7BE3FE}"/>
                  </a:ext>
                </a:extLst>
              </p:cNvPr>
              <p:cNvSpPr>
                <a:spLocks/>
              </p:cNvSpPr>
              <p:nvPr/>
            </p:nvSpPr>
            <p:spPr bwMode="auto">
              <a:xfrm>
                <a:off x="1785409" y="2456146"/>
                <a:ext cx="718958" cy="495617"/>
              </a:xfrm>
              <a:custGeom>
                <a:avLst/>
                <a:gdLst>
                  <a:gd name="T0" fmla="*/ 285 w 312"/>
                  <a:gd name="T1" fmla="*/ 178 h 215"/>
                  <a:gd name="T2" fmla="*/ 249 w 312"/>
                  <a:gd name="T3" fmla="*/ 163 h 215"/>
                  <a:gd name="T4" fmla="*/ 230 w 312"/>
                  <a:gd name="T5" fmla="*/ 147 h 215"/>
                  <a:gd name="T6" fmla="*/ 218 w 312"/>
                  <a:gd name="T7" fmla="*/ 25 h 215"/>
                  <a:gd name="T8" fmla="*/ 182 w 312"/>
                  <a:gd name="T9" fmla="*/ 20 h 215"/>
                  <a:gd name="T10" fmla="*/ 132 w 312"/>
                  <a:gd name="T11" fmla="*/ 14 h 215"/>
                  <a:gd name="T12" fmla="*/ 110 w 312"/>
                  <a:gd name="T13" fmla="*/ 8 h 215"/>
                  <a:gd name="T14" fmla="*/ 96 w 312"/>
                  <a:gd name="T15" fmla="*/ 7 h 215"/>
                  <a:gd name="T16" fmla="*/ 85 w 312"/>
                  <a:gd name="T17" fmla="*/ 6 h 215"/>
                  <a:gd name="T18" fmla="*/ 66 w 312"/>
                  <a:gd name="T19" fmla="*/ 15 h 215"/>
                  <a:gd name="T20" fmla="*/ 39 w 312"/>
                  <a:gd name="T21" fmla="*/ 24 h 215"/>
                  <a:gd name="T22" fmla="*/ 13 w 312"/>
                  <a:gd name="T23" fmla="*/ 42 h 215"/>
                  <a:gd name="T24" fmla="*/ 49 w 312"/>
                  <a:gd name="T25" fmla="*/ 62 h 215"/>
                  <a:gd name="T26" fmla="*/ 50 w 312"/>
                  <a:gd name="T27" fmla="*/ 73 h 215"/>
                  <a:gd name="T28" fmla="*/ 33 w 312"/>
                  <a:gd name="T29" fmla="*/ 69 h 215"/>
                  <a:gd name="T30" fmla="*/ 12 w 312"/>
                  <a:gd name="T31" fmla="*/ 75 h 215"/>
                  <a:gd name="T32" fmla="*/ 11 w 312"/>
                  <a:gd name="T33" fmla="*/ 90 h 215"/>
                  <a:gd name="T34" fmla="*/ 42 w 312"/>
                  <a:gd name="T35" fmla="*/ 97 h 215"/>
                  <a:gd name="T36" fmla="*/ 55 w 312"/>
                  <a:gd name="T37" fmla="*/ 108 h 215"/>
                  <a:gd name="T38" fmla="*/ 30 w 312"/>
                  <a:gd name="T39" fmla="*/ 112 h 215"/>
                  <a:gd name="T40" fmla="*/ 15 w 312"/>
                  <a:gd name="T41" fmla="*/ 134 h 215"/>
                  <a:gd name="T42" fmla="*/ 32 w 312"/>
                  <a:gd name="T43" fmla="*/ 156 h 215"/>
                  <a:gd name="T44" fmla="*/ 49 w 312"/>
                  <a:gd name="T45" fmla="*/ 160 h 215"/>
                  <a:gd name="T46" fmla="*/ 68 w 312"/>
                  <a:gd name="T47" fmla="*/ 168 h 215"/>
                  <a:gd name="T48" fmla="*/ 85 w 312"/>
                  <a:gd name="T49" fmla="*/ 166 h 215"/>
                  <a:gd name="T50" fmla="*/ 73 w 312"/>
                  <a:gd name="T51" fmla="*/ 191 h 215"/>
                  <a:gd name="T52" fmla="*/ 41 w 312"/>
                  <a:gd name="T53" fmla="*/ 212 h 215"/>
                  <a:gd name="T54" fmla="*/ 60 w 312"/>
                  <a:gd name="T55" fmla="*/ 204 h 215"/>
                  <a:gd name="T56" fmla="*/ 78 w 312"/>
                  <a:gd name="T57" fmla="*/ 196 h 215"/>
                  <a:gd name="T58" fmla="*/ 104 w 312"/>
                  <a:gd name="T59" fmla="*/ 178 h 215"/>
                  <a:gd name="T60" fmla="*/ 117 w 312"/>
                  <a:gd name="T61" fmla="*/ 166 h 215"/>
                  <a:gd name="T62" fmla="*/ 123 w 312"/>
                  <a:gd name="T63" fmla="*/ 152 h 215"/>
                  <a:gd name="T64" fmla="*/ 139 w 312"/>
                  <a:gd name="T65" fmla="*/ 136 h 215"/>
                  <a:gd name="T66" fmla="*/ 136 w 312"/>
                  <a:gd name="T67" fmla="*/ 143 h 215"/>
                  <a:gd name="T68" fmla="*/ 130 w 312"/>
                  <a:gd name="T69" fmla="*/ 160 h 215"/>
                  <a:gd name="T70" fmla="*/ 161 w 312"/>
                  <a:gd name="T71" fmla="*/ 153 h 215"/>
                  <a:gd name="T72" fmla="*/ 160 w 312"/>
                  <a:gd name="T73" fmla="*/ 140 h 215"/>
                  <a:gd name="T74" fmla="*/ 177 w 312"/>
                  <a:gd name="T75" fmla="*/ 143 h 215"/>
                  <a:gd name="T76" fmla="*/ 181 w 312"/>
                  <a:gd name="T77" fmla="*/ 148 h 215"/>
                  <a:gd name="T78" fmla="*/ 196 w 312"/>
                  <a:gd name="T79" fmla="*/ 151 h 215"/>
                  <a:gd name="T80" fmla="*/ 231 w 312"/>
                  <a:gd name="T81" fmla="*/ 153 h 215"/>
                  <a:gd name="T82" fmla="*/ 243 w 312"/>
                  <a:gd name="T83" fmla="*/ 165 h 215"/>
                  <a:gd name="T84" fmla="*/ 263 w 312"/>
                  <a:gd name="T85" fmla="*/ 172 h 215"/>
                  <a:gd name="T86" fmla="*/ 268 w 312"/>
                  <a:gd name="T87" fmla="*/ 177 h 215"/>
                  <a:gd name="T88" fmla="*/ 263 w 312"/>
                  <a:gd name="T89" fmla="*/ 185 h 215"/>
                  <a:gd name="T90" fmla="*/ 268 w 312"/>
                  <a:gd name="T91" fmla="*/ 186 h 215"/>
                  <a:gd name="T92" fmla="*/ 275 w 312"/>
                  <a:gd name="T93" fmla="*/ 184 h 215"/>
                  <a:gd name="T94" fmla="*/ 277 w 312"/>
                  <a:gd name="T95" fmla="*/ 187 h 215"/>
                  <a:gd name="T96" fmla="*/ 277 w 312"/>
                  <a:gd name="T97" fmla="*/ 195 h 215"/>
                  <a:gd name="T98" fmla="*/ 286 w 312"/>
                  <a:gd name="T99" fmla="*/ 195 h 215"/>
                  <a:gd name="T100" fmla="*/ 288 w 312"/>
                  <a:gd name="T101" fmla="*/ 203 h 215"/>
                  <a:gd name="T102" fmla="*/ 282 w 312"/>
                  <a:gd name="T103" fmla="*/ 214 h 215"/>
                  <a:gd name="T104" fmla="*/ 291 w 312"/>
                  <a:gd name="T105" fmla="*/ 208 h 215"/>
                  <a:gd name="T106" fmla="*/ 300 w 312"/>
                  <a:gd name="T107" fmla="*/ 213 h 215"/>
                  <a:gd name="T108" fmla="*/ 309 w 312"/>
                  <a:gd name="T109" fmla="*/ 21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2" h="215">
                    <a:moveTo>
                      <a:pt x="307" y="203"/>
                    </a:moveTo>
                    <a:cubicBezTo>
                      <a:pt x="308" y="200"/>
                      <a:pt x="308" y="198"/>
                      <a:pt x="299" y="195"/>
                    </a:cubicBezTo>
                    <a:cubicBezTo>
                      <a:pt x="290" y="191"/>
                      <a:pt x="291" y="189"/>
                      <a:pt x="285" y="178"/>
                    </a:cubicBezTo>
                    <a:cubicBezTo>
                      <a:pt x="279" y="167"/>
                      <a:pt x="268" y="162"/>
                      <a:pt x="268" y="158"/>
                    </a:cubicBezTo>
                    <a:cubicBezTo>
                      <a:pt x="268" y="154"/>
                      <a:pt x="257" y="155"/>
                      <a:pt x="257" y="158"/>
                    </a:cubicBezTo>
                    <a:cubicBezTo>
                      <a:pt x="257" y="161"/>
                      <a:pt x="252" y="162"/>
                      <a:pt x="249" y="163"/>
                    </a:cubicBezTo>
                    <a:cubicBezTo>
                      <a:pt x="247" y="165"/>
                      <a:pt x="246" y="162"/>
                      <a:pt x="243" y="159"/>
                    </a:cubicBezTo>
                    <a:cubicBezTo>
                      <a:pt x="241" y="156"/>
                      <a:pt x="235" y="153"/>
                      <a:pt x="235" y="151"/>
                    </a:cubicBezTo>
                    <a:cubicBezTo>
                      <a:pt x="235" y="149"/>
                      <a:pt x="234" y="145"/>
                      <a:pt x="230" y="147"/>
                    </a:cubicBezTo>
                    <a:cubicBezTo>
                      <a:pt x="226" y="149"/>
                      <a:pt x="224" y="147"/>
                      <a:pt x="222" y="149"/>
                    </a:cubicBezTo>
                    <a:cubicBezTo>
                      <a:pt x="221" y="150"/>
                      <a:pt x="218" y="148"/>
                      <a:pt x="218" y="148"/>
                    </a:cubicBezTo>
                    <a:cubicBezTo>
                      <a:pt x="218" y="25"/>
                      <a:pt x="218" y="25"/>
                      <a:pt x="218" y="25"/>
                    </a:cubicBezTo>
                    <a:cubicBezTo>
                      <a:pt x="217" y="24"/>
                      <a:pt x="215" y="24"/>
                      <a:pt x="214" y="24"/>
                    </a:cubicBezTo>
                    <a:cubicBezTo>
                      <a:pt x="209" y="22"/>
                      <a:pt x="202" y="18"/>
                      <a:pt x="197" y="19"/>
                    </a:cubicBezTo>
                    <a:cubicBezTo>
                      <a:pt x="193" y="20"/>
                      <a:pt x="185" y="21"/>
                      <a:pt x="182" y="20"/>
                    </a:cubicBezTo>
                    <a:cubicBezTo>
                      <a:pt x="179" y="18"/>
                      <a:pt x="175" y="17"/>
                      <a:pt x="170" y="18"/>
                    </a:cubicBezTo>
                    <a:cubicBezTo>
                      <a:pt x="164" y="19"/>
                      <a:pt x="160" y="15"/>
                      <a:pt x="152" y="13"/>
                    </a:cubicBezTo>
                    <a:cubicBezTo>
                      <a:pt x="145" y="11"/>
                      <a:pt x="134" y="13"/>
                      <a:pt x="132" y="14"/>
                    </a:cubicBezTo>
                    <a:cubicBezTo>
                      <a:pt x="129" y="15"/>
                      <a:pt x="130" y="12"/>
                      <a:pt x="127" y="12"/>
                    </a:cubicBezTo>
                    <a:cubicBezTo>
                      <a:pt x="124" y="12"/>
                      <a:pt x="126" y="11"/>
                      <a:pt x="124" y="8"/>
                    </a:cubicBezTo>
                    <a:cubicBezTo>
                      <a:pt x="123" y="5"/>
                      <a:pt x="114" y="8"/>
                      <a:pt x="110" y="8"/>
                    </a:cubicBezTo>
                    <a:cubicBezTo>
                      <a:pt x="107" y="8"/>
                      <a:pt x="106" y="6"/>
                      <a:pt x="106" y="5"/>
                    </a:cubicBezTo>
                    <a:cubicBezTo>
                      <a:pt x="107" y="3"/>
                      <a:pt x="104" y="4"/>
                      <a:pt x="102" y="6"/>
                    </a:cubicBezTo>
                    <a:cubicBezTo>
                      <a:pt x="101" y="8"/>
                      <a:pt x="98" y="8"/>
                      <a:pt x="96" y="7"/>
                    </a:cubicBezTo>
                    <a:cubicBezTo>
                      <a:pt x="95" y="6"/>
                      <a:pt x="99" y="5"/>
                      <a:pt x="99" y="3"/>
                    </a:cubicBezTo>
                    <a:cubicBezTo>
                      <a:pt x="100" y="2"/>
                      <a:pt x="95" y="1"/>
                      <a:pt x="93" y="0"/>
                    </a:cubicBezTo>
                    <a:cubicBezTo>
                      <a:pt x="91" y="0"/>
                      <a:pt x="88" y="2"/>
                      <a:pt x="85" y="6"/>
                    </a:cubicBezTo>
                    <a:cubicBezTo>
                      <a:pt x="81" y="9"/>
                      <a:pt x="75" y="9"/>
                      <a:pt x="72" y="8"/>
                    </a:cubicBezTo>
                    <a:cubicBezTo>
                      <a:pt x="68" y="8"/>
                      <a:pt x="64" y="9"/>
                      <a:pt x="64" y="11"/>
                    </a:cubicBezTo>
                    <a:cubicBezTo>
                      <a:pt x="65" y="13"/>
                      <a:pt x="69" y="12"/>
                      <a:pt x="66" y="15"/>
                    </a:cubicBezTo>
                    <a:cubicBezTo>
                      <a:pt x="64" y="17"/>
                      <a:pt x="63" y="11"/>
                      <a:pt x="60" y="14"/>
                    </a:cubicBezTo>
                    <a:cubicBezTo>
                      <a:pt x="58" y="17"/>
                      <a:pt x="50" y="17"/>
                      <a:pt x="48" y="16"/>
                    </a:cubicBezTo>
                    <a:cubicBezTo>
                      <a:pt x="47" y="16"/>
                      <a:pt x="41" y="22"/>
                      <a:pt x="39" y="24"/>
                    </a:cubicBezTo>
                    <a:cubicBezTo>
                      <a:pt x="37" y="26"/>
                      <a:pt x="40" y="28"/>
                      <a:pt x="36" y="33"/>
                    </a:cubicBezTo>
                    <a:cubicBezTo>
                      <a:pt x="31" y="38"/>
                      <a:pt x="18" y="37"/>
                      <a:pt x="15" y="37"/>
                    </a:cubicBezTo>
                    <a:cubicBezTo>
                      <a:pt x="13" y="37"/>
                      <a:pt x="15" y="40"/>
                      <a:pt x="13" y="42"/>
                    </a:cubicBezTo>
                    <a:cubicBezTo>
                      <a:pt x="12" y="44"/>
                      <a:pt x="15" y="46"/>
                      <a:pt x="22" y="47"/>
                    </a:cubicBezTo>
                    <a:cubicBezTo>
                      <a:pt x="29" y="49"/>
                      <a:pt x="34" y="59"/>
                      <a:pt x="35" y="61"/>
                    </a:cubicBezTo>
                    <a:cubicBezTo>
                      <a:pt x="36" y="64"/>
                      <a:pt x="45" y="61"/>
                      <a:pt x="49" y="62"/>
                    </a:cubicBezTo>
                    <a:cubicBezTo>
                      <a:pt x="52" y="62"/>
                      <a:pt x="48" y="67"/>
                      <a:pt x="52" y="69"/>
                    </a:cubicBezTo>
                    <a:cubicBezTo>
                      <a:pt x="55" y="70"/>
                      <a:pt x="59" y="68"/>
                      <a:pt x="60" y="70"/>
                    </a:cubicBezTo>
                    <a:cubicBezTo>
                      <a:pt x="61" y="73"/>
                      <a:pt x="54" y="70"/>
                      <a:pt x="50" y="73"/>
                    </a:cubicBezTo>
                    <a:cubicBezTo>
                      <a:pt x="47" y="76"/>
                      <a:pt x="45" y="77"/>
                      <a:pt x="44" y="75"/>
                    </a:cubicBezTo>
                    <a:cubicBezTo>
                      <a:pt x="42" y="73"/>
                      <a:pt x="36" y="74"/>
                      <a:pt x="33" y="75"/>
                    </a:cubicBezTo>
                    <a:cubicBezTo>
                      <a:pt x="30" y="75"/>
                      <a:pt x="33" y="71"/>
                      <a:pt x="33" y="69"/>
                    </a:cubicBezTo>
                    <a:cubicBezTo>
                      <a:pt x="34" y="67"/>
                      <a:pt x="29" y="66"/>
                      <a:pt x="23" y="70"/>
                    </a:cubicBezTo>
                    <a:cubicBezTo>
                      <a:pt x="17" y="73"/>
                      <a:pt x="20" y="72"/>
                      <a:pt x="19" y="74"/>
                    </a:cubicBezTo>
                    <a:cubicBezTo>
                      <a:pt x="18" y="77"/>
                      <a:pt x="16" y="73"/>
                      <a:pt x="12" y="75"/>
                    </a:cubicBezTo>
                    <a:cubicBezTo>
                      <a:pt x="8" y="77"/>
                      <a:pt x="2" y="79"/>
                      <a:pt x="1" y="81"/>
                    </a:cubicBezTo>
                    <a:cubicBezTo>
                      <a:pt x="0" y="84"/>
                      <a:pt x="9" y="85"/>
                      <a:pt x="13" y="86"/>
                    </a:cubicBezTo>
                    <a:cubicBezTo>
                      <a:pt x="16" y="87"/>
                      <a:pt x="8" y="89"/>
                      <a:pt x="11" y="90"/>
                    </a:cubicBezTo>
                    <a:cubicBezTo>
                      <a:pt x="14" y="91"/>
                      <a:pt x="13" y="93"/>
                      <a:pt x="17" y="96"/>
                    </a:cubicBezTo>
                    <a:cubicBezTo>
                      <a:pt x="22" y="98"/>
                      <a:pt x="32" y="96"/>
                      <a:pt x="34" y="96"/>
                    </a:cubicBezTo>
                    <a:cubicBezTo>
                      <a:pt x="37" y="96"/>
                      <a:pt x="40" y="99"/>
                      <a:pt x="42" y="97"/>
                    </a:cubicBezTo>
                    <a:cubicBezTo>
                      <a:pt x="44" y="94"/>
                      <a:pt x="52" y="88"/>
                      <a:pt x="56" y="92"/>
                    </a:cubicBezTo>
                    <a:cubicBezTo>
                      <a:pt x="60" y="95"/>
                      <a:pt x="52" y="95"/>
                      <a:pt x="54" y="97"/>
                    </a:cubicBezTo>
                    <a:cubicBezTo>
                      <a:pt x="56" y="100"/>
                      <a:pt x="58" y="105"/>
                      <a:pt x="55" y="108"/>
                    </a:cubicBezTo>
                    <a:cubicBezTo>
                      <a:pt x="51" y="111"/>
                      <a:pt x="47" y="109"/>
                      <a:pt x="45" y="109"/>
                    </a:cubicBezTo>
                    <a:cubicBezTo>
                      <a:pt x="43" y="108"/>
                      <a:pt x="44" y="113"/>
                      <a:pt x="40" y="115"/>
                    </a:cubicBezTo>
                    <a:cubicBezTo>
                      <a:pt x="37" y="118"/>
                      <a:pt x="35" y="112"/>
                      <a:pt x="30" y="112"/>
                    </a:cubicBezTo>
                    <a:cubicBezTo>
                      <a:pt x="26" y="112"/>
                      <a:pt x="27" y="118"/>
                      <a:pt x="27" y="121"/>
                    </a:cubicBezTo>
                    <a:cubicBezTo>
                      <a:pt x="27" y="123"/>
                      <a:pt x="21" y="120"/>
                      <a:pt x="19" y="126"/>
                    </a:cubicBezTo>
                    <a:cubicBezTo>
                      <a:pt x="17" y="133"/>
                      <a:pt x="11" y="127"/>
                      <a:pt x="15" y="134"/>
                    </a:cubicBezTo>
                    <a:cubicBezTo>
                      <a:pt x="20" y="140"/>
                      <a:pt x="19" y="136"/>
                      <a:pt x="22" y="138"/>
                    </a:cubicBezTo>
                    <a:cubicBezTo>
                      <a:pt x="26" y="141"/>
                      <a:pt x="19" y="145"/>
                      <a:pt x="22" y="146"/>
                    </a:cubicBezTo>
                    <a:cubicBezTo>
                      <a:pt x="26" y="147"/>
                      <a:pt x="30" y="153"/>
                      <a:pt x="32" y="156"/>
                    </a:cubicBezTo>
                    <a:cubicBezTo>
                      <a:pt x="35" y="158"/>
                      <a:pt x="38" y="154"/>
                      <a:pt x="42" y="154"/>
                    </a:cubicBezTo>
                    <a:cubicBezTo>
                      <a:pt x="45" y="154"/>
                      <a:pt x="44" y="149"/>
                      <a:pt x="46" y="151"/>
                    </a:cubicBezTo>
                    <a:cubicBezTo>
                      <a:pt x="48" y="153"/>
                      <a:pt x="51" y="158"/>
                      <a:pt x="49" y="160"/>
                    </a:cubicBezTo>
                    <a:cubicBezTo>
                      <a:pt x="47" y="161"/>
                      <a:pt x="48" y="166"/>
                      <a:pt x="48" y="168"/>
                    </a:cubicBezTo>
                    <a:cubicBezTo>
                      <a:pt x="48" y="170"/>
                      <a:pt x="56" y="169"/>
                      <a:pt x="57" y="167"/>
                    </a:cubicBezTo>
                    <a:cubicBezTo>
                      <a:pt x="57" y="164"/>
                      <a:pt x="64" y="164"/>
                      <a:pt x="68" y="168"/>
                    </a:cubicBezTo>
                    <a:cubicBezTo>
                      <a:pt x="72" y="172"/>
                      <a:pt x="73" y="172"/>
                      <a:pt x="73" y="169"/>
                    </a:cubicBezTo>
                    <a:cubicBezTo>
                      <a:pt x="73" y="166"/>
                      <a:pt x="76" y="163"/>
                      <a:pt x="76" y="165"/>
                    </a:cubicBezTo>
                    <a:cubicBezTo>
                      <a:pt x="76" y="168"/>
                      <a:pt x="80" y="169"/>
                      <a:pt x="85" y="166"/>
                    </a:cubicBezTo>
                    <a:cubicBezTo>
                      <a:pt x="91" y="164"/>
                      <a:pt x="88" y="166"/>
                      <a:pt x="85" y="170"/>
                    </a:cubicBezTo>
                    <a:cubicBezTo>
                      <a:pt x="81" y="175"/>
                      <a:pt x="85" y="182"/>
                      <a:pt x="82" y="183"/>
                    </a:cubicBezTo>
                    <a:cubicBezTo>
                      <a:pt x="80" y="183"/>
                      <a:pt x="77" y="191"/>
                      <a:pt x="73" y="191"/>
                    </a:cubicBezTo>
                    <a:cubicBezTo>
                      <a:pt x="68" y="192"/>
                      <a:pt x="60" y="201"/>
                      <a:pt x="59" y="202"/>
                    </a:cubicBezTo>
                    <a:cubicBezTo>
                      <a:pt x="58" y="203"/>
                      <a:pt x="48" y="199"/>
                      <a:pt x="47" y="203"/>
                    </a:cubicBezTo>
                    <a:cubicBezTo>
                      <a:pt x="45" y="207"/>
                      <a:pt x="39" y="210"/>
                      <a:pt x="41" y="212"/>
                    </a:cubicBezTo>
                    <a:cubicBezTo>
                      <a:pt x="42" y="213"/>
                      <a:pt x="50" y="209"/>
                      <a:pt x="50" y="207"/>
                    </a:cubicBezTo>
                    <a:cubicBezTo>
                      <a:pt x="51" y="205"/>
                      <a:pt x="52" y="205"/>
                      <a:pt x="53" y="207"/>
                    </a:cubicBezTo>
                    <a:cubicBezTo>
                      <a:pt x="55" y="208"/>
                      <a:pt x="58" y="206"/>
                      <a:pt x="60" y="204"/>
                    </a:cubicBezTo>
                    <a:cubicBezTo>
                      <a:pt x="61" y="203"/>
                      <a:pt x="64" y="204"/>
                      <a:pt x="66" y="204"/>
                    </a:cubicBezTo>
                    <a:cubicBezTo>
                      <a:pt x="67" y="204"/>
                      <a:pt x="68" y="202"/>
                      <a:pt x="73" y="201"/>
                    </a:cubicBezTo>
                    <a:cubicBezTo>
                      <a:pt x="78" y="200"/>
                      <a:pt x="76" y="199"/>
                      <a:pt x="78" y="196"/>
                    </a:cubicBezTo>
                    <a:cubicBezTo>
                      <a:pt x="79" y="194"/>
                      <a:pt x="90" y="188"/>
                      <a:pt x="92" y="188"/>
                    </a:cubicBezTo>
                    <a:cubicBezTo>
                      <a:pt x="94" y="187"/>
                      <a:pt x="93" y="184"/>
                      <a:pt x="95" y="183"/>
                    </a:cubicBezTo>
                    <a:cubicBezTo>
                      <a:pt x="98" y="183"/>
                      <a:pt x="101" y="180"/>
                      <a:pt x="104" y="178"/>
                    </a:cubicBezTo>
                    <a:cubicBezTo>
                      <a:pt x="107" y="175"/>
                      <a:pt x="108" y="176"/>
                      <a:pt x="110" y="176"/>
                    </a:cubicBezTo>
                    <a:cubicBezTo>
                      <a:pt x="113" y="175"/>
                      <a:pt x="111" y="170"/>
                      <a:pt x="113" y="170"/>
                    </a:cubicBezTo>
                    <a:cubicBezTo>
                      <a:pt x="116" y="169"/>
                      <a:pt x="117" y="168"/>
                      <a:pt x="117" y="166"/>
                    </a:cubicBezTo>
                    <a:cubicBezTo>
                      <a:pt x="117" y="164"/>
                      <a:pt x="111" y="164"/>
                      <a:pt x="111" y="162"/>
                    </a:cubicBezTo>
                    <a:cubicBezTo>
                      <a:pt x="110" y="161"/>
                      <a:pt x="116" y="156"/>
                      <a:pt x="118" y="157"/>
                    </a:cubicBezTo>
                    <a:cubicBezTo>
                      <a:pt x="119" y="157"/>
                      <a:pt x="123" y="155"/>
                      <a:pt x="123" y="152"/>
                    </a:cubicBezTo>
                    <a:cubicBezTo>
                      <a:pt x="123" y="149"/>
                      <a:pt x="126" y="148"/>
                      <a:pt x="128" y="146"/>
                    </a:cubicBezTo>
                    <a:cubicBezTo>
                      <a:pt x="131" y="143"/>
                      <a:pt x="130" y="141"/>
                      <a:pt x="132" y="141"/>
                    </a:cubicBezTo>
                    <a:cubicBezTo>
                      <a:pt x="135" y="141"/>
                      <a:pt x="137" y="138"/>
                      <a:pt x="139" y="136"/>
                    </a:cubicBezTo>
                    <a:cubicBezTo>
                      <a:pt x="142" y="135"/>
                      <a:pt x="139" y="138"/>
                      <a:pt x="144" y="138"/>
                    </a:cubicBezTo>
                    <a:cubicBezTo>
                      <a:pt x="149" y="138"/>
                      <a:pt x="148" y="143"/>
                      <a:pt x="144" y="141"/>
                    </a:cubicBezTo>
                    <a:cubicBezTo>
                      <a:pt x="141" y="140"/>
                      <a:pt x="139" y="140"/>
                      <a:pt x="136" y="143"/>
                    </a:cubicBezTo>
                    <a:cubicBezTo>
                      <a:pt x="133" y="146"/>
                      <a:pt x="135" y="147"/>
                      <a:pt x="133" y="150"/>
                    </a:cubicBezTo>
                    <a:cubicBezTo>
                      <a:pt x="130" y="154"/>
                      <a:pt x="130" y="156"/>
                      <a:pt x="133" y="156"/>
                    </a:cubicBezTo>
                    <a:cubicBezTo>
                      <a:pt x="136" y="156"/>
                      <a:pt x="133" y="159"/>
                      <a:pt x="130" y="160"/>
                    </a:cubicBezTo>
                    <a:cubicBezTo>
                      <a:pt x="127" y="161"/>
                      <a:pt x="129" y="162"/>
                      <a:pt x="134" y="162"/>
                    </a:cubicBezTo>
                    <a:cubicBezTo>
                      <a:pt x="138" y="162"/>
                      <a:pt x="144" y="156"/>
                      <a:pt x="149" y="154"/>
                    </a:cubicBezTo>
                    <a:cubicBezTo>
                      <a:pt x="155" y="151"/>
                      <a:pt x="159" y="154"/>
                      <a:pt x="161" y="153"/>
                    </a:cubicBezTo>
                    <a:cubicBezTo>
                      <a:pt x="163" y="153"/>
                      <a:pt x="159" y="150"/>
                      <a:pt x="161" y="149"/>
                    </a:cubicBezTo>
                    <a:cubicBezTo>
                      <a:pt x="163" y="148"/>
                      <a:pt x="159" y="148"/>
                      <a:pt x="158" y="144"/>
                    </a:cubicBezTo>
                    <a:cubicBezTo>
                      <a:pt x="156" y="141"/>
                      <a:pt x="160" y="143"/>
                      <a:pt x="160" y="140"/>
                    </a:cubicBezTo>
                    <a:cubicBezTo>
                      <a:pt x="161" y="138"/>
                      <a:pt x="163" y="139"/>
                      <a:pt x="165" y="140"/>
                    </a:cubicBezTo>
                    <a:cubicBezTo>
                      <a:pt x="167" y="141"/>
                      <a:pt x="169" y="139"/>
                      <a:pt x="171" y="142"/>
                    </a:cubicBezTo>
                    <a:cubicBezTo>
                      <a:pt x="172" y="145"/>
                      <a:pt x="174" y="141"/>
                      <a:pt x="177" y="143"/>
                    </a:cubicBezTo>
                    <a:cubicBezTo>
                      <a:pt x="180" y="146"/>
                      <a:pt x="176" y="145"/>
                      <a:pt x="173" y="146"/>
                    </a:cubicBezTo>
                    <a:cubicBezTo>
                      <a:pt x="170" y="147"/>
                      <a:pt x="172" y="151"/>
                      <a:pt x="174" y="149"/>
                    </a:cubicBezTo>
                    <a:cubicBezTo>
                      <a:pt x="177" y="147"/>
                      <a:pt x="179" y="146"/>
                      <a:pt x="181" y="148"/>
                    </a:cubicBezTo>
                    <a:cubicBezTo>
                      <a:pt x="183" y="150"/>
                      <a:pt x="184" y="149"/>
                      <a:pt x="185" y="147"/>
                    </a:cubicBezTo>
                    <a:cubicBezTo>
                      <a:pt x="187" y="145"/>
                      <a:pt x="187" y="147"/>
                      <a:pt x="187" y="149"/>
                    </a:cubicBezTo>
                    <a:cubicBezTo>
                      <a:pt x="187" y="150"/>
                      <a:pt x="191" y="151"/>
                      <a:pt x="196" y="151"/>
                    </a:cubicBezTo>
                    <a:cubicBezTo>
                      <a:pt x="202" y="152"/>
                      <a:pt x="211" y="151"/>
                      <a:pt x="214" y="151"/>
                    </a:cubicBezTo>
                    <a:cubicBezTo>
                      <a:pt x="216" y="151"/>
                      <a:pt x="215" y="155"/>
                      <a:pt x="221" y="156"/>
                    </a:cubicBezTo>
                    <a:cubicBezTo>
                      <a:pt x="226" y="157"/>
                      <a:pt x="228" y="150"/>
                      <a:pt x="231" y="153"/>
                    </a:cubicBezTo>
                    <a:cubicBezTo>
                      <a:pt x="234" y="155"/>
                      <a:pt x="231" y="156"/>
                      <a:pt x="229" y="158"/>
                    </a:cubicBezTo>
                    <a:cubicBezTo>
                      <a:pt x="228" y="159"/>
                      <a:pt x="231" y="159"/>
                      <a:pt x="233" y="160"/>
                    </a:cubicBezTo>
                    <a:cubicBezTo>
                      <a:pt x="235" y="161"/>
                      <a:pt x="240" y="163"/>
                      <a:pt x="243" y="165"/>
                    </a:cubicBezTo>
                    <a:cubicBezTo>
                      <a:pt x="245" y="167"/>
                      <a:pt x="246" y="170"/>
                      <a:pt x="252" y="173"/>
                    </a:cubicBezTo>
                    <a:cubicBezTo>
                      <a:pt x="258" y="176"/>
                      <a:pt x="252" y="166"/>
                      <a:pt x="257" y="169"/>
                    </a:cubicBezTo>
                    <a:cubicBezTo>
                      <a:pt x="261" y="172"/>
                      <a:pt x="259" y="169"/>
                      <a:pt x="263" y="172"/>
                    </a:cubicBezTo>
                    <a:cubicBezTo>
                      <a:pt x="267" y="175"/>
                      <a:pt x="265" y="171"/>
                      <a:pt x="264" y="165"/>
                    </a:cubicBezTo>
                    <a:cubicBezTo>
                      <a:pt x="262" y="160"/>
                      <a:pt x="265" y="164"/>
                      <a:pt x="267" y="166"/>
                    </a:cubicBezTo>
                    <a:cubicBezTo>
                      <a:pt x="269" y="169"/>
                      <a:pt x="269" y="173"/>
                      <a:pt x="268" y="177"/>
                    </a:cubicBezTo>
                    <a:cubicBezTo>
                      <a:pt x="266" y="180"/>
                      <a:pt x="261" y="177"/>
                      <a:pt x="262" y="175"/>
                    </a:cubicBezTo>
                    <a:cubicBezTo>
                      <a:pt x="262" y="174"/>
                      <a:pt x="256" y="174"/>
                      <a:pt x="256" y="177"/>
                    </a:cubicBezTo>
                    <a:cubicBezTo>
                      <a:pt x="256" y="179"/>
                      <a:pt x="260" y="184"/>
                      <a:pt x="263" y="185"/>
                    </a:cubicBezTo>
                    <a:cubicBezTo>
                      <a:pt x="266" y="185"/>
                      <a:pt x="263" y="190"/>
                      <a:pt x="265" y="190"/>
                    </a:cubicBezTo>
                    <a:cubicBezTo>
                      <a:pt x="268" y="191"/>
                      <a:pt x="268" y="196"/>
                      <a:pt x="269" y="195"/>
                    </a:cubicBezTo>
                    <a:cubicBezTo>
                      <a:pt x="270" y="194"/>
                      <a:pt x="270" y="189"/>
                      <a:pt x="268" y="186"/>
                    </a:cubicBezTo>
                    <a:cubicBezTo>
                      <a:pt x="267" y="184"/>
                      <a:pt x="267" y="180"/>
                      <a:pt x="269" y="181"/>
                    </a:cubicBezTo>
                    <a:cubicBezTo>
                      <a:pt x="272" y="181"/>
                      <a:pt x="269" y="185"/>
                      <a:pt x="271" y="186"/>
                    </a:cubicBezTo>
                    <a:cubicBezTo>
                      <a:pt x="272" y="188"/>
                      <a:pt x="273" y="185"/>
                      <a:pt x="275" y="184"/>
                    </a:cubicBezTo>
                    <a:cubicBezTo>
                      <a:pt x="278" y="182"/>
                      <a:pt x="274" y="178"/>
                      <a:pt x="275" y="176"/>
                    </a:cubicBezTo>
                    <a:cubicBezTo>
                      <a:pt x="276" y="174"/>
                      <a:pt x="279" y="178"/>
                      <a:pt x="280" y="182"/>
                    </a:cubicBezTo>
                    <a:cubicBezTo>
                      <a:pt x="281" y="185"/>
                      <a:pt x="277" y="185"/>
                      <a:pt x="277" y="187"/>
                    </a:cubicBezTo>
                    <a:cubicBezTo>
                      <a:pt x="277" y="189"/>
                      <a:pt x="274" y="188"/>
                      <a:pt x="273" y="189"/>
                    </a:cubicBezTo>
                    <a:cubicBezTo>
                      <a:pt x="272" y="190"/>
                      <a:pt x="272" y="197"/>
                      <a:pt x="274" y="198"/>
                    </a:cubicBezTo>
                    <a:cubicBezTo>
                      <a:pt x="275" y="198"/>
                      <a:pt x="276" y="192"/>
                      <a:pt x="277" y="195"/>
                    </a:cubicBezTo>
                    <a:cubicBezTo>
                      <a:pt x="278" y="198"/>
                      <a:pt x="281" y="191"/>
                      <a:pt x="282" y="194"/>
                    </a:cubicBezTo>
                    <a:cubicBezTo>
                      <a:pt x="283" y="197"/>
                      <a:pt x="287" y="200"/>
                      <a:pt x="289" y="199"/>
                    </a:cubicBezTo>
                    <a:cubicBezTo>
                      <a:pt x="291" y="198"/>
                      <a:pt x="288" y="195"/>
                      <a:pt x="286" y="195"/>
                    </a:cubicBezTo>
                    <a:cubicBezTo>
                      <a:pt x="283" y="195"/>
                      <a:pt x="284" y="191"/>
                      <a:pt x="286" y="191"/>
                    </a:cubicBezTo>
                    <a:cubicBezTo>
                      <a:pt x="288" y="191"/>
                      <a:pt x="292" y="197"/>
                      <a:pt x="292" y="199"/>
                    </a:cubicBezTo>
                    <a:cubicBezTo>
                      <a:pt x="292" y="201"/>
                      <a:pt x="290" y="201"/>
                      <a:pt x="288" y="203"/>
                    </a:cubicBezTo>
                    <a:cubicBezTo>
                      <a:pt x="286" y="205"/>
                      <a:pt x="283" y="199"/>
                      <a:pt x="281" y="199"/>
                    </a:cubicBezTo>
                    <a:cubicBezTo>
                      <a:pt x="279" y="200"/>
                      <a:pt x="281" y="203"/>
                      <a:pt x="282" y="206"/>
                    </a:cubicBezTo>
                    <a:cubicBezTo>
                      <a:pt x="283" y="208"/>
                      <a:pt x="279" y="212"/>
                      <a:pt x="282" y="214"/>
                    </a:cubicBezTo>
                    <a:cubicBezTo>
                      <a:pt x="285" y="215"/>
                      <a:pt x="284" y="212"/>
                      <a:pt x="285" y="211"/>
                    </a:cubicBezTo>
                    <a:cubicBezTo>
                      <a:pt x="286" y="209"/>
                      <a:pt x="288" y="211"/>
                      <a:pt x="289" y="212"/>
                    </a:cubicBezTo>
                    <a:cubicBezTo>
                      <a:pt x="291" y="214"/>
                      <a:pt x="291" y="210"/>
                      <a:pt x="291" y="208"/>
                    </a:cubicBezTo>
                    <a:cubicBezTo>
                      <a:pt x="291" y="206"/>
                      <a:pt x="294" y="207"/>
                      <a:pt x="295" y="209"/>
                    </a:cubicBezTo>
                    <a:cubicBezTo>
                      <a:pt x="297" y="212"/>
                      <a:pt x="297" y="207"/>
                      <a:pt x="299" y="207"/>
                    </a:cubicBezTo>
                    <a:cubicBezTo>
                      <a:pt x="301" y="208"/>
                      <a:pt x="300" y="211"/>
                      <a:pt x="300" y="213"/>
                    </a:cubicBezTo>
                    <a:cubicBezTo>
                      <a:pt x="300" y="215"/>
                      <a:pt x="304" y="212"/>
                      <a:pt x="303" y="214"/>
                    </a:cubicBezTo>
                    <a:cubicBezTo>
                      <a:pt x="303" y="214"/>
                      <a:pt x="303" y="214"/>
                      <a:pt x="303" y="215"/>
                    </a:cubicBezTo>
                    <a:cubicBezTo>
                      <a:pt x="305" y="213"/>
                      <a:pt x="307" y="212"/>
                      <a:pt x="309" y="211"/>
                    </a:cubicBezTo>
                    <a:cubicBezTo>
                      <a:pt x="312" y="208"/>
                      <a:pt x="306" y="206"/>
                      <a:pt x="307" y="20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30" name="Freeform 128">
                <a:extLst>
                  <a:ext uri="{FF2B5EF4-FFF2-40B4-BE49-F238E27FC236}">
                    <a16:creationId xmlns:a16="http://schemas.microsoft.com/office/drawing/2014/main" id="{81581C3C-7292-4593-A1AD-C818691678C8}"/>
                  </a:ext>
                </a:extLst>
              </p:cNvPr>
              <p:cNvSpPr>
                <a:spLocks/>
              </p:cNvSpPr>
              <p:nvPr/>
            </p:nvSpPr>
            <p:spPr bwMode="auto">
              <a:xfrm>
                <a:off x="1792937" y="2963055"/>
                <a:ext cx="20076" cy="23840"/>
              </a:xfrm>
              <a:custGeom>
                <a:avLst/>
                <a:gdLst>
                  <a:gd name="T0" fmla="*/ 3 w 9"/>
                  <a:gd name="T1" fmla="*/ 9 h 10"/>
                  <a:gd name="T2" fmla="*/ 7 w 9"/>
                  <a:gd name="T3" fmla="*/ 3 h 10"/>
                  <a:gd name="T4" fmla="*/ 3 w 9"/>
                  <a:gd name="T5" fmla="*/ 9 h 10"/>
                </a:gdLst>
                <a:ahLst/>
                <a:cxnLst>
                  <a:cxn ang="0">
                    <a:pos x="T0" y="T1"/>
                  </a:cxn>
                  <a:cxn ang="0">
                    <a:pos x="T2" y="T3"/>
                  </a:cxn>
                  <a:cxn ang="0">
                    <a:pos x="T4" y="T5"/>
                  </a:cxn>
                </a:cxnLst>
                <a:rect l="0" t="0" r="r" b="b"/>
                <a:pathLst>
                  <a:path w="9" h="10">
                    <a:moveTo>
                      <a:pt x="3" y="9"/>
                    </a:moveTo>
                    <a:cubicBezTo>
                      <a:pt x="7" y="7"/>
                      <a:pt x="9" y="5"/>
                      <a:pt x="7" y="3"/>
                    </a:cubicBezTo>
                    <a:cubicBezTo>
                      <a:pt x="6" y="0"/>
                      <a:pt x="0" y="10"/>
                      <a:pt x="3" y="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31" name="Freeform 129">
                <a:extLst>
                  <a:ext uri="{FF2B5EF4-FFF2-40B4-BE49-F238E27FC236}">
                    <a16:creationId xmlns:a16="http://schemas.microsoft.com/office/drawing/2014/main" id="{9B93C8CC-7488-4D0C-A7AA-FC3F17EAA4C2}"/>
                  </a:ext>
                </a:extLst>
              </p:cNvPr>
              <p:cNvSpPr>
                <a:spLocks/>
              </p:cNvSpPr>
              <p:nvPr/>
            </p:nvSpPr>
            <p:spPr bwMode="auto">
              <a:xfrm>
                <a:off x="1836853" y="2942979"/>
                <a:ext cx="41406" cy="16311"/>
              </a:xfrm>
              <a:custGeom>
                <a:avLst/>
                <a:gdLst>
                  <a:gd name="T0" fmla="*/ 14 w 18"/>
                  <a:gd name="T1" fmla="*/ 2 h 7"/>
                  <a:gd name="T2" fmla="*/ 4 w 18"/>
                  <a:gd name="T3" fmla="*/ 7 h 7"/>
                  <a:gd name="T4" fmla="*/ 10 w 18"/>
                  <a:gd name="T5" fmla="*/ 5 h 7"/>
                  <a:gd name="T6" fmla="*/ 14 w 18"/>
                  <a:gd name="T7" fmla="*/ 2 h 7"/>
                </a:gdLst>
                <a:ahLst/>
                <a:cxnLst>
                  <a:cxn ang="0">
                    <a:pos x="T0" y="T1"/>
                  </a:cxn>
                  <a:cxn ang="0">
                    <a:pos x="T2" y="T3"/>
                  </a:cxn>
                  <a:cxn ang="0">
                    <a:pos x="T4" y="T5"/>
                  </a:cxn>
                  <a:cxn ang="0">
                    <a:pos x="T6" y="T7"/>
                  </a:cxn>
                </a:cxnLst>
                <a:rect l="0" t="0" r="r" b="b"/>
                <a:pathLst>
                  <a:path w="18" h="7">
                    <a:moveTo>
                      <a:pt x="14" y="2"/>
                    </a:moveTo>
                    <a:cubicBezTo>
                      <a:pt x="10" y="0"/>
                      <a:pt x="0" y="6"/>
                      <a:pt x="4" y="7"/>
                    </a:cubicBezTo>
                    <a:cubicBezTo>
                      <a:pt x="6" y="7"/>
                      <a:pt x="7" y="5"/>
                      <a:pt x="10" y="5"/>
                    </a:cubicBezTo>
                    <a:cubicBezTo>
                      <a:pt x="13" y="5"/>
                      <a:pt x="18" y="3"/>
                      <a:pt x="14"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32" name="Freeform 130">
                <a:extLst>
                  <a:ext uri="{FF2B5EF4-FFF2-40B4-BE49-F238E27FC236}">
                    <a16:creationId xmlns:a16="http://schemas.microsoft.com/office/drawing/2014/main" id="{E7F1CA81-F826-4DAE-B28D-137A2EF8D743}"/>
                  </a:ext>
                </a:extLst>
              </p:cNvPr>
              <p:cNvSpPr>
                <a:spLocks/>
              </p:cNvSpPr>
              <p:nvPr/>
            </p:nvSpPr>
            <p:spPr bwMode="auto">
              <a:xfrm>
                <a:off x="2030081" y="2846365"/>
                <a:ext cx="55208" cy="50189"/>
              </a:xfrm>
              <a:custGeom>
                <a:avLst/>
                <a:gdLst>
                  <a:gd name="T0" fmla="*/ 21 w 24"/>
                  <a:gd name="T1" fmla="*/ 2 h 22"/>
                  <a:gd name="T2" fmla="*/ 15 w 24"/>
                  <a:gd name="T3" fmla="*/ 4 h 22"/>
                  <a:gd name="T4" fmla="*/ 7 w 24"/>
                  <a:gd name="T5" fmla="*/ 12 h 22"/>
                  <a:gd name="T6" fmla="*/ 2 w 24"/>
                  <a:gd name="T7" fmla="*/ 14 h 22"/>
                  <a:gd name="T8" fmla="*/ 5 w 24"/>
                  <a:gd name="T9" fmla="*/ 21 h 22"/>
                  <a:gd name="T10" fmla="*/ 9 w 24"/>
                  <a:gd name="T11" fmla="*/ 21 h 22"/>
                  <a:gd name="T12" fmla="*/ 20 w 24"/>
                  <a:gd name="T13" fmla="*/ 13 h 22"/>
                  <a:gd name="T14" fmla="*/ 17 w 24"/>
                  <a:gd name="T15" fmla="*/ 8 h 22"/>
                  <a:gd name="T16" fmla="*/ 22 w 24"/>
                  <a:gd name="T17" fmla="*/ 6 h 22"/>
                  <a:gd name="T18" fmla="*/ 21 w 24"/>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2">
                    <a:moveTo>
                      <a:pt x="21" y="2"/>
                    </a:moveTo>
                    <a:cubicBezTo>
                      <a:pt x="21" y="0"/>
                      <a:pt x="18" y="0"/>
                      <a:pt x="15" y="4"/>
                    </a:cubicBezTo>
                    <a:cubicBezTo>
                      <a:pt x="11" y="8"/>
                      <a:pt x="8" y="10"/>
                      <a:pt x="7" y="12"/>
                    </a:cubicBezTo>
                    <a:cubicBezTo>
                      <a:pt x="7" y="14"/>
                      <a:pt x="3" y="12"/>
                      <a:pt x="2" y="14"/>
                    </a:cubicBezTo>
                    <a:cubicBezTo>
                      <a:pt x="0" y="17"/>
                      <a:pt x="2" y="22"/>
                      <a:pt x="5" y="21"/>
                    </a:cubicBezTo>
                    <a:cubicBezTo>
                      <a:pt x="7" y="19"/>
                      <a:pt x="8" y="21"/>
                      <a:pt x="9" y="21"/>
                    </a:cubicBezTo>
                    <a:cubicBezTo>
                      <a:pt x="11" y="21"/>
                      <a:pt x="18" y="16"/>
                      <a:pt x="20" y="13"/>
                    </a:cubicBezTo>
                    <a:cubicBezTo>
                      <a:pt x="21" y="11"/>
                      <a:pt x="17" y="10"/>
                      <a:pt x="17" y="8"/>
                    </a:cubicBezTo>
                    <a:cubicBezTo>
                      <a:pt x="17" y="7"/>
                      <a:pt x="20" y="7"/>
                      <a:pt x="22" y="6"/>
                    </a:cubicBezTo>
                    <a:cubicBezTo>
                      <a:pt x="24" y="5"/>
                      <a:pt x="21" y="4"/>
                      <a:pt x="21"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33" name="Freeform 131">
                <a:extLst>
                  <a:ext uri="{FF2B5EF4-FFF2-40B4-BE49-F238E27FC236}">
                    <a16:creationId xmlns:a16="http://schemas.microsoft.com/office/drawing/2014/main" id="{6EAE9BEC-8817-40D2-B774-6FCD4B5C29A7}"/>
                  </a:ext>
                </a:extLst>
              </p:cNvPr>
              <p:cNvSpPr>
                <a:spLocks/>
              </p:cNvSpPr>
              <p:nvPr/>
            </p:nvSpPr>
            <p:spPr bwMode="auto">
              <a:xfrm>
                <a:off x="1796702" y="2794921"/>
                <a:ext cx="37642" cy="23840"/>
              </a:xfrm>
              <a:custGeom>
                <a:avLst/>
                <a:gdLst>
                  <a:gd name="T0" fmla="*/ 8 w 16"/>
                  <a:gd name="T1" fmla="*/ 3 h 10"/>
                  <a:gd name="T2" fmla="*/ 1 w 16"/>
                  <a:gd name="T3" fmla="*/ 5 h 10"/>
                  <a:gd name="T4" fmla="*/ 12 w 16"/>
                  <a:gd name="T5" fmla="*/ 9 h 10"/>
                  <a:gd name="T6" fmla="*/ 14 w 16"/>
                  <a:gd name="T7" fmla="*/ 3 h 10"/>
                  <a:gd name="T8" fmla="*/ 8 w 16"/>
                  <a:gd name="T9" fmla="*/ 3 h 10"/>
                </a:gdLst>
                <a:ahLst/>
                <a:cxnLst>
                  <a:cxn ang="0">
                    <a:pos x="T0" y="T1"/>
                  </a:cxn>
                  <a:cxn ang="0">
                    <a:pos x="T2" y="T3"/>
                  </a:cxn>
                  <a:cxn ang="0">
                    <a:pos x="T4" y="T5"/>
                  </a:cxn>
                  <a:cxn ang="0">
                    <a:pos x="T6" y="T7"/>
                  </a:cxn>
                  <a:cxn ang="0">
                    <a:pos x="T8" y="T9"/>
                  </a:cxn>
                </a:cxnLst>
                <a:rect l="0" t="0" r="r" b="b"/>
                <a:pathLst>
                  <a:path w="16" h="10">
                    <a:moveTo>
                      <a:pt x="8" y="3"/>
                    </a:moveTo>
                    <a:cubicBezTo>
                      <a:pt x="8" y="0"/>
                      <a:pt x="0" y="2"/>
                      <a:pt x="1" y="5"/>
                    </a:cubicBezTo>
                    <a:cubicBezTo>
                      <a:pt x="2" y="8"/>
                      <a:pt x="9" y="10"/>
                      <a:pt x="12" y="9"/>
                    </a:cubicBezTo>
                    <a:cubicBezTo>
                      <a:pt x="15" y="8"/>
                      <a:pt x="16" y="5"/>
                      <a:pt x="14" y="3"/>
                    </a:cubicBezTo>
                    <a:cubicBezTo>
                      <a:pt x="12" y="1"/>
                      <a:pt x="9" y="6"/>
                      <a:pt x="8" y="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34" name="Freeform 132">
                <a:extLst>
                  <a:ext uri="{FF2B5EF4-FFF2-40B4-BE49-F238E27FC236}">
                    <a16:creationId xmlns:a16="http://schemas.microsoft.com/office/drawing/2014/main" id="{771D0C1C-5981-4DF3-ADDA-87C59B9FAA2D}"/>
                  </a:ext>
                </a:extLst>
              </p:cNvPr>
              <p:cNvSpPr>
                <a:spLocks/>
              </p:cNvSpPr>
              <p:nvPr/>
            </p:nvSpPr>
            <p:spPr bwMode="auto">
              <a:xfrm>
                <a:off x="2594707" y="3077235"/>
                <a:ext cx="1076555" cy="537022"/>
              </a:xfrm>
              <a:custGeom>
                <a:avLst/>
                <a:gdLst>
                  <a:gd name="T0" fmla="*/ 439 w 467"/>
                  <a:gd name="T1" fmla="*/ 36 h 233"/>
                  <a:gd name="T2" fmla="*/ 391 w 467"/>
                  <a:gd name="T3" fmla="*/ 55 h 233"/>
                  <a:gd name="T4" fmla="*/ 369 w 467"/>
                  <a:gd name="T5" fmla="*/ 64 h 233"/>
                  <a:gd name="T6" fmla="*/ 348 w 467"/>
                  <a:gd name="T7" fmla="*/ 81 h 233"/>
                  <a:gd name="T8" fmla="*/ 342 w 467"/>
                  <a:gd name="T9" fmla="*/ 74 h 233"/>
                  <a:gd name="T10" fmla="*/ 329 w 467"/>
                  <a:gd name="T11" fmla="*/ 59 h 233"/>
                  <a:gd name="T12" fmla="*/ 311 w 467"/>
                  <a:gd name="T13" fmla="*/ 49 h 233"/>
                  <a:gd name="T14" fmla="*/ 297 w 467"/>
                  <a:gd name="T15" fmla="*/ 63 h 233"/>
                  <a:gd name="T16" fmla="*/ 328 w 467"/>
                  <a:gd name="T17" fmla="*/ 35 h 233"/>
                  <a:gd name="T18" fmla="*/ 323 w 467"/>
                  <a:gd name="T19" fmla="*/ 32 h 233"/>
                  <a:gd name="T20" fmla="*/ 295 w 467"/>
                  <a:gd name="T21" fmla="*/ 27 h 233"/>
                  <a:gd name="T22" fmla="*/ 264 w 467"/>
                  <a:gd name="T23" fmla="*/ 29 h 233"/>
                  <a:gd name="T24" fmla="*/ 272 w 467"/>
                  <a:gd name="T25" fmla="*/ 15 h 233"/>
                  <a:gd name="T26" fmla="*/ 251 w 467"/>
                  <a:gd name="T27" fmla="*/ 11 h 233"/>
                  <a:gd name="T28" fmla="*/ 238 w 467"/>
                  <a:gd name="T29" fmla="*/ 6 h 233"/>
                  <a:gd name="T30" fmla="*/ 19 w 467"/>
                  <a:gd name="T31" fmla="*/ 17 h 233"/>
                  <a:gd name="T32" fmla="*/ 14 w 467"/>
                  <a:gd name="T33" fmla="*/ 16 h 233"/>
                  <a:gd name="T34" fmla="*/ 0 w 467"/>
                  <a:gd name="T35" fmla="*/ 13 h 233"/>
                  <a:gd name="T36" fmla="*/ 8 w 467"/>
                  <a:gd name="T37" fmla="*/ 34 h 233"/>
                  <a:gd name="T38" fmla="*/ 3 w 467"/>
                  <a:gd name="T39" fmla="*/ 74 h 233"/>
                  <a:gd name="T40" fmla="*/ 9 w 467"/>
                  <a:gd name="T41" fmla="*/ 108 h 233"/>
                  <a:gd name="T42" fmla="*/ 22 w 467"/>
                  <a:gd name="T43" fmla="*/ 124 h 233"/>
                  <a:gd name="T44" fmla="*/ 36 w 467"/>
                  <a:gd name="T45" fmla="*/ 147 h 233"/>
                  <a:gd name="T46" fmla="*/ 60 w 467"/>
                  <a:gd name="T47" fmla="*/ 162 h 233"/>
                  <a:gd name="T48" fmla="*/ 89 w 467"/>
                  <a:gd name="T49" fmla="*/ 169 h 233"/>
                  <a:gd name="T50" fmla="*/ 136 w 467"/>
                  <a:gd name="T51" fmla="*/ 173 h 233"/>
                  <a:gd name="T52" fmla="*/ 162 w 467"/>
                  <a:gd name="T53" fmla="*/ 187 h 233"/>
                  <a:gd name="T54" fmla="*/ 181 w 467"/>
                  <a:gd name="T55" fmla="*/ 190 h 233"/>
                  <a:gd name="T56" fmla="*/ 205 w 467"/>
                  <a:gd name="T57" fmla="*/ 215 h 233"/>
                  <a:gd name="T58" fmla="*/ 222 w 467"/>
                  <a:gd name="T59" fmla="*/ 225 h 233"/>
                  <a:gd name="T60" fmla="*/ 227 w 467"/>
                  <a:gd name="T61" fmla="*/ 202 h 233"/>
                  <a:gd name="T62" fmla="*/ 244 w 467"/>
                  <a:gd name="T63" fmla="*/ 192 h 233"/>
                  <a:gd name="T64" fmla="*/ 257 w 467"/>
                  <a:gd name="T65" fmla="*/ 190 h 233"/>
                  <a:gd name="T66" fmla="*/ 276 w 467"/>
                  <a:gd name="T67" fmla="*/ 195 h 233"/>
                  <a:gd name="T68" fmla="*/ 284 w 467"/>
                  <a:gd name="T69" fmla="*/ 193 h 233"/>
                  <a:gd name="T70" fmla="*/ 295 w 467"/>
                  <a:gd name="T71" fmla="*/ 183 h 233"/>
                  <a:gd name="T72" fmla="*/ 317 w 467"/>
                  <a:gd name="T73" fmla="*/ 190 h 233"/>
                  <a:gd name="T74" fmla="*/ 338 w 467"/>
                  <a:gd name="T75" fmla="*/ 197 h 233"/>
                  <a:gd name="T76" fmla="*/ 345 w 467"/>
                  <a:gd name="T77" fmla="*/ 222 h 233"/>
                  <a:gd name="T78" fmla="*/ 360 w 467"/>
                  <a:gd name="T79" fmla="*/ 221 h 233"/>
                  <a:gd name="T80" fmla="*/ 349 w 467"/>
                  <a:gd name="T81" fmla="*/ 181 h 233"/>
                  <a:gd name="T82" fmla="*/ 372 w 467"/>
                  <a:gd name="T83" fmla="*/ 154 h 233"/>
                  <a:gd name="T84" fmla="*/ 386 w 467"/>
                  <a:gd name="T85" fmla="*/ 141 h 233"/>
                  <a:gd name="T86" fmla="*/ 395 w 467"/>
                  <a:gd name="T87" fmla="*/ 134 h 233"/>
                  <a:gd name="T88" fmla="*/ 390 w 467"/>
                  <a:gd name="T89" fmla="*/ 122 h 233"/>
                  <a:gd name="T90" fmla="*/ 389 w 467"/>
                  <a:gd name="T91" fmla="*/ 101 h 233"/>
                  <a:gd name="T92" fmla="*/ 393 w 467"/>
                  <a:gd name="T93" fmla="*/ 119 h 233"/>
                  <a:gd name="T94" fmla="*/ 398 w 467"/>
                  <a:gd name="T95" fmla="*/ 103 h 233"/>
                  <a:gd name="T96" fmla="*/ 413 w 467"/>
                  <a:gd name="T97" fmla="*/ 90 h 233"/>
                  <a:gd name="T98" fmla="*/ 425 w 467"/>
                  <a:gd name="T99" fmla="*/ 82 h 233"/>
                  <a:gd name="T100" fmla="*/ 434 w 467"/>
                  <a:gd name="T101" fmla="*/ 73 h 233"/>
                  <a:gd name="T102" fmla="*/ 445 w 467"/>
                  <a:gd name="T103" fmla="*/ 58 h 233"/>
                  <a:gd name="T104" fmla="*/ 467 w 467"/>
                  <a:gd name="T105" fmla="*/ 4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7" h="233">
                    <a:moveTo>
                      <a:pt x="460" y="25"/>
                    </a:moveTo>
                    <a:cubicBezTo>
                      <a:pt x="460" y="23"/>
                      <a:pt x="452" y="25"/>
                      <a:pt x="449" y="22"/>
                    </a:cubicBezTo>
                    <a:cubicBezTo>
                      <a:pt x="446" y="19"/>
                      <a:pt x="440" y="31"/>
                      <a:pt x="439" y="36"/>
                    </a:cubicBezTo>
                    <a:cubicBezTo>
                      <a:pt x="438" y="41"/>
                      <a:pt x="429" y="47"/>
                      <a:pt x="429" y="47"/>
                    </a:cubicBezTo>
                    <a:cubicBezTo>
                      <a:pt x="429" y="47"/>
                      <a:pt x="404" y="47"/>
                      <a:pt x="401" y="47"/>
                    </a:cubicBezTo>
                    <a:cubicBezTo>
                      <a:pt x="400" y="47"/>
                      <a:pt x="394" y="52"/>
                      <a:pt x="391" y="55"/>
                    </a:cubicBezTo>
                    <a:cubicBezTo>
                      <a:pt x="391" y="55"/>
                      <a:pt x="391" y="55"/>
                      <a:pt x="391" y="56"/>
                    </a:cubicBezTo>
                    <a:cubicBezTo>
                      <a:pt x="393" y="60"/>
                      <a:pt x="384" y="63"/>
                      <a:pt x="375" y="63"/>
                    </a:cubicBezTo>
                    <a:cubicBezTo>
                      <a:pt x="372" y="64"/>
                      <a:pt x="370" y="64"/>
                      <a:pt x="369" y="64"/>
                    </a:cubicBezTo>
                    <a:cubicBezTo>
                      <a:pt x="369" y="65"/>
                      <a:pt x="369" y="66"/>
                      <a:pt x="369" y="67"/>
                    </a:cubicBezTo>
                    <a:cubicBezTo>
                      <a:pt x="369" y="68"/>
                      <a:pt x="368" y="69"/>
                      <a:pt x="367" y="69"/>
                    </a:cubicBezTo>
                    <a:cubicBezTo>
                      <a:pt x="366" y="72"/>
                      <a:pt x="355" y="77"/>
                      <a:pt x="348" y="81"/>
                    </a:cubicBezTo>
                    <a:cubicBezTo>
                      <a:pt x="342" y="84"/>
                      <a:pt x="332" y="82"/>
                      <a:pt x="332" y="77"/>
                    </a:cubicBezTo>
                    <a:cubicBezTo>
                      <a:pt x="332" y="72"/>
                      <a:pt x="337" y="73"/>
                      <a:pt x="338" y="75"/>
                    </a:cubicBezTo>
                    <a:cubicBezTo>
                      <a:pt x="339" y="76"/>
                      <a:pt x="340" y="76"/>
                      <a:pt x="342" y="74"/>
                    </a:cubicBezTo>
                    <a:cubicBezTo>
                      <a:pt x="340" y="73"/>
                      <a:pt x="340" y="70"/>
                      <a:pt x="340" y="68"/>
                    </a:cubicBezTo>
                    <a:cubicBezTo>
                      <a:pt x="338" y="67"/>
                      <a:pt x="342" y="59"/>
                      <a:pt x="337" y="58"/>
                    </a:cubicBezTo>
                    <a:cubicBezTo>
                      <a:pt x="333" y="56"/>
                      <a:pt x="328" y="64"/>
                      <a:pt x="329" y="59"/>
                    </a:cubicBezTo>
                    <a:cubicBezTo>
                      <a:pt x="330" y="55"/>
                      <a:pt x="336" y="51"/>
                      <a:pt x="332" y="45"/>
                    </a:cubicBezTo>
                    <a:cubicBezTo>
                      <a:pt x="328" y="39"/>
                      <a:pt x="321" y="39"/>
                      <a:pt x="320" y="43"/>
                    </a:cubicBezTo>
                    <a:cubicBezTo>
                      <a:pt x="318" y="48"/>
                      <a:pt x="313" y="46"/>
                      <a:pt x="311" y="49"/>
                    </a:cubicBezTo>
                    <a:cubicBezTo>
                      <a:pt x="310" y="53"/>
                      <a:pt x="308" y="61"/>
                      <a:pt x="309" y="66"/>
                    </a:cubicBezTo>
                    <a:cubicBezTo>
                      <a:pt x="311" y="72"/>
                      <a:pt x="309" y="75"/>
                      <a:pt x="304" y="78"/>
                    </a:cubicBezTo>
                    <a:cubicBezTo>
                      <a:pt x="298" y="81"/>
                      <a:pt x="295" y="73"/>
                      <a:pt x="297" y="63"/>
                    </a:cubicBezTo>
                    <a:cubicBezTo>
                      <a:pt x="299" y="56"/>
                      <a:pt x="303" y="49"/>
                      <a:pt x="299" y="49"/>
                    </a:cubicBezTo>
                    <a:cubicBezTo>
                      <a:pt x="296" y="49"/>
                      <a:pt x="304" y="40"/>
                      <a:pt x="311" y="39"/>
                    </a:cubicBezTo>
                    <a:cubicBezTo>
                      <a:pt x="319" y="37"/>
                      <a:pt x="328" y="37"/>
                      <a:pt x="328" y="35"/>
                    </a:cubicBezTo>
                    <a:cubicBezTo>
                      <a:pt x="328" y="35"/>
                      <a:pt x="328" y="35"/>
                      <a:pt x="329" y="34"/>
                    </a:cubicBezTo>
                    <a:cubicBezTo>
                      <a:pt x="328" y="33"/>
                      <a:pt x="326" y="32"/>
                      <a:pt x="324" y="31"/>
                    </a:cubicBezTo>
                    <a:cubicBezTo>
                      <a:pt x="324" y="32"/>
                      <a:pt x="324" y="32"/>
                      <a:pt x="323" y="32"/>
                    </a:cubicBezTo>
                    <a:cubicBezTo>
                      <a:pt x="321" y="34"/>
                      <a:pt x="321" y="29"/>
                      <a:pt x="316" y="29"/>
                    </a:cubicBezTo>
                    <a:cubicBezTo>
                      <a:pt x="311" y="29"/>
                      <a:pt x="305" y="34"/>
                      <a:pt x="301" y="32"/>
                    </a:cubicBezTo>
                    <a:cubicBezTo>
                      <a:pt x="297" y="30"/>
                      <a:pt x="299" y="27"/>
                      <a:pt x="295" y="27"/>
                    </a:cubicBezTo>
                    <a:cubicBezTo>
                      <a:pt x="291" y="27"/>
                      <a:pt x="298" y="20"/>
                      <a:pt x="292" y="23"/>
                    </a:cubicBezTo>
                    <a:cubicBezTo>
                      <a:pt x="286" y="26"/>
                      <a:pt x="278" y="34"/>
                      <a:pt x="274" y="30"/>
                    </a:cubicBezTo>
                    <a:cubicBezTo>
                      <a:pt x="270" y="27"/>
                      <a:pt x="266" y="31"/>
                      <a:pt x="264" y="29"/>
                    </a:cubicBezTo>
                    <a:cubicBezTo>
                      <a:pt x="261" y="26"/>
                      <a:pt x="274" y="18"/>
                      <a:pt x="280" y="18"/>
                    </a:cubicBezTo>
                    <a:cubicBezTo>
                      <a:pt x="281" y="18"/>
                      <a:pt x="282" y="18"/>
                      <a:pt x="284" y="17"/>
                    </a:cubicBezTo>
                    <a:cubicBezTo>
                      <a:pt x="281" y="15"/>
                      <a:pt x="274" y="13"/>
                      <a:pt x="272" y="15"/>
                    </a:cubicBezTo>
                    <a:cubicBezTo>
                      <a:pt x="270" y="18"/>
                      <a:pt x="267" y="16"/>
                      <a:pt x="265" y="14"/>
                    </a:cubicBezTo>
                    <a:cubicBezTo>
                      <a:pt x="264" y="12"/>
                      <a:pt x="262" y="14"/>
                      <a:pt x="259" y="11"/>
                    </a:cubicBezTo>
                    <a:cubicBezTo>
                      <a:pt x="256" y="8"/>
                      <a:pt x="253" y="10"/>
                      <a:pt x="251" y="11"/>
                    </a:cubicBezTo>
                    <a:cubicBezTo>
                      <a:pt x="250" y="12"/>
                      <a:pt x="248" y="10"/>
                      <a:pt x="244" y="9"/>
                    </a:cubicBezTo>
                    <a:cubicBezTo>
                      <a:pt x="241" y="7"/>
                      <a:pt x="244" y="4"/>
                      <a:pt x="241" y="2"/>
                    </a:cubicBezTo>
                    <a:cubicBezTo>
                      <a:pt x="238" y="0"/>
                      <a:pt x="238" y="6"/>
                      <a:pt x="238" y="6"/>
                    </a:cubicBezTo>
                    <a:cubicBezTo>
                      <a:pt x="17" y="7"/>
                      <a:pt x="17" y="7"/>
                      <a:pt x="17" y="7"/>
                    </a:cubicBezTo>
                    <a:cubicBezTo>
                      <a:pt x="17" y="8"/>
                      <a:pt x="17" y="8"/>
                      <a:pt x="17" y="8"/>
                    </a:cubicBezTo>
                    <a:cubicBezTo>
                      <a:pt x="20" y="11"/>
                      <a:pt x="18" y="13"/>
                      <a:pt x="19" y="17"/>
                    </a:cubicBezTo>
                    <a:cubicBezTo>
                      <a:pt x="20" y="20"/>
                      <a:pt x="19" y="25"/>
                      <a:pt x="16" y="25"/>
                    </a:cubicBezTo>
                    <a:cubicBezTo>
                      <a:pt x="14" y="25"/>
                      <a:pt x="13" y="22"/>
                      <a:pt x="15" y="21"/>
                    </a:cubicBezTo>
                    <a:cubicBezTo>
                      <a:pt x="17" y="20"/>
                      <a:pt x="16" y="16"/>
                      <a:pt x="14" y="16"/>
                    </a:cubicBezTo>
                    <a:cubicBezTo>
                      <a:pt x="13" y="16"/>
                      <a:pt x="13" y="14"/>
                      <a:pt x="13" y="13"/>
                    </a:cubicBezTo>
                    <a:cubicBezTo>
                      <a:pt x="9" y="14"/>
                      <a:pt x="5" y="13"/>
                      <a:pt x="0" y="13"/>
                    </a:cubicBezTo>
                    <a:cubicBezTo>
                      <a:pt x="0" y="13"/>
                      <a:pt x="0" y="13"/>
                      <a:pt x="0" y="13"/>
                    </a:cubicBezTo>
                    <a:cubicBezTo>
                      <a:pt x="0" y="16"/>
                      <a:pt x="1" y="20"/>
                      <a:pt x="4" y="24"/>
                    </a:cubicBezTo>
                    <a:cubicBezTo>
                      <a:pt x="7" y="28"/>
                      <a:pt x="5" y="30"/>
                      <a:pt x="8" y="32"/>
                    </a:cubicBezTo>
                    <a:cubicBezTo>
                      <a:pt x="10" y="33"/>
                      <a:pt x="10" y="35"/>
                      <a:pt x="8" y="34"/>
                    </a:cubicBezTo>
                    <a:cubicBezTo>
                      <a:pt x="5" y="34"/>
                      <a:pt x="7" y="36"/>
                      <a:pt x="6" y="42"/>
                    </a:cubicBezTo>
                    <a:cubicBezTo>
                      <a:pt x="5" y="47"/>
                      <a:pt x="5" y="58"/>
                      <a:pt x="5" y="61"/>
                    </a:cubicBezTo>
                    <a:cubicBezTo>
                      <a:pt x="4" y="65"/>
                      <a:pt x="1" y="70"/>
                      <a:pt x="3" y="74"/>
                    </a:cubicBezTo>
                    <a:cubicBezTo>
                      <a:pt x="5" y="77"/>
                      <a:pt x="7" y="82"/>
                      <a:pt x="5" y="87"/>
                    </a:cubicBezTo>
                    <a:cubicBezTo>
                      <a:pt x="4" y="91"/>
                      <a:pt x="4" y="94"/>
                      <a:pt x="6" y="97"/>
                    </a:cubicBezTo>
                    <a:cubicBezTo>
                      <a:pt x="8" y="101"/>
                      <a:pt x="7" y="107"/>
                      <a:pt x="9" y="108"/>
                    </a:cubicBezTo>
                    <a:cubicBezTo>
                      <a:pt x="11" y="109"/>
                      <a:pt x="13" y="112"/>
                      <a:pt x="15" y="115"/>
                    </a:cubicBezTo>
                    <a:cubicBezTo>
                      <a:pt x="17" y="118"/>
                      <a:pt x="19" y="116"/>
                      <a:pt x="19" y="119"/>
                    </a:cubicBezTo>
                    <a:cubicBezTo>
                      <a:pt x="19" y="123"/>
                      <a:pt x="19" y="123"/>
                      <a:pt x="22" y="124"/>
                    </a:cubicBezTo>
                    <a:cubicBezTo>
                      <a:pt x="25" y="126"/>
                      <a:pt x="23" y="129"/>
                      <a:pt x="23" y="131"/>
                    </a:cubicBezTo>
                    <a:cubicBezTo>
                      <a:pt x="23" y="132"/>
                      <a:pt x="27" y="136"/>
                      <a:pt x="32" y="140"/>
                    </a:cubicBezTo>
                    <a:cubicBezTo>
                      <a:pt x="36" y="144"/>
                      <a:pt x="32" y="147"/>
                      <a:pt x="36" y="147"/>
                    </a:cubicBezTo>
                    <a:cubicBezTo>
                      <a:pt x="39" y="147"/>
                      <a:pt x="42" y="149"/>
                      <a:pt x="46" y="151"/>
                    </a:cubicBezTo>
                    <a:cubicBezTo>
                      <a:pt x="49" y="153"/>
                      <a:pt x="50" y="152"/>
                      <a:pt x="53" y="153"/>
                    </a:cubicBezTo>
                    <a:cubicBezTo>
                      <a:pt x="55" y="153"/>
                      <a:pt x="59" y="158"/>
                      <a:pt x="60" y="162"/>
                    </a:cubicBezTo>
                    <a:cubicBezTo>
                      <a:pt x="60" y="163"/>
                      <a:pt x="61" y="165"/>
                      <a:pt x="62" y="167"/>
                    </a:cubicBezTo>
                    <a:cubicBezTo>
                      <a:pt x="80" y="164"/>
                      <a:pt x="80" y="164"/>
                      <a:pt x="80" y="164"/>
                    </a:cubicBezTo>
                    <a:cubicBezTo>
                      <a:pt x="80" y="164"/>
                      <a:pt x="86" y="168"/>
                      <a:pt x="89" y="169"/>
                    </a:cubicBezTo>
                    <a:cubicBezTo>
                      <a:pt x="93" y="170"/>
                      <a:pt x="110" y="176"/>
                      <a:pt x="110" y="176"/>
                    </a:cubicBezTo>
                    <a:cubicBezTo>
                      <a:pt x="133" y="176"/>
                      <a:pt x="133" y="176"/>
                      <a:pt x="133" y="176"/>
                    </a:cubicBezTo>
                    <a:cubicBezTo>
                      <a:pt x="136" y="173"/>
                      <a:pt x="136" y="173"/>
                      <a:pt x="136" y="173"/>
                    </a:cubicBezTo>
                    <a:cubicBezTo>
                      <a:pt x="148" y="173"/>
                      <a:pt x="148" y="173"/>
                      <a:pt x="148" y="173"/>
                    </a:cubicBezTo>
                    <a:cubicBezTo>
                      <a:pt x="148" y="173"/>
                      <a:pt x="156" y="180"/>
                      <a:pt x="157" y="181"/>
                    </a:cubicBezTo>
                    <a:cubicBezTo>
                      <a:pt x="158" y="181"/>
                      <a:pt x="162" y="185"/>
                      <a:pt x="162" y="187"/>
                    </a:cubicBezTo>
                    <a:cubicBezTo>
                      <a:pt x="162" y="189"/>
                      <a:pt x="163" y="191"/>
                      <a:pt x="165" y="192"/>
                    </a:cubicBezTo>
                    <a:cubicBezTo>
                      <a:pt x="167" y="193"/>
                      <a:pt x="174" y="197"/>
                      <a:pt x="175" y="197"/>
                    </a:cubicBezTo>
                    <a:cubicBezTo>
                      <a:pt x="176" y="197"/>
                      <a:pt x="178" y="189"/>
                      <a:pt x="181" y="190"/>
                    </a:cubicBezTo>
                    <a:cubicBezTo>
                      <a:pt x="184" y="190"/>
                      <a:pt x="194" y="192"/>
                      <a:pt x="195" y="198"/>
                    </a:cubicBezTo>
                    <a:cubicBezTo>
                      <a:pt x="197" y="203"/>
                      <a:pt x="201" y="207"/>
                      <a:pt x="203" y="209"/>
                    </a:cubicBezTo>
                    <a:cubicBezTo>
                      <a:pt x="204" y="210"/>
                      <a:pt x="204" y="213"/>
                      <a:pt x="205" y="215"/>
                    </a:cubicBezTo>
                    <a:cubicBezTo>
                      <a:pt x="206" y="216"/>
                      <a:pt x="206" y="220"/>
                      <a:pt x="207" y="220"/>
                    </a:cubicBezTo>
                    <a:cubicBezTo>
                      <a:pt x="208" y="220"/>
                      <a:pt x="215" y="224"/>
                      <a:pt x="218" y="224"/>
                    </a:cubicBezTo>
                    <a:cubicBezTo>
                      <a:pt x="219" y="224"/>
                      <a:pt x="220" y="224"/>
                      <a:pt x="222" y="225"/>
                    </a:cubicBezTo>
                    <a:cubicBezTo>
                      <a:pt x="222" y="219"/>
                      <a:pt x="215" y="217"/>
                      <a:pt x="219" y="215"/>
                    </a:cubicBezTo>
                    <a:cubicBezTo>
                      <a:pt x="224" y="211"/>
                      <a:pt x="219" y="208"/>
                      <a:pt x="221" y="207"/>
                    </a:cubicBezTo>
                    <a:cubicBezTo>
                      <a:pt x="223" y="205"/>
                      <a:pt x="227" y="204"/>
                      <a:pt x="227" y="202"/>
                    </a:cubicBezTo>
                    <a:cubicBezTo>
                      <a:pt x="227" y="200"/>
                      <a:pt x="229" y="200"/>
                      <a:pt x="232" y="200"/>
                    </a:cubicBezTo>
                    <a:cubicBezTo>
                      <a:pt x="235" y="200"/>
                      <a:pt x="240" y="195"/>
                      <a:pt x="240" y="193"/>
                    </a:cubicBezTo>
                    <a:cubicBezTo>
                      <a:pt x="239" y="192"/>
                      <a:pt x="240" y="191"/>
                      <a:pt x="244" y="192"/>
                    </a:cubicBezTo>
                    <a:cubicBezTo>
                      <a:pt x="247" y="193"/>
                      <a:pt x="247" y="188"/>
                      <a:pt x="249" y="189"/>
                    </a:cubicBezTo>
                    <a:cubicBezTo>
                      <a:pt x="251" y="189"/>
                      <a:pt x="253" y="191"/>
                      <a:pt x="253" y="189"/>
                    </a:cubicBezTo>
                    <a:cubicBezTo>
                      <a:pt x="253" y="187"/>
                      <a:pt x="255" y="188"/>
                      <a:pt x="257" y="190"/>
                    </a:cubicBezTo>
                    <a:cubicBezTo>
                      <a:pt x="258" y="192"/>
                      <a:pt x="263" y="193"/>
                      <a:pt x="263" y="190"/>
                    </a:cubicBezTo>
                    <a:cubicBezTo>
                      <a:pt x="264" y="188"/>
                      <a:pt x="266" y="190"/>
                      <a:pt x="269" y="193"/>
                    </a:cubicBezTo>
                    <a:cubicBezTo>
                      <a:pt x="271" y="195"/>
                      <a:pt x="272" y="194"/>
                      <a:pt x="276" y="195"/>
                    </a:cubicBezTo>
                    <a:cubicBezTo>
                      <a:pt x="279" y="195"/>
                      <a:pt x="279" y="194"/>
                      <a:pt x="279" y="192"/>
                    </a:cubicBezTo>
                    <a:cubicBezTo>
                      <a:pt x="279" y="190"/>
                      <a:pt x="283" y="196"/>
                      <a:pt x="286" y="197"/>
                    </a:cubicBezTo>
                    <a:cubicBezTo>
                      <a:pt x="290" y="197"/>
                      <a:pt x="287" y="195"/>
                      <a:pt x="284" y="193"/>
                    </a:cubicBezTo>
                    <a:cubicBezTo>
                      <a:pt x="282" y="191"/>
                      <a:pt x="285" y="190"/>
                      <a:pt x="283" y="188"/>
                    </a:cubicBezTo>
                    <a:cubicBezTo>
                      <a:pt x="281" y="187"/>
                      <a:pt x="286" y="184"/>
                      <a:pt x="290" y="185"/>
                    </a:cubicBezTo>
                    <a:cubicBezTo>
                      <a:pt x="294" y="185"/>
                      <a:pt x="294" y="186"/>
                      <a:pt x="295" y="183"/>
                    </a:cubicBezTo>
                    <a:cubicBezTo>
                      <a:pt x="297" y="181"/>
                      <a:pt x="299" y="183"/>
                      <a:pt x="299" y="185"/>
                    </a:cubicBezTo>
                    <a:cubicBezTo>
                      <a:pt x="299" y="188"/>
                      <a:pt x="306" y="184"/>
                      <a:pt x="309" y="184"/>
                    </a:cubicBezTo>
                    <a:cubicBezTo>
                      <a:pt x="313" y="184"/>
                      <a:pt x="317" y="187"/>
                      <a:pt x="317" y="190"/>
                    </a:cubicBezTo>
                    <a:cubicBezTo>
                      <a:pt x="317" y="192"/>
                      <a:pt x="320" y="193"/>
                      <a:pt x="322" y="190"/>
                    </a:cubicBezTo>
                    <a:cubicBezTo>
                      <a:pt x="325" y="188"/>
                      <a:pt x="327" y="185"/>
                      <a:pt x="330" y="188"/>
                    </a:cubicBezTo>
                    <a:cubicBezTo>
                      <a:pt x="332" y="190"/>
                      <a:pt x="335" y="194"/>
                      <a:pt x="338" y="197"/>
                    </a:cubicBezTo>
                    <a:cubicBezTo>
                      <a:pt x="341" y="200"/>
                      <a:pt x="337" y="204"/>
                      <a:pt x="338" y="206"/>
                    </a:cubicBezTo>
                    <a:cubicBezTo>
                      <a:pt x="340" y="208"/>
                      <a:pt x="338" y="212"/>
                      <a:pt x="342" y="214"/>
                    </a:cubicBezTo>
                    <a:cubicBezTo>
                      <a:pt x="345" y="216"/>
                      <a:pt x="342" y="222"/>
                      <a:pt x="345" y="222"/>
                    </a:cubicBezTo>
                    <a:cubicBezTo>
                      <a:pt x="348" y="223"/>
                      <a:pt x="350" y="228"/>
                      <a:pt x="350" y="229"/>
                    </a:cubicBezTo>
                    <a:cubicBezTo>
                      <a:pt x="351" y="231"/>
                      <a:pt x="356" y="233"/>
                      <a:pt x="356" y="230"/>
                    </a:cubicBezTo>
                    <a:cubicBezTo>
                      <a:pt x="357" y="227"/>
                      <a:pt x="360" y="224"/>
                      <a:pt x="360" y="221"/>
                    </a:cubicBezTo>
                    <a:cubicBezTo>
                      <a:pt x="360" y="218"/>
                      <a:pt x="358" y="208"/>
                      <a:pt x="355" y="205"/>
                    </a:cubicBezTo>
                    <a:cubicBezTo>
                      <a:pt x="353" y="202"/>
                      <a:pt x="356" y="201"/>
                      <a:pt x="353" y="197"/>
                    </a:cubicBezTo>
                    <a:cubicBezTo>
                      <a:pt x="350" y="193"/>
                      <a:pt x="348" y="187"/>
                      <a:pt x="349" y="181"/>
                    </a:cubicBezTo>
                    <a:cubicBezTo>
                      <a:pt x="349" y="176"/>
                      <a:pt x="355" y="167"/>
                      <a:pt x="358" y="165"/>
                    </a:cubicBezTo>
                    <a:cubicBezTo>
                      <a:pt x="361" y="162"/>
                      <a:pt x="365" y="163"/>
                      <a:pt x="365" y="160"/>
                    </a:cubicBezTo>
                    <a:cubicBezTo>
                      <a:pt x="366" y="158"/>
                      <a:pt x="370" y="154"/>
                      <a:pt x="372" y="154"/>
                    </a:cubicBezTo>
                    <a:cubicBezTo>
                      <a:pt x="374" y="154"/>
                      <a:pt x="376" y="155"/>
                      <a:pt x="377" y="152"/>
                    </a:cubicBezTo>
                    <a:cubicBezTo>
                      <a:pt x="377" y="150"/>
                      <a:pt x="381" y="147"/>
                      <a:pt x="385" y="146"/>
                    </a:cubicBezTo>
                    <a:cubicBezTo>
                      <a:pt x="390" y="146"/>
                      <a:pt x="387" y="143"/>
                      <a:pt x="386" y="141"/>
                    </a:cubicBezTo>
                    <a:cubicBezTo>
                      <a:pt x="385" y="139"/>
                      <a:pt x="387" y="137"/>
                      <a:pt x="388" y="138"/>
                    </a:cubicBezTo>
                    <a:cubicBezTo>
                      <a:pt x="389" y="140"/>
                      <a:pt x="392" y="140"/>
                      <a:pt x="393" y="139"/>
                    </a:cubicBezTo>
                    <a:cubicBezTo>
                      <a:pt x="395" y="137"/>
                      <a:pt x="399" y="134"/>
                      <a:pt x="395" y="134"/>
                    </a:cubicBezTo>
                    <a:cubicBezTo>
                      <a:pt x="391" y="134"/>
                      <a:pt x="391" y="132"/>
                      <a:pt x="393" y="131"/>
                    </a:cubicBezTo>
                    <a:cubicBezTo>
                      <a:pt x="395" y="130"/>
                      <a:pt x="393" y="126"/>
                      <a:pt x="390" y="126"/>
                    </a:cubicBezTo>
                    <a:cubicBezTo>
                      <a:pt x="387" y="125"/>
                      <a:pt x="388" y="124"/>
                      <a:pt x="390" y="122"/>
                    </a:cubicBezTo>
                    <a:cubicBezTo>
                      <a:pt x="392" y="120"/>
                      <a:pt x="387" y="116"/>
                      <a:pt x="385" y="115"/>
                    </a:cubicBezTo>
                    <a:cubicBezTo>
                      <a:pt x="382" y="113"/>
                      <a:pt x="386" y="112"/>
                      <a:pt x="388" y="112"/>
                    </a:cubicBezTo>
                    <a:cubicBezTo>
                      <a:pt x="390" y="112"/>
                      <a:pt x="388" y="103"/>
                      <a:pt x="389" y="101"/>
                    </a:cubicBezTo>
                    <a:cubicBezTo>
                      <a:pt x="390" y="100"/>
                      <a:pt x="393" y="100"/>
                      <a:pt x="392" y="101"/>
                    </a:cubicBezTo>
                    <a:cubicBezTo>
                      <a:pt x="391" y="103"/>
                      <a:pt x="389" y="107"/>
                      <a:pt x="391" y="109"/>
                    </a:cubicBezTo>
                    <a:cubicBezTo>
                      <a:pt x="393" y="112"/>
                      <a:pt x="394" y="115"/>
                      <a:pt x="393" y="119"/>
                    </a:cubicBezTo>
                    <a:cubicBezTo>
                      <a:pt x="392" y="123"/>
                      <a:pt x="394" y="122"/>
                      <a:pt x="397" y="117"/>
                    </a:cubicBezTo>
                    <a:cubicBezTo>
                      <a:pt x="399" y="111"/>
                      <a:pt x="400" y="107"/>
                      <a:pt x="398" y="106"/>
                    </a:cubicBezTo>
                    <a:cubicBezTo>
                      <a:pt x="396" y="106"/>
                      <a:pt x="396" y="100"/>
                      <a:pt x="398" y="103"/>
                    </a:cubicBezTo>
                    <a:cubicBezTo>
                      <a:pt x="400" y="105"/>
                      <a:pt x="401" y="106"/>
                      <a:pt x="404" y="102"/>
                    </a:cubicBezTo>
                    <a:cubicBezTo>
                      <a:pt x="407" y="99"/>
                      <a:pt x="410" y="94"/>
                      <a:pt x="408" y="92"/>
                    </a:cubicBezTo>
                    <a:cubicBezTo>
                      <a:pt x="406" y="91"/>
                      <a:pt x="409" y="90"/>
                      <a:pt x="413" y="90"/>
                    </a:cubicBezTo>
                    <a:cubicBezTo>
                      <a:pt x="416" y="90"/>
                      <a:pt x="424" y="88"/>
                      <a:pt x="425" y="87"/>
                    </a:cubicBezTo>
                    <a:cubicBezTo>
                      <a:pt x="426" y="83"/>
                      <a:pt x="412" y="88"/>
                      <a:pt x="412" y="86"/>
                    </a:cubicBezTo>
                    <a:cubicBezTo>
                      <a:pt x="412" y="85"/>
                      <a:pt x="421" y="83"/>
                      <a:pt x="425" y="82"/>
                    </a:cubicBezTo>
                    <a:cubicBezTo>
                      <a:pt x="429" y="82"/>
                      <a:pt x="427" y="77"/>
                      <a:pt x="429" y="79"/>
                    </a:cubicBezTo>
                    <a:cubicBezTo>
                      <a:pt x="431" y="81"/>
                      <a:pt x="434" y="81"/>
                      <a:pt x="436" y="80"/>
                    </a:cubicBezTo>
                    <a:cubicBezTo>
                      <a:pt x="438" y="78"/>
                      <a:pt x="437" y="74"/>
                      <a:pt x="434" y="73"/>
                    </a:cubicBezTo>
                    <a:cubicBezTo>
                      <a:pt x="431" y="73"/>
                      <a:pt x="436" y="71"/>
                      <a:pt x="435" y="69"/>
                    </a:cubicBezTo>
                    <a:cubicBezTo>
                      <a:pt x="434" y="68"/>
                      <a:pt x="437" y="61"/>
                      <a:pt x="440" y="60"/>
                    </a:cubicBezTo>
                    <a:cubicBezTo>
                      <a:pt x="444" y="60"/>
                      <a:pt x="442" y="58"/>
                      <a:pt x="445" y="58"/>
                    </a:cubicBezTo>
                    <a:cubicBezTo>
                      <a:pt x="448" y="58"/>
                      <a:pt x="448" y="54"/>
                      <a:pt x="451" y="52"/>
                    </a:cubicBezTo>
                    <a:cubicBezTo>
                      <a:pt x="453" y="49"/>
                      <a:pt x="457" y="56"/>
                      <a:pt x="461" y="52"/>
                    </a:cubicBezTo>
                    <a:cubicBezTo>
                      <a:pt x="462" y="51"/>
                      <a:pt x="464" y="49"/>
                      <a:pt x="467" y="48"/>
                    </a:cubicBezTo>
                    <a:cubicBezTo>
                      <a:pt x="457" y="35"/>
                      <a:pt x="460" y="27"/>
                      <a:pt x="460" y="2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35" name="Freeform 133">
                <a:extLst>
                  <a:ext uri="{FF2B5EF4-FFF2-40B4-BE49-F238E27FC236}">
                    <a16:creationId xmlns:a16="http://schemas.microsoft.com/office/drawing/2014/main" id="{160F79A8-FA2A-4FD8-93A6-964048DEC7C5}"/>
                  </a:ext>
                </a:extLst>
              </p:cNvPr>
              <p:cNvSpPr>
                <a:spLocks noEditPoints="1"/>
              </p:cNvSpPr>
              <p:nvPr/>
            </p:nvSpPr>
            <p:spPr bwMode="auto">
              <a:xfrm>
                <a:off x="4747817" y="3212745"/>
                <a:ext cx="239653" cy="170643"/>
              </a:xfrm>
              <a:custGeom>
                <a:avLst/>
                <a:gdLst>
                  <a:gd name="T0" fmla="*/ 102 w 104"/>
                  <a:gd name="T1" fmla="*/ 13 h 74"/>
                  <a:gd name="T2" fmla="*/ 94 w 104"/>
                  <a:gd name="T3" fmla="*/ 13 h 74"/>
                  <a:gd name="T4" fmla="*/ 85 w 104"/>
                  <a:gd name="T5" fmla="*/ 11 h 74"/>
                  <a:gd name="T6" fmla="*/ 81 w 104"/>
                  <a:gd name="T7" fmla="*/ 10 h 74"/>
                  <a:gd name="T8" fmla="*/ 74 w 104"/>
                  <a:gd name="T9" fmla="*/ 11 h 74"/>
                  <a:gd name="T10" fmla="*/ 67 w 104"/>
                  <a:gd name="T11" fmla="*/ 7 h 74"/>
                  <a:gd name="T12" fmla="*/ 62 w 104"/>
                  <a:gd name="T13" fmla="*/ 5 h 74"/>
                  <a:gd name="T14" fmla="*/ 48 w 104"/>
                  <a:gd name="T15" fmla="*/ 3 h 74"/>
                  <a:gd name="T16" fmla="*/ 22 w 104"/>
                  <a:gd name="T17" fmla="*/ 3 h 74"/>
                  <a:gd name="T18" fmla="*/ 12 w 104"/>
                  <a:gd name="T19" fmla="*/ 0 h 74"/>
                  <a:gd name="T20" fmla="*/ 5 w 104"/>
                  <a:gd name="T21" fmla="*/ 4 h 74"/>
                  <a:gd name="T22" fmla="*/ 3 w 104"/>
                  <a:gd name="T23" fmla="*/ 10 h 74"/>
                  <a:gd name="T24" fmla="*/ 5 w 104"/>
                  <a:gd name="T25" fmla="*/ 18 h 74"/>
                  <a:gd name="T26" fmla="*/ 7 w 104"/>
                  <a:gd name="T27" fmla="*/ 17 h 74"/>
                  <a:gd name="T28" fmla="*/ 10 w 104"/>
                  <a:gd name="T29" fmla="*/ 18 h 74"/>
                  <a:gd name="T30" fmla="*/ 15 w 104"/>
                  <a:gd name="T31" fmla="*/ 19 h 74"/>
                  <a:gd name="T32" fmla="*/ 18 w 104"/>
                  <a:gd name="T33" fmla="*/ 19 h 74"/>
                  <a:gd name="T34" fmla="*/ 23 w 104"/>
                  <a:gd name="T35" fmla="*/ 20 h 74"/>
                  <a:gd name="T36" fmla="*/ 25 w 104"/>
                  <a:gd name="T37" fmla="*/ 23 h 74"/>
                  <a:gd name="T38" fmla="*/ 20 w 104"/>
                  <a:gd name="T39" fmla="*/ 27 h 74"/>
                  <a:gd name="T40" fmla="*/ 20 w 104"/>
                  <a:gd name="T41" fmla="*/ 35 h 74"/>
                  <a:gd name="T42" fmla="*/ 19 w 104"/>
                  <a:gd name="T43" fmla="*/ 40 h 74"/>
                  <a:gd name="T44" fmla="*/ 17 w 104"/>
                  <a:gd name="T45" fmla="*/ 44 h 74"/>
                  <a:gd name="T46" fmla="*/ 19 w 104"/>
                  <a:gd name="T47" fmla="*/ 48 h 74"/>
                  <a:gd name="T48" fmla="*/ 17 w 104"/>
                  <a:gd name="T49" fmla="*/ 52 h 74"/>
                  <a:gd name="T50" fmla="*/ 19 w 104"/>
                  <a:gd name="T51" fmla="*/ 56 h 74"/>
                  <a:gd name="T52" fmla="*/ 16 w 104"/>
                  <a:gd name="T53" fmla="*/ 61 h 74"/>
                  <a:gd name="T54" fmla="*/ 17 w 104"/>
                  <a:gd name="T55" fmla="*/ 64 h 74"/>
                  <a:gd name="T56" fmla="*/ 21 w 104"/>
                  <a:gd name="T57" fmla="*/ 64 h 74"/>
                  <a:gd name="T58" fmla="*/ 31 w 104"/>
                  <a:gd name="T59" fmla="*/ 73 h 74"/>
                  <a:gd name="T60" fmla="*/ 33 w 104"/>
                  <a:gd name="T61" fmla="*/ 71 h 74"/>
                  <a:gd name="T62" fmla="*/ 37 w 104"/>
                  <a:gd name="T63" fmla="*/ 71 h 74"/>
                  <a:gd name="T64" fmla="*/ 45 w 104"/>
                  <a:gd name="T65" fmla="*/ 68 h 74"/>
                  <a:gd name="T66" fmla="*/ 55 w 104"/>
                  <a:gd name="T67" fmla="*/ 67 h 74"/>
                  <a:gd name="T68" fmla="*/ 61 w 104"/>
                  <a:gd name="T69" fmla="*/ 65 h 74"/>
                  <a:gd name="T70" fmla="*/ 67 w 104"/>
                  <a:gd name="T71" fmla="*/ 60 h 74"/>
                  <a:gd name="T72" fmla="*/ 70 w 104"/>
                  <a:gd name="T73" fmla="*/ 55 h 74"/>
                  <a:gd name="T74" fmla="*/ 76 w 104"/>
                  <a:gd name="T75" fmla="*/ 48 h 74"/>
                  <a:gd name="T76" fmla="*/ 76 w 104"/>
                  <a:gd name="T77" fmla="*/ 37 h 74"/>
                  <a:gd name="T78" fmla="*/ 83 w 104"/>
                  <a:gd name="T79" fmla="*/ 29 h 74"/>
                  <a:gd name="T80" fmla="*/ 90 w 104"/>
                  <a:gd name="T81" fmla="*/ 25 h 74"/>
                  <a:gd name="T82" fmla="*/ 99 w 104"/>
                  <a:gd name="T83" fmla="*/ 20 h 74"/>
                  <a:gd name="T84" fmla="*/ 102 w 104"/>
                  <a:gd name="T85" fmla="*/ 13 h 74"/>
                  <a:gd name="T86" fmla="*/ 103 w 104"/>
                  <a:gd name="T87" fmla="*/ 39 h 74"/>
                  <a:gd name="T88" fmla="*/ 96 w 104"/>
                  <a:gd name="T89" fmla="*/ 42 h 74"/>
                  <a:gd name="T90" fmla="*/ 103 w 104"/>
                  <a:gd name="T91" fmla="*/ 3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74">
                    <a:moveTo>
                      <a:pt x="102" y="13"/>
                    </a:moveTo>
                    <a:cubicBezTo>
                      <a:pt x="100" y="13"/>
                      <a:pt x="96" y="14"/>
                      <a:pt x="94" y="13"/>
                    </a:cubicBezTo>
                    <a:cubicBezTo>
                      <a:pt x="92" y="13"/>
                      <a:pt x="86" y="12"/>
                      <a:pt x="85" y="11"/>
                    </a:cubicBezTo>
                    <a:cubicBezTo>
                      <a:pt x="83" y="9"/>
                      <a:pt x="81" y="8"/>
                      <a:pt x="81" y="10"/>
                    </a:cubicBezTo>
                    <a:cubicBezTo>
                      <a:pt x="81" y="12"/>
                      <a:pt x="77" y="12"/>
                      <a:pt x="74" y="11"/>
                    </a:cubicBezTo>
                    <a:cubicBezTo>
                      <a:pt x="72" y="9"/>
                      <a:pt x="68" y="8"/>
                      <a:pt x="67" y="7"/>
                    </a:cubicBezTo>
                    <a:cubicBezTo>
                      <a:pt x="66" y="6"/>
                      <a:pt x="64" y="5"/>
                      <a:pt x="62" y="5"/>
                    </a:cubicBezTo>
                    <a:cubicBezTo>
                      <a:pt x="60" y="5"/>
                      <a:pt x="53" y="2"/>
                      <a:pt x="48" y="3"/>
                    </a:cubicBezTo>
                    <a:cubicBezTo>
                      <a:pt x="43" y="4"/>
                      <a:pt x="28" y="2"/>
                      <a:pt x="22" y="3"/>
                    </a:cubicBezTo>
                    <a:cubicBezTo>
                      <a:pt x="16" y="3"/>
                      <a:pt x="15" y="0"/>
                      <a:pt x="12" y="0"/>
                    </a:cubicBezTo>
                    <a:cubicBezTo>
                      <a:pt x="9" y="0"/>
                      <a:pt x="10" y="4"/>
                      <a:pt x="5" y="4"/>
                    </a:cubicBezTo>
                    <a:cubicBezTo>
                      <a:pt x="1" y="5"/>
                      <a:pt x="0" y="8"/>
                      <a:pt x="3" y="10"/>
                    </a:cubicBezTo>
                    <a:cubicBezTo>
                      <a:pt x="5" y="12"/>
                      <a:pt x="5" y="15"/>
                      <a:pt x="5" y="18"/>
                    </a:cubicBezTo>
                    <a:cubicBezTo>
                      <a:pt x="6" y="18"/>
                      <a:pt x="7" y="18"/>
                      <a:pt x="7" y="17"/>
                    </a:cubicBezTo>
                    <a:cubicBezTo>
                      <a:pt x="9" y="16"/>
                      <a:pt x="10" y="16"/>
                      <a:pt x="10" y="18"/>
                    </a:cubicBezTo>
                    <a:cubicBezTo>
                      <a:pt x="10" y="19"/>
                      <a:pt x="13" y="19"/>
                      <a:pt x="15" y="19"/>
                    </a:cubicBezTo>
                    <a:cubicBezTo>
                      <a:pt x="17" y="19"/>
                      <a:pt x="16" y="20"/>
                      <a:pt x="18" y="19"/>
                    </a:cubicBezTo>
                    <a:cubicBezTo>
                      <a:pt x="20" y="17"/>
                      <a:pt x="23" y="18"/>
                      <a:pt x="23" y="20"/>
                    </a:cubicBezTo>
                    <a:cubicBezTo>
                      <a:pt x="23" y="21"/>
                      <a:pt x="27" y="20"/>
                      <a:pt x="25" y="23"/>
                    </a:cubicBezTo>
                    <a:cubicBezTo>
                      <a:pt x="23" y="25"/>
                      <a:pt x="20" y="26"/>
                      <a:pt x="20" y="27"/>
                    </a:cubicBezTo>
                    <a:cubicBezTo>
                      <a:pt x="20" y="29"/>
                      <a:pt x="22" y="33"/>
                      <a:pt x="20" y="35"/>
                    </a:cubicBezTo>
                    <a:cubicBezTo>
                      <a:pt x="18" y="37"/>
                      <a:pt x="21" y="40"/>
                      <a:pt x="19" y="40"/>
                    </a:cubicBezTo>
                    <a:cubicBezTo>
                      <a:pt x="17" y="40"/>
                      <a:pt x="15" y="41"/>
                      <a:pt x="17" y="44"/>
                    </a:cubicBezTo>
                    <a:cubicBezTo>
                      <a:pt x="19" y="46"/>
                      <a:pt x="21" y="48"/>
                      <a:pt x="19" y="48"/>
                    </a:cubicBezTo>
                    <a:cubicBezTo>
                      <a:pt x="17" y="48"/>
                      <a:pt x="16" y="51"/>
                      <a:pt x="17" y="52"/>
                    </a:cubicBezTo>
                    <a:cubicBezTo>
                      <a:pt x="18" y="53"/>
                      <a:pt x="22" y="56"/>
                      <a:pt x="19" y="56"/>
                    </a:cubicBezTo>
                    <a:cubicBezTo>
                      <a:pt x="16" y="57"/>
                      <a:pt x="16" y="59"/>
                      <a:pt x="16" y="61"/>
                    </a:cubicBezTo>
                    <a:cubicBezTo>
                      <a:pt x="16" y="62"/>
                      <a:pt x="16" y="63"/>
                      <a:pt x="17" y="64"/>
                    </a:cubicBezTo>
                    <a:cubicBezTo>
                      <a:pt x="18" y="64"/>
                      <a:pt x="20" y="64"/>
                      <a:pt x="21" y="64"/>
                    </a:cubicBezTo>
                    <a:cubicBezTo>
                      <a:pt x="25" y="66"/>
                      <a:pt x="26" y="74"/>
                      <a:pt x="31" y="73"/>
                    </a:cubicBezTo>
                    <a:cubicBezTo>
                      <a:pt x="33" y="73"/>
                      <a:pt x="32" y="72"/>
                      <a:pt x="33" y="71"/>
                    </a:cubicBezTo>
                    <a:cubicBezTo>
                      <a:pt x="34" y="70"/>
                      <a:pt x="36" y="71"/>
                      <a:pt x="37" y="71"/>
                    </a:cubicBezTo>
                    <a:cubicBezTo>
                      <a:pt x="39" y="71"/>
                      <a:pt x="40" y="68"/>
                      <a:pt x="45" y="68"/>
                    </a:cubicBezTo>
                    <a:cubicBezTo>
                      <a:pt x="49" y="68"/>
                      <a:pt x="52" y="67"/>
                      <a:pt x="55" y="67"/>
                    </a:cubicBezTo>
                    <a:cubicBezTo>
                      <a:pt x="58" y="67"/>
                      <a:pt x="60" y="67"/>
                      <a:pt x="61" y="65"/>
                    </a:cubicBezTo>
                    <a:cubicBezTo>
                      <a:pt x="62" y="62"/>
                      <a:pt x="64" y="61"/>
                      <a:pt x="67" y="60"/>
                    </a:cubicBezTo>
                    <a:cubicBezTo>
                      <a:pt x="70" y="60"/>
                      <a:pt x="70" y="56"/>
                      <a:pt x="70" y="55"/>
                    </a:cubicBezTo>
                    <a:cubicBezTo>
                      <a:pt x="70" y="53"/>
                      <a:pt x="76" y="50"/>
                      <a:pt x="76" y="48"/>
                    </a:cubicBezTo>
                    <a:cubicBezTo>
                      <a:pt x="76" y="47"/>
                      <a:pt x="73" y="41"/>
                      <a:pt x="76" y="37"/>
                    </a:cubicBezTo>
                    <a:cubicBezTo>
                      <a:pt x="79" y="32"/>
                      <a:pt x="83" y="31"/>
                      <a:pt x="83" y="29"/>
                    </a:cubicBezTo>
                    <a:cubicBezTo>
                      <a:pt x="83" y="26"/>
                      <a:pt x="86" y="25"/>
                      <a:pt x="90" y="25"/>
                    </a:cubicBezTo>
                    <a:cubicBezTo>
                      <a:pt x="94" y="24"/>
                      <a:pt x="96" y="22"/>
                      <a:pt x="99" y="20"/>
                    </a:cubicBezTo>
                    <a:cubicBezTo>
                      <a:pt x="102" y="19"/>
                      <a:pt x="103" y="17"/>
                      <a:pt x="102" y="13"/>
                    </a:cubicBezTo>
                    <a:close/>
                    <a:moveTo>
                      <a:pt x="103" y="39"/>
                    </a:moveTo>
                    <a:cubicBezTo>
                      <a:pt x="103" y="35"/>
                      <a:pt x="94" y="41"/>
                      <a:pt x="96" y="42"/>
                    </a:cubicBezTo>
                    <a:cubicBezTo>
                      <a:pt x="100" y="44"/>
                      <a:pt x="104" y="43"/>
                      <a:pt x="103" y="3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36" name="Freeform 134">
                <a:extLst>
                  <a:ext uri="{FF2B5EF4-FFF2-40B4-BE49-F238E27FC236}">
                    <a16:creationId xmlns:a16="http://schemas.microsoft.com/office/drawing/2014/main" id="{6A00554E-8FCA-46B9-B6EA-AA3F52C76764}"/>
                  </a:ext>
                </a:extLst>
              </p:cNvPr>
              <p:cNvSpPr>
                <a:spLocks/>
              </p:cNvSpPr>
              <p:nvPr/>
            </p:nvSpPr>
            <p:spPr bwMode="auto">
              <a:xfrm>
                <a:off x="5163131" y="3138716"/>
                <a:ext cx="61482" cy="37642"/>
              </a:xfrm>
              <a:custGeom>
                <a:avLst/>
                <a:gdLst>
                  <a:gd name="T0" fmla="*/ 0 w 27"/>
                  <a:gd name="T1" fmla="*/ 14 h 16"/>
                  <a:gd name="T2" fmla="*/ 5 w 27"/>
                  <a:gd name="T3" fmla="*/ 13 h 16"/>
                  <a:gd name="T4" fmla="*/ 7 w 27"/>
                  <a:gd name="T5" fmla="*/ 15 h 16"/>
                  <a:gd name="T6" fmla="*/ 12 w 27"/>
                  <a:gd name="T7" fmla="*/ 14 h 16"/>
                  <a:gd name="T8" fmla="*/ 17 w 27"/>
                  <a:gd name="T9" fmla="*/ 15 h 16"/>
                  <a:gd name="T10" fmla="*/ 20 w 27"/>
                  <a:gd name="T11" fmla="*/ 11 h 16"/>
                  <a:gd name="T12" fmla="*/ 22 w 27"/>
                  <a:gd name="T13" fmla="*/ 7 h 16"/>
                  <a:gd name="T14" fmla="*/ 27 w 27"/>
                  <a:gd name="T15" fmla="*/ 4 h 16"/>
                  <a:gd name="T16" fmla="*/ 25 w 27"/>
                  <a:gd name="T17" fmla="*/ 1 h 16"/>
                  <a:gd name="T18" fmla="*/ 20 w 27"/>
                  <a:gd name="T19" fmla="*/ 2 h 16"/>
                  <a:gd name="T20" fmla="*/ 13 w 27"/>
                  <a:gd name="T21" fmla="*/ 5 h 16"/>
                  <a:gd name="T22" fmla="*/ 4 w 27"/>
                  <a:gd name="T23" fmla="*/ 3 h 16"/>
                  <a:gd name="T24" fmla="*/ 0 w 27"/>
                  <a:gd name="T25" fmla="*/ 3 h 16"/>
                  <a:gd name="T26" fmla="*/ 0 w 27"/>
                  <a:gd name="T2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6">
                    <a:moveTo>
                      <a:pt x="0" y="14"/>
                    </a:moveTo>
                    <a:cubicBezTo>
                      <a:pt x="2" y="13"/>
                      <a:pt x="4" y="13"/>
                      <a:pt x="5" y="13"/>
                    </a:cubicBezTo>
                    <a:cubicBezTo>
                      <a:pt x="6" y="13"/>
                      <a:pt x="6" y="14"/>
                      <a:pt x="7" y="15"/>
                    </a:cubicBezTo>
                    <a:cubicBezTo>
                      <a:pt x="8" y="15"/>
                      <a:pt x="11" y="15"/>
                      <a:pt x="12" y="14"/>
                    </a:cubicBezTo>
                    <a:cubicBezTo>
                      <a:pt x="14" y="14"/>
                      <a:pt x="17" y="16"/>
                      <a:pt x="17" y="15"/>
                    </a:cubicBezTo>
                    <a:cubicBezTo>
                      <a:pt x="18" y="13"/>
                      <a:pt x="19" y="11"/>
                      <a:pt x="20" y="11"/>
                    </a:cubicBezTo>
                    <a:cubicBezTo>
                      <a:pt x="21" y="11"/>
                      <a:pt x="21" y="7"/>
                      <a:pt x="22" y="7"/>
                    </a:cubicBezTo>
                    <a:cubicBezTo>
                      <a:pt x="23" y="7"/>
                      <a:pt x="27" y="4"/>
                      <a:pt x="27" y="4"/>
                    </a:cubicBezTo>
                    <a:cubicBezTo>
                      <a:pt x="27" y="4"/>
                      <a:pt x="26" y="1"/>
                      <a:pt x="25" y="1"/>
                    </a:cubicBezTo>
                    <a:cubicBezTo>
                      <a:pt x="25" y="0"/>
                      <a:pt x="23" y="2"/>
                      <a:pt x="20" y="2"/>
                    </a:cubicBezTo>
                    <a:cubicBezTo>
                      <a:pt x="16" y="2"/>
                      <a:pt x="14" y="5"/>
                      <a:pt x="13" y="5"/>
                    </a:cubicBezTo>
                    <a:cubicBezTo>
                      <a:pt x="11" y="5"/>
                      <a:pt x="7" y="3"/>
                      <a:pt x="4" y="3"/>
                    </a:cubicBezTo>
                    <a:cubicBezTo>
                      <a:pt x="3" y="3"/>
                      <a:pt x="1" y="3"/>
                      <a:pt x="0" y="3"/>
                    </a:cubicBezTo>
                    <a:cubicBezTo>
                      <a:pt x="0" y="6"/>
                      <a:pt x="0" y="10"/>
                      <a:pt x="0"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37" name="Freeform 135">
                <a:extLst>
                  <a:ext uri="{FF2B5EF4-FFF2-40B4-BE49-F238E27FC236}">
                    <a16:creationId xmlns:a16="http://schemas.microsoft.com/office/drawing/2014/main" id="{F927DA4D-607F-403D-80DF-724738CD1C1C}"/>
                  </a:ext>
                </a:extLst>
              </p:cNvPr>
              <p:cNvSpPr>
                <a:spLocks noEditPoints="1"/>
              </p:cNvSpPr>
              <p:nvPr/>
            </p:nvSpPr>
            <p:spPr bwMode="auto">
              <a:xfrm>
                <a:off x="5291113" y="3259170"/>
                <a:ext cx="117944" cy="144293"/>
              </a:xfrm>
              <a:custGeom>
                <a:avLst/>
                <a:gdLst>
                  <a:gd name="T0" fmla="*/ 50 w 51"/>
                  <a:gd name="T1" fmla="*/ 0 h 63"/>
                  <a:gd name="T2" fmla="*/ 46 w 51"/>
                  <a:gd name="T3" fmla="*/ 1 h 63"/>
                  <a:gd name="T4" fmla="*/ 43 w 51"/>
                  <a:gd name="T5" fmla="*/ 3 h 63"/>
                  <a:gd name="T6" fmla="*/ 34 w 51"/>
                  <a:gd name="T7" fmla="*/ 2 h 63"/>
                  <a:gd name="T8" fmla="*/ 24 w 51"/>
                  <a:gd name="T9" fmla="*/ 2 h 63"/>
                  <a:gd name="T10" fmla="*/ 23 w 51"/>
                  <a:gd name="T11" fmla="*/ 2 h 63"/>
                  <a:gd name="T12" fmla="*/ 16 w 51"/>
                  <a:gd name="T13" fmla="*/ 6 h 63"/>
                  <a:gd name="T14" fmla="*/ 12 w 51"/>
                  <a:gd name="T15" fmla="*/ 8 h 63"/>
                  <a:gd name="T16" fmla="*/ 7 w 51"/>
                  <a:gd name="T17" fmla="*/ 9 h 63"/>
                  <a:gd name="T18" fmla="*/ 4 w 51"/>
                  <a:gd name="T19" fmla="*/ 13 h 63"/>
                  <a:gd name="T20" fmla="*/ 2 w 51"/>
                  <a:gd name="T21" fmla="*/ 16 h 63"/>
                  <a:gd name="T22" fmla="*/ 0 w 51"/>
                  <a:gd name="T23" fmla="*/ 21 h 63"/>
                  <a:gd name="T24" fmla="*/ 0 w 51"/>
                  <a:gd name="T25" fmla="*/ 21 h 63"/>
                  <a:gd name="T26" fmla="*/ 4 w 51"/>
                  <a:gd name="T27" fmla="*/ 28 h 63"/>
                  <a:gd name="T28" fmla="*/ 10 w 51"/>
                  <a:gd name="T29" fmla="*/ 30 h 63"/>
                  <a:gd name="T30" fmla="*/ 17 w 51"/>
                  <a:gd name="T31" fmla="*/ 32 h 63"/>
                  <a:gd name="T32" fmla="*/ 9 w 51"/>
                  <a:gd name="T33" fmla="*/ 33 h 63"/>
                  <a:gd name="T34" fmla="*/ 10 w 51"/>
                  <a:gd name="T35" fmla="*/ 40 h 63"/>
                  <a:gd name="T36" fmla="*/ 14 w 51"/>
                  <a:gd name="T37" fmla="*/ 45 h 63"/>
                  <a:gd name="T38" fmla="*/ 22 w 51"/>
                  <a:gd name="T39" fmla="*/ 49 h 63"/>
                  <a:gd name="T40" fmla="*/ 20 w 51"/>
                  <a:gd name="T41" fmla="*/ 41 h 63"/>
                  <a:gd name="T42" fmla="*/ 26 w 51"/>
                  <a:gd name="T43" fmla="*/ 40 h 63"/>
                  <a:gd name="T44" fmla="*/ 22 w 51"/>
                  <a:gd name="T45" fmla="*/ 37 h 63"/>
                  <a:gd name="T46" fmla="*/ 25 w 51"/>
                  <a:gd name="T47" fmla="*/ 36 h 63"/>
                  <a:gd name="T48" fmla="*/ 31 w 51"/>
                  <a:gd name="T49" fmla="*/ 35 h 63"/>
                  <a:gd name="T50" fmla="*/ 28 w 51"/>
                  <a:gd name="T51" fmla="*/ 28 h 63"/>
                  <a:gd name="T52" fmla="*/ 22 w 51"/>
                  <a:gd name="T53" fmla="*/ 29 h 63"/>
                  <a:gd name="T54" fmla="*/ 24 w 51"/>
                  <a:gd name="T55" fmla="*/ 24 h 63"/>
                  <a:gd name="T56" fmla="*/ 18 w 51"/>
                  <a:gd name="T57" fmla="*/ 15 h 63"/>
                  <a:gd name="T58" fmla="*/ 22 w 51"/>
                  <a:gd name="T59" fmla="*/ 13 h 63"/>
                  <a:gd name="T60" fmla="*/ 28 w 51"/>
                  <a:gd name="T61" fmla="*/ 14 h 63"/>
                  <a:gd name="T62" fmla="*/ 30 w 51"/>
                  <a:gd name="T63" fmla="*/ 8 h 63"/>
                  <a:gd name="T64" fmla="*/ 35 w 51"/>
                  <a:gd name="T65" fmla="*/ 10 h 63"/>
                  <a:gd name="T66" fmla="*/ 41 w 51"/>
                  <a:gd name="T67" fmla="*/ 7 h 63"/>
                  <a:gd name="T68" fmla="*/ 46 w 51"/>
                  <a:gd name="T69" fmla="*/ 9 h 63"/>
                  <a:gd name="T70" fmla="*/ 48 w 51"/>
                  <a:gd name="T71" fmla="*/ 6 h 63"/>
                  <a:gd name="T72" fmla="*/ 51 w 51"/>
                  <a:gd name="T73" fmla="*/ 3 h 63"/>
                  <a:gd name="T74" fmla="*/ 50 w 51"/>
                  <a:gd name="T75" fmla="*/ 0 h 63"/>
                  <a:gd name="T76" fmla="*/ 43 w 51"/>
                  <a:gd name="T77" fmla="*/ 59 h 63"/>
                  <a:gd name="T78" fmla="*/ 30 w 51"/>
                  <a:gd name="T79" fmla="*/ 58 h 63"/>
                  <a:gd name="T80" fmla="*/ 26 w 51"/>
                  <a:gd name="T81" fmla="*/ 60 h 63"/>
                  <a:gd name="T82" fmla="*/ 37 w 51"/>
                  <a:gd name="T83" fmla="*/ 63 h 63"/>
                  <a:gd name="T84" fmla="*/ 48 w 51"/>
                  <a:gd name="T85" fmla="*/ 60 h 63"/>
                  <a:gd name="T86" fmla="*/ 43 w 51"/>
                  <a:gd name="T87"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 h="63">
                    <a:moveTo>
                      <a:pt x="50" y="0"/>
                    </a:moveTo>
                    <a:cubicBezTo>
                      <a:pt x="48" y="0"/>
                      <a:pt x="46" y="0"/>
                      <a:pt x="46" y="1"/>
                    </a:cubicBezTo>
                    <a:cubicBezTo>
                      <a:pt x="47" y="3"/>
                      <a:pt x="45" y="3"/>
                      <a:pt x="43" y="3"/>
                    </a:cubicBezTo>
                    <a:cubicBezTo>
                      <a:pt x="43" y="3"/>
                      <a:pt x="36" y="3"/>
                      <a:pt x="34" y="2"/>
                    </a:cubicBezTo>
                    <a:cubicBezTo>
                      <a:pt x="33" y="1"/>
                      <a:pt x="27" y="1"/>
                      <a:pt x="24" y="2"/>
                    </a:cubicBezTo>
                    <a:cubicBezTo>
                      <a:pt x="24" y="2"/>
                      <a:pt x="24" y="2"/>
                      <a:pt x="23" y="2"/>
                    </a:cubicBezTo>
                    <a:cubicBezTo>
                      <a:pt x="23" y="3"/>
                      <a:pt x="17" y="6"/>
                      <a:pt x="16" y="6"/>
                    </a:cubicBezTo>
                    <a:cubicBezTo>
                      <a:pt x="15" y="5"/>
                      <a:pt x="14" y="7"/>
                      <a:pt x="12" y="8"/>
                    </a:cubicBezTo>
                    <a:cubicBezTo>
                      <a:pt x="10" y="8"/>
                      <a:pt x="7" y="8"/>
                      <a:pt x="7" y="9"/>
                    </a:cubicBezTo>
                    <a:cubicBezTo>
                      <a:pt x="7" y="9"/>
                      <a:pt x="5" y="12"/>
                      <a:pt x="4" y="13"/>
                    </a:cubicBezTo>
                    <a:cubicBezTo>
                      <a:pt x="3" y="14"/>
                      <a:pt x="4" y="16"/>
                      <a:pt x="2" y="16"/>
                    </a:cubicBezTo>
                    <a:cubicBezTo>
                      <a:pt x="1" y="16"/>
                      <a:pt x="0" y="19"/>
                      <a:pt x="0" y="21"/>
                    </a:cubicBezTo>
                    <a:cubicBezTo>
                      <a:pt x="0" y="21"/>
                      <a:pt x="0" y="21"/>
                      <a:pt x="0" y="21"/>
                    </a:cubicBezTo>
                    <a:cubicBezTo>
                      <a:pt x="3" y="22"/>
                      <a:pt x="5" y="25"/>
                      <a:pt x="4" y="28"/>
                    </a:cubicBezTo>
                    <a:cubicBezTo>
                      <a:pt x="4" y="31"/>
                      <a:pt x="8" y="32"/>
                      <a:pt x="10" y="30"/>
                    </a:cubicBezTo>
                    <a:cubicBezTo>
                      <a:pt x="12" y="27"/>
                      <a:pt x="17" y="31"/>
                      <a:pt x="17" y="32"/>
                    </a:cubicBezTo>
                    <a:cubicBezTo>
                      <a:pt x="17" y="34"/>
                      <a:pt x="12" y="31"/>
                      <a:pt x="9" y="33"/>
                    </a:cubicBezTo>
                    <a:cubicBezTo>
                      <a:pt x="6" y="35"/>
                      <a:pt x="11" y="37"/>
                      <a:pt x="10" y="40"/>
                    </a:cubicBezTo>
                    <a:cubicBezTo>
                      <a:pt x="10" y="42"/>
                      <a:pt x="12" y="45"/>
                      <a:pt x="14" y="45"/>
                    </a:cubicBezTo>
                    <a:cubicBezTo>
                      <a:pt x="17" y="45"/>
                      <a:pt x="20" y="50"/>
                      <a:pt x="22" y="49"/>
                    </a:cubicBezTo>
                    <a:cubicBezTo>
                      <a:pt x="24" y="48"/>
                      <a:pt x="20" y="42"/>
                      <a:pt x="20" y="41"/>
                    </a:cubicBezTo>
                    <a:cubicBezTo>
                      <a:pt x="21" y="40"/>
                      <a:pt x="24" y="42"/>
                      <a:pt x="26" y="40"/>
                    </a:cubicBezTo>
                    <a:cubicBezTo>
                      <a:pt x="28" y="39"/>
                      <a:pt x="25" y="37"/>
                      <a:pt x="22" y="37"/>
                    </a:cubicBezTo>
                    <a:cubicBezTo>
                      <a:pt x="20" y="37"/>
                      <a:pt x="22" y="34"/>
                      <a:pt x="25" y="36"/>
                    </a:cubicBezTo>
                    <a:cubicBezTo>
                      <a:pt x="28" y="37"/>
                      <a:pt x="30" y="35"/>
                      <a:pt x="31" y="35"/>
                    </a:cubicBezTo>
                    <a:cubicBezTo>
                      <a:pt x="32" y="35"/>
                      <a:pt x="33" y="30"/>
                      <a:pt x="28" y="28"/>
                    </a:cubicBezTo>
                    <a:cubicBezTo>
                      <a:pt x="24" y="27"/>
                      <a:pt x="25" y="32"/>
                      <a:pt x="22" y="29"/>
                    </a:cubicBezTo>
                    <a:cubicBezTo>
                      <a:pt x="19" y="26"/>
                      <a:pt x="24" y="27"/>
                      <a:pt x="24" y="24"/>
                    </a:cubicBezTo>
                    <a:cubicBezTo>
                      <a:pt x="24" y="22"/>
                      <a:pt x="20" y="18"/>
                      <a:pt x="18" y="15"/>
                    </a:cubicBezTo>
                    <a:cubicBezTo>
                      <a:pt x="16" y="12"/>
                      <a:pt x="21" y="11"/>
                      <a:pt x="22" y="13"/>
                    </a:cubicBezTo>
                    <a:cubicBezTo>
                      <a:pt x="23" y="15"/>
                      <a:pt x="26" y="15"/>
                      <a:pt x="28" y="14"/>
                    </a:cubicBezTo>
                    <a:cubicBezTo>
                      <a:pt x="30" y="13"/>
                      <a:pt x="26" y="9"/>
                      <a:pt x="30" y="8"/>
                    </a:cubicBezTo>
                    <a:cubicBezTo>
                      <a:pt x="34" y="7"/>
                      <a:pt x="34" y="9"/>
                      <a:pt x="35" y="10"/>
                    </a:cubicBezTo>
                    <a:cubicBezTo>
                      <a:pt x="36" y="10"/>
                      <a:pt x="37" y="7"/>
                      <a:pt x="41" y="7"/>
                    </a:cubicBezTo>
                    <a:cubicBezTo>
                      <a:pt x="43" y="7"/>
                      <a:pt x="45" y="8"/>
                      <a:pt x="46" y="9"/>
                    </a:cubicBezTo>
                    <a:cubicBezTo>
                      <a:pt x="47" y="8"/>
                      <a:pt x="48" y="7"/>
                      <a:pt x="48" y="6"/>
                    </a:cubicBezTo>
                    <a:cubicBezTo>
                      <a:pt x="48" y="5"/>
                      <a:pt x="51" y="5"/>
                      <a:pt x="51" y="3"/>
                    </a:cubicBezTo>
                    <a:cubicBezTo>
                      <a:pt x="51" y="2"/>
                      <a:pt x="50" y="1"/>
                      <a:pt x="50" y="0"/>
                    </a:cubicBezTo>
                    <a:close/>
                    <a:moveTo>
                      <a:pt x="43" y="59"/>
                    </a:moveTo>
                    <a:cubicBezTo>
                      <a:pt x="41" y="58"/>
                      <a:pt x="33" y="60"/>
                      <a:pt x="30" y="58"/>
                    </a:cubicBezTo>
                    <a:cubicBezTo>
                      <a:pt x="28" y="56"/>
                      <a:pt x="24" y="60"/>
                      <a:pt x="26" y="60"/>
                    </a:cubicBezTo>
                    <a:cubicBezTo>
                      <a:pt x="28" y="61"/>
                      <a:pt x="33" y="63"/>
                      <a:pt x="37" y="63"/>
                    </a:cubicBezTo>
                    <a:cubicBezTo>
                      <a:pt x="42" y="63"/>
                      <a:pt x="48" y="61"/>
                      <a:pt x="48" y="60"/>
                    </a:cubicBezTo>
                    <a:cubicBezTo>
                      <a:pt x="48" y="59"/>
                      <a:pt x="45" y="61"/>
                      <a:pt x="43" y="5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38" name="Freeform 136">
                <a:extLst>
                  <a:ext uri="{FF2B5EF4-FFF2-40B4-BE49-F238E27FC236}">
                    <a16:creationId xmlns:a16="http://schemas.microsoft.com/office/drawing/2014/main" id="{8CFF5FC1-29C9-45FF-A044-EF75EEA74650}"/>
                  </a:ext>
                </a:extLst>
              </p:cNvPr>
              <p:cNvSpPr>
                <a:spLocks/>
              </p:cNvSpPr>
              <p:nvPr/>
            </p:nvSpPr>
            <p:spPr bwMode="auto">
              <a:xfrm>
                <a:off x="5508181" y="3385897"/>
                <a:ext cx="48934" cy="30113"/>
              </a:xfrm>
              <a:custGeom>
                <a:avLst/>
                <a:gdLst>
                  <a:gd name="T0" fmla="*/ 14 w 21"/>
                  <a:gd name="T1" fmla="*/ 8 h 13"/>
                  <a:gd name="T2" fmla="*/ 19 w 21"/>
                  <a:gd name="T3" fmla="*/ 3 h 13"/>
                  <a:gd name="T4" fmla="*/ 19 w 21"/>
                  <a:gd name="T5" fmla="*/ 1 h 13"/>
                  <a:gd name="T6" fmla="*/ 7 w 21"/>
                  <a:gd name="T7" fmla="*/ 5 h 13"/>
                  <a:gd name="T8" fmla="*/ 4 w 21"/>
                  <a:gd name="T9" fmla="*/ 10 h 13"/>
                  <a:gd name="T10" fmla="*/ 14 w 21"/>
                  <a:gd name="T11" fmla="*/ 8 h 13"/>
                </a:gdLst>
                <a:ahLst/>
                <a:cxnLst>
                  <a:cxn ang="0">
                    <a:pos x="T0" y="T1"/>
                  </a:cxn>
                  <a:cxn ang="0">
                    <a:pos x="T2" y="T3"/>
                  </a:cxn>
                  <a:cxn ang="0">
                    <a:pos x="T4" y="T5"/>
                  </a:cxn>
                  <a:cxn ang="0">
                    <a:pos x="T6" y="T7"/>
                  </a:cxn>
                  <a:cxn ang="0">
                    <a:pos x="T8" y="T9"/>
                  </a:cxn>
                  <a:cxn ang="0">
                    <a:pos x="T10" y="T11"/>
                  </a:cxn>
                </a:cxnLst>
                <a:rect l="0" t="0" r="r" b="b"/>
                <a:pathLst>
                  <a:path w="21" h="13">
                    <a:moveTo>
                      <a:pt x="14" y="8"/>
                    </a:moveTo>
                    <a:cubicBezTo>
                      <a:pt x="14" y="7"/>
                      <a:pt x="16" y="4"/>
                      <a:pt x="19" y="3"/>
                    </a:cubicBezTo>
                    <a:cubicBezTo>
                      <a:pt x="21" y="2"/>
                      <a:pt x="20" y="0"/>
                      <a:pt x="19" y="1"/>
                    </a:cubicBezTo>
                    <a:cubicBezTo>
                      <a:pt x="17" y="3"/>
                      <a:pt x="13" y="4"/>
                      <a:pt x="7" y="5"/>
                    </a:cubicBezTo>
                    <a:cubicBezTo>
                      <a:pt x="2" y="5"/>
                      <a:pt x="0" y="8"/>
                      <a:pt x="4" y="10"/>
                    </a:cubicBezTo>
                    <a:cubicBezTo>
                      <a:pt x="8" y="13"/>
                      <a:pt x="15" y="9"/>
                      <a:pt x="14" y="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39" name="Freeform 137">
                <a:extLst>
                  <a:ext uri="{FF2B5EF4-FFF2-40B4-BE49-F238E27FC236}">
                    <a16:creationId xmlns:a16="http://schemas.microsoft.com/office/drawing/2014/main" id="{45733734-1382-49B3-B225-B3C64C2FC5BD}"/>
                  </a:ext>
                </a:extLst>
              </p:cNvPr>
              <p:cNvSpPr>
                <a:spLocks/>
              </p:cNvSpPr>
              <p:nvPr/>
            </p:nvSpPr>
            <p:spPr bwMode="auto">
              <a:xfrm>
                <a:off x="4473032" y="2610477"/>
                <a:ext cx="198247" cy="99123"/>
              </a:xfrm>
              <a:custGeom>
                <a:avLst/>
                <a:gdLst>
                  <a:gd name="T0" fmla="*/ 72 w 86"/>
                  <a:gd name="T1" fmla="*/ 31 h 43"/>
                  <a:gd name="T2" fmla="*/ 79 w 86"/>
                  <a:gd name="T3" fmla="*/ 26 h 43"/>
                  <a:gd name="T4" fmla="*/ 85 w 86"/>
                  <a:gd name="T5" fmla="*/ 20 h 43"/>
                  <a:gd name="T6" fmla="*/ 81 w 86"/>
                  <a:gd name="T7" fmla="*/ 13 h 43"/>
                  <a:gd name="T8" fmla="*/ 76 w 86"/>
                  <a:gd name="T9" fmla="*/ 9 h 43"/>
                  <a:gd name="T10" fmla="*/ 75 w 86"/>
                  <a:gd name="T11" fmla="*/ 4 h 43"/>
                  <a:gd name="T12" fmla="*/ 69 w 86"/>
                  <a:gd name="T13" fmla="*/ 4 h 43"/>
                  <a:gd name="T14" fmla="*/ 62 w 86"/>
                  <a:gd name="T15" fmla="*/ 1 h 43"/>
                  <a:gd name="T16" fmla="*/ 61 w 86"/>
                  <a:gd name="T17" fmla="*/ 6 h 43"/>
                  <a:gd name="T18" fmla="*/ 56 w 86"/>
                  <a:gd name="T19" fmla="*/ 6 h 43"/>
                  <a:gd name="T20" fmla="*/ 53 w 86"/>
                  <a:gd name="T21" fmla="*/ 6 h 43"/>
                  <a:gd name="T22" fmla="*/ 48 w 86"/>
                  <a:gd name="T23" fmla="*/ 7 h 43"/>
                  <a:gd name="T24" fmla="*/ 44 w 86"/>
                  <a:gd name="T25" fmla="*/ 5 h 43"/>
                  <a:gd name="T26" fmla="*/ 39 w 86"/>
                  <a:gd name="T27" fmla="*/ 9 h 43"/>
                  <a:gd name="T28" fmla="*/ 35 w 86"/>
                  <a:gd name="T29" fmla="*/ 7 h 43"/>
                  <a:gd name="T30" fmla="*/ 32 w 86"/>
                  <a:gd name="T31" fmla="*/ 10 h 43"/>
                  <a:gd name="T32" fmla="*/ 31 w 86"/>
                  <a:gd name="T33" fmla="*/ 14 h 43"/>
                  <a:gd name="T34" fmla="*/ 25 w 86"/>
                  <a:gd name="T35" fmla="*/ 16 h 43"/>
                  <a:gd name="T36" fmla="*/ 23 w 86"/>
                  <a:gd name="T37" fmla="*/ 10 h 43"/>
                  <a:gd name="T38" fmla="*/ 11 w 86"/>
                  <a:gd name="T39" fmla="*/ 2 h 43"/>
                  <a:gd name="T40" fmla="*/ 12 w 86"/>
                  <a:gd name="T41" fmla="*/ 6 h 43"/>
                  <a:gd name="T42" fmla="*/ 9 w 86"/>
                  <a:gd name="T43" fmla="*/ 6 h 43"/>
                  <a:gd name="T44" fmla="*/ 4 w 86"/>
                  <a:gd name="T45" fmla="*/ 8 h 43"/>
                  <a:gd name="T46" fmla="*/ 0 w 86"/>
                  <a:gd name="T47" fmla="*/ 13 h 43"/>
                  <a:gd name="T48" fmla="*/ 8 w 86"/>
                  <a:gd name="T49" fmla="*/ 15 h 43"/>
                  <a:gd name="T50" fmla="*/ 17 w 86"/>
                  <a:gd name="T51" fmla="*/ 15 h 43"/>
                  <a:gd name="T52" fmla="*/ 16 w 86"/>
                  <a:gd name="T53" fmla="*/ 19 h 43"/>
                  <a:gd name="T54" fmla="*/ 12 w 86"/>
                  <a:gd name="T55" fmla="*/ 21 h 43"/>
                  <a:gd name="T56" fmla="*/ 3 w 86"/>
                  <a:gd name="T57" fmla="*/ 24 h 43"/>
                  <a:gd name="T58" fmla="*/ 14 w 86"/>
                  <a:gd name="T59" fmla="*/ 24 h 43"/>
                  <a:gd name="T60" fmla="*/ 17 w 86"/>
                  <a:gd name="T61" fmla="*/ 27 h 43"/>
                  <a:gd name="T62" fmla="*/ 19 w 86"/>
                  <a:gd name="T63" fmla="*/ 30 h 43"/>
                  <a:gd name="T64" fmla="*/ 17 w 86"/>
                  <a:gd name="T65" fmla="*/ 33 h 43"/>
                  <a:gd name="T66" fmla="*/ 13 w 86"/>
                  <a:gd name="T67" fmla="*/ 36 h 43"/>
                  <a:gd name="T68" fmla="*/ 23 w 86"/>
                  <a:gd name="T69" fmla="*/ 36 h 43"/>
                  <a:gd name="T70" fmla="*/ 37 w 86"/>
                  <a:gd name="T71" fmla="*/ 41 h 43"/>
                  <a:gd name="T72" fmla="*/ 51 w 86"/>
                  <a:gd name="T73" fmla="*/ 38 h 43"/>
                  <a:gd name="T74" fmla="*/ 61 w 86"/>
                  <a:gd name="T75" fmla="*/ 35 h 43"/>
                  <a:gd name="T76" fmla="*/ 72 w 86"/>
                  <a:gd name="T7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43">
                    <a:moveTo>
                      <a:pt x="72" y="31"/>
                    </a:moveTo>
                    <a:cubicBezTo>
                      <a:pt x="77" y="31"/>
                      <a:pt x="77" y="25"/>
                      <a:pt x="79" y="26"/>
                    </a:cubicBezTo>
                    <a:cubicBezTo>
                      <a:pt x="81" y="26"/>
                      <a:pt x="84" y="22"/>
                      <a:pt x="85" y="20"/>
                    </a:cubicBezTo>
                    <a:cubicBezTo>
                      <a:pt x="86" y="17"/>
                      <a:pt x="83" y="13"/>
                      <a:pt x="81" y="13"/>
                    </a:cubicBezTo>
                    <a:cubicBezTo>
                      <a:pt x="78" y="13"/>
                      <a:pt x="76" y="11"/>
                      <a:pt x="76" y="9"/>
                    </a:cubicBezTo>
                    <a:cubicBezTo>
                      <a:pt x="77" y="7"/>
                      <a:pt x="75" y="5"/>
                      <a:pt x="75" y="4"/>
                    </a:cubicBezTo>
                    <a:cubicBezTo>
                      <a:pt x="75" y="3"/>
                      <a:pt x="71" y="4"/>
                      <a:pt x="69" y="4"/>
                    </a:cubicBezTo>
                    <a:cubicBezTo>
                      <a:pt x="67" y="5"/>
                      <a:pt x="63" y="0"/>
                      <a:pt x="62" y="1"/>
                    </a:cubicBezTo>
                    <a:cubicBezTo>
                      <a:pt x="60" y="2"/>
                      <a:pt x="61" y="4"/>
                      <a:pt x="61" y="6"/>
                    </a:cubicBezTo>
                    <a:cubicBezTo>
                      <a:pt x="60" y="7"/>
                      <a:pt x="56" y="4"/>
                      <a:pt x="56" y="6"/>
                    </a:cubicBezTo>
                    <a:cubicBezTo>
                      <a:pt x="56" y="8"/>
                      <a:pt x="54" y="8"/>
                      <a:pt x="53" y="6"/>
                    </a:cubicBezTo>
                    <a:cubicBezTo>
                      <a:pt x="51" y="4"/>
                      <a:pt x="48" y="5"/>
                      <a:pt x="48" y="7"/>
                    </a:cubicBezTo>
                    <a:cubicBezTo>
                      <a:pt x="48" y="8"/>
                      <a:pt x="47" y="7"/>
                      <a:pt x="44" y="5"/>
                    </a:cubicBezTo>
                    <a:cubicBezTo>
                      <a:pt x="41" y="4"/>
                      <a:pt x="38" y="7"/>
                      <a:pt x="39" y="9"/>
                    </a:cubicBezTo>
                    <a:cubicBezTo>
                      <a:pt x="39" y="11"/>
                      <a:pt x="38" y="11"/>
                      <a:pt x="35" y="7"/>
                    </a:cubicBezTo>
                    <a:cubicBezTo>
                      <a:pt x="33" y="4"/>
                      <a:pt x="30" y="8"/>
                      <a:pt x="32" y="10"/>
                    </a:cubicBezTo>
                    <a:cubicBezTo>
                      <a:pt x="33" y="12"/>
                      <a:pt x="32" y="15"/>
                      <a:pt x="31" y="14"/>
                    </a:cubicBezTo>
                    <a:cubicBezTo>
                      <a:pt x="29" y="13"/>
                      <a:pt x="26" y="14"/>
                      <a:pt x="25" y="16"/>
                    </a:cubicBezTo>
                    <a:cubicBezTo>
                      <a:pt x="24" y="18"/>
                      <a:pt x="20" y="11"/>
                      <a:pt x="23" y="10"/>
                    </a:cubicBezTo>
                    <a:cubicBezTo>
                      <a:pt x="26" y="8"/>
                      <a:pt x="15" y="2"/>
                      <a:pt x="11" y="2"/>
                    </a:cubicBezTo>
                    <a:cubicBezTo>
                      <a:pt x="7" y="2"/>
                      <a:pt x="10" y="4"/>
                      <a:pt x="12" y="6"/>
                    </a:cubicBezTo>
                    <a:cubicBezTo>
                      <a:pt x="15" y="8"/>
                      <a:pt x="10" y="7"/>
                      <a:pt x="9" y="6"/>
                    </a:cubicBezTo>
                    <a:cubicBezTo>
                      <a:pt x="8" y="4"/>
                      <a:pt x="5" y="5"/>
                      <a:pt x="4" y="8"/>
                    </a:cubicBezTo>
                    <a:cubicBezTo>
                      <a:pt x="3" y="10"/>
                      <a:pt x="0" y="12"/>
                      <a:pt x="0" y="13"/>
                    </a:cubicBezTo>
                    <a:cubicBezTo>
                      <a:pt x="0" y="15"/>
                      <a:pt x="4" y="17"/>
                      <a:pt x="8" y="15"/>
                    </a:cubicBezTo>
                    <a:cubicBezTo>
                      <a:pt x="11" y="14"/>
                      <a:pt x="15" y="13"/>
                      <a:pt x="17" y="15"/>
                    </a:cubicBezTo>
                    <a:cubicBezTo>
                      <a:pt x="19" y="17"/>
                      <a:pt x="14" y="18"/>
                      <a:pt x="16" y="19"/>
                    </a:cubicBezTo>
                    <a:cubicBezTo>
                      <a:pt x="18" y="20"/>
                      <a:pt x="16" y="22"/>
                      <a:pt x="12" y="21"/>
                    </a:cubicBezTo>
                    <a:cubicBezTo>
                      <a:pt x="7" y="21"/>
                      <a:pt x="2" y="22"/>
                      <a:pt x="3" y="24"/>
                    </a:cubicBezTo>
                    <a:cubicBezTo>
                      <a:pt x="3" y="25"/>
                      <a:pt x="14" y="22"/>
                      <a:pt x="14" y="24"/>
                    </a:cubicBezTo>
                    <a:cubicBezTo>
                      <a:pt x="14" y="26"/>
                      <a:pt x="14" y="28"/>
                      <a:pt x="17" y="27"/>
                    </a:cubicBezTo>
                    <a:cubicBezTo>
                      <a:pt x="20" y="26"/>
                      <a:pt x="18" y="29"/>
                      <a:pt x="19" y="30"/>
                    </a:cubicBezTo>
                    <a:cubicBezTo>
                      <a:pt x="21" y="30"/>
                      <a:pt x="20" y="33"/>
                      <a:pt x="17" y="33"/>
                    </a:cubicBezTo>
                    <a:cubicBezTo>
                      <a:pt x="13" y="34"/>
                      <a:pt x="11" y="34"/>
                      <a:pt x="13" y="36"/>
                    </a:cubicBezTo>
                    <a:cubicBezTo>
                      <a:pt x="15" y="38"/>
                      <a:pt x="19" y="37"/>
                      <a:pt x="23" y="36"/>
                    </a:cubicBezTo>
                    <a:cubicBezTo>
                      <a:pt x="27" y="35"/>
                      <a:pt x="33" y="40"/>
                      <a:pt x="37" y="41"/>
                    </a:cubicBezTo>
                    <a:cubicBezTo>
                      <a:pt x="42" y="43"/>
                      <a:pt x="50" y="41"/>
                      <a:pt x="51" y="38"/>
                    </a:cubicBezTo>
                    <a:cubicBezTo>
                      <a:pt x="52" y="36"/>
                      <a:pt x="59" y="37"/>
                      <a:pt x="61" y="35"/>
                    </a:cubicBezTo>
                    <a:cubicBezTo>
                      <a:pt x="64" y="33"/>
                      <a:pt x="68" y="31"/>
                      <a:pt x="72" y="3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40" name="Freeform 138">
                <a:extLst>
                  <a:ext uri="{FF2B5EF4-FFF2-40B4-BE49-F238E27FC236}">
                    <a16:creationId xmlns:a16="http://schemas.microsoft.com/office/drawing/2014/main" id="{8C4A3A08-F715-4BD7-8837-6C807A98530E}"/>
                  </a:ext>
                </a:extLst>
              </p:cNvPr>
              <p:cNvSpPr>
                <a:spLocks/>
              </p:cNvSpPr>
              <p:nvPr/>
            </p:nvSpPr>
            <p:spPr bwMode="auto">
              <a:xfrm>
                <a:off x="4726487" y="2935451"/>
                <a:ext cx="85321" cy="92850"/>
              </a:xfrm>
              <a:custGeom>
                <a:avLst/>
                <a:gdLst>
                  <a:gd name="T0" fmla="*/ 33 w 37"/>
                  <a:gd name="T1" fmla="*/ 12 h 40"/>
                  <a:gd name="T2" fmla="*/ 30 w 37"/>
                  <a:gd name="T3" fmla="*/ 10 h 40"/>
                  <a:gd name="T4" fmla="*/ 26 w 37"/>
                  <a:gd name="T5" fmla="*/ 11 h 40"/>
                  <a:gd name="T6" fmla="*/ 21 w 37"/>
                  <a:gd name="T7" fmla="*/ 10 h 40"/>
                  <a:gd name="T8" fmla="*/ 22 w 37"/>
                  <a:gd name="T9" fmla="*/ 6 h 40"/>
                  <a:gd name="T10" fmla="*/ 25 w 37"/>
                  <a:gd name="T11" fmla="*/ 1 h 40"/>
                  <a:gd name="T12" fmla="*/ 24 w 37"/>
                  <a:gd name="T13" fmla="*/ 1 h 40"/>
                  <a:gd name="T14" fmla="*/ 16 w 37"/>
                  <a:gd name="T15" fmla="*/ 3 h 40"/>
                  <a:gd name="T16" fmla="*/ 19 w 37"/>
                  <a:gd name="T17" fmla="*/ 6 h 40"/>
                  <a:gd name="T18" fmla="*/ 13 w 37"/>
                  <a:gd name="T19" fmla="*/ 10 h 40"/>
                  <a:gd name="T20" fmla="*/ 4 w 37"/>
                  <a:gd name="T21" fmla="*/ 10 h 40"/>
                  <a:gd name="T22" fmla="*/ 5 w 37"/>
                  <a:gd name="T23" fmla="*/ 16 h 40"/>
                  <a:gd name="T24" fmla="*/ 9 w 37"/>
                  <a:gd name="T25" fmla="*/ 22 h 40"/>
                  <a:gd name="T26" fmla="*/ 7 w 37"/>
                  <a:gd name="T27" fmla="*/ 28 h 40"/>
                  <a:gd name="T28" fmla="*/ 1 w 37"/>
                  <a:gd name="T29" fmla="*/ 34 h 40"/>
                  <a:gd name="T30" fmla="*/ 9 w 37"/>
                  <a:gd name="T31" fmla="*/ 40 h 40"/>
                  <a:gd name="T32" fmla="*/ 23 w 37"/>
                  <a:gd name="T33" fmla="*/ 34 h 40"/>
                  <a:gd name="T34" fmla="*/ 33 w 37"/>
                  <a:gd name="T35" fmla="*/ 32 h 40"/>
                  <a:gd name="T36" fmla="*/ 33 w 37"/>
                  <a:gd name="T37" fmla="*/ 14 h 40"/>
                  <a:gd name="T38" fmla="*/ 33 w 37"/>
                  <a:gd name="T39"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 h="40">
                    <a:moveTo>
                      <a:pt x="33" y="12"/>
                    </a:moveTo>
                    <a:cubicBezTo>
                      <a:pt x="32" y="12"/>
                      <a:pt x="31" y="11"/>
                      <a:pt x="30" y="10"/>
                    </a:cubicBezTo>
                    <a:cubicBezTo>
                      <a:pt x="27" y="6"/>
                      <a:pt x="26" y="9"/>
                      <a:pt x="26" y="11"/>
                    </a:cubicBezTo>
                    <a:cubicBezTo>
                      <a:pt x="25" y="14"/>
                      <a:pt x="22" y="11"/>
                      <a:pt x="21" y="10"/>
                    </a:cubicBezTo>
                    <a:cubicBezTo>
                      <a:pt x="19" y="10"/>
                      <a:pt x="21" y="7"/>
                      <a:pt x="22" y="6"/>
                    </a:cubicBezTo>
                    <a:cubicBezTo>
                      <a:pt x="23" y="5"/>
                      <a:pt x="24" y="3"/>
                      <a:pt x="25" y="1"/>
                    </a:cubicBezTo>
                    <a:cubicBezTo>
                      <a:pt x="24" y="1"/>
                      <a:pt x="24" y="1"/>
                      <a:pt x="24" y="1"/>
                    </a:cubicBezTo>
                    <a:cubicBezTo>
                      <a:pt x="20" y="0"/>
                      <a:pt x="16" y="0"/>
                      <a:pt x="16" y="3"/>
                    </a:cubicBezTo>
                    <a:cubicBezTo>
                      <a:pt x="15" y="6"/>
                      <a:pt x="19" y="5"/>
                      <a:pt x="19" y="6"/>
                    </a:cubicBezTo>
                    <a:cubicBezTo>
                      <a:pt x="19" y="8"/>
                      <a:pt x="16" y="8"/>
                      <a:pt x="13" y="10"/>
                    </a:cubicBezTo>
                    <a:cubicBezTo>
                      <a:pt x="10" y="12"/>
                      <a:pt x="7" y="8"/>
                      <a:pt x="4" y="10"/>
                    </a:cubicBezTo>
                    <a:cubicBezTo>
                      <a:pt x="1" y="11"/>
                      <a:pt x="7" y="13"/>
                      <a:pt x="5" y="16"/>
                    </a:cubicBezTo>
                    <a:cubicBezTo>
                      <a:pt x="3" y="19"/>
                      <a:pt x="5" y="19"/>
                      <a:pt x="9" y="22"/>
                    </a:cubicBezTo>
                    <a:cubicBezTo>
                      <a:pt x="12" y="24"/>
                      <a:pt x="7" y="25"/>
                      <a:pt x="7" y="28"/>
                    </a:cubicBezTo>
                    <a:cubicBezTo>
                      <a:pt x="7" y="32"/>
                      <a:pt x="2" y="31"/>
                      <a:pt x="1" y="34"/>
                    </a:cubicBezTo>
                    <a:cubicBezTo>
                      <a:pt x="0" y="36"/>
                      <a:pt x="5" y="40"/>
                      <a:pt x="9" y="40"/>
                    </a:cubicBezTo>
                    <a:cubicBezTo>
                      <a:pt x="12" y="40"/>
                      <a:pt x="19" y="38"/>
                      <a:pt x="23" y="34"/>
                    </a:cubicBezTo>
                    <a:cubicBezTo>
                      <a:pt x="27" y="31"/>
                      <a:pt x="29" y="34"/>
                      <a:pt x="33" y="32"/>
                    </a:cubicBezTo>
                    <a:cubicBezTo>
                      <a:pt x="37" y="30"/>
                      <a:pt x="35" y="17"/>
                      <a:pt x="33" y="14"/>
                    </a:cubicBezTo>
                    <a:cubicBezTo>
                      <a:pt x="33" y="13"/>
                      <a:pt x="33" y="13"/>
                      <a:pt x="33" y="1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41" name="Freeform 139">
                <a:extLst>
                  <a:ext uri="{FF2B5EF4-FFF2-40B4-BE49-F238E27FC236}">
                    <a16:creationId xmlns:a16="http://schemas.microsoft.com/office/drawing/2014/main" id="{ABCD9A74-554E-4DE1-A2BF-B1F5C64068FA}"/>
                  </a:ext>
                </a:extLst>
              </p:cNvPr>
              <p:cNvSpPr>
                <a:spLocks noEditPoints="1"/>
              </p:cNvSpPr>
              <p:nvPr/>
            </p:nvSpPr>
            <p:spPr bwMode="auto">
              <a:xfrm>
                <a:off x="4770402" y="2783629"/>
                <a:ext cx="186954" cy="286077"/>
              </a:xfrm>
              <a:custGeom>
                <a:avLst/>
                <a:gdLst>
                  <a:gd name="T0" fmla="*/ 6 w 81"/>
                  <a:gd name="T1" fmla="*/ 67 h 124"/>
                  <a:gd name="T2" fmla="*/ 2 w 81"/>
                  <a:gd name="T3" fmla="*/ 76 h 124"/>
                  <a:gd name="T4" fmla="*/ 11 w 81"/>
                  <a:gd name="T5" fmla="*/ 76 h 124"/>
                  <a:gd name="T6" fmla="*/ 20 w 81"/>
                  <a:gd name="T7" fmla="*/ 75 h 124"/>
                  <a:gd name="T8" fmla="*/ 81 w 81"/>
                  <a:gd name="T9" fmla="*/ 95 h 124"/>
                  <a:gd name="T10" fmla="*/ 68 w 81"/>
                  <a:gd name="T11" fmla="*/ 90 h 124"/>
                  <a:gd name="T12" fmla="*/ 66 w 81"/>
                  <a:gd name="T13" fmla="*/ 82 h 124"/>
                  <a:gd name="T14" fmla="*/ 54 w 81"/>
                  <a:gd name="T15" fmla="*/ 62 h 124"/>
                  <a:gd name="T16" fmla="*/ 42 w 81"/>
                  <a:gd name="T17" fmla="*/ 57 h 124"/>
                  <a:gd name="T18" fmla="*/ 51 w 81"/>
                  <a:gd name="T19" fmla="*/ 38 h 124"/>
                  <a:gd name="T20" fmla="*/ 33 w 81"/>
                  <a:gd name="T21" fmla="*/ 34 h 124"/>
                  <a:gd name="T22" fmla="*/ 40 w 81"/>
                  <a:gd name="T23" fmla="*/ 23 h 124"/>
                  <a:gd name="T24" fmla="*/ 28 w 81"/>
                  <a:gd name="T25" fmla="*/ 26 h 124"/>
                  <a:gd name="T26" fmla="*/ 20 w 81"/>
                  <a:gd name="T27" fmla="*/ 38 h 124"/>
                  <a:gd name="T28" fmla="*/ 13 w 81"/>
                  <a:gd name="T29" fmla="*/ 39 h 124"/>
                  <a:gd name="T30" fmla="*/ 15 w 81"/>
                  <a:gd name="T31" fmla="*/ 50 h 124"/>
                  <a:gd name="T32" fmla="*/ 13 w 81"/>
                  <a:gd name="T33" fmla="*/ 59 h 124"/>
                  <a:gd name="T34" fmla="*/ 22 w 81"/>
                  <a:gd name="T35" fmla="*/ 62 h 124"/>
                  <a:gd name="T36" fmla="*/ 27 w 81"/>
                  <a:gd name="T37" fmla="*/ 61 h 124"/>
                  <a:gd name="T38" fmla="*/ 36 w 81"/>
                  <a:gd name="T39" fmla="*/ 68 h 124"/>
                  <a:gd name="T40" fmla="*/ 39 w 81"/>
                  <a:gd name="T41" fmla="*/ 75 h 124"/>
                  <a:gd name="T42" fmla="*/ 41 w 81"/>
                  <a:gd name="T43" fmla="*/ 86 h 124"/>
                  <a:gd name="T44" fmla="*/ 30 w 81"/>
                  <a:gd name="T45" fmla="*/ 87 h 124"/>
                  <a:gd name="T46" fmla="*/ 33 w 81"/>
                  <a:gd name="T47" fmla="*/ 95 h 124"/>
                  <a:gd name="T48" fmla="*/ 28 w 81"/>
                  <a:gd name="T49" fmla="*/ 104 h 124"/>
                  <a:gd name="T50" fmla="*/ 41 w 81"/>
                  <a:gd name="T51" fmla="*/ 106 h 124"/>
                  <a:gd name="T52" fmla="*/ 33 w 81"/>
                  <a:gd name="T53" fmla="*/ 110 h 124"/>
                  <a:gd name="T54" fmla="*/ 29 w 81"/>
                  <a:gd name="T55" fmla="*/ 119 h 124"/>
                  <a:gd name="T56" fmla="*/ 38 w 81"/>
                  <a:gd name="T57" fmla="*/ 117 h 124"/>
                  <a:gd name="T58" fmla="*/ 50 w 81"/>
                  <a:gd name="T59" fmla="*/ 114 h 124"/>
                  <a:gd name="T60" fmla="*/ 66 w 81"/>
                  <a:gd name="T61" fmla="*/ 114 h 124"/>
                  <a:gd name="T62" fmla="*/ 73 w 81"/>
                  <a:gd name="T63" fmla="*/ 107 h 124"/>
                  <a:gd name="T64" fmla="*/ 81 w 81"/>
                  <a:gd name="T65" fmla="*/ 95 h 124"/>
                  <a:gd name="T66" fmla="*/ 15 w 81"/>
                  <a:gd name="T67" fmla="*/ 28 h 124"/>
                  <a:gd name="T68" fmla="*/ 55 w 81"/>
                  <a:gd name="T69" fmla="*/ 10 h 124"/>
                  <a:gd name="T70" fmla="*/ 55 w 81"/>
                  <a:gd name="T71" fmla="*/ 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124">
                    <a:moveTo>
                      <a:pt x="16" y="66"/>
                    </a:moveTo>
                    <a:cubicBezTo>
                      <a:pt x="13" y="63"/>
                      <a:pt x="9" y="67"/>
                      <a:pt x="6" y="67"/>
                    </a:cubicBezTo>
                    <a:cubicBezTo>
                      <a:pt x="5" y="69"/>
                      <a:pt x="4" y="71"/>
                      <a:pt x="3" y="72"/>
                    </a:cubicBezTo>
                    <a:cubicBezTo>
                      <a:pt x="2" y="73"/>
                      <a:pt x="0" y="76"/>
                      <a:pt x="2" y="76"/>
                    </a:cubicBezTo>
                    <a:cubicBezTo>
                      <a:pt x="3" y="77"/>
                      <a:pt x="6" y="80"/>
                      <a:pt x="7" y="77"/>
                    </a:cubicBezTo>
                    <a:cubicBezTo>
                      <a:pt x="7" y="75"/>
                      <a:pt x="8" y="72"/>
                      <a:pt x="11" y="76"/>
                    </a:cubicBezTo>
                    <a:cubicBezTo>
                      <a:pt x="12" y="77"/>
                      <a:pt x="13" y="78"/>
                      <a:pt x="14" y="78"/>
                    </a:cubicBezTo>
                    <a:cubicBezTo>
                      <a:pt x="15" y="77"/>
                      <a:pt x="18" y="77"/>
                      <a:pt x="20" y="75"/>
                    </a:cubicBezTo>
                    <a:cubicBezTo>
                      <a:pt x="23" y="72"/>
                      <a:pt x="19" y="69"/>
                      <a:pt x="16" y="66"/>
                    </a:cubicBezTo>
                    <a:close/>
                    <a:moveTo>
                      <a:pt x="81" y="95"/>
                    </a:moveTo>
                    <a:cubicBezTo>
                      <a:pt x="81" y="91"/>
                      <a:pt x="73" y="89"/>
                      <a:pt x="72" y="91"/>
                    </a:cubicBezTo>
                    <a:cubicBezTo>
                      <a:pt x="71" y="93"/>
                      <a:pt x="70" y="93"/>
                      <a:pt x="68" y="90"/>
                    </a:cubicBezTo>
                    <a:cubicBezTo>
                      <a:pt x="67" y="88"/>
                      <a:pt x="70" y="86"/>
                      <a:pt x="68" y="86"/>
                    </a:cubicBezTo>
                    <a:cubicBezTo>
                      <a:pt x="67" y="86"/>
                      <a:pt x="65" y="83"/>
                      <a:pt x="66" y="82"/>
                    </a:cubicBezTo>
                    <a:cubicBezTo>
                      <a:pt x="66" y="80"/>
                      <a:pt x="64" y="73"/>
                      <a:pt x="60" y="72"/>
                    </a:cubicBezTo>
                    <a:cubicBezTo>
                      <a:pt x="56" y="71"/>
                      <a:pt x="55" y="65"/>
                      <a:pt x="54" y="62"/>
                    </a:cubicBezTo>
                    <a:cubicBezTo>
                      <a:pt x="54" y="59"/>
                      <a:pt x="51" y="61"/>
                      <a:pt x="49" y="58"/>
                    </a:cubicBezTo>
                    <a:cubicBezTo>
                      <a:pt x="47" y="55"/>
                      <a:pt x="43" y="57"/>
                      <a:pt x="42" y="57"/>
                    </a:cubicBezTo>
                    <a:cubicBezTo>
                      <a:pt x="40" y="57"/>
                      <a:pt x="42" y="53"/>
                      <a:pt x="44" y="52"/>
                    </a:cubicBezTo>
                    <a:cubicBezTo>
                      <a:pt x="47" y="50"/>
                      <a:pt x="51" y="40"/>
                      <a:pt x="51" y="38"/>
                    </a:cubicBezTo>
                    <a:cubicBezTo>
                      <a:pt x="51" y="36"/>
                      <a:pt x="38" y="36"/>
                      <a:pt x="36" y="37"/>
                    </a:cubicBezTo>
                    <a:cubicBezTo>
                      <a:pt x="33" y="38"/>
                      <a:pt x="31" y="35"/>
                      <a:pt x="33" y="34"/>
                    </a:cubicBezTo>
                    <a:cubicBezTo>
                      <a:pt x="35" y="33"/>
                      <a:pt x="39" y="29"/>
                      <a:pt x="39" y="28"/>
                    </a:cubicBezTo>
                    <a:cubicBezTo>
                      <a:pt x="39" y="26"/>
                      <a:pt x="42" y="24"/>
                      <a:pt x="40" y="23"/>
                    </a:cubicBezTo>
                    <a:cubicBezTo>
                      <a:pt x="39" y="21"/>
                      <a:pt x="38" y="25"/>
                      <a:pt x="37" y="26"/>
                    </a:cubicBezTo>
                    <a:cubicBezTo>
                      <a:pt x="35" y="27"/>
                      <a:pt x="32" y="27"/>
                      <a:pt x="28" y="26"/>
                    </a:cubicBezTo>
                    <a:cubicBezTo>
                      <a:pt x="24" y="25"/>
                      <a:pt x="23" y="31"/>
                      <a:pt x="23" y="33"/>
                    </a:cubicBezTo>
                    <a:cubicBezTo>
                      <a:pt x="23" y="35"/>
                      <a:pt x="19" y="37"/>
                      <a:pt x="20" y="38"/>
                    </a:cubicBezTo>
                    <a:cubicBezTo>
                      <a:pt x="20" y="40"/>
                      <a:pt x="19" y="42"/>
                      <a:pt x="17" y="41"/>
                    </a:cubicBezTo>
                    <a:cubicBezTo>
                      <a:pt x="16" y="40"/>
                      <a:pt x="15" y="37"/>
                      <a:pt x="13" y="39"/>
                    </a:cubicBezTo>
                    <a:cubicBezTo>
                      <a:pt x="10" y="41"/>
                      <a:pt x="15" y="43"/>
                      <a:pt x="18" y="44"/>
                    </a:cubicBezTo>
                    <a:cubicBezTo>
                      <a:pt x="22" y="44"/>
                      <a:pt x="16" y="46"/>
                      <a:pt x="15" y="50"/>
                    </a:cubicBezTo>
                    <a:cubicBezTo>
                      <a:pt x="15" y="53"/>
                      <a:pt x="20" y="51"/>
                      <a:pt x="20" y="54"/>
                    </a:cubicBezTo>
                    <a:cubicBezTo>
                      <a:pt x="20" y="56"/>
                      <a:pt x="13" y="57"/>
                      <a:pt x="13" y="59"/>
                    </a:cubicBezTo>
                    <a:cubicBezTo>
                      <a:pt x="13" y="61"/>
                      <a:pt x="17" y="58"/>
                      <a:pt x="19" y="57"/>
                    </a:cubicBezTo>
                    <a:cubicBezTo>
                      <a:pt x="21" y="56"/>
                      <a:pt x="18" y="62"/>
                      <a:pt x="22" y="62"/>
                    </a:cubicBezTo>
                    <a:cubicBezTo>
                      <a:pt x="26" y="61"/>
                      <a:pt x="25" y="55"/>
                      <a:pt x="27" y="55"/>
                    </a:cubicBezTo>
                    <a:cubicBezTo>
                      <a:pt x="28" y="56"/>
                      <a:pt x="26" y="58"/>
                      <a:pt x="27" y="61"/>
                    </a:cubicBezTo>
                    <a:cubicBezTo>
                      <a:pt x="29" y="63"/>
                      <a:pt x="24" y="67"/>
                      <a:pt x="25" y="69"/>
                    </a:cubicBezTo>
                    <a:cubicBezTo>
                      <a:pt x="25" y="71"/>
                      <a:pt x="33" y="71"/>
                      <a:pt x="36" y="68"/>
                    </a:cubicBezTo>
                    <a:cubicBezTo>
                      <a:pt x="39" y="65"/>
                      <a:pt x="40" y="68"/>
                      <a:pt x="38" y="70"/>
                    </a:cubicBezTo>
                    <a:cubicBezTo>
                      <a:pt x="36" y="73"/>
                      <a:pt x="37" y="75"/>
                      <a:pt x="39" y="75"/>
                    </a:cubicBezTo>
                    <a:cubicBezTo>
                      <a:pt x="42" y="76"/>
                      <a:pt x="43" y="76"/>
                      <a:pt x="42" y="78"/>
                    </a:cubicBezTo>
                    <a:cubicBezTo>
                      <a:pt x="41" y="80"/>
                      <a:pt x="42" y="84"/>
                      <a:pt x="41" y="86"/>
                    </a:cubicBezTo>
                    <a:cubicBezTo>
                      <a:pt x="40" y="87"/>
                      <a:pt x="33" y="87"/>
                      <a:pt x="33" y="86"/>
                    </a:cubicBezTo>
                    <a:cubicBezTo>
                      <a:pt x="32" y="85"/>
                      <a:pt x="29" y="86"/>
                      <a:pt x="30" y="87"/>
                    </a:cubicBezTo>
                    <a:cubicBezTo>
                      <a:pt x="31" y="89"/>
                      <a:pt x="28" y="91"/>
                      <a:pt x="28" y="92"/>
                    </a:cubicBezTo>
                    <a:cubicBezTo>
                      <a:pt x="28" y="94"/>
                      <a:pt x="32" y="93"/>
                      <a:pt x="33" y="95"/>
                    </a:cubicBezTo>
                    <a:cubicBezTo>
                      <a:pt x="33" y="97"/>
                      <a:pt x="29" y="100"/>
                      <a:pt x="25" y="101"/>
                    </a:cubicBezTo>
                    <a:cubicBezTo>
                      <a:pt x="20" y="102"/>
                      <a:pt x="26" y="106"/>
                      <a:pt x="28" y="104"/>
                    </a:cubicBezTo>
                    <a:cubicBezTo>
                      <a:pt x="30" y="103"/>
                      <a:pt x="30" y="105"/>
                      <a:pt x="33" y="105"/>
                    </a:cubicBezTo>
                    <a:cubicBezTo>
                      <a:pt x="36" y="105"/>
                      <a:pt x="38" y="108"/>
                      <a:pt x="41" y="106"/>
                    </a:cubicBezTo>
                    <a:cubicBezTo>
                      <a:pt x="45" y="105"/>
                      <a:pt x="44" y="106"/>
                      <a:pt x="42" y="108"/>
                    </a:cubicBezTo>
                    <a:cubicBezTo>
                      <a:pt x="39" y="110"/>
                      <a:pt x="35" y="108"/>
                      <a:pt x="33" y="110"/>
                    </a:cubicBezTo>
                    <a:cubicBezTo>
                      <a:pt x="31" y="111"/>
                      <a:pt x="21" y="120"/>
                      <a:pt x="23" y="122"/>
                    </a:cubicBezTo>
                    <a:cubicBezTo>
                      <a:pt x="24" y="124"/>
                      <a:pt x="25" y="120"/>
                      <a:pt x="29" y="119"/>
                    </a:cubicBezTo>
                    <a:cubicBezTo>
                      <a:pt x="32" y="117"/>
                      <a:pt x="33" y="120"/>
                      <a:pt x="35" y="120"/>
                    </a:cubicBezTo>
                    <a:cubicBezTo>
                      <a:pt x="37" y="120"/>
                      <a:pt x="37" y="116"/>
                      <a:pt x="38" y="117"/>
                    </a:cubicBezTo>
                    <a:cubicBezTo>
                      <a:pt x="40" y="117"/>
                      <a:pt x="41" y="115"/>
                      <a:pt x="44" y="116"/>
                    </a:cubicBezTo>
                    <a:cubicBezTo>
                      <a:pt x="47" y="116"/>
                      <a:pt x="49" y="115"/>
                      <a:pt x="50" y="114"/>
                    </a:cubicBezTo>
                    <a:cubicBezTo>
                      <a:pt x="52" y="113"/>
                      <a:pt x="56" y="116"/>
                      <a:pt x="57" y="115"/>
                    </a:cubicBezTo>
                    <a:cubicBezTo>
                      <a:pt x="58" y="115"/>
                      <a:pt x="63" y="114"/>
                      <a:pt x="66" y="114"/>
                    </a:cubicBezTo>
                    <a:cubicBezTo>
                      <a:pt x="68" y="114"/>
                      <a:pt x="75" y="111"/>
                      <a:pt x="77" y="109"/>
                    </a:cubicBezTo>
                    <a:cubicBezTo>
                      <a:pt x="79" y="107"/>
                      <a:pt x="76" y="107"/>
                      <a:pt x="73" y="107"/>
                    </a:cubicBezTo>
                    <a:cubicBezTo>
                      <a:pt x="71" y="108"/>
                      <a:pt x="72" y="105"/>
                      <a:pt x="74" y="103"/>
                    </a:cubicBezTo>
                    <a:cubicBezTo>
                      <a:pt x="77" y="100"/>
                      <a:pt x="81" y="99"/>
                      <a:pt x="81" y="95"/>
                    </a:cubicBezTo>
                    <a:close/>
                    <a:moveTo>
                      <a:pt x="9" y="35"/>
                    </a:moveTo>
                    <a:cubicBezTo>
                      <a:pt x="13" y="35"/>
                      <a:pt x="16" y="30"/>
                      <a:pt x="15" y="28"/>
                    </a:cubicBezTo>
                    <a:cubicBezTo>
                      <a:pt x="13" y="27"/>
                      <a:pt x="7" y="35"/>
                      <a:pt x="9" y="35"/>
                    </a:cubicBezTo>
                    <a:close/>
                    <a:moveTo>
                      <a:pt x="55" y="10"/>
                    </a:moveTo>
                    <a:cubicBezTo>
                      <a:pt x="57" y="7"/>
                      <a:pt x="60" y="0"/>
                      <a:pt x="57" y="1"/>
                    </a:cubicBezTo>
                    <a:cubicBezTo>
                      <a:pt x="54" y="1"/>
                      <a:pt x="54" y="10"/>
                      <a:pt x="55" y="1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42" name="Freeform 140">
                <a:extLst>
                  <a:ext uri="{FF2B5EF4-FFF2-40B4-BE49-F238E27FC236}">
                    <a16:creationId xmlns:a16="http://schemas.microsoft.com/office/drawing/2014/main" id="{3A975E57-CE4B-4A56-82D6-B0D503BED4C0}"/>
                  </a:ext>
                </a:extLst>
              </p:cNvPr>
              <p:cNvSpPr>
                <a:spLocks noEditPoints="1"/>
              </p:cNvSpPr>
              <p:nvPr/>
            </p:nvSpPr>
            <p:spPr bwMode="auto">
              <a:xfrm>
                <a:off x="4770402" y="2783629"/>
                <a:ext cx="186954" cy="286077"/>
              </a:xfrm>
              <a:custGeom>
                <a:avLst/>
                <a:gdLst>
                  <a:gd name="T0" fmla="*/ 6 w 81"/>
                  <a:gd name="T1" fmla="*/ 67 h 124"/>
                  <a:gd name="T2" fmla="*/ 2 w 81"/>
                  <a:gd name="T3" fmla="*/ 76 h 124"/>
                  <a:gd name="T4" fmla="*/ 11 w 81"/>
                  <a:gd name="T5" fmla="*/ 76 h 124"/>
                  <a:gd name="T6" fmla="*/ 20 w 81"/>
                  <a:gd name="T7" fmla="*/ 75 h 124"/>
                  <a:gd name="T8" fmla="*/ 81 w 81"/>
                  <a:gd name="T9" fmla="*/ 95 h 124"/>
                  <a:gd name="T10" fmla="*/ 68 w 81"/>
                  <a:gd name="T11" fmla="*/ 90 h 124"/>
                  <a:gd name="T12" fmla="*/ 66 w 81"/>
                  <a:gd name="T13" fmla="*/ 82 h 124"/>
                  <a:gd name="T14" fmla="*/ 54 w 81"/>
                  <a:gd name="T15" fmla="*/ 62 h 124"/>
                  <a:gd name="T16" fmla="*/ 42 w 81"/>
                  <a:gd name="T17" fmla="*/ 57 h 124"/>
                  <a:gd name="T18" fmla="*/ 51 w 81"/>
                  <a:gd name="T19" fmla="*/ 38 h 124"/>
                  <a:gd name="T20" fmla="*/ 33 w 81"/>
                  <a:gd name="T21" fmla="*/ 34 h 124"/>
                  <a:gd name="T22" fmla="*/ 40 w 81"/>
                  <a:gd name="T23" fmla="*/ 23 h 124"/>
                  <a:gd name="T24" fmla="*/ 28 w 81"/>
                  <a:gd name="T25" fmla="*/ 26 h 124"/>
                  <a:gd name="T26" fmla="*/ 20 w 81"/>
                  <a:gd name="T27" fmla="*/ 38 h 124"/>
                  <a:gd name="T28" fmla="*/ 13 w 81"/>
                  <a:gd name="T29" fmla="*/ 39 h 124"/>
                  <a:gd name="T30" fmla="*/ 15 w 81"/>
                  <a:gd name="T31" fmla="*/ 50 h 124"/>
                  <a:gd name="T32" fmla="*/ 13 w 81"/>
                  <a:gd name="T33" fmla="*/ 59 h 124"/>
                  <a:gd name="T34" fmla="*/ 22 w 81"/>
                  <a:gd name="T35" fmla="*/ 62 h 124"/>
                  <a:gd name="T36" fmla="*/ 27 w 81"/>
                  <a:gd name="T37" fmla="*/ 61 h 124"/>
                  <a:gd name="T38" fmla="*/ 36 w 81"/>
                  <a:gd name="T39" fmla="*/ 68 h 124"/>
                  <a:gd name="T40" fmla="*/ 39 w 81"/>
                  <a:gd name="T41" fmla="*/ 75 h 124"/>
                  <a:gd name="T42" fmla="*/ 41 w 81"/>
                  <a:gd name="T43" fmla="*/ 86 h 124"/>
                  <a:gd name="T44" fmla="*/ 30 w 81"/>
                  <a:gd name="T45" fmla="*/ 87 h 124"/>
                  <a:gd name="T46" fmla="*/ 33 w 81"/>
                  <a:gd name="T47" fmla="*/ 95 h 124"/>
                  <a:gd name="T48" fmla="*/ 28 w 81"/>
                  <a:gd name="T49" fmla="*/ 104 h 124"/>
                  <a:gd name="T50" fmla="*/ 41 w 81"/>
                  <a:gd name="T51" fmla="*/ 106 h 124"/>
                  <a:gd name="T52" fmla="*/ 33 w 81"/>
                  <a:gd name="T53" fmla="*/ 110 h 124"/>
                  <a:gd name="T54" fmla="*/ 29 w 81"/>
                  <a:gd name="T55" fmla="*/ 119 h 124"/>
                  <a:gd name="T56" fmla="*/ 38 w 81"/>
                  <a:gd name="T57" fmla="*/ 117 h 124"/>
                  <a:gd name="T58" fmla="*/ 50 w 81"/>
                  <a:gd name="T59" fmla="*/ 114 h 124"/>
                  <a:gd name="T60" fmla="*/ 66 w 81"/>
                  <a:gd name="T61" fmla="*/ 114 h 124"/>
                  <a:gd name="T62" fmla="*/ 73 w 81"/>
                  <a:gd name="T63" fmla="*/ 107 h 124"/>
                  <a:gd name="T64" fmla="*/ 81 w 81"/>
                  <a:gd name="T65" fmla="*/ 95 h 124"/>
                  <a:gd name="T66" fmla="*/ 15 w 81"/>
                  <a:gd name="T67" fmla="*/ 28 h 124"/>
                  <a:gd name="T68" fmla="*/ 55 w 81"/>
                  <a:gd name="T69" fmla="*/ 10 h 124"/>
                  <a:gd name="T70" fmla="*/ 55 w 81"/>
                  <a:gd name="T71" fmla="*/ 1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124">
                    <a:moveTo>
                      <a:pt x="16" y="66"/>
                    </a:moveTo>
                    <a:cubicBezTo>
                      <a:pt x="13" y="63"/>
                      <a:pt x="9" y="67"/>
                      <a:pt x="6" y="67"/>
                    </a:cubicBezTo>
                    <a:cubicBezTo>
                      <a:pt x="5" y="69"/>
                      <a:pt x="4" y="71"/>
                      <a:pt x="3" y="72"/>
                    </a:cubicBezTo>
                    <a:cubicBezTo>
                      <a:pt x="2" y="73"/>
                      <a:pt x="0" y="76"/>
                      <a:pt x="2" y="76"/>
                    </a:cubicBezTo>
                    <a:cubicBezTo>
                      <a:pt x="3" y="77"/>
                      <a:pt x="6" y="80"/>
                      <a:pt x="7" y="77"/>
                    </a:cubicBezTo>
                    <a:cubicBezTo>
                      <a:pt x="7" y="75"/>
                      <a:pt x="8" y="72"/>
                      <a:pt x="11" y="76"/>
                    </a:cubicBezTo>
                    <a:cubicBezTo>
                      <a:pt x="12" y="77"/>
                      <a:pt x="13" y="78"/>
                      <a:pt x="14" y="78"/>
                    </a:cubicBezTo>
                    <a:cubicBezTo>
                      <a:pt x="15" y="77"/>
                      <a:pt x="18" y="77"/>
                      <a:pt x="20" y="75"/>
                    </a:cubicBezTo>
                    <a:cubicBezTo>
                      <a:pt x="23" y="72"/>
                      <a:pt x="19" y="69"/>
                      <a:pt x="16" y="66"/>
                    </a:cubicBezTo>
                    <a:close/>
                    <a:moveTo>
                      <a:pt x="81" y="95"/>
                    </a:moveTo>
                    <a:cubicBezTo>
                      <a:pt x="81" y="91"/>
                      <a:pt x="73" y="89"/>
                      <a:pt x="72" y="91"/>
                    </a:cubicBezTo>
                    <a:cubicBezTo>
                      <a:pt x="71" y="93"/>
                      <a:pt x="70" y="93"/>
                      <a:pt x="68" y="90"/>
                    </a:cubicBezTo>
                    <a:cubicBezTo>
                      <a:pt x="67" y="88"/>
                      <a:pt x="70" y="86"/>
                      <a:pt x="68" y="86"/>
                    </a:cubicBezTo>
                    <a:cubicBezTo>
                      <a:pt x="67" y="86"/>
                      <a:pt x="65" y="83"/>
                      <a:pt x="66" y="82"/>
                    </a:cubicBezTo>
                    <a:cubicBezTo>
                      <a:pt x="66" y="80"/>
                      <a:pt x="64" y="73"/>
                      <a:pt x="60" y="72"/>
                    </a:cubicBezTo>
                    <a:cubicBezTo>
                      <a:pt x="56" y="71"/>
                      <a:pt x="55" y="65"/>
                      <a:pt x="54" y="62"/>
                    </a:cubicBezTo>
                    <a:cubicBezTo>
                      <a:pt x="54" y="59"/>
                      <a:pt x="51" y="61"/>
                      <a:pt x="49" y="58"/>
                    </a:cubicBezTo>
                    <a:cubicBezTo>
                      <a:pt x="47" y="55"/>
                      <a:pt x="43" y="57"/>
                      <a:pt x="42" y="57"/>
                    </a:cubicBezTo>
                    <a:cubicBezTo>
                      <a:pt x="40" y="57"/>
                      <a:pt x="42" y="53"/>
                      <a:pt x="44" y="52"/>
                    </a:cubicBezTo>
                    <a:cubicBezTo>
                      <a:pt x="47" y="50"/>
                      <a:pt x="51" y="40"/>
                      <a:pt x="51" y="38"/>
                    </a:cubicBezTo>
                    <a:cubicBezTo>
                      <a:pt x="51" y="36"/>
                      <a:pt x="38" y="36"/>
                      <a:pt x="36" y="37"/>
                    </a:cubicBezTo>
                    <a:cubicBezTo>
                      <a:pt x="33" y="38"/>
                      <a:pt x="31" y="35"/>
                      <a:pt x="33" y="34"/>
                    </a:cubicBezTo>
                    <a:cubicBezTo>
                      <a:pt x="35" y="33"/>
                      <a:pt x="39" y="29"/>
                      <a:pt x="39" y="28"/>
                    </a:cubicBezTo>
                    <a:cubicBezTo>
                      <a:pt x="39" y="26"/>
                      <a:pt x="42" y="24"/>
                      <a:pt x="40" y="23"/>
                    </a:cubicBezTo>
                    <a:cubicBezTo>
                      <a:pt x="39" y="21"/>
                      <a:pt x="38" y="25"/>
                      <a:pt x="37" y="26"/>
                    </a:cubicBezTo>
                    <a:cubicBezTo>
                      <a:pt x="35" y="27"/>
                      <a:pt x="32" y="27"/>
                      <a:pt x="28" y="26"/>
                    </a:cubicBezTo>
                    <a:cubicBezTo>
                      <a:pt x="24" y="25"/>
                      <a:pt x="23" y="31"/>
                      <a:pt x="23" y="33"/>
                    </a:cubicBezTo>
                    <a:cubicBezTo>
                      <a:pt x="23" y="35"/>
                      <a:pt x="19" y="37"/>
                      <a:pt x="20" y="38"/>
                    </a:cubicBezTo>
                    <a:cubicBezTo>
                      <a:pt x="20" y="40"/>
                      <a:pt x="19" y="42"/>
                      <a:pt x="17" y="41"/>
                    </a:cubicBezTo>
                    <a:cubicBezTo>
                      <a:pt x="16" y="40"/>
                      <a:pt x="15" y="37"/>
                      <a:pt x="13" y="39"/>
                    </a:cubicBezTo>
                    <a:cubicBezTo>
                      <a:pt x="10" y="41"/>
                      <a:pt x="15" y="43"/>
                      <a:pt x="18" y="44"/>
                    </a:cubicBezTo>
                    <a:cubicBezTo>
                      <a:pt x="22" y="44"/>
                      <a:pt x="16" y="46"/>
                      <a:pt x="15" y="50"/>
                    </a:cubicBezTo>
                    <a:cubicBezTo>
                      <a:pt x="15" y="53"/>
                      <a:pt x="20" y="51"/>
                      <a:pt x="20" y="54"/>
                    </a:cubicBezTo>
                    <a:cubicBezTo>
                      <a:pt x="20" y="56"/>
                      <a:pt x="13" y="57"/>
                      <a:pt x="13" y="59"/>
                    </a:cubicBezTo>
                    <a:cubicBezTo>
                      <a:pt x="13" y="61"/>
                      <a:pt x="17" y="58"/>
                      <a:pt x="19" y="57"/>
                    </a:cubicBezTo>
                    <a:cubicBezTo>
                      <a:pt x="21" y="56"/>
                      <a:pt x="18" y="62"/>
                      <a:pt x="22" y="62"/>
                    </a:cubicBezTo>
                    <a:cubicBezTo>
                      <a:pt x="26" y="61"/>
                      <a:pt x="25" y="55"/>
                      <a:pt x="27" y="55"/>
                    </a:cubicBezTo>
                    <a:cubicBezTo>
                      <a:pt x="28" y="56"/>
                      <a:pt x="26" y="58"/>
                      <a:pt x="27" y="61"/>
                    </a:cubicBezTo>
                    <a:cubicBezTo>
                      <a:pt x="29" y="63"/>
                      <a:pt x="24" y="67"/>
                      <a:pt x="25" y="69"/>
                    </a:cubicBezTo>
                    <a:cubicBezTo>
                      <a:pt x="25" y="71"/>
                      <a:pt x="33" y="71"/>
                      <a:pt x="36" y="68"/>
                    </a:cubicBezTo>
                    <a:cubicBezTo>
                      <a:pt x="39" y="65"/>
                      <a:pt x="40" y="68"/>
                      <a:pt x="38" y="70"/>
                    </a:cubicBezTo>
                    <a:cubicBezTo>
                      <a:pt x="36" y="73"/>
                      <a:pt x="37" y="75"/>
                      <a:pt x="39" y="75"/>
                    </a:cubicBezTo>
                    <a:cubicBezTo>
                      <a:pt x="42" y="76"/>
                      <a:pt x="43" y="76"/>
                      <a:pt x="42" y="78"/>
                    </a:cubicBezTo>
                    <a:cubicBezTo>
                      <a:pt x="41" y="80"/>
                      <a:pt x="42" y="84"/>
                      <a:pt x="41" y="86"/>
                    </a:cubicBezTo>
                    <a:cubicBezTo>
                      <a:pt x="40" y="87"/>
                      <a:pt x="33" y="87"/>
                      <a:pt x="33" y="86"/>
                    </a:cubicBezTo>
                    <a:cubicBezTo>
                      <a:pt x="32" y="85"/>
                      <a:pt x="29" y="86"/>
                      <a:pt x="30" y="87"/>
                    </a:cubicBezTo>
                    <a:cubicBezTo>
                      <a:pt x="31" y="89"/>
                      <a:pt x="28" y="91"/>
                      <a:pt x="28" y="92"/>
                    </a:cubicBezTo>
                    <a:cubicBezTo>
                      <a:pt x="28" y="94"/>
                      <a:pt x="32" y="93"/>
                      <a:pt x="33" y="95"/>
                    </a:cubicBezTo>
                    <a:cubicBezTo>
                      <a:pt x="33" y="97"/>
                      <a:pt x="29" y="100"/>
                      <a:pt x="25" y="101"/>
                    </a:cubicBezTo>
                    <a:cubicBezTo>
                      <a:pt x="20" y="102"/>
                      <a:pt x="26" y="106"/>
                      <a:pt x="28" y="104"/>
                    </a:cubicBezTo>
                    <a:cubicBezTo>
                      <a:pt x="30" y="103"/>
                      <a:pt x="30" y="105"/>
                      <a:pt x="33" y="105"/>
                    </a:cubicBezTo>
                    <a:cubicBezTo>
                      <a:pt x="36" y="105"/>
                      <a:pt x="38" y="108"/>
                      <a:pt x="41" y="106"/>
                    </a:cubicBezTo>
                    <a:cubicBezTo>
                      <a:pt x="45" y="105"/>
                      <a:pt x="44" y="106"/>
                      <a:pt x="42" y="108"/>
                    </a:cubicBezTo>
                    <a:cubicBezTo>
                      <a:pt x="39" y="110"/>
                      <a:pt x="35" y="108"/>
                      <a:pt x="33" y="110"/>
                    </a:cubicBezTo>
                    <a:cubicBezTo>
                      <a:pt x="31" y="111"/>
                      <a:pt x="21" y="120"/>
                      <a:pt x="23" y="122"/>
                    </a:cubicBezTo>
                    <a:cubicBezTo>
                      <a:pt x="24" y="124"/>
                      <a:pt x="25" y="120"/>
                      <a:pt x="29" y="119"/>
                    </a:cubicBezTo>
                    <a:cubicBezTo>
                      <a:pt x="32" y="117"/>
                      <a:pt x="33" y="120"/>
                      <a:pt x="35" y="120"/>
                    </a:cubicBezTo>
                    <a:cubicBezTo>
                      <a:pt x="37" y="120"/>
                      <a:pt x="37" y="116"/>
                      <a:pt x="38" y="117"/>
                    </a:cubicBezTo>
                    <a:cubicBezTo>
                      <a:pt x="40" y="117"/>
                      <a:pt x="41" y="115"/>
                      <a:pt x="44" y="116"/>
                    </a:cubicBezTo>
                    <a:cubicBezTo>
                      <a:pt x="47" y="116"/>
                      <a:pt x="49" y="115"/>
                      <a:pt x="50" y="114"/>
                    </a:cubicBezTo>
                    <a:cubicBezTo>
                      <a:pt x="52" y="113"/>
                      <a:pt x="56" y="116"/>
                      <a:pt x="57" y="115"/>
                    </a:cubicBezTo>
                    <a:cubicBezTo>
                      <a:pt x="58" y="115"/>
                      <a:pt x="63" y="114"/>
                      <a:pt x="66" y="114"/>
                    </a:cubicBezTo>
                    <a:cubicBezTo>
                      <a:pt x="68" y="114"/>
                      <a:pt x="75" y="111"/>
                      <a:pt x="77" y="109"/>
                    </a:cubicBezTo>
                    <a:cubicBezTo>
                      <a:pt x="79" y="107"/>
                      <a:pt x="76" y="107"/>
                      <a:pt x="73" y="107"/>
                    </a:cubicBezTo>
                    <a:cubicBezTo>
                      <a:pt x="71" y="108"/>
                      <a:pt x="72" y="105"/>
                      <a:pt x="74" y="103"/>
                    </a:cubicBezTo>
                    <a:cubicBezTo>
                      <a:pt x="77" y="100"/>
                      <a:pt x="81" y="99"/>
                      <a:pt x="81" y="95"/>
                    </a:cubicBezTo>
                    <a:close/>
                    <a:moveTo>
                      <a:pt x="9" y="35"/>
                    </a:moveTo>
                    <a:cubicBezTo>
                      <a:pt x="13" y="35"/>
                      <a:pt x="16" y="30"/>
                      <a:pt x="15" y="28"/>
                    </a:cubicBezTo>
                    <a:cubicBezTo>
                      <a:pt x="13" y="27"/>
                      <a:pt x="7" y="35"/>
                      <a:pt x="9" y="35"/>
                    </a:cubicBezTo>
                    <a:close/>
                    <a:moveTo>
                      <a:pt x="55" y="10"/>
                    </a:moveTo>
                    <a:cubicBezTo>
                      <a:pt x="57" y="7"/>
                      <a:pt x="60" y="0"/>
                      <a:pt x="57" y="1"/>
                    </a:cubicBezTo>
                    <a:cubicBezTo>
                      <a:pt x="54" y="1"/>
                      <a:pt x="54" y="10"/>
                      <a:pt x="55" y="1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43" name="Freeform 141">
                <a:extLst>
                  <a:ext uri="{FF2B5EF4-FFF2-40B4-BE49-F238E27FC236}">
                    <a16:creationId xmlns:a16="http://schemas.microsoft.com/office/drawing/2014/main" id="{E802BB90-0670-4B71-BA36-F788E34E3626}"/>
                  </a:ext>
                </a:extLst>
              </p:cNvPr>
              <p:cNvSpPr>
                <a:spLocks noEditPoints="1"/>
              </p:cNvSpPr>
              <p:nvPr/>
            </p:nvSpPr>
            <p:spPr bwMode="auto">
              <a:xfrm>
                <a:off x="5072791" y="2866441"/>
                <a:ext cx="87831" cy="82812"/>
              </a:xfrm>
              <a:custGeom>
                <a:avLst/>
                <a:gdLst>
                  <a:gd name="T0" fmla="*/ 19 w 38"/>
                  <a:gd name="T1" fmla="*/ 13 h 36"/>
                  <a:gd name="T2" fmla="*/ 19 w 38"/>
                  <a:gd name="T3" fmla="*/ 8 h 36"/>
                  <a:gd name="T4" fmla="*/ 20 w 38"/>
                  <a:gd name="T5" fmla="*/ 1 h 36"/>
                  <a:gd name="T6" fmla="*/ 14 w 38"/>
                  <a:gd name="T7" fmla="*/ 4 h 36"/>
                  <a:gd name="T8" fmla="*/ 9 w 38"/>
                  <a:gd name="T9" fmla="*/ 6 h 36"/>
                  <a:gd name="T10" fmla="*/ 10 w 38"/>
                  <a:gd name="T11" fmla="*/ 10 h 36"/>
                  <a:gd name="T12" fmla="*/ 5 w 38"/>
                  <a:gd name="T13" fmla="*/ 8 h 36"/>
                  <a:gd name="T14" fmla="*/ 1 w 38"/>
                  <a:gd name="T15" fmla="*/ 13 h 36"/>
                  <a:gd name="T16" fmla="*/ 1 w 38"/>
                  <a:gd name="T17" fmla="*/ 23 h 36"/>
                  <a:gd name="T18" fmla="*/ 4 w 38"/>
                  <a:gd name="T19" fmla="*/ 30 h 36"/>
                  <a:gd name="T20" fmla="*/ 5 w 38"/>
                  <a:gd name="T21" fmla="*/ 33 h 36"/>
                  <a:gd name="T22" fmla="*/ 13 w 38"/>
                  <a:gd name="T23" fmla="*/ 34 h 36"/>
                  <a:gd name="T24" fmla="*/ 16 w 38"/>
                  <a:gd name="T25" fmla="*/ 34 h 36"/>
                  <a:gd name="T26" fmla="*/ 12 w 38"/>
                  <a:gd name="T27" fmla="*/ 30 h 36"/>
                  <a:gd name="T28" fmla="*/ 17 w 38"/>
                  <a:gd name="T29" fmla="*/ 30 h 36"/>
                  <a:gd name="T30" fmla="*/ 22 w 38"/>
                  <a:gd name="T31" fmla="*/ 30 h 36"/>
                  <a:gd name="T32" fmla="*/ 19 w 38"/>
                  <a:gd name="T33" fmla="*/ 25 h 36"/>
                  <a:gd name="T34" fmla="*/ 16 w 38"/>
                  <a:gd name="T35" fmla="*/ 25 h 36"/>
                  <a:gd name="T36" fmla="*/ 18 w 38"/>
                  <a:gd name="T37" fmla="*/ 20 h 36"/>
                  <a:gd name="T38" fmla="*/ 23 w 38"/>
                  <a:gd name="T39" fmla="*/ 17 h 36"/>
                  <a:gd name="T40" fmla="*/ 19 w 38"/>
                  <a:gd name="T41" fmla="*/ 13 h 36"/>
                  <a:gd name="T42" fmla="*/ 37 w 38"/>
                  <a:gd name="T43" fmla="*/ 20 h 36"/>
                  <a:gd name="T44" fmla="*/ 35 w 38"/>
                  <a:gd name="T45" fmla="*/ 22 h 36"/>
                  <a:gd name="T46" fmla="*/ 32 w 38"/>
                  <a:gd name="T47" fmla="*/ 20 h 36"/>
                  <a:gd name="T48" fmla="*/ 27 w 38"/>
                  <a:gd name="T49" fmla="*/ 23 h 36"/>
                  <a:gd name="T50" fmla="*/ 30 w 38"/>
                  <a:gd name="T51" fmla="*/ 30 h 36"/>
                  <a:gd name="T52" fmla="*/ 27 w 38"/>
                  <a:gd name="T53" fmla="*/ 32 h 36"/>
                  <a:gd name="T54" fmla="*/ 30 w 38"/>
                  <a:gd name="T55" fmla="*/ 36 h 36"/>
                  <a:gd name="T56" fmla="*/ 35 w 38"/>
                  <a:gd name="T57" fmla="*/ 29 h 36"/>
                  <a:gd name="T58" fmla="*/ 37 w 38"/>
                  <a:gd name="T59"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 h="36">
                    <a:moveTo>
                      <a:pt x="19" y="13"/>
                    </a:moveTo>
                    <a:cubicBezTo>
                      <a:pt x="18" y="13"/>
                      <a:pt x="18" y="9"/>
                      <a:pt x="19" y="8"/>
                    </a:cubicBezTo>
                    <a:cubicBezTo>
                      <a:pt x="20" y="6"/>
                      <a:pt x="21" y="2"/>
                      <a:pt x="20" y="1"/>
                    </a:cubicBezTo>
                    <a:cubicBezTo>
                      <a:pt x="19" y="0"/>
                      <a:pt x="14" y="1"/>
                      <a:pt x="14" y="4"/>
                    </a:cubicBezTo>
                    <a:cubicBezTo>
                      <a:pt x="14" y="7"/>
                      <a:pt x="10" y="6"/>
                      <a:pt x="9" y="6"/>
                    </a:cubicBezTo>
                    <a:cubicBezTo>
                      <a:pt x="8" y="7"/>
                      <a:pt x="11" y="9"/>
                      <a:pt x="10" y="10"/>
                    </a:cubicBezTo>
                    <a:cubicBezTo>
                      <a:pt x="8" y="11"/>
                      <a:pt x="8" y="8"/>
                      <a:pt x="5" y="8"/>
                    </a:cubicBezTo>
                    <a:cubicBezTo>
                      <a:pt x="3" y="7"/>
                      <a:pt x="2" y="11"/>
                      <a:pt x="1" y="13"/>
                    </a:cubicBezTo>
                    <a:cubicBezTo>
                      <a:pt x="0" y="15"/>
                      <a:pt x="1" y="20"/>
                      <a:pt x="1" y="23"/>
                    </a:cubicBezTo>
                    <a:cubicBezTo>
                      <a:pt x="1" y="25"/>
                      <a:pt x="5" y="27"/>
                      <a:pt x="4" y="30"/>
                    </a:cubicBezTo>
                    <a:cubicBezTo>
                      <a:pt x="4" y="31"/>
                      <a:pt x="4" y="32"/>
                      <a:pt x="5" y="33"/>
                    </a:cubicBezTo>
                    <a:cubicBezTo>
                      <a:pt x="8" y="33"/>
                      <a:pt x="11" y="33"/>
                      <a:pt x="13" y="34"/>
                    </a:cubicBezTo>
                    <a:cubicBezTo>
                      <a:pt x="13" y="34"/>
                      <a:pt x="14" y="34"/>
                      <a:pt x="16" y="34"/>
                    </a:cubicBezTo>
                    <a:cubicBezTo>
                      <a:pt x="15" y="32"/>
                      <a:pt x="12" y="31"/>
                      <a:pt x="12" y="30"/>
                    </a:cubicBezTo>
                    <a:cubicBezTo>
                      <a:pt x="13" y="28"/>
                      <a:pt x="15" y="29"/>
                      <a:pt x="17" y="30"/>
                    </a:cubicBezTo>
                    <a:cubicBezTo>
                      <a:pt x="18" y="32"/>
                      <a:pt x="22" y="32"/>
                      <a:pt x="22" y="30"/>
                    </a:cubicBezTo>
                    <a:cubicBezTo>
                      <a:pt x="22" y="29"/>
                      <a:pt x="22" y="24"/>
                      <a:pt x="19" y="25"/>
                    </a:cubicBezTo>
                    <a:cubicBezTo>
                      <a:pt x="17" y="26"/>
                      <a:pt x="17" y="26"/>
                      <a:pt x="16" y="25"/>
                    </a:cubicBezTo>
                    <a:cubicBezTo>
                      <a:pt x="15" y="24"/>
                      <a:pt x="17" y="22"/>
                      <a:pt x="18" y="20"/>
                    </a:cubicBezTo>
                    <a:cubicBezTo>
                      <a:pt x="19" y="18"/>
                      <a:pt x="23" y="19"/>
                      <a:pt x="23" y="17"/>
                    </a:cubicBezTo>
                    <a:cubicBezTo>
                      <a:pt x="24" y="15"/>
                      <a:pt x="20" y="14"/>
                      <a:pt x="19" y="13"/>
                    </a:cubicBezTo>
                    <a:close/>
                    <a:moveTo>
                      <a:pt x="37" y="20"/>
                    </a:moveTo>
                    <a:cubicBezTo>
                      <a:pt x="36" y="20"/>
                      <a:pt x="36" y="22"/>
                      <a:pt x="35" y="22"/>
                    </a:cubicBezTo>
                    <a:cubicBezTo>
                      <a:pt x="33" y="23"/>
                      <a:pt x="32" y="18"/>
                      <a:pt x="32" y="20"/>
                    </a:cubicBezTo>
                    <a:cubicBezTo>
                      <a:pt x="31" y="23"/>
                      <a:pt x="29" y="19"/>
                      <a:pt x="27" y="23"/>
                    </a:cubicBezTo>
                    <a:cubicBezTo>
                      <a:pt x="24" y="26"/>
                      <a:pt x="28" y="29"/>
                      <a:pt x="30" y="30"/>
                    </a:cubicBezTo>
                    <a:cubicBezTo>
                      <a:pt x="31" y="31"/>
                      <a:pt x="30" y="33"/>
                      <a:pt x="27" y="32"/>
                    </a:cubicBezTo>
                    <a:cubicBezTo>
                      <a:pt x="25" y="32"/>
                      <a:pt x="27" y="35"/>
                      <a:pt x="30" y="36"/>
                    </a:cubicBezTo>
                    <a:cubicBezTo>
                      <a:pt x="32" y="36"/>
                      <a:pt x="36" y="31"/>
                      <a:pt x="35" y="29"/>
                    </a:cubicBezTo>
                    <a:cubicBezTo>
                      <a:pt x="35" y="28"/>
                      <a:pt x="38" y="21"/>
                      <a:pt x="37" y="2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44" name="Freeform 142">
                <a:extLst>
                  <a:ext uri="{FF2B5EF4-FFF2-40B4-BE49-F238E27FC236}">
                    <a16:creationId xmlns:a16="http://schemas.microsoft.com/office/drawing/2014/main" id="{56555BD9-B286-4A68-A729-9E0215BB80D0}"/>
                  </a:ext>
                </a:extLst>
              </p:cNvPr>
              <p:cNvSpPr>
                <a:spLocks noEditPoints="1"/>
              </p:cNvSpPr>
              <p:nvPr/>
            </p:nvSpPr>
            <p:spPr bwMode="auto">
              <a:xfrm>
                <a:off x="5133018" y="2525155"/>
                <a:ext cx="229615" cy="406531"/>
              </a:xfrm>
              <a:custGeom>
                <a:avLst/>
                <a:gdLst>
                  <a:gd name="T0" fmla="*/ 98 w 100"/>
                  <a:gd name="T1" fmla="*/ 38 h 176"/>
                  <a:gd name="T2" fmla="*/ 96 w 100"/>
                  <a:gd name="T3" fmla="*/ 24 h 176"/>
                  <a:gd name="T4" fmla="*/ 84 w 100"/>
                  <a:gd name="T5" fmla="*/ 9 h 176"/>
                  <a:gd name="T6" fmla="*/ 70 w 100"/>
                  <a:gd name="T7" fmla="*/ 8 h 176"/>
                  <a:gd name="T8" fmla="*/ 56 w 100"/>
                  <a:gd name="T9" fmla="*/ 8 h 176"/>
                  <a:gd name="T10" fmla="*/ 48 w 100"/>
                  <a:gd name="T11" fmla="*/ 16 h 176"/>
                  <a:gd name="T12" fmla="*/ 40 w 100"/>
                  <a:gd name="T13" fmla="*/ 27 h 176"/>
                  <a:gd name="T14" fmla="*/ 34 w 100"/>
                  <a:gd name="T15" fmla="*/ 37 h 176"/>
                  <a:gd name="T16" fmla="*/ 26 w 100"/>
                  <a:gd name="T17" fmla="*/ 43 h 176"/>
                  <a:gd name="T18" fmla="*/ 21 w 100"/>
                  <a:gd name="T19" fmla="*/ 61 h 176"/>
                  <a:gd name="T20" fmla="*/ 22 w 100"/>
                  <a:gd name="T21" fmla="*/ 70 h 176"/>
                  <a:gd name="T22" fmla="*/ 9 w 100"/>
                  <a:gd name="T23" fmla="*/ 75 h 176"/>
                  <a:gd name="T24" fmla="*/ 8 w 100"/>
                  <a:gd name="T25" fmla="*/ 91 h 176"/>
                  <a:gd name="T26" fmla="*/ 13 w 100"/>
                  <a:gd name="T27" fmla="*/ 105 h 176"/>
                  <a:gd name="T28" fmla="*/ 11 w 100"/>
                  <a:gd name="T29" fmla="*/ 113 h 176"/>
                  <a:gd name="T30" fmla="*/ 6 w 100"/>
                  <a:gd name="T31" fmla="*/ 122 h 176"/>
                  <a:gd name="T32" fmla="*/ 3 w 100"/>
                  <a:gd name="T33" fmla="*/ 134 h 176"/>
                  <a:gd name="T34" fmla="*/ 0 w 100"/>
                  <a:gd name="T35" fmla="*/ 134 h 176"/>
                  <a:gd name="T36" fmla="*/ 6 w 100"/>
                  <a:gd name="T37" fmla="*/ 151 h 176"/>
                  <a:gd name="T38" fmla="*/ 12 w 100"/>
                  <a:gd name="T39" fmla="*/ 164 h 176"/>
                  <a:gd name="T40" fmla="*/ 15 w 100"/>
                  <a:gd name="T41" fmla="*/ 175 h 176"/>
                  <a:gd name="T42" fmla="*/ 24 w 100"/>
                  <a:gd name="T43" fmla="*/ 170 h 176"/>
                  <a:gd name="T44" fmla="*/ 33 w 100"/>
                  <a:gd name="T45" fmla="*/ 167 h 176"/>
                  <a:gd name="T46" fmla="*/ 41 w 100"/>
                  <a:gd name="T47" fmla="*/ 164 h 176"/>
                  <a:gd name="T48" fmla="*/ 42 w 100"/>
                  <a:gd name="T49" fmla="*/ 157 h 176"/>
                  <a:gd name="T50" fmla="*/ 43 w 100"/>
                  <a:gd name="T51" fmla="*/ 140 h 176"/>
                  <a:gd name="T52" fmla="*/ 55 w 100"/>
                  <a:gd name="T53" fmla="*/ 128 h 176"/>
                  <a:gd name="T54" fmla="*/ 52 w 100"/>
                  <a:gd name="T55" fmla="*/ 113 h 176"/>
                  <a:gd name="T56" fmla="*/ 46 w 100"/>
                  <a:gd name="T57" fmla="*/ 103 h 176"/>
                  <a:gd name="T58" fmla="*/ 51 w 100"/>
                  <a:gd name="T59" fmla="*/ 89 h 176"/>
                  <a:gd name="T60" fmla="*/ 60 w 100"/>
                  <a:gd name="T61" fmla="*/ 79 h 176"/>
                  <a:gd name="T62" fmla="*/ 80 w 100"/>
                  <a:gd name="T63" fmla="*/ 65 h 176"/>
                  <a:gd name="T64" fmla="*/ 82 w 100"/>
                  <a:gd name="T65" fmla="*/ 51 h 176"/>
                  <a:gd name="T66" fmla="*/ 96 w 100"/>
                  <a:gd name="T67" fmla="*/ 46 h 176"/>
                  <a:gd name="T68" fmla="*/ 99 w 100"/>
                  <a:gd name="T69" fmla="*/ 42 h 176"/>
                  <a:gd name="T70" fmla="*/ 54 w 100"/>
                  <a:gd name="T71" fmla="*/ 1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6">
                    <a:moveTo>
                      <a:pt x="99" y="42"/>
                    </a:moveTo>
                    <a:cubicBezTo>
                      <a:pt x="98" y="41"/>
                      <a:pt x="96" y="38"/>
                      <a:pt x="98" y="38"/>
                    </a:cubicBezTo>
                    <a:cubicBezTo>
                      <a:pt x="100" y="38"/>
                      <a:pt x="100" y="32"/>
                      <a:pt x="98" y="31"/>
                    </a:cubicBezTo>
                    <a:cubicBezTo>
                      <a:pt x="96" y="30"/>
                      <a:pt x="98" y="25"/>
                      <a:pt x="96" y="24"/>
                    </a:cubicBezTo>
                    <a:cubicBezTo>
                      <a:pt x="94" y="23"/>
                      <a:pt x="95" y="19"/>
                      <a:pt x="96" y="16"/>
                    </a:cubicBezTo>
                    <a:cubicBezTo>
                      <a:pt x="96" y="13"/>
                      <a:pt x="89" y="11"/>
                      <a:pt x="84" y="9"/>
                    </a:cubicBezTo>
                    <a:cubicBezTo>
                      <a:pt x="80" y="7"/>
                      <a:pt x="78" y="4"/>
                      <a:pt x="75" y="2"/>
                    </a:cubicBezTo>
                    <a:cubicBezTo>
                      <a:pt x="71" y="0"/>
                      <a:pt x="70" y="5"/>
                      <a:pt x="70" y="8"/>
                    </a:cubicBezTo>
                    <a:cubicBezTo>
                      <a:pt x="70" y="11"/>
                      <a:pt x="67" y="12"/>
                      <a:pt x="65" y="10"/>
                    </a:cubicBezTo>
                    <a:cubicBezTo>
                      <a:pt x="63" y="8"/>
                      <a:pt x="60" y="10"/>
                      <a:pt x="56" y="8"/>
                    </a:cubicBezTo>
                    <a:cubicBezTo>
                      <a:pt x="53" y="7"/>
                      <a:pt x="55" y="12"/>
                      <a:pt x="55" y="14"/>
                    </a:cubicBezTo>
                    <a:cubicBezTo>
                      <a:pt x="55" y="16"/>
                      <a:pt x="51" y="16"/>
                      <a:pt x="48" y="16"/>
                    </a:cubicBezTo>
                    <a:cubicBezTo>
                      <a:pt x="46" y="16"/>
                      <a:pt x="42" y="18"/>
                      <a:pt x="42" y="21"/>
                    </a:cubicBezTo>
                    <a:cubicBezTo>
                      <a:pt x="42" y="24"/>
                      <a:pt x="39" y="25"/>
                      <a:pt x="40" y="27"/>
                    </a:cubicBezTo>
                    <a:cubicBezTo>
                      <a:pt x="41" y="28"/>
                      <a:pt x="40" y="30"/>
                      <a:pt x="38" y="31"/>
                    </a:cubicBezTo>
                    <a:cubicBezTo>
                      <a:pt x="37" y="32"/>
                      <a:pt x="35" y="36"/>
                      <a:pt x="34" y="37"/>
                    </a:cubicBezTo>
                    <a:cubicBezTo>
                      <a:pt x="33" y="38"/>
                      <a:pt x="35" y="40"/>
                      <a:pt x="32" y="42"/>
                    </a:cubicBezTo>
                    <a:cubicBezTo>
                      <a:pt x="30" y="43"/>
                      <a:pt x="27" y="42"/>
                      <a:pt x="26" y="43"/>
                    </a:cubicBezTo>
                    <a:cubicBezTo>
                      <a:pt x="25" y="44"/>
                      <a:pt x="26" y="47"/>
                      <a:pt x="26" y="50"/>
                    </a:cubicBezTo>
                    <a:cubicBezTo>
                      <a:pt x="26" y="54"/>
                      <a:pt x="23" y="58"/>
                      <a:pt x="21" y="61"/>
                    </a:cubicBezTo>
                    <a:cubicBezTo>
                      <a:pt x="18" y="64"/>
                      <a:pt x="21" y="65"/>
                      <a:pt x="22" y="65"/>
                    </a:cubicBezTo>
                    <a:cubicBezTo>
                      <a:pt x="24" y="65"/>
                      <a:pt x="24" y="67"/>
                      <a:pt x="22" y="70"/>
                    </a:cubicBezTo>
                    <a:cubicBezTo>
                      <a:pt x="21" y="72"/>
                      <a:pt x="19" y="70"/>
                      <a:pt x="17" y="70"/>
                    </a:cubicBezTo>
                    <a:cubicBezTo>
                      <a:pt x="16" y="70"/>
                      <a:pt x="11" y="71"/>
                      <a:pt x="9" y="75"/>
                    </a:cubicBezTo>
                    <a:cubicBezTo>
                      <a:pt x="7" y="79"/>
                      <a:pt x="8" y="81"/>
                      <a:pt x="8" y="83"/>
                    </a:cubicBezTo>
                    <a:cubicBezTo>
                      <a:pt x="9" y="85"/>
                      <a:pt x="6" y="87"/>
                      <a:pt x="8" y="91"/>
                    </a:cubicBezTo>
                    <a:cubicBezTo>
                      <a:pt x="10" y="95"/>
                      <a:pt x="8" y="96"/>
                      <a:pt x="8" y="99"/>
                    </a:cubicBezTo>
                    <a:cubicBezTo>
                      <a:pt x="8" y="102"/>
                      <a:pt x="13" y="102"/>
                      <a:pt x="13" y="105"/>
                    </a:cubicBezTo>
                    <a:cubicBezTo>
                      <a:pt x="14" y="108"/>
                      <a:pt x="12" y="109"/>
                      <a:pt x="10" y="109"/>
                    </a:cubicBezTo>
                    <a:cubicBezTo>
                      <a:pt x="9" y="109"/>
                      <a:pt x="9" y="112"/>
                      <a:pt x="11" y="113"/>
                    </a:cubicBezTo>
                    <a:cubicBezTo>
                      <a:pt x="12" y="113"/>
                      <a:pt x="12" y="119"/>
                      <a:pt x="11" y="120"/>
                    </a:cubicBezTo>
                    <a:cubicBezTo>
                      <a:pt x="10" y="122"/>
                      <a:pt x="5" y="120"/>
                      <a:pt x="6" y="122"/>
                    </a:cubicBezTo>
                    <a:cubicBezTo>
                      <a:pt x="6" y="124"/>
                      <a:pt x="5" y="127"/>
                      <a:pt x="5" y="129"/>
                    </a:cubicBezTo>
                    <a:cubicBezTo>
                      <a:pt x="5" y="130"/>
                      <a:pt x="4" y="135"/>
                      <a:pt x="3" y="134"/>
                    </a:cubicBezTo>
                    <a:cubicBezTo>
                      <a:pt x="2" y="134"/>
                      <a:pt x="1" y="134"/>
                      <a:pt x="0" y="134"/>
                    </a:cubicBezTo>
                    <a:cubicBezTo>
                      <a:pt x="0" y="134"/>
                      <a:pt x="0" y="134"/>
                      <a:pt x="0" y="134"/>
                    </a:cubicBezTo>
                    <a:cubicBezTo>
                      <a:pt x="0" y="137"/>
                      <a:pt x="1" y="140"/>
                      <a:pt x="4" y="143"/>
                    </a:cubicBezTo>
                    <a:cubicBezTo>
                      <a:pt x="6" y="145"/>
                      <a:pt x="4" y="148"/>
                      <a:pt x="6" y="151"/>
                    </a:cubicBezTo>
                    <a:cubicBezTo>
                      <a:pt x="9" y="154"/>
                      <a:pt x="8" y="156"/>
                      <a:pt x="11" y="158"/>
                    </a:cubicBezTo>
                    <a:cubicBezTo>
                      <a:pt x="13" y="160"/>
                      <a:pt x="13" y="161"/>
                      <a:pt x="12" y="164"/>
                    </a:cubicBezTo>
                    <a:cubicBezTo>
                      <a:pt x="11" y="167"/>
                      <a:pt x="14" y="166"/>
                      <a:pt x="14" y="168"/>
                    </a:cubicBezTo>
                    <a:cubicBezTo>
                      <a:pt x="15" y="170"/>
                      <a:pt x="14" y="173"/>
                      <a:pt x="15" y="175"/>
                    </a:cubicBezTo>
                    <a:cubicBezTo>
                      <a:pt x="15" y="176"/>
                      <a:pt x="17" y="175"/>
                      <a:pt x="21" y="175"/>
                    </a:cubicBezTo>
                    <a:cubicBezTo>
                      <a:pt x="25" y="174"/>
                      <a:pt x="24" y="172"/>
                      <a:pt x="24" y="170"/>
                    </a:cubicBezTo>
                    <a:cubicBezTo>
                      <a:pt x="24" y="168"/>
                      <a:pt x="26" y="169"/>
                      <a:pt x="26" y="167"/>
                    </a:cubicBezTo>
                    <a:cubicBezTo>
                      <a:pt x="27" y="166"/>
                      <a:pt x="30" y="165"/>
                      <a:pt x="33" y="167"/>
                    </a:cubicBezTo>
                    <a:cubicBezTo>
                      <a:pt x="36" y="168"/>
                      <a:pt x="37" y="166"/>
                      <a:pt x="38" y="163"/>
                    </a:cubicBezTo>
                    <a:cubicBezTo>
                      <a:pt x="38" y="160"/>
                      <a:pt x="40" y="163"/>
                      <a:pt x="41" y="164"/>
                    </a:cubicBezTo>
                    <a:cubicBezTo>
                      <a:pt x="41" y="165"/>
                      <a:pt x="44" y="160"/>
                      <a:pt x="45" y="156"/>
                    </a:cubicBezTo>
                    <a:cubicBezTo>
                      <a:pt x="46" y="153"/>
                      <a:pt x="45" y="154"/>
                      <a:pt x="42" y="157"/>
                    </a:cubicBezTo>
                    <a:cubicBezTo>
                      <a:pt x="39" y="160"/>
                      <a:pt x="41" y="154"/>
                      <a:pt x="42" y="151"/>
                    </a:cubicBezTo>
                    <a:cubicBezTo>
                      <a:pt x="43" y="149"/>
                      <a:pt x="43" y="142"/>
                      <a:pt x="43" y="140"/>
                    </a:cubicBezTo>
                    <a:cubicBezTo>
                      <a:pt x="44" y="138"/>
                      <a:pt x="44" y="136"/>
                      <a:pt x="48" y="135"/>
                    </a:cubicBezTo>
                    <a:cubicBezTo>
                      <a:pt x="51" y="134"/>
                      <a:pt x="56" y="130"/>
                      <a:pt x="55" y="128"/>
                    </a:cubicBezTo>
                    <a:cubicBezTo>
                      <a:pt x="54" y="127"/>
                      <a:pt x="60" y="124"/>
                      <a:pt x="60" y="122"/>
                    </a:cubicBezTo>
                    <a:cubicBezTo>
                      <a:pt x="60" y="120"/>
                      <a:pt x="54" y="114"/>
                      <a:pt x="52" y="113"/>
                    </a:cubicBezTo>
                    <a:cubicBezTo>
                      <a:pt x="50" y="112"/>
                      <a:pt x="46" y="113"/>
                      <a:pt x="47" y="112"/>
                    </a:cubicBezTo>
                    <a:cubicBezTo>
                      <a:pt x="47" y="110"/>
                      <a:pt x="46" y="105"/>
                      <a:pt x="46" y="103"/>
                    </a:cubicBezTo>
                    <a:cubicBezTo>
                      <a:pt x="45" y="100"/>
                      <a:pt x="49" y="97"/>
                      <a:pt x="49" y="95"/>
                    </a:cubicBezTo>
                    <a:cubicBezTo>
                      <a:pt x="49" y="92"/>
                      <a:pt x="48" y="90"/>
                      <a:pt x="51" y="89"/>
                    </a:cubicBezTo>
                    <a:cubicBezTo>
                      <a:pt x="53" y="88"/>
                      <a:pt x="52" y="86"/>
                      <a:pt x="55" y="85"/>
                    </a:cubicBezTo>
                    <a:cubicBezTo>
                      <a:pt x="58" y="84"/>
                      <a:pt x="57" y="80"/>
                      <a:pt x="60" y="79"/>
                    </a:cubicBezTo>
                    <a:cubicBezTo>
                      <a:pt x="63" y="77"/>
                      <a:pt x="64" y="76"/>
                      <a:pt x="68" y="74"/>
                    </a:cubicBezTo>
                    <a:cubicBezTo>
                      <a:pt x="72" y="72"/>
                      <a:pt x="79" y="68"/>
                      <a:pt x="80" y="65"/>
                    </a:cubicBezTo>
                    <a:cubicBezTo>
                      <a:pt x="81" y="63"/>
                      <a:pt x="76" y="60"/>
                      <a:pt x="79" y="57"/>
                    </a:cubicBezTo>
                    <a:cubicBezTo>
                      <a:pt x="83" y="55"/>
                      <a:pt x="80" y="52"/>
                      <a:pt x="82" y="51"/>
                    </a:cubicBezTo>
                    <a:cubicBezTo>
                      <a:pt x="85" y="50"/>
                      <a:pt x="86" y="49"/>
                      <a:pt x="88" y="47"/>
                    </a:cubicBezTo>
                    <a:cubicBezTo>
                      <a:pt x="89" y="45"/>
                      <a:pt x="92" y="46"/>
                      <a:pt x="96" y="46"/>
                    </a:cubicBezTo>
                    <a:cubicBezTo>
                      <a:pt x="98" y="46"/>
                      <a:pt x="99" y="46"/>
                      <a:pt x="100" y="46"/>
                    </a:cubicBezTo>
                    <a:cubicBezTo>
                      <a:pt x="100" y="44"/>
                      <a:pt x="100" y="43"/>
                      <a:pt x="99" y="42"/>
                    </a:cubicBezTo>
                    <a:close/>
                    <a:moveTo>
                      <a:pt x="59" y="147"/>
                    </a:moveTo>
                    <a:cubicBezTo>
                      <a:pt x="55" y="147"/>
                      <a:pt x="52" y="156"/>
                      <a:pt x="54" y="157"/>
                    </a:cubicBezTo>
                    <a:cubicBezTo>
                      <a:pt x="55" y="158"/>
                      <a:pt x="64" y="146"/>
                      <a:pt x="59" y="14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45" name="Freeform 143">
                <a:extLst>
                  <a:ext uri="{FF2B5EF4-FFF2-40B4-BE49-F238E27FC236}">
                    <a16:creationId xmlns:a16="http://schemas.microsoft.com/office/drawing/2014/main" id="{CFBA9559-8011-4DCA-A98E-C7843FFF5331}"/>
                  </a:ext>
                </a:extLst>
              </p:cNvPr>
              <p:cNvSpPr>
                <a:spLocks noEditPoints="1"/>
              </p:cNvSpPr>
              <p:nvPr/>
            </p:nvSpPr>
            <p:spPr bwMode="auto">
              <a:xfrm>
                <a:off x="5323736" y="2813742"/>
                <a:ext cx="115435" cy="55208"/>
              </a:xfrm>
              <a:custGeom>
                <a:avLst/>
                <a:gdLst>
                  <a:gd name="T0" fmla="*/ 47 w 50"/>
                  <a:gd name="T1" fmla="*/ 6 h 24"/>
                  <a:gd name="T2" fmla="*/ 48 w 50"/>
                  <a:gd name="T3" fmla="*/ 1 h 24"/>
                  <a:gd name="T4" fmla="*/ 46 w 50"/>
                  <a:gd name="T5" fmla="*/ 2 h 24"/>
                  <a:gd name="T6" fmla="*/ 31 w 50"/>
                  <a:gd name="T7" fmla="*/ 0 h 24"/>
                  <a:gd name="T8" fmla="*/ 16 w 50"/>
                  <a:gd name="T9" fmla="*/ 3 h 24"/>
                  <a:gd name="T10" fmla="*/ 11 w 50"/>
                  <a:gd name="T11" fmla="*/ 8 h 24"/>
                  <a:gd name="T12" fmla="*/ 13 w 50"/>
                  <a:gd name="T13" fmla="*/ 13 h 24"/>
                  <a:gd name="T14" fmla="*/ 18 w 50"/>
                  <a:gd name="T15" fmla="*/ 16 h 24"/>
                  <a:gd name="T16" fmla="*/ 19 w 50"/>
                  <a:gd name="T17" fmla="*/ 19 h 24"/>
                  <a:gd name="T18" fmla="*/ 19 w 50"/>
                  <a:gd name="T19" fmla="*/ 19 h 24"/>
                  <a:gd name="T20" fmla="*/ 28 w 50"/>
                  <a:gd name="T21" fmla="*/ 19 h 24"/>
                  <a:gd name="T22" fmla="*/ 36 w 50"/>
                  <a:gd name="T23" fmla="*/ 24 h 24"/>
                  <a:gd name="T24" fmla="*/ 44 w 50"/>
                  <a:gd name="T25" fmla="*/ 24 h 24"/>
                  <a:gd name="T26" fmla="*/ 44 w 50"/>
                  <a:gd name="T27" fmla="*/ 22 h 24"/>
                  <a:gd name="T28" fmla="*/ 46 w 50"/>
                  <a:gd name="T29" fmla="*/ 19 h 24"/>
                  <a:gd name="T30" fmla="*/ 44 w 50"/>
                  <a:gd name="T31" fmla="*/ 15 h 24"/>
                  <a:gd name="T32" fmla="*/ 44 w 50"/>
                  <a:gd name="T33" fmla="*/ 11 h 24"/>
                  <a:gd name="T34" fmla="*/ 47 w 50"/>
                  <a:gd name="T35" fmla="*/ 6 h 24"/>
                  <a:gd name="T36" fmla="*/ 4 w 50"/>
                  <a:gd name="T37" fmla="*/ 12 h 24"/>
                  <a:gd name="T38" fmla="*/ 1 w 50"/>
                  <a:gd name="T39" fmla="*/ 19 h 24"/>
                  <a:gd name="T40" fmla="*/ 10 w 50"/>
                  <a:gd name="T41" fmla="*/ 14 h 24"/>
                  <a:gd name="T42" fmla="*/ 4 w 50"/>
                  <a:gd name="T43" fmla="*/ 12 h 24"/>
                  <a:gd name="T44" fmla="*/ 8 w 50"/>
                  <a:gd name="T45" fmla="*/ 9 h 24"/>
                  <a:gd name="T46" fmla="*/ 3 w 50"/>
                  <a:gd name="T47" fmla="*/ 9 h 24"/>
                  <a:gd name="T48" fmla="*/ 8 w 50"/>
                  <a:gd name="T49"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24">
                    <a:moveTo>
                      <a:pt x="47" y="6"/>
                    </a:moveTo>
                    <a:cubicBezTo>
                      <a:pt x="48" y="4"/>
                      <a:pt x="50" y="4"/>
                      <a:pt x="48" y="1"/>
                    </a:cubicBezTo>
                    <a:cubicBezTo>
                      <a:pt x="48" y="1"/>
                      <a:pt x="47" y="2"/>
                      <a:pt x="46" y="2"/>
                    </a:cubicBezTo>
                    <a:cubicBezTo>
                      <a:pt x="43" y="3"/>
                      <a:pt x="35" y="0"/>
                      <a:pt x="31" y="0"/>
                    </a:cubicBezTo>
                    <a:cubicBezTo>
                      <a:pt x="27" y="1"/>
                      <a:pt x="18" y="1"/>
                      <a:pt x="16" y="3"/>
                    </a:cubicBezTo>
                    <a:cubicBezTo>
                      <a:pt x="14" y="6"/>
                      <a:pt x="9" y="6"/>
                      <a:pt x="11" y="8"/>
                    </a:cubicBezTo>
                    <a:cubicBezTo>
                      <a:pt x="14" y="10"/>
                      <a:pt x="11" y="11"/>
                      <a:pt x="13" y="13"/>
                    </a:cubicBezTo>
                    <a:cubicBezTo>
                      <a:pt x="15" y="15"/>
                      <a:pt x="16" y="16"/>
                      <a:pt x="18" y="16"/>
                    </a:cubicBezTo>
                    <a:cubicBezTo>
                      <a:pt x="20" y="15"/>
                      <a:pt x="22" y="17"/>
                      <a:pt x="19" y="19"/>
                    </a:cubicBezTo>
                    <a:cubicBezTo>
                      <a:pt x="19" y="19"/>
                      <a:pt x="19" y="19"/>
                      <a:pt x="19" y="19"/>
                    </a:cubicBezTo>
                    <a:cubicBezTo>
                      <a:pt x="23" y="19"/>
                      <a:pt x="27" y="19"/>
                      <a:pt x="28" y="19"/>
                    </a:cubicBezTo>
                    <a:cubicBezTo>
                      <a:pt x="29" y="20"/>
                      <a:pt x="35" y="24"/>
                      <a:pt x="36" y="24"/>
                    </a:cubicBezTo>
                    <a:cubicBezTo>
                      <a:pt x="37" y="24"/>
                      <a:pt x="41" y="24"/>
                      <a:pt x="44" y="24"/>
                    </a:cubicBezTo>
                    <a:cubicBezTo>
                      <a:pt x="43" y="23"/>
                      <a:pt x="43" y="23"/>
                      <a:pt x="44" y="22"/>
                    </a:cubicBezTo>
                    <a:cubicBezTo>
                      <a:pt x="45" y="21"/>
                      <a:pt x="47" y="21"/>
                      <a:pt x="46" y="19"/>
                    </a:cubicBezTo>
                    <a:cubicBezTo>
                      <a:pt x="45" y="18"/>
                      <a:pt x="45" y="17"/>
                      <a:pt x="44" y="15"/>
                    </a:cubicBezTo>
                    <a:cubicBezTo>
                      <a:pt x="44" y="13"/>
                      <a:pt x="44" y="12"/>
                      <a:pt x="44" y="11"/>
                    </a:cubicBezTo>
                    <a:cubicBezTo>
                      <a:pt x="44" y="9"/>
                      <a:pt x="45" y="9"/>
                      <a:pt x="47" y="6"/>
                    </a:cubicBezTo>
                    <a:close/>
                    <a:moveTo>
                      <a:pt x="4" y="12"/>
                    </a:moveTo>
                    <a:cubicBezTo>
                      <a:pt x="0" y="13"/>
                      <a:pt x="0" y="19"/>
                      <a:pt x="1" y="19"/>
                    </a:cubicBezTo>
                    <a:cubicBezTo>
                      <a:pt x="3" y="19"/>
                      <a:pt x="8" y="15"/>
                      <a:pt x="10" y="14"/>
                    </a:cubicBezTo>
                    <a:cubicBezTo>
                      <a:pt x="11" y="12"/>
                      <a:pt x="9" y="11"/>
                      <a:pt x="4" y="12"/>
                    </a:cubicBezTo>
                    <a:close/>
                    <a:moveTo>
                      <a:pt x="8" y="9"/>
                    </a:moveTo>
                    <a:cubicBezTo>
                      <a:pt x="9" y="7"/>
                      <a:pt x="1" y="8"/>
                      <a:pt x="3" y="9"/>
                    </a:cubicBezTo>
                    <a:cubicBezTo>
                      <a:pt x="4" y="11"/>
                      <a:pt x="7" y="11"/>
                      <a:pt x="8" y="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46" name="Freeform 144">
                <a:extLst>
                  <a:ext uri="{FF2B5EF4-FFF2-40B4-BE49-F238E27FC236}">
                    <a16:creationId xmlns:a16="http://schemas.microsoft.com/office/drawing/2014/main" id="{FC2E7771-172F-47EC-81B7-E1345898E0F1}"/>
                  </a:ext>
                </a:extLst>
              </p:cNvPr>
              <p:cNvSpPr>
                <a:spLocks/>
              </p:cNvSpPr>
              <p:nvPr/>
            </p:nvSpPr>
            <p:spPr bwMode="auto">
              <a:xfrm>
                <a:off x="5538294" y="3994439"/>
                <a:ext cx="148058" cy="181935"/>
              </a:xfrm>
              <a:custGeom>
                <a:avLst/>
                <a:gdLst>
                  <a:gd name="T0" fmla="*/ 57 w 64"/>
                  <a:gd name="T1" fmla="*/ 18 h 79"/>
                  <a:gd name="T2" fmla="*/ 61 w 64"/>
                  <a:gd name="T3" fmla="*/ 12 h 79"/>
                  <a:gd name="T4" fmla="*/ 64 w 64"/>
                  <a:gd name="T5" fmla="*/ 7 h 79"/>
                  <a:gd name="T6" fmla="*/ 60 w 64"/>
                  <a:gd name="T7" fmla="*/ 8 h 79"/>
                  <a:gd name="T8" fmla="*/ 56 w 64"/>
                  <a:gd name="T9" fmla="*/ 6 h 79"/>
                  <a:gd name="T10" fmla="*/ 50 w 64"/>
                  <a:gd name="T11" fmla="*/ 8 h 79"/>
                  <a:gd name="T12" fmla="*/ 44 w 64"/>
                  <a:gd name="T13" fmla="*/ 12 h 79"/>
                  <a:gd name="T14" fmla="*/ 35 w 64"/>
                  <a:gd name="T15" fmla="*/ 10 h 79"/>
                  <a:gd name="T16" fmla="*/ 26 w 64"/>
                  <a:gd name="T17" fmla="*/ 5 h 79"/>
                  <a:gd name="T18" fmla="*/ 17 w 64"/>
                  <a:gd name="T19" fmla="*/ 3 h 79"/>
                  <a:gd name="T20" fmla="*/ 13 w 64"/>
                  <a:gd name="T21" fmla="*/ 1 h 79"/>
                  <a:gd name="T22" fmla="*/ 8 w 64"/>
                  <a:gd name="T23" fmla="*/ 1 h 79"/>
                  <a:gd name="T24" fmla="*/ 2 w 64"/>
                  <a:gd name="T25" fmla="*/ 5 h 79"/>
                  <a:gd name="T26" fmla="*/ 1 w 64"/>
                  <a:gd name="T27" fmla="*/ 6 h 79"/>
                  <a:gd name="T28" fmla="*/ 4 w 64"/>
                  <a:gd name="T29" fmla="*/ 10 h 79"/>
                  <a:gd name="T30" fmla="*/ 5 w 64"/>
                  <a:gd name="T31" fmla="*/ 15 h 79"/>
                  <a:gd name="T32" fmla="*/ 8 w 64"/>
                  <a:gd name="T33" fmla="*/ 18 h 79"/>
                  <a:gd name="T34" fmla="*/ 8 w 64"/>
                  <a:gd name="T35" fmla="*/ 25 h 79"/>
                  <a:gd name="T36" fmla="*/ 3 w 64"/>
                  <a:gd name="T37" fmla="*/ 34 h 79"/>
                  <a:gd name="T38" fmla="*/ 0 w 64"/>
                  <a:gd name="T39" fmla="*/ 39 h 79"/>
                  <a:gd name="T40" fmla="*/ 5 w 64"/>
                  <a:gd name="T41" fmla="*/ 42 h 79"/>
                  <a:gd name="T42" fmla="*/ 0 w 64"/>
                  <a:gd name="T43" fmla="*/ 47 h 79"/>
                  <a:gd name="T44" fmla="*/ 0 w 64"/>
                  <a:gd name="T45" fmla="*/ 48 h 79"/>
                  <a:gd name="T46" fmla="*/ 30 w 64"/>
                  <a:gd name="T47" fmla="*/ 64 h 79"/>
                  <a:gd name="T48" fmla="*/ 30 w 64"/>
                  <a:gd name="T49" fmla="*/ 69 h 79"/>
                  <a:gd name="T50" fmla="*/ 43 w 64"/>
                  <a:gd name="T51" fmla="*/ 79 h 79"/>
                  <a:gd name="T52" fmla="*/ 51 w 64"/>
                  <a:gd name="T53" fmla="*/ 61 h 79"/>
                  <a:gd name="T54" fmla="*/ 56 w 64"/>
                  <a:gd name="T55" fmla="*/ 57 h 79"/>
                  <a:gd name="T56" fmla="*/ 61 w 64"/>
                  <a:gd name="T57" fmla="*/ 54 h 79"/>
                  <a:gd name="T58" fmla="*/ 61 w 64"/>
                  <a:gd name="T59" fmla="*/ 53 h 79"/>
                  <a:gd name="T60" fmla="*/ 57 w 64"/>
                  <a:gd name="T61" fmla="*/ 47 h 79"/>
                  <a:gd name="T62" fmla="*/ 57 w 64"/>
                  <a:gd name="T63"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79">
                    <a:moveTo>
                      <a:pt x="57" y="18"/>
                    </a:moveTo>
                    <a:cubicBezTo>
                      <a:pt x="61" y="12"/>
                      <a:pt x="61" y="12"/>
                      <a:pt x="61" y="12"/>
                    </a:cubicBezTo>
                    <a:cubicBezTo>
                      <a:pt x="64" y="7"/>
                      <a:pt x="64" y="7"/>
                      <a:pt x="64" y="7"/>
                    </a:cubicBezTo>
                    <a:cubicBezTo>
                      <a:pt x="63" y="7"/>
                      <a:pt x="61" y="8"/>
                      <a:pt x="60" y="8"/>
                    </a:cubicBezTo>
                    <a:cubicBezTo>
                      <a:pt x="59" y="9"/>
                      <a:pt x="57" y="8"/>
                      <a:pt x="56" y="6"/>
                    </a:cubicBezTo>
                    <a:cubicBezTo>
                      <a:pt x="56" y="5"/>
                      <a:pt x="52" y="6"/>
                      <a:pt x="50" y="8"/>
                    </a:cubicBezTo>
                    <a:cubicBezTo>
                      <a:pt x="47" y="9"/>
                      <a:pt x="45" y="13"/>
                      <a:pt x="44" y="12"/>
                    </a:cubicBezTo>
                    <a:cubicBezTo>
                      <a:pt x="43" y="11"/>
                      <a:pt x="37" y="10"/>
                      <a:pt x="35" y="10"/>
                    </a:cubicBezTo>
                    <a:cubicBezTo>
                      <a:pt x="33" y="10"/>
                      <a:pt x="27" y="7"/>
                      <a:pt x="26" y="5"/>
                    </a:cubicBezTo>
                    <a:cubicBezTo>
                      <a:pt x="24" y="3"/>
                      <a:pt x="19" y="4"/>
                      <a:pt x="17" y="3"/>
                    </a:cubicBezTo>
                    <a:cubicBezTo>
                      <a:pt x="16" y="3"/>
                      <a:pt x="14" y="2"/>
                      <a:pt x="13" y="1"/>
                    </a:cubicBezTo>
                    <a:cubicBezTo>
                      <a:pt x="12" y="0"/>
                      <a:pt x="10" y="0"/>
                      <a:pt x="8" y="1"/>
                    </a:cubicBezTo>
                    <a:cubicBezTo>
                      <a:pt x="6" y="1"/>
                      <a:pt x="2" y="3"/>
                      <a:pt x="2" y="5"/>
                    </a:cubicBezTo>
                    <a:cubicBezTo>
                      <a:pt x="1" y="5"/>
                      <a:pt x="1" y="6"/>
                      <a:pt x="1" y="6"/>
                    </a:cubicBezTo>
                    <a:cubicBezTo>
                      <a:pt x="4" y="10"/>
                      <a:pt x="4" y="10"/>
                      <a:pt x="4" y="10"/>
                    </a:cubicBezTo>
                    <a:cubicBezTo>
                      <a:pt x="5" y="15"/>
                      <a:pt x="5" y="15"/>
                      <a:pt x="5" y="15"/>
                    </a:cubicBezTo>
                    <a:cubicBezTo>
                      <a:pt x="8" y="18"/>
                      <a:pt x="8" y="18"/>
                      <a:pt x="8" y="18"/>
                    </a:cubicBezTo>
                    <a:cubicBezTo>
                      <a:pt x="8" y="18"/>
                      <a:pt x="8" y="21"/>
                      <a:pt x="8" y="25"/>
                    </a:cubicBezTo>
                    <a:cubicBezTo>
                      <a:pt x="7" y="28"/>
                      <a:pt x="5" y="32"/>
                      <a:pt x="3" y="34"/>
                    </a:cubicBezTo>
                    <a:cubicBezTo>
                      <a:pt x="2" y="35"/>
                      <a:pt x="1" y="37"/>
                      <a:pt x="0" y="39"/>
                    </a:cubicBezTo>
                    <a:cubicBezTo>
                      <a:pt x="3" y="40"/>
                      <a:pt x="6" y="41"/>
                      <a:pt x="5" y="42"/>
                    </a:cubicBezTo>
                    <a:cubicBezTo>
                      <a:pt x="5" y="44"/>
                      <a:pt x="0" y="43"/>
                      <a:pt x="0" y="47"/>
                    </a:cubicBezTo>
                    <a:cubicBezTo>
                      <a:pt x="0" y="48"/>
                      <a:pt x="0" y="48"/>
                      <a:pt x="0" y="48"/>
                    </a:cubicBezTo>
                    <a:cubicBezTo>
                      <a:pt x="30" y="64"/>
                      <a:pt x="30" y="64"/>
                      <a:pt x="30" y="64"/>
                    </a:cubicBezTo>
                    <a:cubicBezTo>
                      <a:pt x="30" y="69"/>
                      <a:pt x="30" y="69"/>
                      <a:pt x="30" y="69"/>
                    </a:cubicBezTo>
                    <a:cubicBezTo>
                      <a:pt x="30" y="69"/>
                      <a:pt x="37" y="74"/>
                      <a:pt x="43" y="79"/>
                    </a:cubicBezTo>
                    <a:cubicBezTo>
                      <a:pt x="46" y="71"/>
                      <a:pt x="50" y="63"/>
                      <a:pt x="51" y="61"/>
                    </a:cubicBezTo>
                    <a:cubicBezTo>
                      <a:pt x="53" y="59"/>
                      <a:pt x="55" y="59"/>
                      <a:pt x="56" y="57"/>
                    </a:cubicBezTo>
                    <a:cubicBezTo>
                      <a:pt x="58" y="55"/>
                      <a:pt x="58" y="58"/>
                      <a:pt x="61" y="54"/>
                    </a:cubicBezTo>
                    <a:cubicBezTo>
                      <a:pt x="61" y="54"/>
                      <a:pt x="61" y="54"/>
                      <a:pt x="61" y="53"/>
                    </a:cubicBezTo>
                    <a:cubicBezTo>
                      <a:pt x="57" y="47"/>
                      <a:pt x="57" y="47"/>
                      <a:pt x="57" y="47"/>
                    </a:cubicBezTo>
                    <a:lnTo>
                      <a:pt x="57" y="18"/>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47" name="Freeform 145">
                <a:extLst>
                  <a:ext uri="{FF2B5EF4-FFF2-40B4-BE49-F238E27FC236}">
                    <a16:creationId xmlns:a16="http://schemas.microsoft.com/office/drawing/2014/main" id="{1EEB1439-ED07-492A-9E07-93EF6145FEEA}"/>
                  </a:ext>
                </a:extLst>
              </p:cNvPr>
              <p:cNvSpPr>
                <a:spLocks/>
              </p:cNvSpPr>
              <p:nvPr/>
            </p:nvSpPr>
            <p:spPr bwMode="auto">
              <a:xfrm>
                <a:off x="5455482" y="4008241"/>
                <a:ext cx="101633" cy="105397"/>
              </a:xfrm>
              <a:custGeom>
                <a:avLst/>
                <a:gdLst>
                  <a:gd name="T0" fmla="*/ 41 w 44"/>
                  <a:gd name="T1" fmla="*/ 9 h 46"/>
                  <a:gd name="T2" fmla="*/ 40 w 44"/>
                  <a:gd name="T3" fmla="*/ 4 h 46"/>
                  <a:gd name="T4" fmla="*/ 37 w 44"/>
                  <a:gd name="T5" fmla="*/ 0 h 46"/>
                  <a:gd name="T6" fmla="*/ 34 w 44"/>
                  <a:gd name="T7" fmla="*/ 3 h 46"/>
                  <a:gd name="T8" fmla="*/ 29 w 44"/>
                  <a:gd name="T9" fmla="*/ 3 h 46"/>
                  <a:gd name="T10" fmla="*/ 23 w 44"/>
                  <a:gd name="T11" fmla="*/ 5 h 46"/>
                  <a:gd name="T12" fmla="*/ 18 w 44"/>
                  <a:gd name="T13" fmla="*/ 3 h 46"/>
                  <a:gd name="T14" fmla="*/ 12 w 44"/>
                  <a:gd name="T15" fmla="*/ 5 h 46"/>
                  <a:gd name="T16" fmla="*/ 11 w 44"/>
                  <a:gd name="T17" fmla="*/ 12 h 46"/>
                  <a:gd name="T18" fmla="*/ 14 w 44"/>
                  <a:gd name="T19" fmla="*/ 16 h 46"/>
                  <a:gd name="T20" fmla="*/ 11 w 44"/>
                  <a:gd name="T21" fmla="*/ 20 h 46"/>
                  <a:gd name="T22" fmla="*/ 8 w 44"/>
                  <a:gd name="T23" fmla="*/ 22 h 46"/>
                  <a:gd name="T24" fmla="*/ 5 w 44"/>
                  <a:gd name="T25" fmla="*/ 27 h 46"/>
                  <a:gd name="T26" fmla="*/ 3 w 44"/>
                  <a:gd name="T27" fmla="*/ 33 h 46"/>
                  <a:gd name="T28" fmla="*/ 2 w 44"/>
                  <a:gd name="T29" fmla="*/ 40 h 46"/>
                  <a:gd name="T30" fmla="*/ 0 w 44"/>
                  <a:gd name="T31" fmla="*/ 45 h 46"/>
                  <a:gd name="T32" fmla="*/ 4 w 44"/>
                  <a:gd name="T33" fmla="*/ 45 h 46"/>
                  <a:gd name="T34" fmla="*/ 13 w 44"/>
                  <a:gd name="T35" fmla="*/ 42 h 46"/>
                  <a:gd name="T36" fmla="*/ 19 w 44"/>
                  <a:gd name="T37" fmla="*/ 42 h 46"/>
                  <a:gd name="T38" fmla="*/ 25 w 44"/>
                  <a:gd name="T39" fmla="*/ 33 h 46"/>
                  <a:gd name="T40" fmla="*/ 36 w 44"/>
                  <a:gd name="T41" fmla="*/ 33 h 46"/>
                  <a:gd name="T42" fmla="*/ 39 w 44"/>
                  <a:gd name="T43" fmla="*/ 28 h 46"/>
                  <a:gd name="T44" fmla="*/ 44 w 44"/>
                  <a:gd name="T45" fmla="*/ 19 h 46"/>
                  <a:gd name="T46" fmla="*/ 44 w 44"/>
                  <a:gd name="T47" fmla="*/ 12 h 46"/>
                  <a:gd name="T48" fmla="*/ 41 w 44"/>
                  <a:gd name="T49"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46">
                    <a:moveTo>
                      <a:pt x="41" y="9"/>
                    </a:moveTo>
                    <a:cubicBezTo>
                      <a:pt x="40" y="4"/>
                      <a:pt x="40" y="4"/>
                      <a:pt x="40" y="4"/>
                    </a:cubicBezTo>
                    <a:cubicBezTo>
                      <a:pt x="37" y="0"/>
                      <a:pt x="37" y="0"/>
                      <a:pt x="37" y="0"/>
                    </a:cubicBezTo>
                    <a:cubicBezTo>
                      <a:pt x="35" y="1"/>
                      <a:pt x="34" y="2"/>
                      <a:pt x="34" y="3"/>
                    </a:cubicBezTo>
                    <a:cubicBezTo>
                      <a:pt x="34" y="4"/>
                      <a:pt x="30" y="4"/>
                      <a:pt x="29" y="3"/>
                    </a:cubicBezTo>
                    <a:cubicBezTo>
                      <a:pt x="27" y="2"/>
                      <a:pt x="24" y="4"/>
                      <a:pt x="23" y="5"/>
                    </a:cubicBezTo>
                    <a:cubicBezTo>
                      <a:pt x="22" y="6"/>
                      <a:pt x="20" y="3"/>
                      <a:pt x="18" y="3"/>
                    </a:cubicBezTo>
                    <a:cubicBezTo>
                      <a:pt x="16" y="3"/>
                      <a:pt x="12" y="5"/>
                      <a:pt x="12" y="5"/>
                    </a:cubicBezTo>
                    <a:cubicBezTo>
                      <a:pt x="12" y="5"/>
                      <a:pt x="11" y="10"/>
                      <a:pt x="11" y="12"/>
                    </a:cubicBezTo>
                    <a:cubicBezTo>
                      <a:pt x="11" y="14"/>
                      <a:pt x="14" y="14"/>
                      <a:pt x="14" y="16"/>
                    </a:cubicBezTo>
                    <a:cubicBezTo>
                      <a:pt x="14" y="18"/>
                      <a:pt x="12" y="19"/>
                      <a:pt x="11" y="20"/>
                    </a:cubicBezTo>
                    <a:cubicBezTo>
                      <a:pt x="11" y="21"/>
                      <a:pt x="10" y="22"/>
                      <a:pt x="8" y="22"/>
                    </a:cubicBezTo>
                    <a:cubicBezTo>
                      <a:pt x="6" y="23"/>
                      <a:pt x="6" y="26"/>
                      <a:pt x="5" y="27"/>
                    </a:cubicBezTo>
                    <a:cubicBezTo>
                      <a:pt x="4" y="28"/>
                      <a:pt x="4" y="31"/>
                      <a:pt x="3" y="33"/>
                    </a:cubicBezTo>
                    <a:cubicBezTo>
                      <a:pt x="2" y="35"/>
                      <a:pt x="2" y="37"/>
                      <a:pt x="2" y="40"/>
                    </a:cubicBezTo>
                    <a:cubicBezTo>
                      <a:pt x="2" y="41"/>
                      <a:pt x="1" y="44"/>
                      <a:pt x="0" y="45"/>
                    </a:cubicBezTo>
                    <a:cubicBezTo>
                      <a:pt x="3" y="46"/>
                      <a:pt x="3" y="45"/>
                      <a:pt x="4" y="45"/>
                    </a:cubicBezTo>
                    <a:cubicBezTo>
                      <a:pt x="6" y="44"/>
                      <a:pt x="13" y="42"/>
                      <a:pt x="13" y="42"/>
                    </a:cubicBezTo>
                    <a:cubicBezTo>
                      <a:pt x="19" y="42"/>
                      <a:pt x="19" y="42"/>
                      <a:pt x="19" y="42"/>
                    </a:cubicBezTo>
                    <a:cubicBezTo>
                      <a:pt x="21" y="37"/>
                      <a:pt x="23" y="34"/>
                      <a:pt x="25" y="33"/>
                    </a:cubicBezTo>
                    <a:cubicBezTo>
                      <a:pt x="29" y="32"/>
                      <a:pt x="33" y="32"/>
                      <a:pt x="36" y="33"/>
                    </a:cubicBezTo>
                    <a:cubicBezTo>
                      <a:pt x="37" y="31"/>
                      <a:pt x="38" y="29"/>
                      <a:pt x="39" y="28"/>
                    </a:cubicBezTo>
                    <a:cubicBezTo>
                      <a:pt x="41" y="26"/>
                      <a:pt x="43" y="22"/>
                      <a:pt x="44" y="19"/>
                    </a:cubicBezTo>
                    <a:cubicBezTo>
                      <a:pt x="44" y="15"/>
                      <a:pt x="44" y="12"/>
                      <a:pt x="44" y="12"/>
                    </a:cubicBezTo>
                    <a:lnTo>
                      <a:pt x="41" y="9"/>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48" name="Freeform 146">
                <a:extLst>
                  <a:ext uri="{FF2B5EF4-FFF2-40B4-BE49-F238E27FC236}">
                    <a16:creationId xmlns:a16="http://schemas.microsoft.com/office/drawing/2014/main" id="{193023EF-5A34-4EE1-98D9-8C3B61A0CEC2}"/>
                  </a:ext>
                </a:extLst>
              </p:cNvPr>
              <p:cNvSpPr>
                <a:spLocks/>
              </p:cNvSpPr>
              <p:nvPr/>
            </p:nvSpPr>
            <p:spPr bwMode="auto">
              <a:xfrm>
                <a:off x="5956118" y="3173848"/>
                <a:ext cx="326229" cy="190718"/>
              </a:xfrm>
              <a:custGeom>
                <a:avLst/>
                <a:gdLst>
                  <a:gd name="T0" fmla="*/ 138 w 142"/>
                  <a:gd name="T1" fmla="*/ 46 h 83"/>
                  <a:gd name="T2" fmla="*/ 127 w 142"/>
                  <a:gd name="T3" fmla="*/ 41 h 83"/>
                  <a:gd name="T4" fmla="*/ 121 w 142"/>
                  <a:gd name="T5" fmla="*/ 41 h 83"/>
                  <a:gd name="T6" fmla="*/ 113 w 142"/>
                  <a:gd name="T7" fmla="*/ 39 h 83"/>
                  <a:gd name="T8" fmla="*/ 105 w 142"/>
                  <a:gd name="T9" fmla="*/ 46 h 83"/>
                  <a:gd name="T10" fmla="*/ 101 w 142"/>
                  <a:gd name="T11" fmla="*/ 47 h 83"/>
                  <a:gd name="T12" fmla="*/ 95 w 142"/>
                  <a:gd name="T13" fmla="*/ 43 h 83"/>
                  <a:gd name="T14" fmla="*/ 88 w 142"/>
                  <a:gd name="T15" fmla="*/ 41 h 83"/>
                  <a:gd name="T16" fmla="*/ 83 w 142"/>
                  <a:gd name="T17" fmla="*/ 33 h 83"/>
                  <a:gd name="T18" fmla="*/ 81 w 142"/>
                  <a:gd name="T19" fmla="*/ 25 h 83"/>
                  <a:gd name="T20" fmla="*/ 75 w 142"/>
                  <a:gd name="T21" fmla="*/ 20 h 83"/>
                  <a:gd name="T22" fmla="*/ 59 w 142"/>
                  <a:gd name="T23" fmla="*/ 20 h 83"/>
                  <a:gd name="T24" fmla="*/ 48 w 142"/>
                  <a:gd name="T25" fmla="*/ 20 h 83"/>
                  <a:gd name="T26" fmla="*/ 39 w 142"/>
                  <a:gd name="T27" fmla="*/ 10 h 83"/>
                  <a:gd name="T28" fmla="*/ 37 w 142"/>
                  <a:gd name="T29" fmla="*/ 13 h 83"/>
                  <a:gd name="T30" fmla="*/ 27 w 142"/>
                  <a:gd name="T31" fmla="*/ 12 h 83"/>
                  <a:gd name="T32" fmla="*/ 26 w 142"/>
                  <a:gd name="T33" fmla="*/ 0 h 83"/>
                  <a:gd name="T34" fmla="*/ 22 w 142"/>
                  <a:gd name="T35" fmla="*/ 12 h 83"/>
                  <a:gd name="T36" fmla="*/ 21 w 142"/>
                  <a:gd name="T37" fmla="*/ 0 h 83"/>
                  <a:gd name="T38" fmla="*/ 1 w 142"/>
                  <a:gd name="T39" fmla="*/ 5 h 83"/>
                  <a:gd name="T40" fmla="*/ 0 w 142"/>
                  <a:gd name="T41" fmla="*/ 41 h 83"/>
                  <a:gd name="T42" fmla="*/ 0 w 142"/>
                  <a:gd name="T43" fmla="*/ 41 h 83"/>
                  <a:gd name="T44" fmla="*/ 6 w 142"/>
                  <a:gd name="T45" fmla="*/ 42 h 83"/>
                  <a:gd name="T46" fmla="*/ 8 w 142"/>
                  <a:gd name="T47" fmla="*/ 38 h 83"/>
                  <a:gd name="T48" fmla="*/ 14 w 142"/>
                  <a:gd name="T49" fmla="*/ 34 h 83"/>
                  <a:gd name="T50" fmla="*/ 17 w 142"/>
                  <a:gd name="T51" fmla="*/ 31 h 83"/>
                  <a:gd name="T52" fmla="*/ 20 w 142"/>
                  <a:gd name="T53" fmla="*/ 29 h 83"/>
                  <a:gd name="T54" fmla="*/ 26 w 142"/>
                  <a:gd name="T55" fmla="*/ 31 h 83"/>
                  <a:gd name="T56" fmla="*/ 32 w 142"/>
                  <a:gd name="T57" fmla="*/ 33 h 83"/>
                  <a:gd name="T58" fmla="*/ 35 w 142"/>
                  <a:gd name="T59" fmla="*/ 41 h 83"/>
                  <a:gd name="T60" fmla="*/ 47 w 142"/>
                  <a:gd name="T61" fmla="*/ 43 h 83"/>
                  <a:gd name="T62" fmla="*/ 50 w 142"/>
                  <a:gd name="T63" fmla="*/ 48 h 83"/>
                  <a:gd name="T64" fmla="*/ 54 w 142"/>
                  <a:gd name="T65" fmla="*/ 55 h 83"/>
                  <a:gd name="T66" fmla="*/ 62 w 142"/>
                  <a:gd name="T67" fmla="*/ 60 h 83"/>
                  <a:gd name="T68" fmla="*/ 71 w 142"/>
                  <a:gd name="T69" fmla="*/ 66 h 83"/>
                  <a:gd name="T70" fmla="*/ 80 w 142"/>
                  <a:gd name="T71" fmla="*/ 71 h 83"/>
                  <a:gd name="T72" fmla="*/ 87 w 142"/>
                  <a:gd name="T73" fmla="*/ 74 h 83"/>
                  <a:gd name="T74" fmla="*/ 87 w 142"/>
                  <a:gd name="T75" fmla="*/ 79 h 83"/>
                  <a:gd name="T76" fmla="*/ 88 w 142"/>
                  <a:gd name="T77" fmla="*/ 79 h 83"/>
                  <a:gd name="T78" fmla="*/ 95 w 142"/>
                  <a:gd name="T79" fmla="*/ 81 h 83"/>
                  <a:gd name="T80" fmla="*/ 98 w 142"/>
                  <a:gd name="T81" fmla="*/ 83 h 83"/>
                  <a:gd name="T82" fmla="*/ 101 w 142"/>
                  <a:gd name="T83" fmla="*/ 74 h 83"/>
                  <a:gd name="T84" fmla="*/ 100 w 142"/>
                  <a:gd name="T85" fmla="*/ 67 h 83"/>
                  <a:gd name="T86" fmla="*/ 95 w 142"/>
                  <a:gd name="T87" fmla="*/ 61 h 83"/>
                  <a:gd name="T88" fmla="*/ 103 w 142"/>
                  <a:gd name="T89" fmla="*/ 58 h 83"/>
                  <a:gd name="T90" fmla="*/ 105 w 142"/>
                  <a:gd name="T91" fmla="*/ 54 h 83"/>
                  <a:gd name="T92" fmla="*/ 109 w 142"/>
                  <a:gd name="T93" fmla="*/ 49 h 83"/>
                  <a:gd name="T94" fmla="*/ 115 w 142"/>
                  <a:gd name="T95" fmla="*/ 48 h 83"/>
                  <a:gd name="T96" fmla="*/ 121 w 142"/>
                  <a:gd name="T97" fmla="*/ 47 h 83"/>
                  <a:gd name="T98" fmla="*/ 118 w 142"/>
                  <a:gd name="T99" fmla="*/ 53 h 83"/>
                  <a:gd name="T100" fmla="*/ 127 w 142"/>
                  <a:gd name="T101" fmla="*/ 52 h 83"/>
                  <a:gd name="T102" fmla="*/ 135 w 142"/>
                  <a:gd name="T103" fmla="*/ 50 h 83"/>
                  <a:gd name="T104" fmla="*/ 138 w 142"/>
                  <a:gd name="T105" fmla="*/ 4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2" h="83">
                    <a:moveTo>
                      <a:pt x="138" y="46"/>
                    </a:moveTo>
                    <a:cubicBezTo>
                      <a:pt x="135" y="43"/>
                      <a:pt x="128" y="39"/>
                      <a:pt x="127" y="41"/>
                    </a:cubicBezTo>
                    <a:cubicBezTo>
                      <a:pt x="127" y="43"/>
                      <a:pt x="123" y="43"/>
                      <a:pt x="121" y="41"/>
                    </a:cubicBezTo>
                    <a:cubicBezTo>
                      <a:pt x="119" y="40"/>
                      <a:pt x="118" y="37"/>
                      <a:pt x="113" y="39"/>
                    </a:cubicBezTo>
                    <a:cubicBezTo>
                      <a:pt x="109" y="41"/>
                      <a:pt x="105" y="44"/>
                      <a:pt x="105" y="46"/>
                    </a:cubicBezTo>
                    <a:cubicBezTo>
                      <a:pt x="105" y="47"/>
                      <a:pt x="102" y="49"/>
                      <a:pt x="101" y="47"/>
                    </a:cubicBezTo>
                    <a:cubicBezTo>
                      <a:pt x="101" y="44"/>
                      <a:pt x="97" y="43"/>
                      <a:pt x="95" y="43"/>
                    </a:cubicBezTo>
                    <a:cubicBezTo>
                      <a:pt x="92" y="42"/>
                      <a:pt x="88" y="43"/>
                      <a:pt x="88" y="41"/>
                    </a:cubicBezTo>
                    <a:cubicBezTo>
                      <a:pt x="87" y="38"/>
                      <a:pt x="84" y="35"/>
                      <a:pt x="83" y="33"/>
                    </a:cubicBezTo>
                    <a:cubicBezTo>
                      <a:pt x="83" y="30"/>
                      <a:pt x="84" y="26"/>
                      <a:pt x="81" y="25"/>
                    </a:cubicBezTo>
                    <a:cubicBezTo>
                      <a:pt x="79" y="24"/>
                      <a:pt x="77" y="20"/>
                      <a:pt x="75" y="20"/>
                    </a:cubicBezTo>
                    <a:cubicBezTo>
                      <a:pt x="73" y="20"/>
                      <a:pt x="60" y="20"/>
                      <a:pt x="59" y="20"/>
                    </a:cubicBezTo>
                    <a:cubicBezTo>
                      <a:pt x="57" y="19"/>
                      <a:pt x="49" y="22"/>
                      <a:pt x="48" y="20"/>
                    </a:cubicBezTo>
                    <a:cubicBezTo>
                      <a:pt x="48" y="19"/>
                      <a:pt x="42" y="13"/>
                      <a:pt x="39" y="10"/>
                    </a:cubicBezTo>
                    <a:cubicBezTo>
                      <a:pt x="39" y="11"/>
                      <a:pt x="38" y="12"/>
                      <a:pt x="37" y="13"/>
                    </a:cubicBezTo>
                    <a:cubicBezTo>
                      <a:pt x="31" y="18"/>
                      <a:pt x="25" y="17"/>
                      <a:pt x="27" y="12"/>
                    </a:cubicBezTo>
                    <a:cubicBezTo>
                      <a:pt x="29" y="6"/>
                      <a:pt x="29" y="0"/>
                      <a:pt x="26" y="0"/>
                    </a:cubicBezTo>
                    <a:cubicBezTo>
                      <a:pt x="23" y="0"/>
                      <a:pt x="25" y="11"/>
                      <a:pt x="22" y="12"/>
                    </a:cubicBezTo>
                    <a:cubicBezTo>
                      <a:pt x="20" y="13"/>
                      <a:pt x="20" y="4"/>
                      <a:pt x="21" y="0"/>
                    </a:cubicBezTo>
                    <a:cubicBezTo>
                      <a:pt x="1" y="5"/>
                      <a:pt x="1" y="5"/>
                      <a:pt x="1" y="5"/>
                    </a:cubicBezTo>
                    <a:cubicBezTo>
                      <a:pt x="0" y="41"/>
                      <a:pt x="0" y="41"/>
                      <a:pt x="0" y="41"/>
                    </a:cubicBezTo>
                    <a:cubicBezTo>
                      <a:pt x="0" y="41"/>
                      <a:pt x="0" y="41"/>
                      <a:pt x="0" y="41"/>
                    </a:cubicBezTo>
                    <a:cubicBezTo>
                      <a:pt x="2" y="42"/>
                      <a:pt x="4" y="42"/>
                      <a:pt x="6" y="42"/>
                    </a:cubicBezTo>
                    <a:cubicBezTo>
                      <a:pt x="9" y="42"/>
                      <a:pt x="8" y="40"/>
                      <a:pt x="8" y="38"/>
                    </a:cubicBezTo>
                    <a:cubicBezTo>
                      <a:pt x="8" y="36"/>
                      <a:pt x="12" y="34"/>
                      <a:pt x="14" y="34"/>
                    </a:cubicBezTo>
                    <a:cubicBezTo>
                      <a:pt x="17" y="34"/>
                      <a:pt x="16" y="31"/>
                      <a:pt x="17" y="31"/>
                    </a:cubicBezTo>
                    <a:cubicBezTo>
                      <a:pt x="18" y="31"/>
                      <a:pt x="20" y="30"/>
                      <a:pt x="20" y="29"/>
                    </a:cubicBezTo>
                    <a:cubicBezTo>
                      <a:pt x="21" y="28"/>
                      <a:pt x="25" y="29"/>
                      <a:pt x="26" y="31"/>
                    </a:cubicBezTo>
                    <a:cubicBezTo>
                      <a:pt x="27" y="32"/>
                      <a:pt x="30" y="32"/>
                      <a:pt x="32" y="33"/>
                    </a:cubicBezTo>
                    <a:cubicBezTo>
                      <a:pt x="34" y="33"/>
                      <a:pt x="35" y="40"/>
                      <a:pt x="35" y="41"/>
                    </a:cubicBezTo>
                    <a:cubicBezTo>
                      <a:pt x="35" y="43"/>
                      <a:pt x="45" y="42"/>
                      <a:pt x="47" y="43"/>
                    </a:cubicBezTo>
                    <a:cubicBezTo>
                      <a:pt x="49" y="43"/>
                      <a:pt x="49" y="46"/>
                      <a:pt x="50" y="48"/>
                    </a:cubicBezTo>
                    <a:cubicBezTo>
                      <a:pt x="52" y="50"/>
                      <a:pt x="53" y="53"/>
                      <a:pt x="54" y="55"/>
                    </a:cubicBezTo>
                    <a:cubicBezTo>
                      <a:pt x="55" y="56"/>
                      <a:pt x="61" y="58"/>
                      <a:pt x="62" y="60"/>
                    </a:cubicBezTo>
                    <a:cubicBezTo>
                      <a:pt x="63" y="63"/>
                      <a:pt x="68" y="65"/>
                      <a:pt x="71" y="66"/>
                    </a:cubicBezTo>
                    <a:cubicBezTo>
                      <a:pt x="75" y="67"/>
                      <a:pt x="78" y="72"/>
                      <a:pt x="80" y="71"/>
                    </a:cubicBezTo>
                    <a:cubicBezTo>
                      <a:pt x="81" y="71"/>
                      <a:pt x="87" y="74"/>
                      <a:pt x="87" y="74"/>
                    </a:cubicBezTo>
                    <a:cubicBezTo>
                      <a:pt x="87" y="79"/>
                      <a:pt x="87" y="79"/>
                      <a:pt x="87" y="79"/>
                    </a:cubicBezTo>
                    <a:cubicBezTo>
                      <a:pt x="88" y="79"/>
                      <a:pt x="88" y="79"/>
                      <a:pt x="88" y="79"/>
                    </a:cubicBezTo>
                    <a:cubicBezTo>
                      <a:pt x="91" y="78"/>
                      <a:pt x="92" y="81"/>
                      <a:pt x="95" y="81"/>
                    </a:cubicBezTo>
                    <a:cubicBezTo>
                      <a:pt x="96" y="81"/>
                      <a:pt x="97" y="82"/>
                      <a:pt x="98" y="83"/>
                    </a:cubicBezTo>
                    <a:cubicBezTo>
                      <a:pt x="98" y="78"/>
                      <a:pt x="99" y="76"/>
                      <a:pt x="101" y="74"/>
                    </a:cubicBezTo>
                    <a:cubicBezTo>
                      <a:pt x="103" y="73"/>
                      <a:pt x="100" y="70"/>
                      <a:pt x="100" y="67"/>
                    </a:cubicBezTo>
                    <a:cubicBezTo>
                      <a:pt x="101" y="65"/>
                      <a:pt x="95" y="63"/>
                      <a:pt x="95" y="61"/>
                    </a:cubicBezTo>
                    <a:cubicBezTo>
                      <a:pt x="96" y="59"/>
                      <a:pt x="101" y="59"/>
                      <a:pt x="103" y="58"/>
                    </a:cubicBezTo>
                    <a:cubicBezTo>
                      <a:pt x="105" y="57"/>
                      <a:pt x="103" y="54"/>
                      <a:pt x="105" y="54"/>
                    </a:cubicBezTo>
                    <a:cubicBezTo>
                      <a:pt x="108" y="54"/>
                      <a:pt x="109" y="51"/>
                      <a:pt x="109" y="49"/>
                    </a:cubicBezTo>
                    <a:cubicBezTo>
                      <a:pt x="110" y="47"/>
                      <a:pt x="114" y="49"/>
                      <a:pt x="115" y="48"/>
                    </a:cubicBezTo>
                    <a:cubicBezTo>
                      <a:pt x="117" y="46"/>
                      <a:pt x="120" y="45"/>
                      <a:pt x="121" y="47"/>
                    </a:cubicBezTo>
                    <a:cubicBezTo>
                      <a:pt x="121" y="48"/>
                      <a:pt x="119" y="52"/>
                      <a:pt x="118" y="53"/>
                    </a:cubicBezTo>
                    <a:cubicBezTo>
                      <a:pt x="121" y="53"/>
                      <a:pt x="126" y="53"/>
                      <a:pt x="127" y="52"/>
                    </a:cubicBezTo>
                    <a:cubicBezTo>
                      <a:pt x="129" y="50"/>
                      <a:pt x="133" y="54"/>
                      <a:pt x="135" y="50"/>
                    </a:cubicBezTo>
                    <a:cubicBezTo>
                      <a:pt x="137" y="47"/>
                      <a:pt x="142" y="49"/>
                      <a:pt x="138" y="4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49" name="Freeform 147">
                <a:extLst>
                  <a:ext uri="{FF2B5EF4-FFF2-40B4-BE49-F238E27FC236}">
                    <a16:creationId xmlns:a16="http://schemas.microsoft.com/office/drawing/2014/main" id="{5C0B1A09-60E2-4736-B7C7-8BDE0C97268D}"/>
                  </a:ext>
                </a:extLst>
              </p:cNvPr>
              <p:cNvSpPr>
                <a:spLocks noEditPoints="1"/>
              </p:cNvSpPr>
              <p:nvPr/>
            </p:nvSpPr>
            <p:spPr bwMode="auto">
              <a:xfrm>
                <a:off x="5015074" y="2098549"/>
                <a:ext cx="479305" cy="759109"/>
              </a:xfrm>
              <a:custGeom>
                <a:avLst/>
                <a:gdLst>
                  <a:gd name="T0" fmla="*/ 197 w 208"/>
                  <a:gd name="T1" fmla="*/ 172 h 329"/>
                  <a:gd name="T2" fmla="*/ 197 w 208"/>
                  <a:gd name="T3" fmla="*/ 162 h 329"/>
                  <a:gd name="T4" fmla="*/ 186 w 208"/>
                  <a:gd name="T5" fmla="*/ 161 h 329"/>
                  <a:gd name="T6" fmla="*/ 173 w 208"/>
                  <a:gd name="T7" fmla="*/ 160 h 329"/>
                  <a:gd name="T8" fmla="*/ 167 w 208"/>
                  <a:gd name="T9" fmla="*/ 159 h 329"/>
                  <a:gd name="T10" fmla="*/ 154 w 208"/>
                  <a:gd name="T11" fmla="*/ 162 h 329"/>
                  <a:gd name="T12" fmla="*/ 144 w 208"/>
                  <a:gd name="T13" fmla="*/ 173 h 329"/>
                  <a:gd name="T14" fmla="*/ 144 w 208"/>
                  <a:gd name="T15" fmla="*/ 161 h 329"/>
                  <a:gd name="T16" fmla="*/ 130 w 208"/>
                  <a:gd name="T17" fmla="*/ 170 h 329"/>
                  <a:gd name="T18" fmla="*/ 124 w 208"/>
                  <a:gd name="T19" fmla="*/ 172 h 329"/>
                  <a:gd name="T20" fmla="*/ 118 w 208"/>
                  <a:gd name="T21" fmla="*/ 171 h 329"/>
                  <a:gd name="T22" fmla="*/ 106 w 208"/>
                  <a:gd name="T23" fmla="*/ 179 h 329"/>
                  <a:gd name="T24" fmla="*/ 99 w 208"/>
                  <a:gd name="T25" fmla="*/ 185 h 329"/>
                  <a:gd name="T26" fmla="*/ 92 w 208"/>
                  <a:gd name="T27" fmla="*/ 189 h 329"/>
                  <a:gd name="T28" fmla="*/ 79 w 208"/>
                  <a:gd name="T29" fmla="*/ 192 h 329"/>
                  <a:gd name="T30" fmla="*/ 75 w 208"/>
                  <a:gd name="T31" fmla="*/ 199 h 329"/>
                  <a:gd name="T32" fmla="*/ 92 w 208"/>
                  <a:gd name="T33" fmla="*/ 199 h 329"/>
                  <a:gd name="T34" fmla="*/ 79 w 208"/>
                  <a:gd name="T35" fmla="*/ 208 h 329"/>
                  <a:gd name="T36" fmla="*/ 61 w 208"/>
                  <a:gd name="T37" fmla="*/ 228 h 329"/>
                  <a:gd name="T38" fmla="*/ 50 w 208"/>
                  <a:gd name="T39" fmla="*/ 243 h 329"/>
                  <a:gd name="T40" fmla="*/ 39 w 208"/>
                  <a:gd name="T41" fmla="*/ 257 h 329"/>
                  <a:gd name="T42" fmla="*/ 26 w 208"/>
                  <a:gd name="T43" fmla="*/ 267 h 329"/>
                  <a:gd name="T44" fmla="*/ 11 w 208"/>
                  <a:gd name="T45" fmla="*/ 276 h 329"/>
                  <a:gd name="T46" fmla="*/ 4 w 208"/>
                  <a:gd name="T47" fmla="*/ 288 h 329"/>
                  <a:gd name="T48" fmla="*/ 1 w 208"/>
                  <a:gd name="T49" fmla="*/ 303 h 329"/>
                  <a:gd name="T50" fmla="*/ 9 w 208"/>
                  <a:gd name="T51" fmla="*/ 308 h 329"/>
                  <a:gd name="T52" fmla="*/ 7 w 208"/>
                  <a:gd name="T53" fmla="*/ 313 h 329"/>
                  <a:gd name="T54" fmla="*/ 14 w 208"/>
                  <a:gd name="T55" fmla="*/ 326 h 329"/>
                  <a:gd name="T56" fmla="*/ 46 w 208"/>
                  <a:gd name="T57" fmla="*/ 311 h 329"/>
                  <a:gd name="T58" fmla="*/ 56 w 208"/>
                  <a:gd name="T59" fmla="*/ 314 h 329"/>
                  <a:gd name="T60" fmla="*/ 61 w 208"/>
                  <a:gd name="T61" fmla="*/ 294 h 329"/>
                  <a:gd name="T62" fmla="*/ 59 w 208"/>
                  <a:gd name="T63" fmla="*/ 268 h 329"/>
                  <a:gd name="T64" fmla="*/ 73 w 208"/>
                  <a:gd name="T65" fmla="*/ 250 h 329"/>
                  <a:gd name="T66" fmla="*/ 83 w 208"/>
                  <a:gd name="T67" fmla="*/ 227 h 329"/>
                  <a:gd name="T68" fmla="*/ 93 w 208"/>
                  <a:gd name="T69" fmla="*/ 206 h 329"/>
                  <a:gd name="T70" fmla="*/ 116 w 208"/>
                  <a:gd name="T71" fmla="*/ 195 h 329"/>
                  <a:gd name="T72" fmla="*/ 132 w 208"/>
                  <a:gd name="T73" fmla="*/ 184 h 329"/>
                  <a:gd name="T74" fmla="*/ 160 w 208"/>
                  <a:gd name="T75" fmla="*/ 192 h 329"/>
                  <a:gd name="T76" fmla="*/ 178 w 208"/>
                  <a:gd name="T77" fmla="*/ 174 h 329"/>
                  <a:gd name="T78" fmla="*/ 197 w 208"/>
                  <a:gd name="T79" fmla="*/ 182 h 329"/>
                  <a:gd name="T80" fmla="*/ 58 w 208"/>
                  <a:gd name="T81" fmla="*/ 24 h 329"/>
                  <a:gd name="T82" fmla="*/ 77 w 208"/>
                  <a:gd name="T83" fmla="*/ 35 h 329"/>
                  <a:gd name="T84" fmla="*/ 92 w 208"/>
                  <a:gd name="T85" fmla="*/ 38 h 329"/>
                  <a:gd name="T86" fmla="*/ 93 w 208"/>
                  <a:gd name="T87" fmla="*/ 49 h 329"/>
                  <a:gd name="T88" fmla="*/ 79 w 208"/>
                  <a:gd name="T89" fmla="*/ 62 h 329"/>
                  <a:gd name="T90" fmla="*/ 95 w 208"/>
                  <a:gd name="T91" fmla="*/ 68 h 329"/>
                  <a:gd name="T92" fmla="*/ 114 w 208"/>
                  <a:gd name="T93" fmla="*/ 37 h 329"/>
                  <a:gd name="T94" fmla="*/ 129 w 208"/>
                  <a:gd name="T95" fmla="*/ 45 h 329"/>
                  <a:gd name="T96" fmla="*/ 150 w 208"/>
                  <a:gd name="T97" fmla="*/ 54 h 329"/>
                  <a:gd name="T98" fmla="*/ 143 w 208"/>
                  <a:gd name="T99" fmla="*/ 43 h 329"/>
                  <a:gd name="T100" fmla="*/ 125 w 208"/>
                  <a:gd name="T101" fmla="*/ 28 h 329"/>
                  <a:gd name="T102" fmla="*/ 107 w 208"/>
                  <a:gd name="T103" fmla="*/ 18 h 329"/>
                  <a:gd name="T104" fmla="*/ 90 w 208"/>
                  <a:gd name="T105" fmla="*/ 9 h 329"/>
                  <a:gd name="T106" fmla="*/ 83 w 208"/>
                  <a:gd name="T107" fmla="*/ 18 h 329"/>
                  <a:gd name="T108" fmla="*/ 66 w 208"/>
                  <a:gd name="T109" fmla="*/ 17 h 329"/>
                  <a:gd name="T110" fmla="*/ 56 w 208"/>
                  <a:gd name="T111" fmla="*/ 14 h 329"/>
                  <a:gd name="T112" fmla="*/ 50 w 208"/>
                  <a:gd name="T113" fmla="*/ 38 h 329"/>
                  <a:gd name="T114" fmla="*/ 50 w 208"/>
                  <a:gd name="T115" fmla="*/ 38 h 329"/>
                  <a:gd name="T116" fmla="*/ 119 w 208"/>
                  <a:gd name="T117" fmla="*/ 19 h 329"/>
                  <a:gd name="T118" fmla="*/ 167 w 208"/>
                  <a:gd name="T119" fmla="*/ 18 h 329"/>
                  <a:gd name="T120" fmla="*/ 145 w 208"/>
                  <a:gd name="T121" fmla="*/ 7 h 329"/>
                  <a:gd name="T122" fmla="*/ 126 w 208"/>
                  <a:gd name="T123" fmla="*/ 6 h 329"/>
                  <a:gd name="T124" fmla="*/ 112 w 208"/>
                  <a:gd name="T125" fmla="*/ 7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8" h="329">
                    <a:moveTo>
                      <a:pt x="201" y="176"/>
                    </a:moveTo>
                    <a:cubicBezTo>
                      <a:pt x="201" y="178"/>
                      <a:pt x="198" y="178"/>
                      <a:pt x="198" y="176"/>
                    </a:cubicBezTo>
                    <a:cubicBezTo>
                      <a:pt x="198" y="174"/>
                      <a:pt x="193" y="173"/>
                      <a:pt x="193" y="172"/>
                    </a:cubicBezTo>
                    <a:cubicBezTo>
                      <a:pt x="192" y="171"/>
                      <a:pt x="195" y="171"/>
                      <a:pt x="197" y="172"/>
                    </a:cubicBezTo>
                    <a:cubicBezTo>
                      <a:pt x="199" y="173"/>
                      <a:pt x="200" y="173"/>
                      <a:pt x="202" y="170"/>
                    </a:cubicBezTo>
                    <a:cubicBezTo>
                      <a:pt x="204" y="168"/>
                      <a:pt x="207" y="170"/>
                      <a:pt x="208" y="168"/>
                    </a:cubicBezTo>
                    <a:cubicBezTo>
                      <a:pt x="208" y="167"/>
                      <a:pt x="204" y="165"/>
                      <a:pt x="203" y="164"/>
                    </a:cubicBezTo>
                    <a:cubicBezTo>
                      <a:pt x="203" y="163"/>
                      <a:pt x="200" y="162"/>
                      <a:pt x="197" y="162"/>
                    </a:cubicBezTo>
                    <a:cubicBezTo>
                      <a:pt x="195" y="163"/>
                      <a:pt x="195" y="162"/>
                      <a:pt x="193" y="160"/>
                    </a:cubicBezTo>
                    <a:cubicBezTo>
                      <a:pt x="191" y="159"/>
                      <a:pt x="187" y="161"/>
                      <a:pt x="187" y="165"/>
                    </a:cubicBezTo>
                    <a:cubicBezTo>
                      <a:pt x="187" y="168"/>
                      <a:pt x="184" y="167"/>
                      <a:pt x="185" y="165"/>
                    </a:cubicBezTo>
                    <a:cubicBezTo>
                      <a:pt x="186" y="163"/>
                      <a:pt x="183" y="161"/>
                      <a:pt x="186" y="161"/>
                    </a:cubicBezTo>
                    <a:cubicBezTo>
                      <a:pt x="188" y="160"/>
                      <a:pt x="187" y="157"/>
                      <a:pt x="182" y="156"/>
                    </a:cubicBezTo>
                    <a:cubicBezTo>
                      <a:pt x="178" y="156"/>
                      <a:pt x="176" y="160"/>
                      <a:pt x="177" y="161"/>
                    </a:cubicBezTo>
                    <a:cubicBezTo>
                      <a:pt x="179" y="162"/>
                      <a:pt x="174" y="167"/>
                      <a:pt x="173" y="167"/>
                    </a:cubicBezTo>
                    <a:cubicBezTo>
                      <a:pt x="171" y="167"/>
                      <a:pt x="173" y="163"/>
                      <a:pt x="173" y="160"/>
                    </a:cubicBezTo>
                    <a:cubicBezTo>
                      <a:pt x="173" y="158"/>
                      <a:pt x="171" y="159"/>
                      <a:pt x="168" y="163"/>
                    </a:cubicBezTo>
                    <a:cubicBezTo>
                      <a:pt x="164" y="167"/>
                      <a:pt x="162" y="170"/>
                      <a:pt x="160" y="171"/>
                    </a:cubicBezTo>
                    <a:cubicBezTo>
                      <a:pt x="158" y="171"/>
                      <a:pt x="158" y="167"/>
                      <a:pt x="161" y="166"/>
                    </a:cubicBezTo>
                    <a:cubicBezTo>
                      <a:pt x="165" y="164"/>
                      <a:pt x="165" y="159"/>
                      <a:pt x="167" y="159"/>
                    </a:cubicBezTo>
                    <a:cubicBezTo>
                      <a:pt x="169" y="159"/>
                      <a:pt x="169" y="157"/>
                      <a:pt x="166" y="156"/>
                    </a:cubicBezTo>
                    <a:cubicBezTo>
                      <a:pt x="163" y="156"/>
                      <a:pt x="162" y="159"/>
                      <a:pt x="161" y="160"/>
                    </a:cubicBezTo>
                    <a:cubicBezTo>
                      <a:pt x="160" y="161"/>
                      <a:pt x="155" y="158"/>
                      <a:pt x="156" y="159"/>
                    </a:cubicBezTo>
                    <a:cubicBezTo>
                      <a:pt x="156" y="160"/>
                      <a:pt x="153" y="160"/>
                      <a:pt x="154" y="162"/>
                    </a:cubicBezTo>
                    <a:cubicBezTo>
                      <a:pt x="155" y="164"/>
                      <a:pt x="154" y="166"/>
                      <a:pt x="152" y="163"/>
                    </a:cubicBezTo>
                    <a:cubicBezTo>
                      <a:pt x="151" y="161"/>
                      <a:pt x="148" y="163"/>
                      <a:pt x="147" y="165"/>
                    </a:cubicBezTo>
                    <a:cubicBezTo>
                      <a:pt x="145" y="168"/>
                      <a:pt x="143" y="168"/>
                      <a:pt x="145" y="168"/>
                    </a:cubicBezTo>
                    <a:cubicBezTo>
                      <a:pt x="146" y="169"/>
                      <a:pt x="146" y="172"/>
                      <a:pt x="144" y="173"/>
                    </a:cubicBezTo>
                    <a:cubicBezTo>
                      <a:pt x="142" y="174"/>
                      <a:pt x="143" y="167"/>
                      <a:pt x="141" y="168"/>
                    </a:cubicBezTo>
                    <a:cubicBezTo>
                      <a:pt x="139" y="168"/>
                      <a:pt x="140" y="165"/>
                      <a:pt x="143" y="165"/>
                    </a:cubicBezTo>
                    <a:cubicBezTo>
                      <a:pt x="145" y="165"/>
                      <a:pt x="147" y="161"/>
                      <a:pt x="147" y="161"/>
                    </a:cubicBezTo>
                    <a:cubicBezTo>
                      <a:pt x="147" y="159"/>
                      <a:pt x="144" y="159"/>
                      <a:pt x="144" y="161"/>
                    </a:cubicBezTo>
                    <a:cubicBezTo>
                      <a:pt x="144" y="163"/>
                      <a:pt x="141" y="163"/>
                      <a:pt x="138" y="163"/>
                    </a:cubicBezTo>
                    <a:cubicBezTo>
                      <a:pt x="135" y="162"/>
                      <a:pt x="135" y="166"/>
                      <a:pt x="138" y="168"/>
                    </a:cubicBezTo>
                    <a:cubicBezTo>
                      <a:pt x="141" y="170"/>
                      <a:pt x="138" y="171"/>
                      <a:pt x="136" y="170"/>
                    </a:cubicBezTo>
                    <a:cubicBezTo>
                      <a:pt x="134" y="168"/>
                      <a:pt x="132" y="169"/>
                      <a:pt x="130" y="170"/>
                    </a:cubicBezTo>
                    <a:cubicBezTo>
                      <a:pt x="128" y="170"/>
                      <a:pt x="134" y="173"/>
                      <a:pt x="134" y="174"/>
                    </a:cubicBezTo>
                    <a:cubicBezTo>
                      <a:pt x="135" y="175"/>
                      <a:pt x="131" y="172"/>
                      <a:pt x="130" y="173"/>
                    </a:cubicBezTo>
                    <a:cubicBezTo>
                      <a:pt x="130" y="174"/>
                      <a:pt x="126" y="173"/>
                      <a:pt x="126" y="171"/>
                    </a:cubicBezTo>
                    <a:cubicBezTo>
                      <a:pt x="126" y="169"/>
                      <a:pt x="121" y="171"/>
                      <a:pt x="124" y="172"/>
                    </a:cubicBezTo>
                    <a:cubicBezTo>
                      <a:pt x="127" y="173"/>
                      <a:pt x="126" y="175"/>
                      <a:pt x="126" y="177"/>
                    </a:cubicBezTo>
                    <a:cubicBezTo>
                      <a:pt x="126" y="180"/>
                      <a:pt x="122" y="178"/>
                      <a:pt x="123" y="176"/>
                    </a:cubicBezTo>
                    <a:cubicBezTo>
                      <a:pt x="123" y="173"/>
                      <a:pt x="121" y="174"/>
                      <a:pt x="118" y="175"/>
                    </a:cubicBezTo>
                    <a:cubicBezTo>
                      <a:pt x="116" y="177"/>
                      <a:pt x="119" y="173"/>
                      <a:pt x="118" y="171"/>
                    </a:cubicBezTo>
                    <a:cubicBezTo>
                      <a:pt x="117" y="169"/>
                      <a:pt x="115" y="171"/>
                      <a:pt x="112" y="171"/>
                    </a:cubicBezTo>
                    <a:cubicBezTo>
                      <a:pt x="110" y="172"/>
                      <a:pt x="108" y="172"/>
                      <a:pt x="110" y="173"/>
                    </a:cubicBezTo>
                    <a:cubicBezTo>
                      <a:pt x="111" y="175"/>
                      <a:pt x="111" y="178"/>
                      <a:pt x="109" y="177"/>
                    </a:cubicBezTo>
                    <a:cubicBezTo>
                      <a:pt x="107" y="177"/>
                      <a:pt x="106" y="177"/>
                      <a:pt x="106" y="179"/>
                    </a:cubicBezTo>
                    <a:cubicBezTo>
                      <a:pt x="107" y="181"/>
                      <a:pt x="104" y="181"/>
                      <a:pt x="104" y="179"/>
                    </a:cubicBezTo>
                    <a:cubicBezTo>
                      <a:pt x="103" y="178"/>
                      <a:pt x="99" y="178"/>
                      <a:pt x="98" y="180"/>
                    </a:cubicBezTo>
                    <a:cubicBezTo>
                      <a:pt x="97" y="182"/>
                      <a:pt x="94" y="183"/>
                      <a:pt x="94" y="186"/>
                    </a:cubicBezTo>
                    <a:cubicBezTo>
                      <a:pt x="94" y="188"/>
                      <a:pt x="97" y="185"/>
                      <a:pt x="99" y="185"/>
                    </a:cubicBezTo>
                    <a:cubicBezTo>
                      <a:pt x="101" y="186"/>
                      <a:pt x="99" y="187"/>
                      <a:pt x="100" y="188"/>
                    </a:cubicBezTo>
                    <a:cubicBezTo>
                      <a:pt x="101" y="189"/>
                      <a:pt x="101" y="192"/>
                      <a:pt x="99" y="190"/>
                    </a:cubicBezTo>
                    <a:cubicBezTo>
                      <a:pt x="98" y="189"/>
                      <a:pt x="96" y="188"/>
                      <a:pt x="95" y="191"/>
                    </a:cubicBezTo>
                    <a:cubicBezTo>
                      <a:pt x="95" y="193"/>
                      <a:pt x="93" y="190"/>
                      <a:pt x="92" y="189"/>
                    </a:cubicBezTo>
                    <a:cubicBezTo>
                      <a:pt x="90" y="187"/>
                      <a:pt x="89" y="192"/>
                      <a:pt x="87" y="191"/>
                    </a:cubicBezTo>
                    <a:cubicBezTo>
                      <a:pt x="86" y="190"/>
                      <a:pt x="90" y="186"/>
                      <a:pt x="89" y="184"/>
                    </a:cubicBezTo>
                    <a:cubicBezTo>
                      <a:pt x="88" y="182"/>
                      <a:pt x="87" y="185"/>
                      <a:pt x="84" y="188"/>
                    </a:cubicBezTo>
                    <a:cubicBezTo>
                      <a:pt x="82" y="191"/>
                      <a:pt x="78" y="190"/>
                      <a:pt x="79" y="192"/>
                    </a:cubicBezTo>
                    <a:cubicBezTo>
                      <a:pt x="81" y="193"/>
                      <a:pt x="77" y="194"/>
                      <a:pt x="76" y="196"/>
                    </a:cubicBezTo>
                    <a:cubicBezTo>
                      <a:pt x="75" y="198"/>
                      <a:pt x="70" y="199"/>
                      <a:pt x="66" y="202"/>
                    </a:cubicBezTo>
                    <a:cubicBezTo>
                      <a:pt x="62" y="204"/>
                      <a:pt x="67" y="204"/>
                      <a:pt x="69" y="202"/>
                    </a:cubicBezTo>
                    <a:cubicBezTo>
                      <a:pt x="71" y="200"/>
                      <a:pt x="72" y="201"/>
                      <a:pt x="75" y="199"/>
                    </a:cubicBezTo>
                    <a:cubicBezTo>
                      <a:pt x="78" y="197"/>
                      <a:pt x="81" y="195"/>
                      <a:pt x="83" y="196"/>
                    </a:cubicBezTo>
                    <a:cubicBezTo>
                      <a:pt x="84" y="197"/>
                      <a:pt x="86" y="197"/>
                      <a:pt x="87" y="195"/>
                    </a:cubicBezTo>
                    <a:cubicBezTo>
                      <a:pt x="89" y="193"/>
                      <a:pt x="91" y="194"/>
                      <a:pt x="92" y="195"/>
                    </a:cubicBezTo>
                    <a:cubicBezTo>
                      <a:pt x="94" y="196"/>
                      <a:pt x="90" y="197"/>
                      <a:pt x="92" y="199"/>
                    </a:cubicBezTo>
                    <a:cubicBezTo>
                      <a:pt x="94" y="201"/>
                      <a:pt x="89" y="202"/>
                      <a:pt x="89" y="200"/>
                    </a:cubicBezTo>
                    <a:cubicBezTo>
                      <a:pt x="89" y="199"/>
                      <a:pt x="87" y="197"/>
                      <a:pt x="86" y="199"/>
                    </a:cubicBezTo>
                    <a:cubicBezTo>
                      <a:pt x="85" y="200"/>
                      <a:pt x="84" y="202"/>
                      <a:pt x="82" y="202"/>
                    </a:cubicBezTo>
                    <a:cubicBezTo>
                      <a:pt x="81" y="202"/>
                      <a:pt x="79" y="205"/>
                      <a:pt x="79" y="208"/>
                    </a:cubicBezTo>
                    <a:cubicBezTo>
                      <a:pt x="79" y="211"/>
                      <a:pt x="76" y="208"/>
                      <a:pt x="76" y="211"/>
                    </a:cubicBezTo>
                    <a:cubicBezTo>
                      <a:pt x="76" y="213"/>
                      <a:pt x="72" y="217"/>
                      <a:pt x="69" y="221"/>
                    </a:cubicBezTo>
                    <a:cubicBezTo>
                      <a:pt x="65" y="224"/>
                      <a:pt x="69" y="225"/>
                      <a:pt x="67" y="227"/>
                    </a:cubicBezTo>
                    <a:cubicBezTo>
                      <a:pt x="66" y="229"/>
                      <a:pt x="62" y="227"/>
                      <a:pt x="61" y="228"/>
                    </a:cubicBezTo>
                    <a:cubicBezTo>
                      <a:pt x="60" y="229"/>
                      <a:pt x="62" y="234"/>
                      <a:pt x="60" y="235"/>
                    </a:cubicBezTo>
                    <a:cubicBezTo>
                      <a:pt x="58" y="237"/>
                      <a:pt x="60" y="239"/>
                      <a:pt x="60" y="241"/>
                    </a:cubicBezTo>
                    <a:cubicBezTo>
                      <a:pt x="60" y="242"/>
                      <a:pt x="55" y="239"/>
                      <a:pt x="55" y="241"/>
                    </a:cubicBezTo>
                    <a:cubicBezTo>
                      <a:pt x="55" y="243"/>
                      <a:pt x="51" y="243"/>
                      <a:pt x="50" y="243"/>
                    </a:cubicBezTo>
                    <a:cubicBezTo>
                      <a:pt x="48" y="243"/>
                      <a:pt x="52" y="246"/>
                      <a:pt x="54" y="248"/>
                    </a:cubicBezTo>
                    <a:cubicBezTo>
                      <a:pt x="56" y="250"/>
                      <a:pt x="52" y="251"/>
                      <a:pt x="52" y="249"/>
                    </a:cubicBezTo>
                    <a:cubicBezTo>
                      <a:pt x="51" y="247"/>
                      <a:pt x="48" y="250"/>
                      <a:pt x="44" y="252"/>
                    </a:cubicBezTo>
                    <a:cubicBezTo>
                      <a:pt x="41" y="254"/>
                      <a:pt x="42" y="257"/>
                      <a:pt x="39" y="257"/>
                    </a:cubicBezTo>
                    <a:cubicBezTo>
                      <a:pt x="37" y="257"/>
                      <a:pt x="37" y="262"/>
                      <a:pt x="36" y="263"/>
                    </a:cubicBezTo>
                    <a:cubicBezTo>
                      <a:pt x="34" y="265"/>
                      <a:pt x="34" y="260"/>
                      <a:pt x="31" y="260"/>
                    </a:cubicBezTo>
                    <a:cubicBezTo>
                      <a:pt x="28" y="260"/>
                      <a:pt x="28" y="262"/>
                      <a:pt x="30" y="264"/>
                    </a:cubicBezTo>
                    <a:cubicBezTo>
                      <a:pt x="32" y="267"/>
                      <a:pt x="27" y="265"/>
                      <a:pt x="26" y="267"/>
                    </a:cubicBezTo>
                    <a:cubicBezTo>
                      <a:pt x="24" y="269"/>
                      <a:pt x="19" y="268"/>
                      <a:pt x="18" y="270"/>
                    </a:cubicBezTo>
                    <a:cubicBezTo>
                      <a:pt x="17" y="272"/>
                      <a:pt x="22" y="272"/>
                      <a:pt x="22" y="273"/>
                    </a:cubicBezTo>
                    <a:cubicBezTo>
                      <a:pt x="23" y="274"/>
                      <a:pt x="18" y="274"/>
                      <a:pt x="15" y="273"/>
                    </a:cubicBezTo>
                    <a:cubicBezTo>
                      <a:pt x="13" y="273"/>
                      <a:pt x="14" y="276"/>
                      <a:pt x="11" y="276"/>
                    </a:cubicBezTo>
                    <a:cubicBezTo>
                      <a:pt x="9" y="275"/>
                      <a:pt x="6" y="278"/>
                      <a:pt x="7" y="280"/>
                    </a:cubicBezTo>
                    <a:cubicBezTo>
                      <a:pt x="9" y="281"/>
                      <a:pt x="6" y="282"/>
                      <a:pt x="4" y="280"/>
                    </a:cubicBezTo>
                    <a:cubicBezTo>
                      <a:pt x="3" y="279"/>
                      <a:pt x="1" y="282"/>
                      <a:pt x="1" y="284"/>
                    </a:cubicBezTo>
                    <a:cubicBezTo>
                      <a:pt x="0" y="286"/>
                      <a:pt x="4" y="287"/>
                      <a:pt x="4" y="288"/>
                    </a:cubicBezTo>
                    <a:cubicBezTo>
                      <a:pt x="4" y="289"/>
                      <a:pt x="1" y="291"/>
                      <a:pt x="3" y="291"/>
                    </a:cubicBezTo>
                    <a:cubicBezTo>
                      <a:pt x="5" y="292"/>
                      <a:pt x="4" y="293"/>
                      <a:pt x="2" y="294"/>
                    </a:cubicBezTo>
                    <a:cubicBezTo>
                      <a:pt x="1" y="295"/>
                      <a:pt x="1" y="296"/>
                      <a:pt x="2" y="298"/>
                    </a:cubicBezTo>
                    <a:cubicBezTo>
                      <a:pt x="4" y="300"/>
                      <a:pt x="0" y="300"/>
                      <a:pt x="1" y="303"/>
                    </a:cubicBezTo>
                    <a:cubicBezTo>
                      <a:pt x="3" y="305"/>
                      <a:pt x="5" y="302"/>
                      <a:pt x="6" y="304"/>
                    </a:cubicBezTo>
                    <a:cubicBezTo>
                      <a:pt x="6" y="306"/>
                      <a:pt x="9" y="304"/>
                      <a:pt x="11" y="302"/>
                    </a:cubicBezTo>
                    <a:cubicBezTo>
                      <a:pt x="14" y="300"/>
                      <a:pt x="15" y="304"/>
                      <a:pt x="13" y="304"/>
                    </a:cubicBezTo>
                    <a:cubicBezTo>
                      <a:pt x="11" y="304"/>
                      <a:pt x="8" y="306"/>
                      <a:pt x="9" y="308"/>
                    </a:cubicBezTo>
                    <a:cubicBezTo>
                      <a:pt x="9" y="310"/>
                      <a:pt x="5" y="309"/>
                      <a:pt x="5" y="307"/>
                    </a:cubicBezTo>
                    <a:cubicBezTo>
                      <a:pt x="6" y="304"/>
                      <a:pt x="1" y="307"/>
                      <a:pt x="3" y="309"/>
                    </a:cubicBezTo>
                    <a:cubicBezTo>
                      <a:pt x="4" y="311"/>
                      <a:pt x="2" y="312"/>
                      <a:pt x="2" y="314"/>
                    </a:cubicBezTo>
                    <a:cubicBezTo>
                      <a:pt x="2" y="316"/>
                      <a:pt x="5" y="315"/>
                      <a:pt x="7" y="313"/>
                    </a:cubicBezTo>
                    <a:cubicBezTo>
                      <a:pt x="8" y="311"/>
                      <a:pt x="10" y="312"/>
                      <a:pt x="11" y="314"/>
                    </a:cubicBezTo>
                    <a:cubicBezTo>
                      <a:pt x="12" y="316"/>
                      <a:pt x="9" y="314"/>
                      <a:pt x="9" y="317"/>
                    </a:cubicBezTo>
                    <a:cubicBezTo>
                      <a:pt x="9" y="320"/>
                      <a:pt x="7" y="317"/>
                      <a:pt x="6" y="320"/>
                    </a:cubicBezTo>
                    <a:cubicBezTo>
                      <a:pt x="4" y="322"/>
                      <a:pt x="12" y="326"/>
                      <a:pt x="14" y="326"/>
                    </a:cubicBezTo>
                    <a:cubicBezTo>
                      <a:pt x="16" y="327"/>
                      <a:pt x="19" y="329"/>
                      <a:pt x="23" y="329"/>
                    </a:cubicBezTo>
                    <a:cubicBezTo>
                      <a:pt x="28" y="328"/>
                      <a:pt x="37" y="319"/>
                      <a:pt x="38" y="318"/>
                    </a:cubicBezTo>
                    <a:cubicBezTo>
                      <a:pt x="40" y="316"/>
                      <a:pt x="42" y="318"/>
                      <a:pt x="44" y="316"/>
                    </a:cubicBezTo>
                    <a:cubicBezTo>
                      <a:pt x="46" y="315"/>
                      <a:pt x="45" y="311"/>
                      <a:pt x="46" y="311"/>
                    </a:cubicBezTo>
                    <a:cubicBezTo>
                      <a:pt x="47" y="310"/>
                      <a:pt x="48" y="315"/>
                      <a:pt x="49" y="315"/>
                    </a:cubicBezTo>
                    <a:cubicBezTo>
                      <a:pt x="50" y="315"/>
                      <a:pt x="51" y="316"/>
                      <a:pt x="51" y="319"/>
                    </a:cubicBezTo>
                    <a:cubicBezTo>
                      <a:pt x="52" y="319"/>
                      <a:pt x="53" y="319"/>
                      <a:pt x="54" y="319"/>
                    </a:cubicBezTo>
                    <a:cubicBezTo>
                      <a:pt x="55" y="320"/>
                      <a:pt x="56" y="315"/>
                      <a:pt x="56" y="314"/>
                    </a:cubicBezTo>
                    <a:cubicBezTo>
                      <a:pt x="56" y="312"/>
                      <a:pt x="57" y="309"/>
                      <a:pt x="57" y="307"/>
                    </a:cubicBezTo>
                    <a:cubicBezTo>
                      <a:pt x="56" y="305"/>
                      <a:pt x="61" y="307"/>
                      <a:pt x="62" y="305"/>
                    </a:cubicBezTo>
                    <a:cubicBezTo>
                      <a:pt x="63" y="304"/>
                      <a:pt x="63" y="298"/>
                      <a:pt x="62" y="298"/>
                    </a:cubicBezTo>
                    <a:cubicBezTo>
                      <a:pt x="60" y="297"/>
                      <a:pt x="60" y="294"/>
                      <a:pt x="61" y="294"/>
                    </a:cubicBezTo>
                    <a:cubicBezTo>
                      <a:pt x="63" y="294"/>
                      <a:pt x="65" y="293"/>
                      <a:pt x="64" y="290"/>
                    </a:cubicBezTo>
                    <a:cubicBezTo>
                      <a:pt x="64" y="287"/>
                      <a:pt x="59" y="287"/>
                      <a:pt x="59" y="284"/>
                    </a:cubicBezTo>
                    <a:cubicBezTo>
                      <a:pt x="59" y="281"/>
                      <a:pt x="61" y="280"/>
                      <a:pt x="59" y="276"/>
                    </a:cubicBezTo>
                    <a:cubicBezTo>
                      <a:pt x="57" y="272"/>
                      <a:pt x="60" y="270"/>
                      <a:pt x="59" y="268"/>
                    </a:cubicBezTo>
                    <a:cubicBezTo>
                      <a:pt x="59" y="266"/>
                      <a:pt x="58" y="264"/>
                      <a:pt x="60" y="260"/>
                    </a:cubicBezTo>
                    <a:cubicBezTo>
                      <a:pt x="62" y="256"/>
                      <a:pt x="67" y="255"/>
                      <a:pt x="68" y="255"/>
                    </a:cubicBezTo>
                    <a:cubicBezTo>
                      <a:pt x="70" y="255"/>
                      <a:pt x="72" y="257"/>
                      <a:pt x="73" y="255"/>
                    </a:cubicBezTo>
                    <a:cubicBezTo>
                      <a:pt x="75" y="252"/>
                      <a:pt x="75" y="250"/>
                      <a:pt x="73" y="250"/>
                    </a:cubicBezTo>
                    <a:cubicBezTo>
                      <a:pt x="72" y="250"/>
                      <a:pt x="69" y="249"/>
                      <a:pt x="72" y="246"/>
                    </a:cubicBezTo>
                    <a:cubicBezTo>
                      <a:pt x="74" y="243"/>
                      <a:pt x="77" y="239"/>
                      <a:pt x="77" y="235"/>
                    </a:cubicBezTo>
                    <a:cubicBezTo>
                      <a:pt x="77" y="232"/>
                      <a:pt x="76" y="229"/>
                      <a:pt x="77" y="228"/>
                    </a:cubicBezTo>
                    <a:cubicBezTo>
                      <a:pt x="78" y="227"/>
                      <a:pt x="81" y="228"/>
                      <a:pt x="83" y="227"/>
                    </a:cubicBezTo>
                    <a:cubicBezTo>
                      <a:pt x="86" y="225"/>
                      <a:pt x="84" y="223"/>
                      <a:pt x="85" y="222"/>
                    </a:cubicBezTo>
                    <a:cubicBezTo>
                      <a:pt x="86" y="221"/>
                      <a:pt x="88" y="217"/>
                      <a:pt x="89" y="216"/>
                    </a:cubicBezTo>
                    <a:cubicBezTo>
                      <a:pt x="91" y="215"/>
                      <a:pt x="92" y="213"/>
                      <a:pt x="91" y="212"/>
                    </a:cubicBezTo>
                    <a:cubicBezTo>
                      <a:pt x="90" y="210"/>
                      <a:pt x="93" y="209"/>
                      <a:pt x="93" y="206"/>
                    </a:cubicBezTo>
                    <a:cubicBezTo>
                      <a:pt x="93" y="203"/>
                      <a:pt x="97" y="201"/>
                      <a:pt x="99" y="201"/>
                    </a:cubicBezTo>
                    <a:cubicBezTo>
                      <a:pt x="102" y="201"/>
                      <a:pt x="106" y="201"/>
                      <a:pt x="106" y="199"/>
                    </a:cubicBezTo>
                    <a:cubicBezTo>
                      <a:pt x="106" y="197"/>
                      <a:pt x="104" y="192"/>
                      <a:pt x="107" y="193"/>
                    </a:cubicBezTo>
                    <a:cubicBezTo>
                      <a:pt x="111" y="195"/>
                      <a:pt x="114" y="193"/>
                      <a:pt x="116" y="195"/>
                    </a:cubicBezTo>
                    <a:cubicBezTo>
                      <a:pt x="118" y="197"/>
                      <a:pt x="121" y="196"/>
                      <a:pt x="121" y="193"/>
                    </a:cubicBezTo>
                    <a:cubicBezTo>
                      <a:pt x="121" y="190"/>
                      <a:pt x="122" y="185"/>
                      <a:pt x="126" y="187"/>
                    </a:cubicBezTo>
                    <a:cubicBezTo>
                      <a:pt x="126" y="187"/>
                      <a:pt x="126" y="188"/>
                      <a:pt x="127" y="188"/>
                    </a:cubicBezTo>
                    <a:cubicBezTo>
                      <a:pt x="128" y="185"/>
                      <a:pt x="130" y="184"/>
                      <a:pt x="132" y="184"/>
                    </a:cubicBezTo>
                    <a:cubicBezTo>
                      <a:pt x="135" y="184"/>
                      <a:pt x="137" y="190"/>
                      <a:pt x="141" y="190"/>
                    </a:cubicBezTo>
                    <a:cubicBezTo>
                      <a:pt x="145" y="191"/>
                      <a:pt x="148" y="193"/>
                      <a:pt x="149" y="191"/>
                    </a:cubicBezTo>
                    <a:cubicBezTo>
                      <a:pt x="151" y="189"/>
                      <a:pt x="153" y="192"/>
                      <a:pt x="156" y="191"/>
                    </a:cubicBezTo>
                    <a:cubicBezTo>
                      <a:pt x="158" y="190"/>
                      <a:pt x="158" y="195"/>
                      <a:pt x="160" y="192"/>
                    </a:cubicBezTo>
                    <a:cubicBezTo>
                      <a:pt x="162" y="189"/>
                      <a:pt x="160" y="187"/>
                      <a:pt x="164" y="188"/>
                    </a:cubicBezTo>
                    <a:cubicBezTo>
                      <a:pt x="167" y="188"/>
                      <a:pt x="165" y="183"/>
                      <a:pt x="165" y="181"/>
                    </a:cubicBezTo>
                    <a:cubicBezTo>
                      <a:pt x="165" y="178"/>
                      <a:pt x="170" y="178"/>
                      <a:pt x="170" y="175"/>
                    </a:cubicBezTo>
                    <a:cubicBezTo>
                      <a:pt x="170" y="173"/>
                      <a:pt x="177" y="175"/>
                      <a:pt x="178" y="174"/>
                    </a:cubicBezTo>
                    <a:cubicBezTo>
                      <a:pt x="179" y="172"/>
                      <a:pt x="183" y="171"/>
                      <a:pt x="185" y="174"/>
                    </a:cubicBezTo>
                    <a:cubicBezTo>
                      <a:pt x="186" y="176"/>
                      <a:pt x="193" y="177"/>
                      <a:pt x="193" y="179"/>
                    </a:cubicBezTo>
                    <a:cubicBezTo>
                      <a:pt x="193" y="180"/>
                      <a:pt x="193" y="182"/>
                      <a:pt x="193" y="184"/>
                    </a:cubicBezTo>
                    <a:cubicBezTo>
                      <a:pt x="194" y="183"/>
                      <a:pt x="195" y="182"/>
                      <a:pt x="197" y="182"/>
                    </a:cubicBezTo>
                    <a:cubicBezTo>
                      <a:pt x="199" y="182"/>
                      <a:pt x="201" y="178"/>
                      <a:pt x="203" y="179"/>
                    </a:cubicBezTo>
                    <a:cubicBezTo>
                      <a:pt x="205" y="179"/>
                      <a:pt x="207" y="179"/>
                      <a:pt x="207" y="176"/>
                    </a:cubicBezTo>
                    <a:cubicBezTo>
                      <a:pt x="206" y="175"/>
                      <a:pt x="202" y="175"/>
                      <a:pt x="201" y="176"/>
                    </a:cubicBezTo>
                    <a:close/>
                    <a:moveTo>
                      <a:pt x="58" y="24"/>
                    </a:moveTo>
                    <a:cubicBezTo>
                      <a:pt x="61" y="24"/>
                      <a:pt x="54" y="28"/>
                      <a:pt x="53" y="32"/>
                    </a:cubicBezTo>
                    <a:cubicBezTo>
                      <a:pt x="52" y="35"/>
                      <a:pt x="58" y="38"/>
                      <a:pt x="61" y="41"/>
                    </a:cubicBezTo>
                    <a:cubicBezTo>
                      <a:pt x="64" y="43"/>
                      <a:pt x="70" y="43"/>
                      <a:pt x="72" y="41"/>
                    </a:cubicBezTo>
                    <a:cubicBezTo>
                      <a:pt x="75" y="40"/>
                      <a:pt x="74" y="35"/>
                      <a:pt x="77" y="35"/>
                    </a:cubicBezTo>
                    <a:cubicBezTo>
                      <a:pt x="80" y="35"/>
                      <a:pt x="79" y="32"/>
                      <a:pt x="81" y="31"/>
                    </a:cubicBezTo>
                    <a:cubicBezTo>
                      <a:pt x="84" y="31"/>
                      <a:pt x="84" y="34"/>
                      <a:pt x="82" y="36"/>
                    </a:cubicBezTo>
                    <a:cubicBezTo>
                      <a:pt x="80" y="39"/>
                      <a:pt x="85" y="39"/>
                      <a:pt x="89" y="36"/>
                    </a:cubicBezTo>
                    <a:cubicBezTo>
                      <a:pt x="92" y="33"/>
                      <a:pt x="93" y="35"/>
                      <a:pt x="92" y="38"/>
                    </a:cubicBezTo>
                    <a:cubicBezTo>
                      <a:pt x="91" y="41"/>
                      <a:pt x="85" y="39"/>
                      <a:pt x="82" y="43"/>
                    </a:cubicBezTo>
                    <a:cubicBezTo>
                      <a:pt x="80" y="46"/>
                      <a:pt x="73" y="43"/>
                      <a:pt x="70" y="47"/>
                    </a:cubicBezTo>
                    <a:cubicBezTo>
                      <a:pt x="66" y="51"/>
                      <a:pt x="72" y="51"/>
                      <a:pt x="77" y="50"/>
                    </a:cubicBezTo>
                    <a:cubicBezTo>
                      <a:pt x="81" y="49"/>
                      <a:pt x="90" y="48"/>
                      <a:pt x="93" y="49"/>
                    </a:cubicBezTo>
                    <a:cubicBezTo>
                      <a:pt x="96" y="50"/>
                      <a:pt x="91" y="51"/>
                      <a:pt x="86" y="51"/>
                    </a:cubicBezTo>
                    <a:cubicBezTo>
                      <a:pt x="80" y="51"/>
                      <a:pt x="79" y="52"/>
                      <a:pt x="79" y="54"/>
                    </a:cubicBezTo>
                    <a:cubicBezTo>
                      <a:pt x="79" y="55"/>
                      <a:pt x="71" y="52"/>
                      <a:pt x="71" y="56"/>
                    </a:cubicBezTo>
                    <a:cubicBezTo>
                      <a:pt x="71" y="59"/>
                      <a:pt x="78" y="60"/>
                      <a:pt x="79" y="62"/>
                    </a:cubicBezTo>
                    <a:cubicBezTo>
                      <a:pt x="80" y="64"/>
                      <a:pt x="85" y="62"/>
                      <a:pt x="87" y="63"/>
                    </a:cubicBezTo>
                    <a:cubicBezTo>
                      <a:pt x="89" y="64"/>
                      <a:pt x="84" y="65"/>
                      <a:pt x="83" y="66"/>
                    </a:cubicBezTo>
                    <a:cubicBezTo>
                      <a:pt x="82" y="67"/>
                      <a:pt x="88" y="68"/>
                      <a:pt x="89" y="70"/>
                    </a:cubicBezTo>
                    <a:cubicBezTo>
                      <a:pt x="90" y="72"/>
                      <a:pt x="95" y="71"/>
                      <a:pt x="95" y="68"/>
                    </a:cubicBezTo>
                    <a:cubicBezTo>
                      <a:pt x="95" y="65"/>
                      <a:pt x="99" y="56"/>
                      <a:pt x="104" y="54"/>
                    </a:cubicBezTo>
                    <a:cubicBezTo>
                      <a:pt x="109" y="52"/>
                      <a:pt x="106" y="50"/>
                      <a:pt x="107" y="47"/>
                    </a:cubicBezTo>
                    <a:cubicBezTo>
                      <a:pt x="108" y="44"/>
                      <a:pt x="112" y="46"/>
                      <a:pt x="111" y="44"/>
                    </a:cubicBezTo>
                    <a:cubicBezTo>
                      <a:pt x="110" y="41"/>
                      <a:pt x="110" y="40"/>
                      <a:pt x="114" y="37"/>
                    </a:cubicBezTo>
                    <a:cubicBezTo>
                      <a:pt x="117" y="34"/>
                      <a:pt x="119" y="36"/>
                      <a:pt x="123" y="34"/>
                    </a:cubicBezTo>
                    <a:cubicBezTo>
                      <a:pt x="127" y="32"/>
                      <a:pt x="129" y="36"/>
                      <a:pt x="125" y="36"/>
                    </a:cubicBezTo>
                    <a:cubicBezTo>
                      <a:pt x="121" y="36"/>
                      <a:pt x="123" y="41"/>
                      <a:pt x="126" y="42"/>
                    </a:cubicBezTo>
                    <a:cubicBezTo>
                      <a:pt x="129" y="43"/>
                      <a:pt x="127" y="44"/>
                      <a:pt x="129" y="45"/>
                    </a:cubicBezTo>
                    <a:cubicBezTo>
                      <a:pt x="132" y="46"/>
                      <a:pt x="131" y="49"/>
                      <a:pt x="128" y="53"/>
                    </a:cubicBezTo>
                    <a:cubicBezTo>
                      <a:pt x="124" y="56"/>
                      <a:pt x="128" y="57"/>
                      <a:pt x="135" y="54"/>
                    </a:cubicBezTo>
                    <a:cubicBezTo>
                      <a:pt x="142" y="52"/>
                      <a:pt x="138" y="56"/>
                      <a:pt x="140" y="58"/>
                    </a:cubicBezTo>
                    <a:cubicBezTo>
                      <a:pt x="142" y="60"/>
                      <a:pt x="147" y="57"/>
                      <a:pt x="150" y="54"/>
                    </a:cubicBezTo>
                    <a:cubicBezTo>
                      <a:pt x="153" y="50"/>
                      <a:pt x="157" y="51"/>
                      <a:pt x="157" y="49"/>
                    </a:cubicBezTo>
                    <a:cubicBezTo>
                      <a:pt x="157" y="47"/>
                      <a:pt x="154" y="46"/>
                      <a:pt x="151" y="47"/>
                    </a:cubicBezTo>
                    <a:cubicBezTo>
                      <a:pt x="149" y="49"/>
                      <a:pt x="142" y="48"/>
                      <a:pt x="145" y="46"/>
                    </a:cubicBezTo>
                    <a:cubicBezTo>
                      <a:pt x="147" y="44"/>
                      <a:pt x="146" y="42"/>
                      <a:pt x="143" y="43"/>
                    </a:cubicBezTo>
                    <a:cubicBezTo>
                      <a:pt x="140" y="43"/>
                      <a:pt x="134" y="41"/>
                      <a:pt x="137" y="40"/>
                    </a:cubicBezTo>
                    <a:cubicBezTo>
                      <a:pt x="140" y="39"/>
                      <a:pt x="135" y="36"/>
                      <a:pt x="132" y="36"/>
                    </a:cubicBezTo>
                    <a:cubicBezTo>
                      <a:pt x="130" y="36"/>
                      <a:pt x="131" y="33"/>
                      <a:pt x="131" y="31"/>
                    </a:cubicBezTo>
                    <a:cubicBezTo>
                      <a:pt x="131" y="29"/>
                      <a:pt x="124" y="28"/>
                      <a:pt x="125" y="28"/>
                    </a:cubicBezTo>
                    <a:cubicBezTo>
                      <a:pt x="127" y="27"/>
                      <a:pt x="122" y="25"/>
                      <a:pt x="121" y="27"/>
                    </a:cubicBezTo>
                    <a:cubicBezTo>
                      <a:pt x="120" y="28"/>
                      <a:pt x="118" y="28"/>
                      <a:pt x="118" y="26"/>
                    </a:cubicBezTo>
                    <a:cubicBezTo>
                      <a:pt x="118" y="24"/>
                      <a:pt x="112" y="24"/>
                      <a:pt x="110" y="24"/>
                    </a:cubicBezTo>
                    <a:cubicBezTo>
                      <a:pt x="108" y="24"/>
                      <a:pt x="109" y="20"/>
                      <a:pt x="107" y="18"/>
                    </a:cubicBezTo>
                    <a:cubicBezTo>
                      <a:pt x="105" y="16"/>
                      <a:pt x="102" y="21"/>
                      <a:pt x="100" y="21"/>
                    </a:cubicBezTo>
                    <a:cubicBezTo>
                      <a:pt x="99" y="21"/>
                      <a:pt x="102" y="17"/>
                      <a:pt x="103" y="15"/>
                    </a:cubicBezTo>
                    <a:cubicBezTo>
                      <a:pt x="104" y="13"/>
                      <a:pt x="95" y="10"/>
                      <a:pt x="94" y="12"/>
                    </a:cubicBezTo>
                    <a:cubicBezTo>
                      <a:pt x="93" y="14"/>
                      <a:pt x="92" y="9"/>
                      <a:pt x="90" y="9"/>
                    </a:cubicBezTo>
                    <a:cubicBezTo>
                      <a:pt x="88" y="8"/>
                      <a:pt x="90" y="12"/>
                      <a:pt x="88" y="13"/>
                    </a:cubicBezTo>
                    <a:cubicBezTo>
                      <a:pt x="86" y="13"/>
                      <a:pt x="84" y="14"/>
                      <a:pt x="87" y="16"/>
                    </a:cubicBezTo>
                    <a:cubicBezTo>
                      <a:pt x="90" y="18"/>
                      <a:pt x="92" y="27"/>
                      <a:pt x="92" y="28"/>
                    </a:cubicBezTo>
                    <a:cubicBezTo>
                      <a:pt x="92" y="30"/>
                      <a:pt x="83" y="22"/>
                      <a:pt x="83" y="18"/>
                    </a:cubicBezTo>
                    <a:cubicBezTo>
                      <a:pt x="83" y="14"/>
                      <a:pt x="79" y="11"/>
                      <a:pt x="77" y="14"/>
                    </a:cubicBezTo>
                    <a:cubicBezTo>
                      <a:pt x="76" y="17"/>
                      <a:pt x="73" y="18"/>
                      <a:pt x="74" y="21"/>
                    </a:cubicBezTo>
                    <a:cubicBezTo>
                      <a:pt x="75" y="23"/>
                      <a:pt x="72" y="24"/>
                      <a:pt x="72" y="22"/>
                    </a:cubicBezTo>
                    <a:cubicBezTo>
                      <a:pt x="72" y="20"/>
                      <a:pt x="68" y="17"/>
                      <a:pt x="66" y="17"/>
                    </a:cubicBezTo>
                    <a:cubicBezTo>
                      <a:pt x="64" y="17"/>
                      <a:pt x="70" y="16"/>
                      <a:pt x="73" y="15"/>
                    </a:cubicBezTo>
                    <a:cubicBezTo>
                      <a:pt x="76" y="13"/>
                      <a:pt x="71" y="12"/>
                      <a:pt x="68" y="13"/>
                    </a:cubicBezTo>
                    <a:cubicBezTo>
                      <a:pt x="66" y="14"/>
                      <a:pt x="63" y="12"/>
                      <a:pt x="61" y="14"/>
                    </a:cubicBezTo>
                    <a:cubicBezTo>
                      <a:pt x="60" y="16"/>
                      <a:pt x="58" y="14"/>
                      <a:pt x="56" y="14"/>
                    </a:cubicBezTo>
                    <a:cubicBezTo>
                      <a:pt x="53" y="13"/>
                      <a:pt x="51" y="17"/>
                      <a:pt x="49" y="16"/>
                    </a:cubicBezTo>
                    <a:cubicBezTo>
                      <a:pt x="48" y="16"/>
                      <a:pt x="46" y="20"/>
                      <a:pt x="49" y="24"/>
                    </a:cubicBezTo>
                    <a:cubicBezTo>
                      <a:pt x="52" y="29"/>
                      <a:pt x="54" y="23"/>
                      <a:pt x="58" y="24"/>
                    </a:cubicBezTo>
                    <a:close/>
                    <a:moveTo>
                      <a:pt x="50" y="38"/>
                    </a:moveTo>
                    <a:cubicBezTo>
                      <a:pt x="53" y="39"/>
                      <a:pt x="54" y="42"/>
                      <a:pt x="56" y="42"/>
                    </a:cubicBezTo>
                    <a:cubicBezTo>
                      <a:pt x="57" y="42"/>
                      <a:pt x="53" y="38"/>
                      <a:pt x="51" y="35"/>
                    </a:cubicBezTo>
                    <a:cubicBezTo>
                      <a:pt x="48" y="33"/>
                      <a:pt x="49" y="30"/>
                      <a:pt x="45" y="31"/>
                    </a:cubicBezTo>
                    <a:cubicBezTo>
                      <a:pt x="42" y="32"/>
                      <a:pt x="48" y="38"/>
                      <a:pt x="50" y="38"/>
                    </a:cubicBezTo>
                    <a:close/>
                    <a:moveTo>
                      <a:pt x="107" y="9"/>
                    </a:moveTo>
                    <a:cubicBezTo>
                      <a:pt x="109" y="11"/>
                      <a:pt x="104" y="11"/>
                      <a:pt x="106" y="12"/>
                    </a:cubicBezTo>
                    <a:cubicBezTo>
                      <a:pt x="112" y="18"/>
                      <a:pt x="133" y="12"/>
                      <a:pt x="135" y="13"/>
                    </a:cubicBezTo>
                    <a:cubicBezTo>
                      <a:pt x="138" y="15"/>
                      <a:pt x="118" y="17"/>
                      <a:pt x="119" y="19"/>
                    </a:cubicBezTo>
                    <a:cubicBezTo>
                      <a:pt x="120" y="21"/>
                      <a:pt x="136" y="23"/>
                      <a:pt x="138" y="21"/>
                    </a:cubicBezTo>
                    <a:cubicBezTo>
                      <a:pt x="139" y="20"/>
                      <a:pt x="142" y="24"/>
                      <a:pt x="147" y="25"/>
                    </a:cubicBezTo>
                    <a:cubicBezTo>
                      <a:pt x="153" y="25"/>
                      <a:pt x="152" y="23"/>
                      <a:pt x="156" y="22"/>
                    </a:cubicBezTo>
                    <a:cubicBezTo>
                      <a:pt x="160" y="22"/>
                      <a:pt x="166" y="20"/>
                      <a:pt x="167" y="18"/>
                    </a:cubicBezTo>
                    <a:cubicBezTo>
                      <a:pt x="167" y="16"/>
                      <a:pt x="179" y="13"/>
                      <a:pt x="178" y="9"/>
                    </a:cubicBezTo>
                    <a:cubicBezTo>
                      <a:pt x="177" y="5"/>
                      <a:pt x="165" y="8"/>
                      <a:pt x="162" y="6"/>
                    </a:cubicBezTo>
                    <a:cubicBezTo>
                      <a:pt x="159" y="4"/>
                      <a:pt x="151" y="2"/>
                      <a:pt x="150" y="5"/>
                    </a:cubicBezTo>
                    <a:cubicBezTo>
                      <a:pt x="149" y="7"/>
                      <a:pt x="146" y="8"/>
                      <a:pt x="145" y="7"/>
                    </a:cubicBezTo>
                    <a:cubicBezTo>
                      <a:pt x="144" y="6"/>
                      <a:pt x="146" y="0"/>
                      <a:pt x="141" y="2"/>
                    </a:cubicBezTo>
                    <a:cubicBezTo>
                      <a:pt x="136" y="3"/>
                      <a:pt x="140" y="9"/>
                      <a:pt x="139" y="10"/>
                    </a:cubicBezTo>
                    <a:cubicBezTo>
                      <a:pt x="138" y="10"/>
                      <a:pt x="133" y="8"/>
                      <a:pt x="133" y="6"/>
                    </a:cubicBezTo>
                    <a:cubicBezTo>
                      <a:pt x="133" y="3"/>
                      <a:pt x="127" y="9"/>
                      <a:pt x="126" y="6"/>
                    </a:cubicBezTo>
                    <a:cubicBezTo>
                      <a:pt x="126" y="3"/>
                      <a:pt x="119" y="0"/>
                      <a:pt x="118" y="1"/>
                    </a:cubicBezTo>
                    <a:cubicBezTo>
                      <a:pt x="116" y="1"/>
                      <a:pt x="119" y="3"/>
                      <a:pt x="118" y="4"/>
                    </a:cubicBezTo>
                    <a:cubicBezTo>
                      <a:pt x="117" y="6"/>
                      <a:pt x="114" y="3"/>
                      <a:pt x="112" y="3"/>
                    </a:cubicBezTo>
                    <a:cubicBezTo>
                      <a:pt x="111" y="2"/>
                      <a:pt x="113" y="6"/>
                      <a:pt x="112" y="7"/>
                    </a:cubicBezTo>
                    <a:cubicBezTo>
                      <a:pt x="112" y="8"/>
                      <a:pt x="109" y="3"/>
                      <a:pt x="106" y="3"/>
                    </a:cubicBezTo>
                    <a:cubicBezTo>
                      <a:pt x="104" y="3"/>
                      <a:pt x="105" y="6"/>
                      <a:pt x="103" y="6"/>
                    </a:cubicBezTo>
                    <a:cubicBezTo>
                      <a:pt x="101" y="6"/>
                      <a:pt x="105" y="8"/>
                      <a:pt x="107" y="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50" name="Freeform 148">
                <a:extLst>
                  <a:ext uri="{FF2B5EF4-FFF2-40B4-BE49-F238E27FC236}">
                    <a16:creationId xmlns:a16="http://schemas.microsoft.com/office/drawing/2014/main" id="{A475EFC6-2937-4F25-AF25-C93D6F803A89}"/>
                  </a:ext>
                </a:extLst>
              </p:cNvPr>
              <p:cNvSpPr>
                <a:spLocks/>
              </p:cNvSpPr>
              <p:nvPr/>
            </p:nvSpPr>
            <p:spPr bwMode="auto">
              <a:xfrm>
                <a:off x="8404088" y="2705836"/>
                <a:ext cx="61482" cy="22585"/>
              </a:xfrm>
              <a:custGeom>
                <a:avLst/>
                <a:gdLst>
                  <a:gd name="T0" fmla="*/ 12 w 27"/>
                  <a:gd name="T1" fmla="*/ 1 h 10"/>
                  <a:gd name="T2" fmla="*/ 2 w 27"/>
                  <a:gd name="T3" fmla="*/ 4 h 10"/>
                  <a:gd name="T4" fmla="*/ 17 w 27"/>
                  <a:gd name="T5" fmla="*/ 8 h 10"/>
                  <a:gd name="T6" fmla="*/ 27 w 27"/>
                  <a:gd name="T7" fmla="*/ 6 h 10"/>
                  <a:gd name="T8" fmla="*/ 12 w 27"/>
                  <a:gd name="T9" fmla="*/ 1 h 10"/>
                </a:gdLst>
                <a:ahLst/>
                <a:cxnLst>
                  <a:cxn ang="0">
                    <a:pos x="T0" y="T1"/>
                  </a:cxn>
                  <a:cxn ang="0">
                    <a:pos x="T2" y="T3"/>
                  </a:cxn>
                  <a:cxn ang="0">
                    <a:pos x="T4" y="T5"/>
                  </a:cxn>
                  <a:cxn ang="0">
                    <a:pos x="T6" y="T7"/>
                  </a:cxn>
                  <a:cxn ang="0">
                    <a:pos x="T8" y="T9"/>
                  </a:cxn>
                </a:cxnLst>
                <a:rect l="0" t="0" r="r" b="b"/>
                <a:pathLst>
                  <a:path w="27" h="10">
                    <a:moveTo>
                      <a:pt x="12" y="1"/>
                    </a:moveTo>
                    <a:cubicBezTo>
                      <a:pt x="11" y="2"/>
                      <a:pt x="0" y="2"/>
                      <a:pt x="2" y="4"/>
                    </a:cubicBezTo>
                    <a:cubicBezTo>
                      <a:pt x="4" y="6"/>
                      <a:pt x="13" y="5"/>
                      <a:pt x="17" y="8"/>
                    </a:cubicBezTo>
                    <a:cubicBezTo>
                      <a:pt x="21" y="10"/>
                      <a:pt x="27" y="8"/>
                      <a:pt x="27" y="6"/>
                    </a:cubicBezTo>
                    <a:cubicBezTo>
                      <a:pt x="27" y="4"/>
                      <a:pt x="14" y="0"/>
                      <a:pt x="12" y="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51" name="Freeform 149">
                <a:extLst>
                  <a:ext uri="{FF2B5EF4-FFF2-40B4-BE49-F238E27FC236}">
                    <a16:creationId xmlns:a16="http://schemas.microsoft.com/office/drawing/2014/main" id="{33E0C865-0400-43F6-AE48-1CC7499D1584}"/>
                  </a:ext>
                </a:extLst>
              </p:cNvPr>
              <p:cNvSpPr>
                <a:spLocks noEditPoints="1"/>
              </p:cNvSpPr>
              <p:nvPr/>
            </p:nvSpPr>
            <p:spPr bwMode="auto">
              <a:xfrm>
                <a:off x="7306203" y="3173848"/>
                <a:ext cx="316191" cy="317446"/>
              </a:xfrm>
              <a:custGeom>
                <a:avLst/>
                <a:gdLst>
                  <a:gd name="T0" fmla="*/ 122 w 137"/>
                  <a:gd name="T1" fmla="*/ 17 h 138"/>
                  <a:gd name="T2" fmla="*/ 99 w 137"/>
                  <a:gd name="T3" fmla="*/ 7 h 138"/>
                  <a:gd name="T4" fmla="*/ 96 w 137"/>
                  <a:gd name="T5" fmla="*/ 22 h 138"/>
                  <a:gd name="T6" fmla="*/ 86 w 137"/>
                  <a:gd name="T7" fmla="*/ 30 h 138"/>
                  <a:gd name="T8" fmla="*/ 85 w 137"/>
                  <a:gd name="T9" fmla="*/ 41 h 138"/>
                  <a:gd name="T10" fmla="*/ 93 w 137"/>
                  <a:gd name="T11" fmla="*/ 38 h 138"/>
                  <a:gd name="T12" fmla="*/ 95 w 137"/>
                  <a:gd name="T13" fmla="*/ 31 h 138"/>
                  <a:gd name="T14" fmla="*/ 112 w 137"/>
                  <a:gd name="T15" fmla="*/ 32 h 138"/>
                  <a:gd name="T16" fmla="*/ 128 w 137"/>
                  <a:gd name="T17" fmla="*/ 23 h 138"/>
                  <a:gd name="T18" fmla="*/ 130 w 137"/>
                  <a:gd name="T19" fmla="*/ 15 h 138"/>
                  <a:gd name="T20" fmla="*/ 84 w 137"/>
                  <a:gd name="T21" fmla="*/ 59 h 138"/>
                  <a:gd name="T22" fmla="*/ 75 w 137"/>
                  <a:gd name="T23" fmla="*/ 77 h 138"/>
                  <a:gd name="T24" fmla="*/ 63 w 137"/>
                  <a:gd name="T25" fmla="*/ 80 h 138"/>
                  <a:gd name="T26" fmla="*/ 52 w 137"/>
                  <a:gd name="T27" fmla="*/ 95 h 138"/>
                  <a:gd name="T28" fmla="*/ 37 w 137"/>
                  <a:gd name="T29" fmla="*/ 98 h 138"/>
                  <a:gd name="T30" fmla="*/ 13 w 137"/>
                  <a:gd name="T31" fmla="*/ 108 h 138"/>
                  <a:gd name="T32" fmla="*/ 22 w 137"/>
                  <a:gd name="T33" fmla="*/ 110 h 138"/>
                  <a:gd name="T34" fmla="*/ 45 w 137"/>
                  <a:gd name="T35" fmla="*/ 112 h 138"/>
                  <a:gd name="T36" fmla="*/ 58 w 137"/>
                  <a:gd name="T37" fmla="*/ 106 h 138"/>
                  <a:gd name="T38" fmla="*/ 70 w 137"/>
                  <a:gd name="T39" fmla="*/ 104 h 138"/>
                  <a:gd name="T40" fmla="*/ 81 w 137"/>
                  <a:gd name="T41" fmla="*/ 100 h 138"/>
                  <a:gd name="T42" fmla="*/ 91 w 137"/>
                  <a:gd name="T43" fmla="*/ 88 h 138"/>
                  <a:gd name="T44" fmla="*/ 100 w 137"/>
                  <a:gd name="T45" fmla="*/ 66 h 138"/>
                  <a:gd name="T46" fmla="*/ 86 w 137"/>
                  <a:gd name="T47" fmla="*/ 48 h 138"/>
                  <a:gd name="T48" fmla="*/ 26 w 137"/>
                  <a:gd name="T49" fmla="*/ 112 h 138"/>
                  <a:gd name="T50" fmla="*/ 29 w 137"/>
                  <a:gd name="T51" fmla="*/ 120 h 138"/>
                  <a:gd name="T52" fmla="*/ 42 w 137"/>
                  <a:gd name="T53" fmla="*/ 111 h 138"/>
                  <a:gd name="T54" fmla="*/ 17 w 137"/>
                  <a:gd name="T55" fmla="*/ 119 h 138"/>
                  <a:gd name="T56" fmla="*/ 4 w 137"/>
                  <a:gd name="T57" fmla="*/ 117 h 138"/>
                  <a:gd name="T58" fmla="*/ 6 w 137"/>
                  <a:gd name="T59" fmla="*/ 120 h 138"/>
                  <a:gd name="T60" fmla="*/ 10 w 137"/>
                  <a:gd name="T61" fmla="*/ 138 h 138"/>
                  <a:gd name="T62" fmla="*/ 17 w 137"/>
                  <a:gd name="T63" fmla="*/ 11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7" h="138">
                    <a:moveTo>
                      <a:pt x="130" y="15"/>
                    </a:moveTo>
                    <a:cubicBezTo>
                      <a:pt x="128" y="13"/>
                      <a:pt x="125" y="16"/>
                      <a:pt x="122" y="17"/>
                    </a:cubicBezTo>
                    <a:cubicBezTo>
                      <a:pt x="118" y="18"/>
                      <a:pt x="107" y="9"/>
                      <a:pt x="104" y="4"/>
                    </a:cubicBezTo>
                    <a:cubicBezTo>
                      <a:pt x="101" y="0"/>
                      <a:pt x="96" y="4"/>
                      <a:pt x="99" y="7"/>
                    </a:cubicBezTo>
                    <a:cubicBezTo>
                      <a:pt x="101" y="10"/>
                      <a:pt x="98" y="11"/>
                      <a:pt x="98" y="15"/>
                    </a:cubicBezTo>
                    <a:cubicBezTo>
                      <a:pt x="98" y="19"/>
                      <a:pt x="95" y="19"/>
                      <a:pt x="96" y="22"/>
                    </a:cubicBezTo>
                    <a:cubicBezTo>
                      <a:pt x="96" y="25"/>
                      <a:pt x="92" y="25"/>
                      <a:pt x="89" y="25"/>
                    </a:cubicBezTo>
                    <a:cubicBezTo>
                      <a:pt x="86" y="26"/>
                      <a:pt x="89" y="28"/>
                      <a:pt x="86" y="30"/>
                    </a:cubicBezTo>
                    <a:cubicBezTo>
                      <a:pt x="83" y="31"/>
                      <a:pt x="83" y="34"/>
                      <a:pt x="85" y="35"/>
                    </a:cubicBezTo>
                    <a:cubicBezTo>
                      <a:pt x="86" y="36"/>
                      <a:pt x="85" y="39"/>
                      <a:pt x="85" y="41"/>
                    </a:cubicBezTo>
                    <a:cubicBezTo>
                      <a:pt x="84" y="43"/>
                      <a:pt x="87" y="41"/>
                      <a:pt x="89" y="39"/>
                    </a:cubicBezTo>
                    <a:cubicBezTo>
                      <a:pt x="91" y="37"/>
                      <a:pt x="93" y="40"/>
                      <a:pt x="93" y="38"/>
                    </a:cubicBezTo>
                    <a:cubicBezTo>
                      <a:pt x="94" y="36"/>
                      <a:pt x="88" y="35"/>
                      <a:pt x="88" y="32"/>
                    </a:cubicBezTo>
                    <a:cubicBezTo>
                      <a:pt x="89" y="30"/>
                      <a:pt x="92" y="33"/>
                      <a:pt x="95" y="31"/>
                    </a:cubicBezTo>
                    <a:cubicBezTo>
                      <a:pt x="98" y="30"/>
                      <a:pt x="103" y="31"/>
                      <a:pt x="107" y="34"/>
                    </a:cubicBezTo>
                    <a:cubicBezTo>
                      <a:pt x="111" y="37"/>
                      <a:pt x="112" y="36"/>
                      <a:pt x="112" y="32"/>
                    </a:cubicBezTo>
                    <a:cubicBezTo>
                      <a:pt x="113" y="29"/>
                      <a:pt x="118" y="27"/>
                      <a:pt x="124" y="27"/>
                    </a:cubicBezTo>
                    <a:cubicBezTo>
                      <a:pt x="129" y="27"/>
                      <a:pt x="130" y="24"/>
                      <a:pt x="128" y="23"/>
                    </a:cubicBezTo>
                    <a:cubicBezTo>
                      <a:pt x="127" y="22"/>
                      <a:pt x="137" y="15"/>
                      <a:pt x="137" y="13"/>
                    </a:cubicBezTo>
                    <a:cubicBezTo>
                      <a:pt x="137" y="11"/>
                      <a:pt x="131" y="17"/>
                      <a:pt x="130" y="15"/>
                    </a:cubicBezTo>
                    <a:close/>
                    <a:moveTo>
                      <a:pt x="86" y="48"/>
                    </a:moveTo>
                    <a:cubicBezTo>
                      <a:pt x="84" y="49"/>
                      <a:pt x="82" y="56"/>
                      <a:pt x="84" y="59"/>
                    </a:cubicBezTo>
                    <a:cubicBezTo>
                      <a:pt x="87" y="61"/>
                      <a:pt x="80" y="65"/>
                      <a:pt x="80" y="69"/>
                    </a:cubicBezTo>
                    <a:cubicBezTo>
                      <a:pt x="81" y="74"/>
                      <a:pt x="76" y="74"/>
                      <a:pt x="75" y="77"/>
                    </a:cubicBezTo>
                    <a:cubicBezTo>
                      <a:pt x="75" y="80"/>
                      <a:pt x="72" y="80"/>
                      <a:pt x="68" y="83"/>
                    </a:cubicBezTo>
                    <a:cubicBezTo>
                      <a:pt x="64" y="86"/>
                      <a:pt x="62" y="82"/>
                      <a:pt x="63" y="80"/>
                    </a:cubicBezTo>
                    <a:cubicBezTo>
                      <a:pt x="64" y="78"/>
                      <a:pt x="57" y="81"/>
                      <a:pt x="57" y="87"/>
                    </a:cubicBezTo>
                    <a:cubicBezTo>
                      <a:pt x="57" y="92"/>
                      <a:pt x="50" y="92"/>
                      <a:pt x="52" y="95"/>
                    </a:cubicBezTo>
                    <a:cubicBezTo>
                      <a:pt x="54" y="97"/>
                      <a:pt x="47" y="99"/>
                      <a:pt x="47" y="96"/>
                    </a:cubicBezTo>
                    <a:cubicBezTo>
                      <a:pt x="47" y="94"/>
                      <a:pt x="43" y="95"/>
                      <a:pt x="37" y="98"/>
                    </a:cubicBezTo>
                    <a:cubicBezTo>
                      <a:pt x="32" y="100"/>
                      <a:pt x="28" y="95"/>
                      <a:pt x="25" y="98"/>
                    </a:cubicBezTo>
                    <a:cubicBezTo>
                      <a:pt x="22" y="101"/>
                      <a:pt x="17" y="107"/>
                      <a:pt x="13" y="108"/>
                    </a:cubicBezTo>
                    <a:cubicBezTo>
                      <a:pt x="9" y="108"/>
                      <a:pt x="11" y="113"/>
                      <a:pt x="13" y="112"/>
                    </a:cubicBezTo>
                    <a:cubicBezTo>
                      <a:pt x="16" y="111"/>
                      <a:pt x="20" y="112"/>
                      <a:pt x="22" y="110"/>
                    </a:cubicBezTo>
                    <a:cubicBezTo>
                      <a:pt x="23" y="108"/>
                      <a:pt x="35" y="105"/>
                      <a:pt x="42" y="105"/>
                    </a:cubicBezTo>
                    <a:cubicBezTo>
                      <a:pt x="49" y="105"/>
                      <a:pt x="45" y="109"/>
                      <a:pt x="45" y="112"/>
                    </a:cubicBezTo>
                    <a:cubicBezTo>
                      <a:pt x="46" y="116"/>
                      <a:pt x="52" y="115"/>
                      <a:pt x="55" y="112"/>
                    </a:cubicBezTo>
                    <a:cubicBezTo>
                      <a:pt x="58" y="108"/>
                      <a:pt x="60" y="109"/>
                      <a:pt x="58" y="106"/>
                    </a:cubicBezTo>
                    <a:cubicBezTo>
                      <a:pt x="55" y="104"/>
                      <a:pt x="58" y="102"/>
                      <a:pt x="60" y="105"/>
                    </a:cubicBezTo>
                    <a:cubicBezTo>
                      <a:pt x="62" y="108"/>
                      <a:pt x="68" y="108"/>
                      <a:pt x="70" y="104"/>
                    </a:cubicBezTo>
                    <a:cubicBezTo>
                      <a:pt x="73" y="101"/>
                      <a:pt x="73" y="105"/>
                      <a:pt x="76" y="105"/>
                    </a:cubicBezTo>
                    <a:cubicBezTo>
                      <a:pt x="79" y="105"/>
                      <a:pt x="81" y="98"/>
                      <a:pt x="81" y="100"/>
                    </a:cubicBezTo>
                    <a:cubicBezTo>
                      <a:pt x="81" y="103"/>
                      <a:pt x="86" y="102"/>
                      <a:pt x="89" y="99"/>
                    </a:cubicBezTo>
                    <a:cubicBezTo>
                      <a:pt x="91" y="96"/>
                      <a:pt x="89" y="90"/>
                      <a:pt x="91" y="88"/>
                    </a:cubicBezTo>
                    <a:cubicBezTo>
                      <a:pt x="93" y="85"/>
                      <a:pt x="94" y="79"/>
                      <a:pt x="93" y="75"/>
                    </a:cubicBezTo>
                    <a:cubicBezTo>
                      <a:pt x="91" y="72"/>
                      <a:pt x="97" y="69"/>
                      <a:pt x="100" y="66"/>
                    </a:cubicBezTo>
                    <a:cubicBezTo>
                      <a:pt x="103" y="64"/>
                      <a:pt x="96" y="49"/>
                      <a:pt x="96" y="45"/>
                    </a:cubicBezTo>
                    <a:cubicBezTo>
                      <a:pt x="96" y="41"/>
                      <a:pt x="88" y="47"/>
                      <a:pt x="86" y="48"/>
                    </a:cubicBezTo>
                    <a:close/>
                    <a:moveTo>
                      <a:pt x="34" y="110"/>
                    </a:moveTo>
                    <a:cubicBezTo>
                      <a:pt x="33" y="112"/>
                      <a:pt x="30" y="111"/>
                      <a:pt x="26" y="112"/>
                    </a:cubicBezTo>
                    <a:cubicBezTo>
                      <a:pt x="22" y="113"/>
                      <a:pt x="22" y="122"/>
                      <a:pt x="25" y="123"/>
                    </a:cubicBezTo>
                    <a:cubicBezTo>
                      <a:pt x="27" y="123"/>
                      <a:pt x="29" y="123"/>
                      <a:pt x="29" y="120"/>
                    </a:cubicBezTo>
                    <a:cubicBezTo>
                      <a:pt x="30" y="118"/>
                      <a:pt x="34" y="117"/>
                      <a:pt x="36" y="118"/>
                    </a:cubicBezTo>
                    <a:cubicBezTo>
                      <a:pt x="39" y="119"/>
                      <a:pt x="42" y="114"/>
                      <a:pt x="42" y="111"/>
                    </a:cubicBezTo>
                    <a:cubicBezTo>
                      <a:pt x="42" y="107"/>
                      <a:pt x="35" y="107"/>
                      <a:pt x="34" y="110"/>
                    </a:cubicBezTo>
                    <a:close/>
                    <a:moveTo>
                      <a:pt x="17" y="119"/>
                    </a:moveTo>
                    <a:cubicBezTo>
                      <a:pt x="17" y="117"/>
                      <a:pt x="12" y="117"/>
                      <a:pt x="12" y="115"/>
                    </a:cubicBezTo>
                    <a:cubicBezTo>
                      <a:pt x="11" y="113"/>
                      <a:pt x="8" y="114"/>
                      <a:pt x="4" y="117"/>
                    </a:cubicBezTo>
                    <a:cubicBezTo>
                      <a:pt x="1" y="119"/>
                      <a:pt x="0" y="120"/>
                      <a:pt x="1" y="122"/>
                    </a:cubicBezTo>
                    <a:cubicBezTo>
                      <a:pt x="2" y="125"/>
                      <a:pt x="5" y="123"/>
                      <a:pt x="6" y="120"/>
                    </a:cubicBezTo>
                    <a:cubicBezTo>
                      <a:pt x="6" y="117"/>
                      <a:pt x="9" y="124"/>
                      <a:pt x="7" y="128"/>
                    </a:cubicBezTo>
                    <a:cubicBezTo>
                      <a:pt x="5" y="132"/>
                      <a:pt x="7" y="138"/>
                      <a:pt x="10" y="138"/>
                    </a:cubicBezTo>
                    <a:cubicBezTo>
                      <a:pt x="12" y="137"/>
                      <a:pt x="15" y="129"/>
                      <a:pt x="19" y="124"/>
                    </a:cubicBezTo>
                    <a:cubicBezTo>
                      <a:pt x="22" y="120"/>
                      <a:pt x="17" y="121"/>
                      <a:pt x="17" y="11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52" name="Freeform 150">
                <a:extLst>
                  <a:ext uri="{FF2B5EF4-FFF2-40B4-BE49-F238E27FC236}">
                    <a16:creationId xmlns:a16="http://schemas.microsoft.com/office/drawing/2014/main" id="{1B049606-2312-44F1-8B6D-E66C144DCFEC}"/>
                  </a:ext>
                </a:extLst>
              </p:cNvPr>
              <p:cNvSpPr>
                <a:spLocks noEditPoints="1"/>
              </p:cNvSpPr>
              <p:nvPr/>
            </p:nvSpPr>
            <p:spPr bwMode="auto">
              <a:xfrm>
                <a:off x="6292385" y="2981876"/>
                <a:ext cx="1112942" cy="770401"/>
              </a:xfrm>
              <a:custGeom>
                <a:avLst/>
                <a:gdLst>
                  <a:gd name="T0" fmla="*/ 459 w 483"/>
                  <a:gd name="T1" fmla="*/ 62 h 334"/>
                  <a:gd name="T2" fmla="*/ 436 w 483"/>
                  <a:gd name="T3" fmla="*/ 45 h 334"/>
                  <a:gd name="T4" fmla="*/ 416 w 483"/>
                  <a:gd name="T5" fmla="*/ 18 h 334"/>
                  <a:gd name="T6" fmla="*/ 388 w 483"/>
                  <a:gd name="T7" fmla="*/ 1 h 334"/>
                  <a:gd name="T8" fmla="*/ 369 w 483"/>
                  <a:gd name="T9" fmla="*/ 15 h 334"/>
                  <a:gd name="T10" fmla="*/ 353 w 483"/>
                  <a:gd name="T11" fmla="*/ 38 h 334"/>
                  <a:gd name="T12" fmla="*/ 329 w 483"/>
                  <a:gd name="T13" fmla="*/ 52 h 334"/>
                  <a:gd name="T14" fmla="*/ 344 w 483"/>
                  <a:gd name="T15" fmla="*/ 62 h 334"/>
                  <a:gd name="T16" fmla="*/ 343 w 483"/>
                  <a:gd name="T17" fmla="*/ 75 h 334"/>
                  <a:gd name="T18" fmla="*/ 301 w 483"/>
                  <a:gd name="T19" fmla="*/ 90 h 334"/>
                  <a:gd name="T20" fmla="*/ 271 w 483"/>
                  <a:gd name="T21" fmla="*/ 116 h 334"/>
                  <a:gd name="T22" fmla="*/ 225 w 483"/>
                  <a:gd name="T23" fmla="*/ 118 h 334"/>
                  <a:gd name="T24" fmla="*/ 172 w 483"/>
                  <a:gd name="T25" fmla="*/ 111 h 334"/>
                  <a:gd name="T26" fmla="*/ 150 w 483"/>
                  <a:gd name="T27" fmla="*/ 89 h 334"/>
                  <a:gd name="T28" fmla="*/ 130 w 483"/>
                  <a:gd name="T29" fmla="*/ 64 h 334"/>
                  <a:gd name="T30" fmla="*/ 109 w 483"/>
                  <a:gd name="T31" fmla="*/ 46 h 334"/>
                  <a:gd name="T32" fmla="*/ 98 w 483"/>
                  <a:gd name="T33" fmla="*/ 54 h 334"/>
                  <a:gd name="T34" fmla="*/ 79 w 483"/>
                  <a:gd name="T35" fmla="*/ 69 h 334"/>
                  <a:gd name="T36" fmla="*/ 63 w 483"/>
                  <a:gd name="T37" fmla="*/ 86 h 334"/>
                  <a:gd name="T38" fmla="*/ 56 w 483"/>
                  <a:gd name="T39" fmla="*/ 107 h 334"/>
                  <a:gd name="T40" fmla="*/ 37 w 483"/>
                  <a:gd name="T41" fmla="*/ 125 h 334"/>
                  <a:gd name="T42" fmla="*/ 14 w 483"/>
                  <a:gd name="T43" fmla="*/ 132 h 334"/>
                  <a:gd name="T44" fmla="*/ 0 w 483"/>
                  <a:gd name="T45" fmla="*/ 143 h 334"/>
                  <a:gd name="T46" fmla="*/ 11 w 483"/>
                  <a:gd name="T47" fmla="*/ 166 h 334"/>
                  <a:gd name="T48" fmla="*/ 28 w 483"/>
                  <a:gd name="T49" fmla="*/ 181 h 334"/>
                  <a:gd name="T50" fmla="*/ 42 w 483"/>
                  <a:gd name="T51" fmla="*/ 176 h 334"/>
                  <a:gd name="T52" fmla="*/ 40 w 483"/>
                  <a:gd name="T53" fmla="*/ 197 h 334"/>
                  <a:gd name="T54" fmla="*/ 40 w 483"/>
                  <a:gd name="T55" fmla="*/ 217 h 334"/>
                  <a:gd name="T56" fmla="*/ 55 w 483"/>
                  <a:gd name="T57" fmla="*/ 229 h 334"/>
                  <a:gd name="T58" fmla="*/ 98 w 483"/>
                  <a:gd name="T59" fmla="*/ 247 h 334"/>
                  <a:gd name="T60" fmla="*/ 116 w 483"/>
                  <a:gd name="T61" fmla="*/ 251 h 334"/>
                  <a:gd name="T62" fmla="*/ 131 w 483"/>
                  <a:gd name="T63" fmla="*/ 248 h 334"/>
                  <a:gd name="T64" fmla="*/ 150 w 483"/>
                  <a:gd name="T65" fmla="*/ 243 h 334"/>
                  <a:gd name="T66" fmla="*/ 173 w 483"/>
                  <a:gd name="T67" fmla="*/ 243 h 334"/>
                  <a:gd name="T68" fmla="*/ 187 w 483"/>
                  <a:gd name="T69" fmla="*/ 251 h 334"/>
                  <a:gd name="T70" fmla="*/ 183 w 483"/>
                  <a:gd name="T71" fmla="*/ 282 h 334"/>
                  <a:gd name="T72" fmla="*/ 195 w 483"/>
                  <a:gd name="T73" fmla="*/ 299 h 334"/>
                  <a:gd name="T74" fmla="*/ 213 w 483"/>
                  <a:gd name="T75" fmla="*/ 307 h 334"/>
                  <a:gd name="T76" fmla="*/ 226 w 483"/>
                  <a:gd name="T77" fmla="*/ 294 h 334"/>
                  <a:gd name="T78" fmla="*/ 251 w 483"/>
                  <a:gd name="T79" fmla="*/ 292 h 334"/>
                  <a:gd name="T80" fmla="*/ 268 w 483"/>
                  <a:gd name="T81" fmla="*/ 303 h 334"/>
                  <a:gd name="T82" fmla="*/ 281 w 483"/>
                  <a:gd name="T83" fmla="*/ 313 h 334"/>
                  <a:gd name="T84" fmla="*/ 318 w 483"/>
                  <a:gd name="T85" fmla="*/ 294 h 334"/>
                  <a:gd name="T86" fmla="*/ 346 w 483"/>
                  <a:gd name="T87" fmla="*/ 279 h 334"/>
                  <a:gd name="T88" fmla="*/ 360 w 483"/>
                  <a:gd name="T89" fmla="*/ 263 h 334"/>
                  <a:gd name="T90" fmla="*/ 373 w 483"/>
                  <a:gd name="T91" fmla="*/ 246 h 334"/>
                  <a:gd name="T92" fmla="*/ 376 w 483"/>
                  <a:gd name="T93" fmla="*/ 230 h 334"/>
                  <a:gd name="T94" fmla="*/ 372 w 483"/>
                  <a:gd name="T95" fmla="*/ 218 h 334"/>
                  <a:gd name="T96" fmla="*/ 370 w 483"/>
                  <a:gd name="T97" fmla="*/ 207 h 334"/>
                  <a:gd name="T98" fmla="*/ 360 w 483"/>
                  <a:gd name="T99" fmla="*/ 180 h 334"/>
                  <a:gd name="T100" fmla="*/ 382 w 483"/>
                  <a:gd name="T101" fmla="*/ 167 h 334"/>
                  <a:gd name="T102" fmla="*/ 354 w 483"/>
                  <a:gd name="T103" fmla="*/ 159 h 334"/>
                  <a:gd name="T104" fmla="*/ 365 w 483"/>
                  <a:gd name="T105" fmla="*/ 137 h 334"/>
                  <a:gd name="T106" fmla="*/ 378 w 483"/>
                  <a:gd name="T107" fmla="*/ 149 h 334"/>
                  <a:gd name="T108" fmla="*/ 414 w 483"/>
                  <a:gd name="T109" fmla="*/ 128 h 334"/>
                  <a:gd name="T110" fmla="*/ 432 w 483"/>
                  <a:gd name="T111" fmla="*/ 120 h 334"/>
                  <a:gd name="T112" fmla="*/ 452 w 483"/>
                  <a:gd name="T113" fmla="*/ 112 h 334"/>
                  <a:gd name="T114" fmla="*/ 454 w 483"/>
                  <a:gd name="T115" fmla="*/ 91 h 334"/>
                  <a:gd name="T116" fmla="*/ 476 w 483"/>
                  <a:gd name="T117" fmla="*/ 76 h 334"/>
                  <a:gd name="T118" fmla="*/ 368 w 483"/>
                  <a:gd name="T119" fmla="*/ 298 h 334"/>
                  <a:gd name="T120" fmla="*/ 271 w 483"/>
                  <a:gd name="T121" fmla="*/ 328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 h="334">
                    <a:moveTo>
                      <a:pt x="480" y="59"/>
                    </a:moveTo>
                    <a:cubicBezTo>
                      <a:pt x="480" y="55"/>
                      <a:pt x="475" y="56"/>
                      <a:pt x="474" y="58"/>
                    </a:cubicBezTo>
                    <a:cubicBezTo>
                      <a:pt x="472" y="59"/>
                      <a:pt x="467" y="58"/>
                      <a:pt x="466" y="60"/>
                    </a:cubicBezTo>
                    <a:cubicBezTo>
                      <a:pt x="465" y="63"/>
                      <a:pt x="462" y="62"/>
                      <a:pt x="459" y="62"/>
                    </a:cubicBezTo>
                    <a:cubicBezTo>
                      <a:pt x="456" y="63"/>
                      <a:pt x="451" y="61"/>
                      <a:pt x="451" y="59"/>
                    </a:cubicBezTo>
                    <a:cubicBezTo>
                      <a:pt x="451" y="57"/>
                      <a:pt x="449" y="55"/>
                      <a:pt x="449" y="52"/>
                    </a:cubicBezTo>
                    <a:cubicBezTo>
                      <a:pt x="450" y="50"/>
                      <a:pt x="446" y="51"/>
                      <a:pt x="444" y="48"/>
                    </a:cubicBezTo>
                    <a:cubicBezTo>
                      <a:pt x="441" y="46"/>
                      <a:pt x="436" y="44"/>
                      <a:pt x="436" y="45"/>
                    </a:cubicBezTo>
                    <a:cubicBezTo>
                      <a:pt x="435" y="45"/>
                      <a:pt x="432" y="42"/>
                      <a:pt x="428" y="42"/>
                    </a:cubicBezTo>
                    <a:cubicBezTo>
                      <a:pt x="424" y="42"/>
                      <a:pt x="424" y="39"/>
                      <a:pt x="425" y="37"/>
                    </a:cubicBezTo>
                    <a:cubicBezTo>
                      <a:pt x="425" y="36"/>
                      <a:pt x="421" y="31"/>
                      <a:pt x="421" y="28"/>
                    </a:cubicBezTo>
                    <a:cubicBezTo>
                      <a:pt x="420" y="25"/>
                      <a:pt x="417" y="24"/>
                      <a:pt x="416" y="18"/>
                    </a:cubicBezTo>
                    <a:cubicBezTo>
                      <a:pt x="415" y="12"/>
                      <a:pt x="411" y="14"/>
                      <a:pt x="412" y="11"/>
                    </a:cubicBezTo>
                    <a:cubicBezTo>
                      <a:pt x="413" y="8"/>
                      <a:pt x="408" y="7"/>
                      <a:pt x="407" y="5"/>
                    </a:cubicBezTo>
                    <a:cubicBezTo>
                      <a:pt x="406" y="3"/>
                      <a:pt x="401" y="4"/>
                      <a:pt x="397" y="2"/>
                    </a:cubicBezTo>
                    <a:cubicBezTo>
                      <a:pt x="393" y="0"/>
                      <a:pt x="391" y="2"/>
                      <a:pt x="388" y="1"/>
                    </a:cubicBezTo>
                    <a:cubicBezTo>
                      <a:pt x="385" y="0"/>
                      <a:pt x="377" y="2"/>
                      <a:pt x="376" y="2"/>
                    </a:cubicBezTo>
                    <a:cubicBezTo>
                      <a:pt x="375" y="2"/>
                      <a:pt x="369" y="0"/>
                      <a:pt x="366" y="5"/>
                    </a:cubicBezTo>
                    <a:cubicBezTo>
                      <a:pt x="363" y="9"/>
                      <a:pt x="365" y="9"/>
                      <a:pt x="367" y="9"/>
                    </a:cubicBezTo>
                    <a:cubicBezTo>
                      <a:pt x="368" y="9"/>
                      <a:pt x="369" y="13"/>
                      <a:pt x="369" y="15"/>
                    </a:cubicBezTo>
                    <a:cubicBezTo>
                      <a:pt x="369" y="16"/>
                      <a:pt x="367" y="18"/>
                      <a:pt x="365" y="19"/>
                    </a:cubicBezTo>
                    <a:cubicBezTo>
                      <a:pt x="364" y="19"/>
                      <a:pt x="361" y="25"/>
                      <a:pt x="360" y="26"/>
                    </a:cubicBezTo>
                    <a:cubicBezTo>
                      <a:pt x="360" y="28"/>
                      <a:pt x="356" y="33"/>
                      <a:pt x="357" y="35"/>
                    </a:cubicBezTo>
                    <a:cubicBezTo>
                      <a:pt x="357" y="36"/>
                      <a:pt x="355" y="38"/>
                      <a:pt x="353" y="38"/>
                    </a:cubicBezTo>
                    <a:cubicBezTo>
                      <a:pt x="351" y="39"/>
                      <a:pt x="347" y="42"/>
                      <a:pt x="345" y="42"/>
                    </a:cubicBezTo>
                    <a:cubicBezTo>
                      <a:pt x="344" y="43"/>
                      <a:pt x="338" y="42"/>
                      <a:pt x="338" y="40"/>
                    </a:cubicBezTo>
                    <a:cubicBezTo>
                      <a:pt x="337" y="40"/>
                      <a:pt x="337" y="39"/>
                      <a:pt x="336" y="39"/>
                    </a:cubicBezTo>
                    <a:cubicBezTo>
                      <a:pt x="329" y="52"/>
                      <a:pt x="329" y="52"/>
                      <a:pt x="329" y="52"/>
                    </a:cubicBezTo>
                    <a:cubicBezTo>
                      <a:pt x="329" y="56"/>
                      <a:pt x="329" y="56"/>
                      <a:pt x="329" y="56"/>
                    </a:cubicBezTo>
                    <a:cubicBezTo>
                      <a:pt x="329" y="56"/>
                      <a:pt x="325" y="57"/>
                      <a:pt x="328" y="60"/>
                    </a:cubicBezTo>
                    <a:cubicBezTo>
                      <a:pt x="331" y="63"/>
                      <a:pt x="331" y="61"/>
                      <a:pt x="336" y="61"/>
                    </a:cubicBezTo>
                    <a:cubicBezTo>
                      <a:pt x="341" y="61"/>
                      <a:pt x="343" y="64"/>
                      <a:pt x="344" y="62"/>
                    </a:cubicBezTo>
                    <a:cubicBezTo>
                      <a:pt x="345" y="59"/>
                      <a:pt x="349" y="57"/>
                      <a:pt x="352" y="61"/>
                    </a:cubicBezTo>
                    <a:cubicBezTo>
                      <a:pt x="354" y="64"/>
                      <a:pt x="362" y="69"/>
                      <a:pt x="362" y="71"/>
                    </a:cubicBezTo>
                    <a:cubicBezTo>
                      <a:pt x="361" y="74"/>
                      <a:pt x="357" y="74"/>
                      <a:pt x="354" y="73"/>
                    </a:cubicBezTo>
                    <a:cubicBezTo>
                      <a:pt x="351" y="71"/>
                      <a:pt x="346" y="75"/>
                      <a:pt x="343" y="75"/>
                    </a:cubicBezTo>
                    <a:cubicBezTo>
                      <a:pt x="340" y="75"/>
                      <a:pt x="337" y="76"/>
                      <a:pt x="333" y="79"/>
                    </a:cubicBezTo>
                    <a:cubicBezTo>
                      <a:pt x="330" y="82"/>
                      <a:pt x="331" y="85"/>
                      <a:pt x="326" y="85"/>
                    </a:cubicBezTo>
                    <a:cubicBezTo>
                      <a:pt x="322" y="86"/>
                      <a:pt x="319" y="85"/>
                      <a:pt x="314" y="89"/>
                    </a:cubicBezTo>
                    <a:cubicBezTo>
                      <a:pt x="309" y="93"/>
                      <a:pt x="303" y="91"/>
                      <a:pt x="301" y="90"/>
                    </a:cubicBezTo>
                    <a:cubicBezTo>
                      <a:pt x="299" y="89"/>
                      <a:pt x="296" y="89"/>
                      <a:pt x="294" y="92"/>
                    </a:cubicBezTo>
                    <a:cubicBezTo>
                      <a:pt x="292" y="96"/>
                      <a:pt x="296" y="97"/>
                      <a:pt x="296" y="102"/>
                    </a:cubicBezTo>
                    <a:cubicBezTo>
                      <a:pt x="295" y="106"/>
                      <a:pt x="290" y="105"/>
                      <a:pt x="286" y="109"/>
                    </a:cubicBezTo>
                    <a:cubicBezTo>
                      <a:pt x="282" y="114"/>
                      <a:pt x="275" y="116"/>
                      <a:pt x="271" y="116"/>
                    </a:cubicBezTo>
                    <a:cubicBezTo>
                      <a:pt x="268" y="115"/>
                      <a:pt x="260" y="113"/>
                      <a:pt x="253" y="116"/>
                    </a:cubicBezTo>
                    <a:cubicBezTo>
                      <a:pt x="246" y="119"/>
                      <a:pt x="242" y="124"/>
                      <a:pt x="239" y="123"/>
                    </a:cubicBezTo>
                    <a:cubicBezTo>
                      <a:pt x="237" y="123"/>
                      <a:pt x="237" y="120"/>
                      <a:pt x="233" y="120"/>
                    </a:cubicBezTo>
                    <a:cubicBezTo>
                      <a:pt x="229" y="121"/>
                      <a:pt x="227" y="120"/>
                      <a:pt x="225" y="118"/>
                    </a:cubicBezTo>
                    <a:cubicBezTo>
                      <a:pt x="222" y="117"/>
                      <a:pt x="220" y="119"/>
                      <a:pt x="216" y="116"/>
                    </a:cubicBezTo>
                    <a:cubicBezTo>
                      <a:pt x="212" y="113"/>
                      <a:pt x="204" y="113"/>
                      <a:pt x="201" y="113"/>
                    </a:cubicBezTo>
                    <a:cubicBezTo>
                      <a:pt x="198" y="112"/>
                      <a:pt x="186" y="113"/>
                      <a:pt x="182" y="112"/>
                    </a:cubicBezTo>
                    <a:cubicBezTo>
                      <a:pt x="178" y="112"/>
                      <a:pt x="172" y="113"/>
                      <a:pt x="172" y="111"/>
                    </a:cubicBezTo>
                    <a:cubicBezTo>
                      <a:pt x="171" y="109"/>
                      <a:pt x="168" y="108"/>
                      <a:pt x="167" y="103"/>
                    </a:cubicBezTo>
                    <a:cubicBezTo>
                      <a:pt x="166" y="98"/>
                      <a:pt x="164" y="97"/>
                      <a:pt x="161" y="96"/>
                    </a:cubicBezTo>
                    <a:cubicBezTo>
                      <a:pt x="158" y="96"/>
                      <a:pt x="158" y="93"/>
                      <a:pt x="156" y="93"/>
                    </a:cubicBezTo>
                    <a:cubicBezTo>
                      <a:pt x="155" y="93"/>
                      <a:pt x="153" y="89"/>
                      <a:pt x="150" y="89"/>
                    </a:cubicBezTo>
                    <a:cubicBezTo>
                      <a:pt x="146" y="89"/>
                      <a:pt x="133" y="88"/>
                      <a:pt x="132" y="85"/>
                    </a:cubicBezTo>
                    <a:cubicBezTo>
                      <a:pt x="130" y="82"/>
                      <a:pt x="133" y="81"/>
                      <a:pt x="133" y="78"/>
                    </a:cubicBezTo>
                    <a:cubicBezTo>
                      <a:pt x="133" y="75"/>
                      <a:pt x="135" y="71"/>
                      <a:pt x="134" y="70"/>
                    </a:cubicBezTo>
                    <a:cubicBezTo>
                      <a:pt x="132" y="69"/>
                      <a:pt x="130" y="66"/>
                      <a:pt x="130" y="64"/>
                    </a:cubicBezTo>
                    <a:cubicBezTo>
                      <a:pt x="129" y="62"/>
                      <a:pt x="125" y="58"/>
                      <a:pt x="123" y="58"/>
                    </a:cubicBezTo>
                    <a:cubicBezTo>
                      <a:pt x="120" y="58"/>
                      <a:pt x="118" y="56"/>
                      <a:pt x="116" y="54"/>
                    </a:cubicBezTo>
                    <a:cubicBezTo>
                      <a:pt x="113" y="52"/>
                      <a:pt x="111" y="52"/>
                      <a:pt x="110" y="47"/>
                    </a:cubicBezTo>
                    <a:cubicBezTo>
                      <a:pt x="110" y="47"/>
                      <a:pt x="110" y="46"/>
                      <a:pt x="109" y="46"/>
                    </a:cubicBezTo>
                    <a:cubicBezTo>
                      <a:pt x="109" y="46"/>
                      <a:pt x="107" y="45"/>
                      <a:pt x="106" y="45"/>
                    </a:cubicBezTo>
                    <a:cubicBezTo>
                      <a:pt x="106" y="45"/>
                      <a:pt x="105" y="45"/>
                      <a:pt x="104" y="44"/>
                    </a:cubicBezTo>
                    <a:cubicBezTo>
                      <a:pt x="104" y="47"/>
                      <a:pt x="102" y="48"/>
                      <a:pt x="102" y="49"/>
                    </a:cubicBezTo>
                    <a:cubicBezTo>
                      <a:pt x="102" y="51"/>
                      <a:pt x="101" y="54"/>
                      <a:pt x="98" y="54"/>
                    </a:cubicBezTo>
                    <a:cubicBezTo>
                      <a:pt x="95" y="54"/>
                      <a:pt x="93" y="56"/>
                      <a:pt x="93" y="60"/>
                    </a:cubicBezTo>
                    <a:cubicBezTo>
                      <a:pt x="93" y="64"/>
                      <a:pt x="95" y="65"/>
                      <a:pt x="94" y="66"/>
                    </a:cubicBezTo>
                    <a:cubicBezTo>
                      <a:pt x="93" y="68"/>
                      <a:pt x="88" y="70"/>
                      <a:pt x="86" y="69"/>
                    </a:cubicBezTo>
                    <a:cubicBezTo>
                      <a:pt x="85" y="68"/>
                      <a:pt x="82" y="69"/>
                      <a:pt x="79" y="69"/>
                    </a:cubicBezTo>
                    <a:cubicBezTo>
                      <a:pt x="76" y="68"/>
                      <a:pt x="74" y="65"/>
                      <a:pt x="74" y="69"/>
                    </a:cubicBezTo>
                    <a:cubicBezTo>
                      <a:pt x="73" y="72"/>
                      <a:pt x="67" y="83"/>
                      <a:pt x="69" y="84"/>
                    </a:cubicBezTo>
                    <a:cubicBezTo>
                      <a:pt x="70" y="85"/>
                      <a:pt x="71" y="88"/>
                      <a:pt x="69" y="88"/>
                    </a:cubicBezTo>
                    <a:cubicBezTo>
                      <a:pt x="66" y="88"/>
                      <a:pt x="64" y="87"/>
                      <a:pt x="63" y="86"/>
                    </a:cubicBezTo>
                    <a:cubicBezTo>
                      <a:pt x="62" y="85"/>
                      <a:pt x="58" y="88"/>
                      <a:pt x="55" y="88"/>
                    </a:cubicBezTo>
                    <a:cubicBezTo>
                      <a:pt x="54" y="88"/>
                      <a:pt x="49" y="90"/>
                      <a:pt x="51" y="91"/>
                    </a:cubicBezTo>
                    <a:cubicBezTo>
                      <a:pt x="52" y="92"/>
                      <a:pt x="52" y="96"/>
                      <a:pt x="52" y="98"/>
                    </a:cubicBezTo>
                    <a:cubicBezTo>
                      <a:pt x="52" y="100"/>
                      <a:pt x="56" y="105"/>
                      <a:pt x="56" y="107"/>
                    </a:cubicBezTo>
                    <a:cubicBezTo>
                      <a:pt x="55" y="109"/>
                      <a:pt x="51" y="111"/>
                      <a:pt x="51" y="113"/>
                    </a:cubicBezTo>
                    <a:cubicBezTo>
                      <a:pt x="51" y="115"/>
                      <a:pt x="52" y="117"/>
                      <a:pt x="51" y="118"/>
                    </a:cubicBezTo>
                    <a:cubicBezTo>
                      <a:pt x="50" y="118"/>
                      <a:pt x="46" y="120"/>
                      <a:pt x="44" y="121"/>
                    </a:cubicBezTo>
                    <a:cubicBezTo>
                      <a:pt x="42" y="123"/>
                      <a:pt x="39" y="123"/>
                      <a:pt x="37" y="125"/>
                    </a:cubicBezTo>
                    <a:cubicBezTo>
                      <a:pt x="36" y="127"/>
                      <a:pt x="35" y="129"/>
                      <a:pt x="31" y="129"/>
                    </a:cubicBezTo>
                    <a:cubicBezTo>
                      <a:pt x="28" y="128"/>
                      <a:pt x="26" y="128"/>
                      <a:pt x="24" y="131"/>
                    </a:cubicBezTo>
                    <a:cubicBezTo>
                      <a:pt x="21" y="134"/>
                      <a:pt x="21" y="132"/>
                      <a:pt x="19" y="134"/>
                    </a:cubicBezTo>
                    <a:cubicBezTo>
                      <a:pt x="17" y="135"/>
                      <a:pt x="15" y="133"/>
                      <a:pt x="14" y="132"/>
                    </a:cubicBezTo>
                    <a:cubicBezTo>
                      <a:pt x="12" y="132"/>
                      <a:pt x="11" y="134"/>
                      <a:pt x="9" y="134"/>
                    </a:cubicBezTo>
                    <a:cubicBezTo>
                      <a:pt x="8" y="134"/>
                      <a:pt x="6" y="136"/>
                      <a:pt x="5" y="137"/>
                    </a:cubicBezTo>
                    <a:cubicBezTo>
                      <a:pt x="3" y="137"/>
                      <a:pt x="1" y="137"/>
                      <a:pt x="1" y="139"/>
                    </a:cubicBezTo>
                    <a:cubicBezTo>
                      <a:pt x="1" y="140"/>
                      <a:pt x="1" y="142"/>
                      <a:pt x="0" y="143"/>
                    </a:cubicBezTo>
                    <a:cubicBezTo>
                      <a:pt x="0" y="143"/>
                      <a:pt x="0" y="143"/>
                      <a:pt x="0" y="143"/>
                    </a:cubicBezTo>
                    <a:cubicBezTo>
                      <a:pt x="1" y="150"/>
                      <a:pt x="1" y="150"/>
                      <a:pt x="1" y="150"/>
                    </a:cubicBezTo>
                    <a:cubicBezTo>
                      <a:pt x="1" y="150"/>
                      <a:pt x="9" y="152"/>
                      <a:pt x="9" y="155"/>
                    </a:cubicBezTo>
                    <a:cubicBezTo>
                      <a:pt x="9" y="157"/>
                      <a:pt x="11" y="166"/>
                      <a:pt x="11" y="166"/>
                    </a:cubicBezTo>
                    <a:cubicBezTo>
                      <a:pt x="11" y="166"/>
                      <a:pt x="10" y="166"/>
                      <a:pt x="10" y="166"/>
                    </a:cubicBezTo>
                    <a:cubicBezTo>
                      <a:pt x="13" y="168"/>
                      <a:pt x="18" y="171"/>
                      <a:pt x="18" y="172"/>
                    </a:cubicBezTo>
                    <a:cubicBezTo>
                      <a:pt x="18" y="173"/>
                      <a:pt x="18" y="176"/>
                      <a:pt x="22" y="178"/>
                    </a:cubicBezTo>
                    <a:cubicBezTo>
                      <a:pt x="24" y="179"/>
                      <a:pt x="27" y="180"/>
                      <a:pt x="28" y="181"/>
                    </a:cubicBezTo>
                    <a:cubicBezTo>
                      <a:pt x="28" y="181"/>
                      <a:pt x="28" y="180"/>
                      <a:pt x="28" y="180"/>
                    </a:cubicBezTo>
                    <a:cubicBezTo>
                      <a:pt x="32" y="180"/>
                      <a:pt x="32" y="180"/>
                      <a:pt x="32" y="180"/>
                    </a:cubicBezTo>
                    <a:cubicBezTo>
                      <a:pt x="32" y="180"/>
                      <a:pt x="32" y="181"/>
                      <a:pt x="33" y="182"/>
                    </a:cubicBezTo>
                    <a:cubicBezTo>
                      <a:pt x="34" y="179"/>
                      <a:pt x="40" y="176"/>
                      <a:pt x="42" y="176"/>
                    </a:cubicBezTo>
                    <a:cubicBezTo>
                      <a:pt x="45" y="177"/>
                      <a:pt x="52" y="182"/>
                      <a:pt x="52" y="184"/>
                    </a:cubicBezTo>
                    <a:cubicBezTo>
                      <a:pt x="51" y="186"/>
                      <a:pt x="46" y="193"/>
                      <a:pt x="44" y="194"/>
                    </a:cubicBezTo>
                    <a:cubicBezTo>
                      <a:pt x="43" y="194"/>
                      <a:pt x="42" y="194"/>
                      <a:pt x="40" y="194"/>
                    </a:cubicBezTo>
                    <a:cubicBezTo>
                      <a:pt x="40" y="195"/>
                      <a:pt x="40" y="196"/>
                      <a:pt x="40" y="197"/>
                    </a:cubicBezTo>
                    <a:cubicBezTo>
                      <a:pt x="40" y="198"/>
                      <a:pt x="43" y="201"/>
                      <a:pt x="44" y="204"/>
                    </a:cubicBezTo>
                    <a:cubicBezTo>
                      <a:pt x="46" y="207"/>
                      <a:pt x="42" y="209"/>
                      <a:pt x="39" y="207"/>
                    </a:cubicBezTo>
                    <a:cubicBezTo>
                      <a:pt x="37" y="205"/>
                      <a:pt x="36" y="209"/>
                      <a:pt x="38" y="210"/>
                    </a:cubicBezTo>
                    <a:cubicBezTo>
                      <a:pt x="39" y="212"/>
                      <a:pt x="38" y="216"/>
                      <a:pt x="40" y="217"/>
                    </a:cubicBezTo>
                    <a:cubicBezTo>
                      <a:pt x="43" y="217"/>
                      <a:pt x="45" y="221"/>
                      <a:pt x="47" y="221"/>
                    </a:cubicBezTo>
                    <a:cubicBezTo>
                      <a:pt x="50" y="221"/>
                      <a:pt x="52" y="225"/>
                      <a:pt x="52" y="225"/>
                    </a:cubicBezTo>
                    <a:cubicBezTo>
                      <a:pt x="52" y="225"/>
                      <a:pt x="55" y="228"/>
                      <a:pt x="55" y="229"/>
                    </a:cubicBezTo>
                    <a:cubicBezTo>
                      <a:pt x="55" y="229"/>
                      <a:pt x="55" y="229"/>
                      <a:pt x="55" y="229"/>
                    </a:cubicBezTo>
                    <a:cubicBezTo>
                      <a:pt x="58" y="229"/>
                      <a:pt x="60" y="229"/>
                      <a:pt x="60" y="228"/>
                    </a:cubicBezTo>
                    <a:cubicBezTo>
                      <a:pt x="60" y="227"/>
                      <a:pt x="64" y="227"/>
                      <a:pt x="67" y="229"/>
                    </a:cubicBezTo>
                    <a:cubicBezTo>
                      <a:pt x="69" y="232"/>
                      <a:pt x="79" y="238"/>
                      <a:pt x="83" y="241"/>
                    </a:cubicBezTo>
                    <a:cubicBezTo>
                      <a:pt x="87" y="244"/>
                      <a:pt x="95" y="248"/>
                      <a:pt x="98" y="247"/>
                    </a:cubicBezTo>
                    <a:cubicBezTo>
                      <a:pt x="101" y="247"/>
                      <a:pt x="104" y="249"/>
                      <a:pt x="109" y="249"/>
                    </a:cubicBezTo>
                    <a:cubicBezTo>
                      <a:pt x="110" y="249"/>
                      <a:pt x="110" y="249"/>
                      <a:pt x="111" y="249"/>
                    </a:cubicBezTo>
                    <a:cubicBezTo>
                      <a:pt x="111" y="249"/>
                      <a:pt x="113" y="249"/>
                      <a:pt x="113" y="247"/>
                    </a:cubicBezTo>
                    <a:cubicBezTo>
                      <a:pt x="115" y="245"/>
                      <a:pt x="117" y="249"/>
                      <a:pt x="116" y="251"/>
                    </a:cubicBezTo>
                    <a:cubicBezTo>
                      <a:pt x="116" y="253"/>
                      <a:pt x="116" y="254"/>
                      <a:pt x="116" y="255"/>
                    </a:cubicBezTo>
                    <a:cubicBezTo>
                      <a:pt x="117" y="254"/>
                      <a:pt x="118" y="253"/>
                      <a:pt x="118" y="252"/>
                    </a:cubicBezTo>
                    <a:cubicBezTo>
                      <a:pt x="120" y="248"/>
                      <a:pt x="122" y="248"/>
                      <a:pt x="124" y="247"/>
                    </a:cubicBezTo>
                    <a:cubicBezTo>
                      <a:pt x="126" y="245"/>
                      <a:pt x="127" y="246"/>
                      <a:pt x="131" y="248"/>
                    </a:cubicBezTo>
                    <a:cubicBezTo>
                      <a:pt x="134" y="249"/>
                      <a:pt x="135" y="246"/>
                      <a:pt x="140" y="250"/>
                    </a:cubicBezTo>
                    <a:cubicBezTo>
                      <a:pt x="141" y="250"/>
                      <a:pt x="142" y="249"/>
                      <a:pt x="143" y="249"/>
                    </a:cubicBezTo>
                    <a:cubicBezTo>
                      <a:pt x="144" y="249"/>
                      <a:pt x="145" y="247"/>
                      <a:pt x="146" y="246"/>
                    </a:cubicBezTo>
                    <a:cubicBezTo>
                      <a:pt x="148" y="244"/>
                      <a:pt x="148" y="242"/>
                      <a:pt x="150" y="243"/>
                    </a:cubicBezTo>
                    <a:cubicBezTo>
                      <a:pt x="152" y="243"/>
                      <a:pt x="153" y="240"/>
                      <a:pt x="157" y="238"/>
                    </a:cubicBezTo>
                    <a:cubicBezTo>
                      <a:pt x="161" y="236"/>
                      <a:pt x="164" y="239"/>
                      <a:pt x="166" y="238"/>
                    </a:cubicBezTo>
                    <a:cubicBezTo>
                      <a:pt x="168" y="236"/>
                      <a:pt x="170" y="236"/>
                      <a:pt x="170" y="237"/>
                    </a:cubicBezTo>
                    <a:cubicBezTo>
                      <a:pt x="170" y="239"/>
                      <a:pt x="173" y="241"/>
                      <a:pt x="173" y="243"/>
                    </a:cubicBezTo>
                    <a:cubicBezTo>
                      <a:pt x="174" y="244"/>
                      <a:pt x="177" y="245"/>
                      <a:pt x="178" y="245"/>
                    </a:cubicBezTo>
                    <a:cubicBezTo>
                      <a:pt x="179" y="245"/>
                      <a:pt x="179" y="244"/>
                      <a:pt x="179" y="244"/>
                    </a:cubicBezTo>
                    <a:cubicBezTo>
                      <a:pt x="181" y="243"/>
                      <a:pt x="185" y="244"/>
                      <a:pt x="185" y="247"/>
                    </a:cubicBezTo>
                    <a:cubicBezTo>
                      <a:pt x="185" y="249"/>
                      <a:pt x="185" y="251"/>
                      <a:pt x="187" y="251"/>
                    </a:cubicBezTo>
                    <a:cubicBezTo>
                      <a:pt x="188" y="251"/>
                      <a:pt x="190" y="251"/>
                      <a:pt x="190" y="255"/>
                    </a:cubicBezTo>
                    <a:cubicBezTo>
                      <a:pt x="190" y="259"/>
                      <a:pt x="191" y="263"/>
                      <a:pt x="188" y="267"/>
                    </a:cubicBezTo>
                    <a:cubicBezTo>
                      <a:pt x="184" y="270"/>
                      <a:pt x="180" y="276"/>
                      <a:pt x="181" y="278"/>
                    </a:cubicBezTo>
                    <a:cubicBezTo>
                      <a:pt x="182" y="280"/>
                      <a:pt x="180" y="283"/>
                      <a:pt x="183" y="282"/>
                    </a:cubicBezTo>
                    <a:cubicBezTo>
                      <a:pt x="185" y="281"/>
                      <a:pt x="191" y="282"/>
                      <a:pt x="190" y="283"/>
                    </a:cubicBezTo>
                    <a:cubicBezTo>
                      <a:pt x="189" y="285"/>
                      <a:pt x="190" y="290"/>
                      <a:pt x="192" y="290"/>
                    </a:cubicBezTo>
                    <a:cubicBezTo>
                      <a:pt x="195" y="290"/>
                      <a:pt x="196" y="291"/>
                      <a:pt x="195" y="294"/>
                    </a:cubicBezTo>
                    <a:cubicBezTo>
                      <a:pt x="195" y="296"/>
                      <a:pt x="194" y="299"/>
                      <a:pt x="195" y="299"/>
                    </a:cubicBezTo>
                    <a:cubicBezTo>
                      <a:pt x="197" y="299"/>
                      <a:pt x="200" y="299"/>
                      <a:pt x="200" y="301"/>
                    </a:cubicBezTo>
                    <a:cubicBezTo>
                      <a:pt x="200" y="303"/>
                      <a:pt x="201" y="305"/>
                      <a:pt x="205" y="304"/>
                    </a:cubicBezTo>
                    <a:cubicBezTo>
                      <a:pt x="207" y="303"/>
                      <a:pt x="208" y="302"/>
                      <a:pt x="209" y="303"/>
                    </a:cubicBezTo>
                    <a:cubicBezTo>
                      <a:pt x="210" y="303"/>
                      <a:pt x="210" y="306"/>
                      <a:pt x="213" y="307"/>
                    </a:cubicBezTo>
                    <a:cubicBezTo>
                      <a:pt x="215" y="307"/>
                      <a:pt x="214" y="301"/>
                      <a:pt x="213" y="300"/>
                    </a:cubicBezTo>
                    <a:cubicBezTo>
                      <a:pt x="212" y="299"/>
                      <a:pt x="213" y="295"/>
                      <a:pt x="214" y="296"/>
                    </a:cubicBezTo>
                    <a:cubicBezTo>
                      <a:pt x="215" y="297"/>
                      <a:pt x="218" y="296"/>
                      <a:pt x="219" y="294"/>
                    </a:cubicBezTo>
                    <a:cubicBezTo>
                      <a:pt x="221" y="292"/>
                      <a:pt x="224" y="296"/>
                      <a:pt x="226" y="294"/>
                    </a:cubicBezTo>
                    <a:cubicBezTo>
                      <a:pt x="227" y="291"/>
                      <a:pt x="230" y="295"/>
                      <a:pt x="233" y="294"/>
                    </a:cubicBezTo>
                    <a:cubicBezTo>
                      <a:pt x="235" y="292"/>
                      <a:pt x="237" y="295"/>
                      <a:pt x="238" y="293"/>
                    </a:cubicBezTo>
                    <a:cubicBezTo>
                      <a:pt x="239" y="291"/>
                      <a:pt x="243" y="288"/>
                      <a:pt x="244" y="289"/>
                    </a:cubicBezTo>
                    <a:cubicBezTo>
                      <a:pt x="245" y="290"/>
                      <a:pt x="246" y="291"/>
                      <a:pt x="251" y="292"/>
                    </a:cubicBezTo>
                    <a:cubicBezTo>
                      <a:pt x="256" y="293"/>
                      <a:pt x="253" y="295"/>
                      <a:pt x="253" y="297"/>
                    </a:cubicBezTo>
                    <a:cubicBezTo>
                      <a:pt x="253" y="298"/>
                      <a:pt x="259" y="303"/>
                      <a:pt x="261" y="303"/>
                    </a:cubicBezTo>
                    <a:cubicBezTo>
                      <a:pt x="262" y="303"/>
                      <a:pt x="262" y="303"/>
                      <a:pt x="263" y="304"/>
                    </a:cubicBezTo>
                    <a:cubicBezTo>
                      <a:pt x="264" y="303"/>
                      <a:pt x="267" y="305"/>
                      <a:pt x="268" y="303"/>
                    </a:cubicBezTo>
                    <a:cubicBezTo>
                      <a:pt x="268" y="301"/>
                      <a:pt x="271" y="301"/>
                      <a:pt x="272" y="303"/>
                    </a:cubicBezTo>
                    <a:cubicBezTo>
                      <a:pt x="273" y="305"/>
                      <a:pt x="274" y="305"/>
                      <a:pt x="277" y="303"/>
                    </a:cubicBezTo>
                    <a:cubicBezTo>
                      <a:pt x="279" y="301"/>
                      <a:pt x="280" y="305"/>
                      <a:pt x="279" y="306"/>
                    </a:cubicBezTo>
                    <a:cubicBezTo>
                      <a:pt x="277" y="308"/>
                      <a:pt x="278" y="311"/>
                      <a:pt x="281" y="313"/>
                    </a:cubicBezTo>
                    <a:cubicBezTo>
                      <a:pt x="283" y="316"/>
                      <a:pt x="283" y="312"/>
                      <a:pt x="283" y="310"/>
                    </a:cubicBezTo>
                    <a:cubicBezTo>
                      <a:pt x="282" y="308"/>
                      <a:pt x="287" y="306"/>
                      <a:pt x="294" y="303"/>
                    </a:cubicBezTo>
                    <a:cubicBezTo>
                      <a:pt x="302" y="301"/>
                      <a:pt x="310" y="295"/>
                      <a:pt x="310" y="294"/>
                    </a:cubicBezTo>
                    <a:cubicBezTo>
                      <a:pt x="310" y="293"/>
                      <a:pt x="315" y="296"/>
                      <a:pt x="318" y="294"/>
                    </a:cubicBezTo>
                    <a:cubicBezTo>
                      <a:pt x="320" y="292"/>
                      <a:pt x="329" y="292"/>
                      <a:pt x="331" y="292"/>
                    </a:cubicBezTo>
                    <a:cubicBezTo>
                      <a:pt x="334" y="292"/>
                      <a:pt x="334" y="290"/>
                      <a:pt x="336" y="288"/>
                    </a:cubicBezTo>
                    <a:cubicBezTo>
                      <a:pt x="339" y="286"/>
                      <a:pt x="338" y="285"/>
                      <a:pt x="341" y="284"/>
                    </a:cubicBezTo>
                    <a:cubicBezTo>
                      <a:pt x="344" y="283"/>
                      <a:pt x="346" y="281"/>
                      <a:pt x="346" y="279"/>
                    </a:cubicBezTo>
                    <a:cubicBezTo>
                      <a:pt x="346" y="278"/>
                      <a:pt x="351" y="277"/>
                      <a:pt x="351" y="276"/>
                    </a:cubicBezTo>
                    <a:cubicBezTo>
                      <a:pt x="351" y="274"/>
                      <a:pt x="355" y="274"/>
                      <a:pt x="355" y="272"/>
                    </a:cubicBezTo>
                    <a:cubicBezTo>
                      <a:pt x="355" y="270"/>
                      <a:pt x="358" y="270"/>
                      <a:pt x="359" y="269"/>
                    </a:cubicBezTo>
                    <a:cubicBezTo>
                      <a:pt x="360" y="267"/>
                      <a:pt x="358" y="263"/>
                      <a:pt x="360" y="263"/>
                    </a:cubicBezTo>
                    <a:cubicBezTo>
                      <a:pt x="362" y="262"/>
                      <a:pt x="359" y="260"/>
                      <a:pt x="359" y="259"/>
                    </a:cubicBezTo>
                    <a:cubicBezTo>
                      <a:pt x="358" y="258"/>
                      <a:pt x="362" y="257"/>
                      <a:pt x="364" y="256"/>
                    </a:cubicBezTo>
                    <a:cubicBezTo>
                      <a:pt x="366" y="255"/>
                      <a:pt x="368" y="253"/>
                      <a:pt x="368" y="251"/>
                    </a:cubicBezTo>
                    <a:cubicBezTo>
                      <a:pt x="368" y="248"/>
                      <a:pt x="372" y="246"/>
                      <a:pt x="373" y="246"/>
                    </a:cubicBezTo>
                    <a:cubicBezTo>
                      <a:pt x="375" y="245"/>
                      <a:pt x="375" y="242"/>
                      <a:pt x="375" y="239"/>
                    </a:cubicBezTo>
                    <a:cubicBezTo>
                      <a:pt x="374" y="236"/>
                      <a:pt x="378" y="237"/>
                      <a:pt x="376" y="236"/>
                    </a:cubicBezTo>
                    <a:cubicBezTo>
                      <a:pt x="375" y="235"/>
                      <a:pt x="377" y="232"/>
                      <a:pt x="380" y="231"/>
                    </a:cubicBezTo>
                    <a:cubicBezTo>
                      <a:pt x="382" y="230"/>
                      <a:pt x="378" y="229"/>
                      <a:pt x="376" y="230"/>
                    </a:cubicBezTo>
                    <a:cubicBezTo>
                      <a:pt x="375" y="231"/>
                      <a:pt x="373" y="227"/>
                      <a:pt x="372" y="229"/>
                    </a:cubicBezTo>
                    <a:cubicBezTo>
                      <a:pt x="370" y="230"/>
                      <a:pt x="366" y="228"/>
                      <a:pt x="369" y="227"/>
                    </a:cubicBezTo>
                    <a:cubicBezTo>
                      <a:pt x="371" y="226"/>
                      <a:pt x="375" y="223"/>
                      <a:pt x="377" y="223"/>
                    </a:cubicBezTo>
                    <a:cubicBezTo>
                      <a:pt x="379" y="222"/>
                      <a:pt x="375" y="218"/>
                      <a:pt x="372" y="218"/>
                    </a:cubicBezTo>
                    <a:cubicBezTo>
                      <a:pt x="370" y="218"/>
                      <a:pt x="368" y="213"/>
                      <a:pt x="365" y="213"/>
                    </a:cubicBezTo>
                    <a:cubicBezTo>
                      <a:pt x="363" y="213"/>
                      <a:pt x="367" y="211"/>
                      <a:pt x="370" y="213"/>
                    </a:cubicBezTo>
                    <a:cubicBezTo>
                      <a:pt x="372" y="214"/>
                      <a:pt x="376" y="216"/>
                      <a:pt x="377" y="214"/>
                    </a:cubicBezTo>
                    <a:cubicBezTo>
                      <a:pt x="378" y="213"/>
                      <a:pt x="372" y="208"/>
                      <a:pt x="370" y="207"/>
                    </a:cubicBezTo>
                    <a:cubicBezTo>
                      <a:pt x="368" y="205"/>
                      <a:pt x="370" y="203"/>
                      <a:pt x="369" y="202"/>
                    </a:cubicBezTo>
                    <a:cubicBezTo>
                      <a:pt x="367" y="201"/>
                      <a:pt x="364" y="195"/>
                      <a:pt x="363" y="192"/>
                    </a:cubicBezTo>
                    <a:cubicBezTo>
                      <a:pt x="363" y="189"/>
                      <a:pt x="358" y="189"/>
                      <a:pt x="356" y="187"/>
                    </a:cubicBezTo>
                    <a:cubicBezTo>
                      <a:pt x="355" y="185"/>
                      <a:pt x="356" y="181"/>
                      <a:pt x="360" y="180"/>
                    </a:cubicBezTo>
                    <a:cubicBezTo>
                      <a:pt x="364" y="178"/>
                      <a:pt x="362" y="175"/>
                      <a:pt x="364" y="175"/>
                    </a:cubicBezTo>
                    <a:cubicBezTo>
                      <a:pt x="366" y="176"/>
                      <a:pt x="367" y="175"/>
                      <a:pt x="368" y="172"/>
                    </a:cubicBezTo>
                    <a:cubicBezTo>
                      <a:pt x="370" y="170"/>
                      <a:pt x="372" y="171"/>
                      <a:pt x="373" y="170"/>
                    </a:cubicBezTo>
                    <a:cubicBezTo>
                      <a:pt x="375" y="168"/>
                      <a:pt x="380" y="168"/>
                      <a:pt x="382" y="167"/>
                    </a:cubicBezTo>
                    <a:cubicBezTo>
                      <a:pt x="384" y="166"/>
                      <a:pt x="380" y="161"/>
                      <a:pt x="378" y="162"/>
                    </a:cubicBezTo>
                    <a:cubicBezTo>
                      <a:pt x="375" y="163"/>
                      <a:pt x="372" y="162"/>
                      <a:pt x="370" y="159"/>
                    </a:cubicBezTo>
                    <a:cubicBezTo>
                      <a:pt x="368" y="156"/>
                      <a:pt x="363" y="164"/>
                      <a:pt x="359" y="166"/>
                    </a:cubicBezTo>
                    <a:cubicBezTo>
                      <a:pt x="355" y="167"/>
                      <a:pt x="353" y="162"/>
                      <a:pt x="354" y="159"/>
                    </a:cubicBezTo>
                    <a:cubicBezTo>
                      <a:pt x="356" y="156"/>
                      <a:pt x="351" y="156"/>
                      <a:pt x="346" y="156"/>
                    </a:cubicBezTo>
                    <a:cubicBezTo>
                      <a:pt x="341" y="157"/>
                      <a:pt x="343" y="147"/>
                      <a:pt x="346" y="146"/>
                    </a:cubicBezTo>
                    <a:cubicBezTo>
                      <a:pt x="349" y="146"/>
                      <a:pt x="354" y="149"/>
                      <a:pt x="356" y="143"/>
                    </a:cubicBezTo>
                    <a:cubicBezTo>
                      <a:pt x="358" y="138"/>
                      <a:pt x="361" y="142"/>
                      <a:pt x="365" y="137"/>
                    </a:cubicBezTo>
                    <a:cubicBezTo>
                      <a:pt x="370" y="132"/>
                      <a:pt x="375" y="128"/>
                      <a:pt x="379" y="132"/>
                    </a:cubicBezTo>
                    <a:cubicBezTo>
                      <a:pt x="383" y="135"/>
                      <a:pt x="375" y="140"/>
                      <a:pt x="373" y="143"/>
                    </a:cubicBezTo>
                    <a:cubicBezTo>
                      <a:pt x="372" y="145"/>
                      <a:pt x="375" y="146"/>
                      <a:pt x="372" y="149"/>
                    </a:cubicBezTo>
                    <a:cubicBezTo>
                      <a:pt x="370" y="151"/>
                      <a:pt x="373" y="152"/>
                      <a:pt x="378" y="149"/>
                    </a:cubicBezTo>
                    <a:cubicBezTo>
                      <a:pt x="382" y="146"/>
                      <a:pt x="388" y="142"/>
                      <a:pt x="393" y="140"/>
                    </a:cubicBezTo>
                    <a:cubicBezTo>
                      <a:pt x="394" y="140"/>
                      <a:pt x="395" y="140"/>
                      <a:pt x="396" y="140"/>
                    </a:cubicBezTo>
                    <a:cubicBezTo>
                      <a:pt x="397" y="138"/>
                      <a:pt x="398" y="137"/>
                      <a:pt x="399" y="136"/>
                    </a:cubicBezTo>
                    <a:cubicBezTo>
                      <a:pt x="402" y="135"/>
                      <a:pt x="412" y="130"/>
                      <a:pt x="414" y="128"/>
                    </a:cubicBezTo>
                    <a:cubicBezTo>
                      <a:pt x="415" y="126"/>
                      <a:pt x="417" y="122"/>
                      <a:pt x="419" y="122"/>
                    </a:cubicBezTo>
                    <a:cubicBezTo>
                      <a:pt x="421" y="122"/>
                      <a:pt x="421" y="124"/>
                      <a:pt x="424" y="124"/>
                    </a:cubicBezTo>
                    <a:cubicBezTo>
                      <a:pt x="427" y="124"/>
                      <a:pt x="431" y="125"/>
                      <a:pt x="429" y="123"/>
                    </a:cubicBezTo>
                    <a:cubicBezTo>
                      <a:pt x="428" y="120"/>
                      <a:pt x="429" y="120"/>
                      <a:pt x="432" y="120"/>
                    </a:cubicBezTo>
                    <a:cubicBezTo>
                      <a:pt x="436" y="119"/>
                      <a:pt x="436" y="116"/>
                      <a:pt x="438" y="116"/>
                    </a:cubicBezTo>
                    <a:cubicBezTo>
                      <a:pt x="441" y="116"/>
                      <a:pt x="440" y="109"/>
                      <a:pt x="443" y="109"/>
                    </a:cubicBezTo>
                    <a:cubicBezTo>
                      <a:pt x="445" y="109"/>
                      <a:pt x="446" y="113"/>
                      <a:pt x="450" y="112"/>
                    </a:cubicBezTo>
                    <a:cubicBezTo>
                      <a:pt x="450" y="112"/>
                      <a:pt x="451" y="112"/>
                      <a:pt x="452" y="112"/>
                    </a:cubicBezTo>
                    <a:cubicBezTo>
                      <a:pt x="452" y="112"/>
                      <a:pt x="453" y="111"/>
                      <a:pt x="454" y="111"/>
                    </a:cubicBezTo>
                    <a:cubicBezTo>
                      <a:pt x="453" y="107"/>
                      <a:pt x="454" y="105"/>
                      <a:pt x="453" y="103"/>
                    </a:cubicBezTo>
                    <a:cubicBezTo>
                      <a:pt x="452" y="100"/>
                      <a:pt x="453" y="98"/>
                      <a:pt x="453" y="96"/>
                    </a:cubicBezTo>
                    <a:cubicBezTo>
                      <a:pt x="452" y="95"/>
                      <a:pt x="452" y="91"/>
                      <a:pt x="454" y="91"/>
                    </a:cubicBezTo>
                    <a:cubicBezTo>
                      <a:pt x="456" y="91"/>
                      <a:pt x="458" y="86"/>
                      <a:pt x="460" y="88"/>
                    </a:cubicBezTo>
                    <a:cubicBezTo>
                      <a:pt x="463" y="89"/>
                      <a:pt x="468" y="90"/>
                      <a:pt x="468" y="88"/>
                    </a:cubicBezTo>
                    <a:cubicBezTo>
                      <a:pt x="468" y="85"/>
                      <a:pt x="471" y="85"/>
                      <a:pt x="471" y="82"/>
                    </a:cubicBezTo>
                    <a:cubicBezTo>
                      <a:pt x="472" y="80"/>
                      <a:pt x="475" y="79"/>
                      <a:pt x="476" y="76"/>
                    </a:cubicBezTo>
                    <a:cubicBezTo>
                      <a:pt x="477" y="74"/>
                      <a:pt x="478" y="67"/>
                      <a:pt x="480" y="66"/>
                    </a:cubicBezTo>
                    <a:cubicBezTo>
                      <a:pt x="483" y="65"/>
                      <a:pt x="480" y="64"/>
                      <a:pt x="480" y="59"/>
                    </a:cubicBezTo>
                    <a:close/>
                    <a:moveTo>
                      <a:pt x="364" y="284"/>
                    </a:moveTo>
                    <a:cubicBezTo>
                      <a:pt x="361" y="294"/>
                      <a:pt x="367" y="299"/>
                      <a:pt x="368" y="298"/>
                    </a:cubicBezTo>
                    <a:cubicBezTo>
                      <a:pt x="370" y="297"/>
                      <a:pt x="380" y="276"/>
                      <a:pt x="378" y="273"/>
                    </a:cubicBezTo>
                    <a:cubicBezTo>
                      <a:pt x="376" y="270"/>
                      <a:pt x="366" y="275"/>
                      <a:pt x="364" y="284"/>
                    </a:cubicBezTo>
                    <a:close/>
                    <a:moveTo>
                      <a:pt x="279" y="317"/>
                    </a:moveTo>
                    <a:cubicBezTo>
                      <a:pt x="276" y="317"/>
                      <a:pt x="268" y="321"/>
                      <a:pt x="271" y="328"/>
                    </a:cubicBezTo>
                    <a:cubicBezTo>
                      <a:pt x="274" y="334"/>
                      <a:pt x="284" y="330"/>
                      <a:pt x="285" y="327"/>
                    </a:cubicBezTo>
                    <a:cubicBezTo>
                      <a:pt x="285" y="324"/>
                      <a:pt x="289" y="320"/>
                      <a:pt x="289" y="318"/>
                    </a:cubicBezTo>
                    <a:cubicBezTo>
                      <a:pt x="288" y="316"/>
                      <a:pt x="282" y="317"/>
                      <a:pt x="279" y="31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53" name="Freeform 151">
                <a:extLst>
                  <a:ext uri="{FF2B5EF4-FFF2-40B4-BE49-F238E27FC236}">
                    <a16:creationId xmlns:a16="http://schemas.microsoft.com/office/drawing/2014/main" id="{EABF83F1-A835-4E17-837E-E9BE598C81F2}"/>
                  </a:ext>
                </a:extLst>
              </p:cNvPr>
              <p:cNvSpPr>
                <a:spLocks noEditPoints="1"/>
              </p:cNvSpPr>
              <p:nvPr/>
            </p:nvSpPr>
            <p:spPr bwMode="auto">
              <a:xfrm>
                <a:off x="7074079" y="3738475"/>
                <a:ext cx="179426" cy="250945"/>
              </a:xfrm>
              <a:custGeom>
                <a:avLst/>
                <a:gdLst>
                  <a:gd name="T0" fmla="*/ 41 w 78"/>
                  <a:gd name="T1" fmla="*/ 42 h 109"/>
                  <a:gd name="T2" fmla="*/ 51 w 78"/>
                  <a:gd name="T3" fmla="*/ 49 h 109"/>
                  <a:gd name="T4" fmla="*/ 53 w 78"/>
                  <a:gd name="T5" fmla="*/ 56 h 109"/>
                  <a:gd name="T6" fmla="*/ 57 w 78"/>
                  <a:gd name="T7" fmla="*/ 60 h 109"/>
                  <a:gd name="T8" fmla="*/ 61 w 78"/>
                  <a:gd name="T9" fmla="*/ 70 h 109"/>
                  <a:gd name="T10" fmla="*/ 63 w 78"/>
                  <a:gd name="T11" fmla="*/ 68 h 109"/>
                  <a:gd name="T12" fmla="*/ 67 w 78"/>
                  <a:gd name="T13" fmla="*/ 63 h 109"/>
                  <a:gd name="T14" fmla="*/ 65 w 78"/>
                  <a:gd name="T15" fmla="*/ 53 h 109"/>
                  <a:gd name="T16" fmla="*/ 56 w 78"/>
                  <a:gd name="T17" fmla="*/ 47 h 109"/>
                  <a:gd name="T18" fmla="*/ 50 w 78"/>
                  <a:gd name="T19" fmla="*/ 40 h 109"/>
                  <a:gd name="T20" fmla="*/ 39 w 78"/>
                  <a:gd name="T21" fmla="*/ 38 h 109"/>
                  <a:gd name="T22" fmla="*/ 35 w 78"/>
                  <a:gd name="T23" fmla="*/ 30 h 109"/>
                  <a:gd name="T24" fmla="*/ 41 w 78"/>
                  <a:gd name="T25" fmla="*/ 19 h 109"/>
                  <a:gd name="T26" fmla="*/ 40 w 78"/>
                  <a:gd name="T27" fmla="*/ 6 h 109"/>
                  <a:gd name="T28" fmla="*/ 39 w 78"/>
                  <a:gd name="T29" fmla="*/ 3 h 109"/>
                  <a:gd name="T30" fmla="*/ 27 w 78"/>
                  <a:gd name="T31" fmla="*/ 2 h 109"/>
                  <a:gd name="T32" fmla="*/ 25 w 78"/>
                  <a:gd name="T33" fmla="*/ 21 h 109"/>
                  <a:gd name="T34" fmla="*/ 22 w 78"/>
                  <a:gd name="T35" fmla="*/ 20 h 109"/>
                  <a:gd name="T36" fmla="*/ 24 w 78"/>
                  <a:gd name="T37" fmla="*/ 31 h 109"/>
                  <a:gd name="T38" fmla="*/ 26 w 78"/>
                  <a:gd name="T39" fmla="*/ 37 h 109"/>
                  <a:gd name="T40" fmla="*/ 34 w 78"/>
                  <a:gd name="T41" fmla="*/ 40 h 109"/>
                  <a:gd name="T42" fmla="*/ 41 w 78"/>
                  <a:gd name="T43" fmla="*/ 42 h 109"/>
                  <a:gd name="T44" fmla="*/ 26 w 78"/>
                  <a:gd name="T45" fmla="*/ 44 h 109"/>
                  <a:gd name="T46" fmla="*/ 34 w 78"/>
                  <a:gd name="T47" fmla="*/ 53 h 109"/>
                  <a:gd name="T48" fmla="*/ 26 w 78"/>
                  <a:gd name="T49" fmla="*/ 44 h 109"/>
                  <a:gd name="T50" fmla="*/ 39 w 78"/>
                  <a:gd name="T51" fmla="*/ 67 h 109"/>
                  <a:gd name="T52" fmla="*/ 44 w 78"/>
                  <a:gd name="T53" fmla="*/ 65 h 109"/>
                  <a:gd name="T54" fmla="*/ 44 w 78"/>
                  <a:gd name="T55" fmla="*/ 71 h 109"/>
                  <a:gd name="T56" fmla="*/ 46 w 78"/>
                  <a:gd name="T57" fmla="*/ 80 h 109"/>
                  <a:gd name="T58" fmla="*/ 54 w 78"/>
                  <a:gd name="T59" fmla="*/ 67 h 109"/>
                  <a:gd name="T60" fmla="*/ 51 w 78"/>
                  <a:gd name="T61" fmla="*/ 66 h 109"/>
                  <a:gd name="T62" fmla="*/ 39 w 78"/>
                  <a:gd name="T63" fmla="*/ 56 h 109"/>
                  <a:gd name="T64" fmla="*/ 39 w 78"/>
                  <a:gd name="T65" fmla="*/ 67 h 109"/>
                  <a:gd name="T66" fmla="*/ 11 w 78"/>
                  <a:gd name="T67" fmla="*/ 72 h 109"/>
                  <a:gd name="T68" fmla="*/ 1 w 78"/>
                  <a:gd name="T69" fmla="*/ 85 h 109"/>
                  <a:gd name="T70" fmla="*/ 16 w 78"/>
                  <a:gd name="T71" fmla="*/ 72 h 109"/>
                  <a:gd name="T72" fmla="*/ 18 w 78"/>
                  <a:gd name="T73" fmla="*/ 63 h 109"/>
                  <a:gd name="T74" fmla="*/ 11 w 78"/>
                  <a:gd name="T75" fmla="*/ 72 h 109"/>
                  <a:gd name="T76" fmla="*/ 54 w 78"/>
                  <a:gd name="T77" fmla="*/ 77 h 109"/>
                  <a:gd name="T78" fmla="*/ 60 w 78"/>
                  <a:gd name="T79" fmla="*/ 73 h 109"/>
                  <a:gd name="T80" fmla="*/ 54 w 78"/>
                  <a:gd name="T81" fmla="*/ 77 h 109"/>
                  <a:gd name="T82" fmla="*/ 75 w 78"/>
                  <a:gd name="T83" fmla="*/ 95 h 109"/>
                  <a:gd name="T84" fmla="*/ 73 w 78"/>
                  <a:gd name="T85" fmla="*/ 77 h 109"/>
                  <a:gd name="T86" fmla="*/ 68 w 78"/>
                  <a:gd name="T87" fmla="*/ 77 h 109"/>
                  <a:gd name="T88" fmla="*/ 63 w 78"/>
                  <a:gd name="T89" fmla="*/ 81 h 109"/>
                  <a:gd name="T90" fmla="*/ 58 w 78"/>
                  <a:gd name="T91" fmla="*/ 85 h 109"/>
                  <a:gd name="T92" fmla="*/ 51 w 78"/>
                  <a:gd name="T93" fmla="*/ 83 h 109"/>
                  <a:gd name="T94" fmla="*/ 42 w 78"/>
                  <a:gd name="T95" fmla="*/ 88 h 109"/>
                  <a:gd name="T96" fmla="*/ 39 w 78"/>
                  <a:gd name="T97" fmla="*/ 97 h 109"/>
                  <a:gd name="T98" fmla="*/ 46 w 78"/>
                  <a:gd name="T99" fmla="*/ 93 h 109"/>
                  <a:gd name="T100" fmla="*/ 52 w 78"/>
                  <a:gd name="T101" fmla="*/ 91 h 109"/>
                  <a:gd name="T102" fmla="*/ 58 w 78"/>
                  <a:gd name="T103" fmla="*/ 105 h 109"/>
                  <a:gd name="T104" fmla="*/ 67 w 78"/>
                  <a:gd name="T105" fmla="*/ 109 h 109"/>
                  <a:gd name="T106" fmla="*/ 67 w 78"/>
                  <a:gd name="T107" fmla="*/ 99 h 109"/>
                  <a:gd name="T108" fmla="*/ 75 w 78"/>
                  <a:gd name="T109" fmla="*/ 9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 h="109">
                    <a:moveTo>
                      <a:pt x="41" y="42"/>
                    </a:moveTo>
                    <a:cubicBezTo>
                      <a:pt x="46" y="41"/>
                      <a:pt x="52" y="47"/>
                      <a:pt x="51" y="49"/>
                    </a:cubicBezTo>
                    <a:cubicBezTo>
                      <a:pt x="50" y="51"/>
                      <a:pt x="51" y="58"/>
                      <a:pt x="53" y="56"/>
                    </a:cubicBezTo>
                    <a:cubicBezTo>
                      <a:pt x="56" y="54"/>
                      <a:pt x="59" y="57"/>
                      <a:pt x="57" y="60"/>
                    </a:cubicBezTo>
                    <a:cubicBezTo>
                      <a:pt x="55" y="63"/>
                      <a:pt x="60" y="66"/>
                      <a:pt x="61" y="70"/>
                    </a:cubicBezTo>
                    <a:cubicBezTo>
                      <a:pt x="62" y="74"/>
                      <a:pt x="64" y="71"/>
                      <a:pt x="63" y="68"/>
                    </a:cubicBezTo>
                    <a:cubicBezTo>
                      <a:pt x="63" y="65"/>
                      <a:pt x="64" y="65"/>
                      <a:pt x="67" y="63"/>
                    </a:cubicBezTo>
                    <a:cubicBezTo>
                      <a:pt x="70" y="61"/>
                      <a:pt x="67" y="57"/>
                      <a:pt x="65" y="53"/>
                    </a:cubicBezTo>
                    <a:cubicBezTo>
                      <a:pt x="63" y="49"/>
                      <a:pt x="56" y="51"/>
                      <a:pt x="56" y="47"/>
                    </a:cubicBezTo>
                    <a:cubicBezTo>
                      <a:pt x="56" y="43"/>
                      <a:pt x="51" y="42"/>
                      <a:pt x="50" y="40"/>
                    </a:cubicBezTo>
                    <a:cubicBezTo>
                      <a:pt x="50" y="38"/>
                      <a:pt x="43" y="35"/>
                      <a:pt x="39" y="38"/>
                    </a:cubicBezTo>
                    <a:cubicBezTo>
                      <a:pt x="35" y="40"/>
                      <a:pt x="38" y="34"/>
                      <a:pt x="35" y="30"/>
                    </a:cubicBezTo>
                    <a:cubicBezTo>
                      <a:pt x="32" y="27"/>
                      <a:pt x="37" y="23"/>
                      <a:pt x="41" y="19"/>
                    </a:cubicBezTo>
                    <a:cubicBezTo>
                      <a:pt x="44" y="15"/>
                      <a:pt x="40" y="9"/>
                      <a:pt x="40" y="6"/>
                    </a:cubicBezTo>
                    <a:cubicBezTo>
                      <a:pt x="41" y="3"/>
                      <a:pt x="40" y="2"/>
                      <a:pt x="39" y="3"/>
                    </a:cubicBezTo>
                    <a:cubicBezTo>
                      <a:pt x="37" y="4"/>
                      <a:pt x="30" y="0"/>
                      <a:pt x="27" y="2"/>
                    </a:cubicBezTo>
                    <a:cubicBezTo>
                      <a:pt x="24" y="4"/>
                      <a:pt x="27" y="20"/>
                      <a:pt x="25" y="21"/>
                    </a:cubicBezTo>
                    <a:cubicBezTo>
                      <a:pt x="24" y="22"/>
                      <a:pt x="22" y="18"/>
                      <a:pt x="22" y="20"/>
                    </a:cubicBezTo>
                    <a:cubicBezTo>
                      <a:pt x="21" y="22"/>
                      <a:pt x="22" y="31"/>
                      <a:pt x="24" y="31"/>
                    </a:cubicBezTo>
                    <a:cubicBezTo>
                      <a:pt x="26" y="31"/>
                      <a:pt x="27" y="33"/>
                      <a:pt x="26" y="37"/>
                    </a:cubicBezTo>
                    <a:cubicBezTo>
                      <a:pt x="25" y="41"/>
                      <a:pt x="29" y="41"/>
                      <a:pt x="34" y="40"/>
                    </a:cubicBezTo>
                    <a:cubicBezTo>
                      <a:pt x="39" y="38"/>
                      <a:pt x="37" y="43"/>
                      <a:pt x="41" y="42"/>
                    </a:cubicBezTo>
                    <a:close/>
                    <a:moveTo>
                      <a:pt x="26" y="44"/>
                    </a:moveTo>
                    <a:cubicBezTo>
                      <a:pt x="27" y="48"/>
                      <a:pt x="29" y="54"/>
                      <a:pt x="34" y="53"/>
                    </a:cubicBezTo>
                    <a:cubicBezTo>
                      <a:pt x="39" y="51"/>
                      <a:pt x="26" y="42"/>
                      <a:pt x="26" y="44"/>
                    </a:cubicBezTo>
                    <a:close/>
                    <a:moveTo>
                      <a:pt x="39" y="67"/>
                    </a:moveTo>
                    <a:cubicBezTo>
                      <a:pt x="41" y="67"/>
                      <a:pt x="44" y="67"/>
                      <a:pt x="44" y="65"/>
                    </a:cubicBezTo>
                    <a:cubicBezTo>
                      <a:pt x="44" y="63"/>
                      <a:pt x="47" y="69"/>
                      <a:pt x="44" y="71"/>
                    </a:cubicBezTo>
                    <a:cubicBezTo>
                      <a:pt x="42" y="73"/>
                      <a:pt x="42" y="79"/>
                      <a:pt x="46" y="80"/>
                    </a:cubicBezTo>
                    <a:cubicBezTo>
                      <a:pt x="49" y="81"/>
                      <a:pt x="55" y="69"/>
                      <a:pt x="54" y="67"/>
                    </a:cubicBezTo>
                    <a:cubicBezTo>
                      <a:pt x="53" y="65"/>
                      <a:pt x="50" y="69"/>
                      <a:pt x="51" y="66"/>
                    </a:cubicBezTo>
                    <a:cubicBezTo>
                      <a:pt x="52" y="63"/>
                      <a:pt x="43" y="56"/>
                      <a:pt x="39" y="56"/>
                    </a:cubicBezTo>
                    <a:cubicBezTo>
                      <a:pt x="35" y="57"/>
                      <a:pt x="37" y="68"/>
                      <a:pt x="39" y="67"/>
                    </a:cubicBezTo>
                    <a:close/>
                    <a:moveTo>
                      <a:pt x="11" y="72"/>
                    </a:moveTo>
                    <a:cubicBezTo>
                      <a:pt x="8" y="76"/>
                      <a:pt x="0" y="83"/>
                      <a:pt x="1" y="85"/>
                    </a:cubicBezTo>
                    <a:cubicBezTo>
                      <a:pt x="3" y="88"/>
                      <a:pt x="11" y="75"/>
                      <a:pt x="16" y="72"/>
                    </a:cubicBezTo>
                    <a:cubicBezTo>
                      <a:pt x="20" y="68"/>
                      <a:pt x="19" y="66"/>
                      <a:pt x="18" y="63"/>
                    </a:cubicBezTo>
                    <a:cubicBezTo>
                      <a:pt x="16" y="60"/>
                      <a:pt x="15" y="68"/>
                      <a:pt x="11" y="72"/>
                    </a:cubicBezTo>
                    <a:close/>
                    <a:moveTo>
                      <a:pt x="54" y="77"/>
                    </a:moveTo>
                    <a:cubicBezTo>
                      <a:pt x="55" y="79"/>
                      <a:pt x="62" y="75"/>
                      <a:pt x="60" y="73"/>
                    </a:cubicBezTo>
                    <a:cubicBezTo>
                      <a:pt x="58" y="70"/>
                      <a:pt x="53" y="75"/>
                      <a:pt x="54" y="77"/>
                    </a:cubicBezTo>
                    <a:close/>
                    <a:moveTo>
                      <a:pt x="75" y="95"/>
                    </a:moveTo>
                    <a:cubicBezTo>
                      <a:pt x="78" y="92"/>
                      <a:pt x="73" y="83"/>
                      <a:pt x="73" y="77"/>
                    </a:cubicBezTo>
                    <a:cubicBezTo>
                      <a:pt x="73" y="72"/>
                      <a:pt x="65" y="73"/>
                      <a:pt x="68" y="77"/>
                    </a:cubicBezTo>
                    <a:cubicBezTo>
                      <a:pt x="70" y="80"/>
                      <a:pt x="63" y="78"/>
                      <a:pt x="63" y="81"/>
                    </a:cubicBezTo>
                    <a:cubicBezTo>
                      <a:pt x="63" y="85"/>
                      <a:pt x="58" y="82"/>
                      <a:pt x="58" y="85"/>
                    </a:cubicBezTo>
                    <a:cubicBezTo>
                      <a:pt x="58" y="88"/>
                      <a:pt x="53" y="85"/>
                      <a:pt x="51" y="83"/>
                    </a:cubicBezTo>
                    <a:cubicBezTo>
                      <a:pt x="49" y="81"/>
                      <a:pt x="45" y="88"/>
                      <a:pt x="42" y="88"/>
                    </a:cubicBezTo>
                    <a:cubicBezTo>
                      <a:pt x="38" y="89"/>
                      <a:pt x="36" y="97"/>
                      <a:pt x="39" y="97"/>
                    </a:cubicBezTo>
                    <a:cubicBezTo>
                      <a:pt x="42" y="97"/>
                      <a:pt x="43" y="93"/>
                      <a:pt x="46" y="93"/>
                    </a:cubicBezTo>
                    <a:cubicBezTo>
                      <a:pt x="49" y="93"/>
                      <a:pt x="48" y="90"/>
                      <a:pt x="52" y="91"/>
                    </a:cubicBezTo>
                    <a:cubicBezTo>
                      <a:pt x="56" y="92"/>
                      <a:pt x="53" y="104"/>
                      <a:pt x="58" y="105"/>
                    </a:cubicBezTo>
                    <a:cubicBezTo>
                      <a:pt x="64" y="106"/>
                      <a:pt x="64" y="109"/>
                      <a:pt x="67" y="109"/>
                    </a:cubicBezTo>
                    <a:cubicBezTo>
                      <a:pt x="69" y="109"/>
                      <a:pt x="66" y="101"/>
                      <a:pt x="67" y="99"/>
                    </a:cubicBezTo>
                    <a:cubicBezTo>
                      <a:pt x="67" y="96"/>
                      <a:pt x="72" y="98"/>
                      <a:pt x="75" y="9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54" name="Freeform 152">
                <a:extLst>
                  <a:ext uri="{FF2B5EF4-FFF2-40B4-BE49-F238E27FC236}">
                    <a16:creationId xmlns:a16="http://schemas.microsoft.com/office/drawing/2014/main" id="{7A05884A-2FA8-49F5-A48B-87C5D1875358}"/>
                  </a:ext>
                </a:extLst>
              </p:cNvPr>
              <p:cNvSpPr>
                <a:spLocks noEditPoints="1"/>
              </p:cNvSpPr>
              <p:nvPr/>
            </p:nvSpPr>
            <p:spPr bwMode="auto">
              <a:xfrm>
                <a:off x="7515742" y="4143751"/>
                <a:ext cx="235888" cy="150567"/>
              </a:xfrm>
              <a:custGeom>
                <a:avLst/>
                <a:gdLst>
                  <a:gd name="T0" fmla="*/ 74 w 102"/>
                  <a:gd name="T1" fmla="*/ 59 h 65"/>
                  <a:gd name="T2" fmla="*/ 68 w 102"/>
                  <a:gd name="T3" fmla="*/ 54 h 65"/>
                  <a:gd name="T4" fmla="*/ 60 w 102"/>
                  <a:gd name="T5" fmla="*/ 50 h 65"/>
                  <a:gd name="T6" fmla="*/ 54 w 102"/>
                  <a:gd name="T7" fmla="*/ 39 h 65"/>
                  <a:gd name="T8" fmla="*/ 52 w 102"/>
                  <a:gd name="T9" fmla="*/ 33 h 65"/>
                  <a:gd name="T10" fmla="*/ 54 w 102"/>
                  <a:gd name="T11" fmla="*/ 28 h 65"/>
                  <a:gd name="T12" fmla="*/ 38 w 102"/>
                  <a:gd name="T13" fmla="*/ 19 h 65"/>
                  <a:gd name="T14" fmla="*/ 6 w 102"/>
                  <a:gd name="T15" fmla="*/ 1 h 65"/>
                  <a:gd name="T16" fmla="*/ 0 w 102"/>
                  <a:gd name="T17" fmla="*/ 0 h 65"/>
                  <a:gd name="T18" fmla="*/ 0 w 102"/>
                  <a:gd name="T19" fmla="*/ 50 h 65"/>
                  <a:gd name="T20" fmla="*/ 9 w 102"/>
                  <a:gd name="T21" fmla="*/ 53 h 65"/>
                  <a:gd name="T22" fmla="*/ 19 w 102"/>
                  <a:gd name="T23" fmla="*/ 48 h 65"/>
                  <a:gd name="T24" fmla="*/ 23 w 102"/>
                  <a:gd name="T25" fmla="*/ 42 h 65"/>
                  <a:gd name="T26" fmla="*/ 40 w 102"/>
                  <a:gd name="T27" fmla="*/ 46 h 65"/>
                  <a:gd name="T28" fmla="*/ 58 w 102"/>
                  <a:gd name="T29" fmla="*/ 61 h 65"/>
                  <a:gd name="T30" fmla="*/ 75 w 102"/>
                  <a:gd name="T31" fmla="*/ 64 h 65"/>
                  <a:gd name="T32" fmla="*/ 74 w 102"/>
                  <a:gd name="T33" fmla="*/ 59 h 65"/>
                  <a:gd name="T34" fmla="*/ 87 w 102"/>
                  <a:gd name="T35" fmla="*/ 17 h 65"/>
                  <a:gd name="T36" fmla="*/ 77 w 102"/>
                  <a:gd name="T37" fmla="*/ 23 h 65"/>
                  <a:gd name="T38" fmla="*/ 60 w 102"/>
                  <a:gd name="T39" fmla="*/ 24 h 65"/>
                  <a:gd name="T40" fmla="*/ 73 w 102"/>
                  <a:gd name="T41" fmla="*/ 29 h 65"/>
                  <a:gd name="T42" fmla="*/ 90 w 102"/>
                  <a:gd name="T43" fmla="*/ 21 h 65"/>
                  <a:gd name="T44" fmla="*/ 92 w 102"/>
                  <a:gd name="T45" fmla="*/ 14 h 65"/>
                  <a:gd name="T46" fmla="*/ 87 w 102"/>
                  <a:gd name="T47" fmla="*/ 17 h 65"/>
                  <a:gd name="T48" fmla="*/ 95 w 102"/>
                  <a:gd name="T49" fmla="*/ 8 h 65"/>
                  <a:gd name="T50" fmla="*/ 93 w 102"/>
                  <a:gd name="T51" fmla="*/ 9 h 65"/>
                  <a:gd name="T52" fmla="*/ 98 w 102"/>
                  <a:gd name="T53" fmla="*/ 16 h 65"/>
                  <a:gd name="T54" fmla="*/ 95 w 102"/>
                  <a:gd name="T55"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2" h="65">
                    <a:moveTo>
                      <a:pt x="74" y="59"/>
                    </a:moveTo>
                    <a:cubicBezTo>
                      <a:pt x="72" y="59"/>
                      <a:pt x="68" y="56"/>
                      <a:pt x="68" y="54"/>
                    </a:cubicBezTo>
                    <a:cubicBezTo>
                      <a:pt x="68" y="52"/>
                      <a:pt x="63" y="52"/>
                      <a:pt x="60" y="50"/>
                    </a:cubicBezTo>
                    <a:cubicBezTo>
                      <a:pt x="56" y="48"/>
                      <a:pt x="58" y="41"/>
                      <a:pt x="54" y="39"/>
                    </a:cubicBezTo>
                    <a:cubicBezTo>
                      <a:pt x="51" y="38"/>
                      <a:pt x="48" y="33"/>
                      <a:pt x="52" y="33"/>
                    </a:cubicBezTo>
                    <a:cubicBezTo>
                      <a:pt x="56" y="33"/>
                      <a:pt x="57" y="31"/>
                      <a:pt x="54" y="28"/>
                    </a:cubicBezTo>
                    <a:cubicBezTo>
                      <a:pt x="51" y="24"/>
                      <a:pt x="38" y="23"/>
                      <a:pt x="38" y="19"/>
                    </a:cubicBezTo>
                    <a:cubicBezTo>
                      <a:pt x="37" y="14"/>
                      <a:pt x="16" y="4"/>
                      <a:pt x="6" y="1"/>
                    </a:cubicBezTo>
                    <a:cubicBezTo>
                      <a:pt x="5" y="1"/>
                      <a:pt x="3" y="0"/>
                      <a:pt x="0" y="0"/>
                    </a:cubicBezTo>
                    <a:cubicBezTo>
                      <a:pt x="0" y="50"/>
                      <a:pt x="0" y="50"/>
                      <a:pt x="0" y="50"/>
                    </a:cubicBezTo>
                    <a:cubicBezTo>
                      <a:pt x="3" y="52"/>
                      <a:pt x="5" y="53"/>
                      <a:pt x="9" y="53"/>
                    </a:cubicBezTo>
                    <a:cubicBezTo>
                      <a:pt x="19" y="54"/>
                      <a:pt x="17" y="48"/>
                      <a:pt x="19" y="48"/>
                    </a:cubicBezTo>
                    <a:cubicBezTo>
                      <a:pt x="21" y="48"/>
                      <a:pt x="21" y="44"/>
                      <a:pt x="23" y="42"/>
                    </a:cubicBezTo>
                    <a:cubicBezTo>
                      <a:pt x="26" y="39"/>
                      <a:pt x="35" y="41"/>
                      <a:pt x="40" y="46"/>
                    </a:cubicBezTo>
                    <a:cubicBezTo>
                      <a:pt x="46" y="50"/>
                      <a:pt x="52" y="63"/>
                      <a:pt x="58" y="61"/>
                    </a:cubicBezTo>
                    <a:cubicBezTo>
                      <a:pt x="64" y="60"/>
                      <a:pt x="70" y="65"/>
                      <a:pt x="75" y="64"/>
                    </a:cubicBezTo>
                    <a:cubicBezTo>
                      <a:pt x="80" y="64"/>
                      <a:pt x="75" y="60"/>
                      <a:pt x="74" y="59"/>
                    </a:cubicBezTo>
                    <a:close/>
                    <a:moveTo>
                      <a:pt x="87" y="17"/>
                    </a:moveTo>
                    <a:cubicBezTo>
                      <a:pt x="87" y="19"/>
                      <a:pt x="83" y="20"/>
                      <a:pt x="77" y="23"/>
                    </a:cubicBezTo>
                    <a:cubicBezTo>
                      <a:pt x="71" y="25"/>
                      <a:pt x="61" y="20"/>
                      <a:pt x="60" y="24"/>
                    </a:cubicBezTo>
                    <a:cubicBezTo>
                      <a:pt x="60" y="26"/>
                      <a:pt x="67" y="29"/>
                      <a:pt x="73" y="29"/>
                    </a:cubicBezTo>
                    <a:cubicBezTo>
                      <a:pt x="80" y="29"/>
                      <a:pt x="90" y="23"/>
                      <a:pt x="90" y="21"/>
                    </a:cubicBezTo>
                    <a:cubicBezTo>
                      <a:pt x="90" y="19"/>
                      <a:pt x="94" y="16"/>
                      <a:pt x="92" y="14"/>
                    </a:cubicBezTo>
                    <a:cubicBezTo>
                      <a:pt x="91" y="12"/>
                      <a:pt x="87" y="15"/>
                      <a:pt x="87" y="17"/>
                    </a:cubicBezTo>
                    <a:close/>
                    <a:moveTo>
                      <a:pt x="95" y="8"/>
                    </a:moveTo>
                    <a:cubicBezTo>
                      <a:pt x="91" y="6"/>
                      <a:pt x="88" y="4"/>
                      <a:pt x="93" y="9"/>
                    </a:cubicBezTo>
                    <a:cubicBezTo>
                      <a:pt x="98" y="13"/>
                      <a:pt x="95" y="17"/>
                      <a:pt x="98" y="16"/>
                    </a:cubicBezTo>
                    <a:cubicBezTo>
                      <a:pt x="102" y="15"/>
                      <a:pt x="99" y="10"/>
                      <a:pt x="95" y="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55" name="Freeform 153">
                <a:extLst>
                  <a:ext uri="{FF2B5EF4-FFF2-40B4-BE49-F238E27FC236}">
                    <a16:creationId xmlns:a16="http://schemas.microsoft.com/office/drawing/2014/main" id="{F1C7C850-333E-4137-9F52-DF5797ED5B90}"/>
                  </a:ext>
                </a:extLst>
              </p:cNvPr>
              <p:cNvSpPr>
                <a:spLocks/>
              </p:cNvSpPr>
              <p:nvPr/>
            </p:nvSpPr>
            <p:spPr bwMode="auto">
              <a:xfrm>
                <a:off x="6397782" y="3909118"/>
                <a:ext cx="40151" cy="77793"/>
              </a:xfrm>
              <a:custGeom>
                <a:avLst/>
                <a:gdLst>
                  <a:gd name="T0" fmla="*/ 4 w 17"/>
                  <a:gd name="T1" fmla="*/ 0 h 34"/>
                  <a:gd name="T2" fmla="*/ 1 w 17"/>
                  <a:gd name="T3" fmla="*/ 8 h 34"/>
                  <a:gd name="T4" fmla="*/ 0 w 17"/>
                  <a:gd name="T5" fmla="*/ 19 h 34"/>
                  <a:gd name="T6" fmla="*/ 4 w 17"/>
                  <a:gd name="T7" fmla="*/ 31 h 34"/>
                  <a:gd name="T8" fmla="*/ 17 w 17"/>
                  <a:gd name="T9" fmla="*/ 19 h 34"/>
                  <a:gd name="T10" fmla="*/ 4 w 17"/>
                  <a:gd name="T11" fmla="*/ 0 h 34"/>
                </a:gdLst>
                <a:ahLst/>
                <a:cxnLst>
                  <a:cxn ang="0">
                    <a:pos x="T0" y="T1"/>
                  </a:cxn>
                  <a:cxn ang="0">
                    <a:pos x="T2" y="T3"/>
                  </a:cxn>
                  <a:cxn ang="0">
                    <a:pos x="T4" y="T5"/>
                  </a:cxn>
                  <a:cxn ang="0">
                    <a:pos x="T6" y="T7"/>
                  </a:cxn>
                  <a:cxn ang="0">
                    <a:pos x="T8" y="T9"/>
                  </a:cxn>
                  <a:cxn ang="0">
                    <a:pos x="T10" y="T11"/>
                  </a:cxn>
                </a:cxnLst>
                <a:rect l="0" t="0" r="r" b="b"/>
                <a:pathLst>
                  <a:path w="17" h="34">
                    <a:moveTo>
                      <a:pt x="4" y="0"/>
                    </a:moveTo>
                    <a:cubicBezTo>
                      <a:pt x="1" y="1"/>
                      <a:pt x="2" y="5"/>
                      <a:pt x="1" y="8"/>
                    </a:cubicBezTo>
                    <a:cubicBezTo>
                      <a:pt x="0" y="11"/>
                      <a:pt x="0" y="14"/>
                      <a:pt x="0" y="19"/>
                    </a:cubicBezTo>
                    <a:cubicBezTo>
                      <a:pt x="1" y="23"/>
                      <a:pt x="0" y="28"/>
                      <a:pt x="4" y="31"/>
                    </a:cubicBezTo>
                    <a:cubicBezTo>
                      <a:pt x="9" y="34"/>
                      <a:pt x="16" y="26"/>
                      <a:pt x="17" y="19"/>
                    </a:cubicBezTo>
                    <a:cubicBezTo>
                      <a:pt x="17" y="13"/>
                      <a:pt x="5" y="0"/>
                      <a:pt x="4"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56" name="Freeform 154">
                <a:extLst>
                  <a:ext uri="{FF2B5EF4-FFF2-40B4-BE49-F238E27FC236}">
                    <a16:creationId xmlns:a16="http://schemas.microsoft.com/office/drawing/2014/main" id="{04F24D10-53FB-4EB7-B9F4-F4B8D47F7E06}"/>
                  </a:ext>
                </a:extLst>
              </p:cNvPr>
              <p:cNvSpPr>
                <a:spLocks/>
              </p:cNvSpPr>
              <p:nvPr/>
            </p:nvSpPr>
            <p:spPr bwMode="auto">
              <a:xfrm>
                <a:off x="5706428" y="4305611"/>
                <a:ext cx="138020" cy="272275"/>
              </a:xfrm>
              <a:custGeom>
                <a:avLst/>
                <a:gdLst>
                  <a:gd name="T0" fmla="*/ 51 w 60"/>
                  <a:gd name="T1" fmla="*/ 4 h 118"/>
                  <a:gd name="T2" fmla="*/ 48 w 60"/>
                  <a:gd name="T3" fmla="*/ 6 h 118"/>
                  <a:gd name="T4" fmla="*/ 47 w 60"/>
                  <a:gd name="T5" fmla="*/ 12 h 118"/>
                  <a:gd name="T6" fmla="*/ 42 w 60"/>
                  <a:gd name="T7" fmla="*/ 16 h 118"/>
                  <a:gd name="T8" fmla="*/ 38 w 60"/>
                  <a:gd name="T9" fmla="*/ 19 h 118"/>
                  <a:gd name="T10" fmla="*/ 38 w 60"/>
                  <a:gd name="T11" fmla="*/ 23 h 118"/>
                  <a:gd name="T12" fmla="*/ 32 w 60"/>
                  <a:gd name="T13" fmla="*/ 28 h 118"/>
                  <a:gd name="T14" fmla="*/ 21 w 60"/>
                  <a:gd name="T15" fmla="*/ 34 h 118"/>
                  <a:gd name="T16" fmla="*/ 10 w 60"/>
                  <a:gd name="T17" fmla="*/ 36 h 118"/>
                  <a:gd name="T18" fmla="*/ 7 w 60"/>
                  <a:gd name="T19" fmla="*/ 47 h 118"/>
                  <a:gd name="T20" fmla="*/ 8 w 60"/>
                  <a:gd name="T21" fmla="*/ 61 h 118"/>
                  <a:gd name="T22" fmla="*/ 6 w 60"/>
                  <a:gd name="T23" fmla="*/ 78 h 118"/>
                  <a:gd name="T24" fmla="*/ 3 w 60"/>
                  <a:gd name="T25" fmla="*/ 97 h 118"/>
                  <a:gd name="T26" fmla="*/ 8 w 60"/>
                  <a:gd name="T27" fmla="*/ 112 h 118"/>
                  <a:gd name="T28" fmla="*/ 23 w 60"/>
                  <a:gd name="T29" fmla="*/ 116 h 118"/>
                  <a:gd name="T30" fmla="*/ 31 w 60"/>
                  <a:gd name="T31" fmla="*/ 113 h 118"/>
                  <a:gd name="T32" fmla="*/ 42 w 60"/>
                  <a:gd name="T33" fmla="*/ 79 h 118"/>
                  <a:gd name="T34" fmla="*/ 51 w 60"/>
                  <a:gd name="T35" fmla="*/ 47 h 118"/>
                  <a:gd name="T36" fmla="*/ 53 w 60"/>
                  <a:gd name="T37" fmla="*/ 38 h 118"/>
                  <a:gd name="T38" fmla="*/ 55 w 60"/>
                  <a:gd name="T39" fmla="*/ 33 h 118"/>
                  <a:gd name="T40" fmla="*/ 60 w 60"/>
                  <a:gd name="T41" fmla="*/ 32 h 118"/>
                  <a:gd name="T42" fmla="*/ 57 w 60"/>
                  <a:gd name="T43" fmla="*/ 17 h 118"/>
                  <a:gd name="T44" fmla="*/ 51 w 60"/>
                  <a:gd name="T45" fmla="*/ 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18">
                    <a:moveTo>
                      <a:pt x="51" y="4"/>
                    </a:moveTo>
                    <a:cubicBezTo>
                      <a:pt x="50" y="0"/>
                      <a:pt x="49" y="5"/>
                      <a:pt x="48" y="6"/>
                    </a:cubicBezTo>
                    <a:cubicBezTo>
                      <a:pt x="47" y="7"/>
                      <a:pt x="47" y="10"/>
                      <a:pt x="47" y="12"/>
                    </a:cubicBezTo>
                    <a:cubicBezTo>
                      <a:pt x="47" y="14"/>
                      <a:pt x="44" y="16"/>
                      <a:pt x="42" y="16"/>
                    </a:cubicBezTo>
                    <a:cubicBezTo>
                      <a:pt x="40" y="15"/>
                      <a:pt x="37" y="17"/>
                      <a:pt x="38" y="19"/>
                    </a:cubicBezTo>
                    <a:cubicBezTo>
                      <a:pt x="39" y="22"/>
                      <a:pt x="37" y="21"/>
                      <a:pt x="38" y="23"/>
                    </a:cubicBezTo>
                    <a:cubicBezTo>
                      <a:pt x="39" y="26"/>
                      <a:pt x="35" y="28"/>
                      <a:pt x="32" y="28"/>
                    </a:cubicBezTo>
                    <a:cubicBezTo>
                      <a:pt x="28" y="29"/>
                      <a:pt x="24" y="35"/>
                      <a:pt x="21" y="34"/>
                    </a:cubicBezTo>
                    <a:cubicBezTo>
                      <a:pt x="17" y="34"/>
                      <a:pt x="13" y="36"/>
                      <a:pt x="10" y="36"/>
                    </a:cubicBezTo>
                    <a:cubicBezTo>
                      <a:pt x="7" y="36"/>
                      <a:pt x="9" y="42"/>
                      <a:pt x="7" y="47"/>
                    </a:cubicBezTo>
                    <a:cubicBezTo>
                      <a:pt x="5" y="51"/>
                      <a:pt x="6" y="56"/>
                      <a:pt x="8" y="61"/>
                    </a:cubicBezTo>
                    <a:cubicBezTo>
                      <a:pt x="10" y="66"/>
                      <a:pt x="12" y="71"/>
                      <a:pt x="6" y="78"/>
                    </a:cubicBezTo>
                    <a:cubicBezTo>
                      <a:pt x="0" y="85"/>
                      <a:pt x="1" y="92"/>
                      <a:pt x="3" y="97"/>
                    </a:cubicBezTo>
                    <a:cubicBezTo>
                      <a:pt x="5" y="102"/>
                      <a:pt x="5" y="109"/>
                      <a:pt x="8" y="112"/>
                    </a:cubicBezTo>
                    <a:cubicBezTo>
                      <a:pt x="11" y="115"/>
                      <a:pt x="20" y="118"/>
                      <a:pt x="23" y="116"/>
                    </a:cubicBezTo>
                    <a:cubicBezTo>
                      <a:pt x="25" y="113"/>
                      <a:pt x="28" y="116"/>
                      <a:pt x="31" y="113"/>
                    </a:cubicBezTo>
                    <a:cubicBezTo>
                      <a:pt x="34" y="109"/>
                      <a:pt x="38" y="91"/>
                      <a:pt x="42" y="79"/>
                    </a:cubicBezTo>
                    <a:cubicBezTo>
                      <a:pt x="47" y="67"/>
                      <a:pt x="52" y="51"/>
                      <a:pt x="51" y="47"/>
                    </a:cubicBezTo>
                    <a:cubicBezTo>
                      <a:pt x="51" y="44"/>
                      <a:pt x="54" y="42"/>
                      <a:pt x="53" y="38"/>
                    </a:cubicBezTo>
                    <a:cubicBezTo>
                      <a:pt x="51" y="35"/>
                      <a:pt x="53" y="31"/>
                      <a:pt x="55" y="33"/>
                    </a:cubicBezTo>
                    <a:cubicBezTo>
                      <a:pt x="57" y="36"/>
                      <a:pt x="59" y="36"/>
                      <a:pt x="60" y="32"/>
                    </a:cubicBezTo>
                    <a:cubicBezTo>
                      <a:pt x="60" y="29"/>
                      <a:pt x="57" y="23"/>
                      <a:pt x="57" y="17"/>
                    </a:cubicBezTo>
                    <a:cubicBezTo>
                      <a:pt x="56" y="12"/>
                      <a:pt x="52" y="7"/>
                      <a:pt x="51" y="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57" name="Freeform 155">
                <a:extLst>
                  <a:ext uri="{FF2B5EF4-FFF2-40B4-BE49-F238E27FC236}">
                    <a16:creationId xmlns:a16="http://schemas.microsoft.com/office/drawing/2014/main" id="{E42BE77C-1DDB-4885-9070-908231D6B54A}"/>
                  </a:ext>
                </a:extLst>
              </p:cNvPr>
              <p:cNvSpPr>
                <a:spLocks noEditPoints="1"/>
              </p:cNvSpPr>
              <p:nvPr/>
            </p:nvSpPr>
            <p:spPr bwMode="auto">
              <a:xfrm>
                <a:off x="5701409" y="3729692"/>
                <a:ext cx="222086" cy="133001"/>
              </a:xfrm>
              <a:custGeom>
                <a:avLst/>
                <a:gdLst>
                  <a:gd name="T0" fmla="*/ 68 w 96"/>
                  <a:gd name="T1" fmla="*/ 2 h 58"/>
                  <a:gd name="T2" fmla="*/ 52 w 96"/>
                  <a:gd name="T3" fmla="*/ 3 h 58"/>
                  <a:gd name="T4" fmla="*/ 40 w 96"/>
                  <a:gd name="T5" fmla="*/ 14 h 58"/>
                  <a:gd name="T6" fmla="*/ 34 w 96"/>
                  <a:gd name="T7" fmla="*/ 16 h 58"/>
                  <a:gd name="T8" fmla="*/ 23 w 96"/>
                  <a:gd name="T9" fmla="*/ 14 h 58"/>
                  <a:gd name="T10" fmla="*/ 13 w 96"/>
                  <a:gd name="T11" fmla="*/ 13 h 58"/>
                  <a:gd name="T12" fmla="*/ 7 w 96"/>
                  <a:gd name="T13" fmla="*/ 12 h 58"/>
                  <a:gd name="T14" fmla="*/ 4 w 96"/>
                  <a:gd name="T15" fmla="*/ 15 h 58"/>
                  <a:gd name="T16" fmla="*/ 4 w 96"/>
                  <a:gd name="T17" fmla="*/ 19 h 58"/>
                  <a:gd name="T18" fmla="*/ 0 w 96"/>
                  <a:gd name="T19" fmla="*/ 22 h 58"/>
                  <a:gd name="T20" fmla="*/ 1 w 96"/>
                  <a:gd name="T21" fmla="*/ 26 h 58"/>
                  <a:gd name="T22" fmla="*/ 3 w 96"/>
                  <a:gd name="T23" fmla="*/ 39 h 58"/>
                  <a:gd name="T24" fmla="*/ 6 w 96"/>
                  <a:gd name="T25" fmla="*/ 51 h 58"/>
                  <a:gd name="T26" fmla="*/ 21 w 96"/>
                  <a:gd name="T27" fmla="*/ 49 h 58"/>
                  <a:gd name="T28" fmla="*/ 31 w 96"/>
                  <a:gd name="T29" fmla="*/ 46 h 58"/>
                  <a:gd name="T30" fmla="*/ 40 w 96"/>
                  <a:gd name="T31" fmla="*/ 42 h 58"/>
                  <a:gd name="T32" fmla="*/ 48 w 96"/>
                  <a:gd name="T33" fmla="*/ 41 h 58"/>
                  <a:gd name="T34" fmla="*/ 54 w 96"/>
                  <a:gd name="T35" fmla="*/ 36 h 58"/>
                  <a:gd name="T36" fmla="*/ 71 w 96"/>
                  <a:gd name="T37" fmla="*/ 31 h 58"/>
                  <a:gd name="T38" fmla="*/ 79 w 96"/>
                  <a:gd name="T39" fmla="*/ 23 h 58"/>
                  <a:gd name="T40" fmla="*/ 86 w 96"/>
                  <a:gd name="T41" fmla="*/ 20 h 58"/>
                  <a:gd name="T42" fmla="*/ 76 w 96"/>
                  <a:gd name="T43" fmla="*/ 0 h 58"/>
                  <a:gd name="T44" fmla="*/ 68 w 96"/>
                  <a:gd name="T45" fmla="*/ 2 h 58"/>
                  <a:gd name="T46" fmla="*/ 88 w 96"/>
                  <a:gd name="T47" fmla="*/ 55 h 58"/>
                  <a:gd name="T48" fmla="*/ 96 w 96"/>
                  <a:gd name="T49" fmla="*/ 54 h 58"/>
                  <a:gd name="T50" fmla="*/ 88 w 96"/>
                  <a:gd name="T51"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58">
                    <a:moveTo>
                      <a:pt x="68" y="2"/>
                    </a:moveTo>
                    <a:cubicBezTo>
                      <a:pt x="64" y="3"/>
                      <a:pt x="54" y="2"/>
                      <a:pt x="52" y="3"/>
                    </a:cubicBezTo>
                    <a:cubicBezTo>
                      <a:pt x="51" y="4"/>
                      <a:pt x="41" y="11"/>
                      <a:pt x="40" y="14"/>
                    </a:cubicBezTo>
                    <a:cubicBezTo>
                      <a:pt x="38" y="17"/>
                      <a:pt x="36" y="17"/>
                      <a:pt x="34" y="16"/>
                    </a:cubicBezTo>
                    <a:cubicBezTo>
                      <a:pt x="32" y="14"/>
                      <a:pt x="24" y="15"/>
                      <a:pt x="23" y="14"/>
                    </a:cubicBezTo>
                    <a:cubicBezTo>
                      <a:pt x="22" y="13"/>
                      <a:pt x="16" y="13"/>
                      <a:pt x="13" y="13"/>
                    </a:cubicBezTo>
                    <a:cubicBezTo>
                      <a:pt x="10" y="14"/>
                      <a:pt x="9" y="12"/>
                      <a:pt x="7" y="12"/>
                    </a:cubicBezTo>
                    <a:cubicBezTo>
                      <a:pt x="6" y="13"/>
                      <a:pt x="4" y="14"/>
                      <a:pt x="4" y="15"/>
                    </a:cubicBezTo>
                    <a:cubicBezTo>
                      <a:pt x="3" y="16"/>
                      <a:pt x="4" y="19"/>
                      <a:pt x="4" y="19"/>
                    </a:cubicBezTo>
                    <a:cubicBezTo>
                      <a:pt x="4" y="20"/>
                      <a:pt x="2" y="20"/>
                      <a:pt x="0" y="22"/>
                    </a:cubicBezTo>
                    <a:cubicBezTo>
                      <a:pt x="1" y="23"/>
                      <a:pt x="1" y="25"/>
                      <a:pt x="1" y="26"/>
                    </a:cubicBezTo>
                    <a:cubicBezTo>
                      <a:pt x="0" y="29"/>
                      <a:pt x="1" y="36"/>
                      <a:pt x="3" y="39"/>
                    </a:cubicBezTo>
                    <a:cubicBezTo>
                      <a:pt x="6" y="43"/>
                      <a:pt x="5" y="50"/>
                      <a:pt x="6" y="51"/>
                    </a:cubicBezTo>
                    <a:cubicBezTo>
                      <a:pt x="7" y="52"/>
                      <a:pt x="17" y="52"/>
                      <a:pt x="21" y="49"/>
                    </a:cubicBezTo>
                    <a:cubicBezTo>
                      <a:pt x="25" y="47"/>
                      <a:pt x="28" y="46"/>
                      <a:pt x="31" y="46"/>
                    </a:cubicBezTo>
                    <a:cubicBezTo>
                      <a:pt x="34" y="46"/>
                      <a:pt x="39" y="43"/>
                      <a:pt x="40" y="42"/>
                    </a:cubicBezTo>
                    <a:cubicBezTo>
                      <a:pt x="41" y="40"/>
                      <a:pt x="46" y="40"/>
                      <a:pt x="48" y="41"/>
                    </a:cubicBezTo>
                    <a:cubicBezTo>
                      <a:pt x="50" y="41"/>
                      <a:pt x="52" y="39"/>
                      <a:pt x="54" y="36"/>
                    </a:cubicBezTo>
                    <a:cubicBezTo>
                      <a:pt x="56" y="34"/>
                      <a:pt x="64" y="33"/>
                      <a:pt x="71" y="31"/>
                    </a:cubicBezTo>
                    <a:cubicBezTo>
                      <a:pt x="79" y="28"/>
                      <a:pt x="77" y="25"/>
                      <a:pt x="79" y="23"/>
                    </a:cubicBezTo>
                    <a:cubicBezTo>
                      <a:pt x="80" y="21"/>
                      <a:pt x="82" y="21"/>
                      <a:pt x="86" y="20"/>
                    </a:cubicBezTo>
                    <a:cubicBezTo>
                      <a:pt x="82" y="13"/>
                      <a:pt x="78" y="4"/>
                      <a:pt x="76" y="0"/>
                    </a:cubicBezTo>
                    <a:cubicBezTo>
                      <a:pt x="72" y="1"/>
                      <a:pt x="69" y="2"/>
                      <a:pt x="68" y="2"/>
                    </a:cubicBezTo>
                    <a:close/>
                    <a:moveTo>
                      <a:pt x="88" y="55"/>
                    </a:moveTo>
                    <a:cubicBezTo>
                      <a:pt x="90" y="58"/>
                      <a:pt x="96" y="55"/>
                      <a:pt x="96" y="54"/>
                    </a:cubicBezTo>
                    <a:cubicBezTo>
                      <a:pt x="96" y="53"/>
                      <a:pt x="85" y="52"/>
                      <a:pt x="88" y="5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58" name="Freeform 156">
                <a:extLst>
                  <a:ext uri="{FF2B5EF4-FFF2-40B4-BE49-F238E27FC236}">
                    <a16:creationId xmlns:a16="http://schemas.microsoft.com/office/drawing/2014/main" id="{F2481323-97D8-4411-9DE7-007C29CB22D5}"/>
                  </a:ext>
                </a:extLst>
              </p:cNvPr>
              <p:cNvSpPr>
                <a:spLocks noEditPoints="1"/>
              </p:cNvSpPr>
              <p:nvPr/>
            </p:nvSpPr>
            <p:spPr bwMode="auto">
              <a:xfrm>
                <a:off x="7771707" y="4192686"/>
                <a:ext cx="151822" cy="107906"/>
              </a:xfrm>
              <a:custGeom>
                <a:avLst/>
                <a:gdLst>
                  <a:gd name="T0" fmla="*/ 1 w 66"/>
                  <a:gd name="T1" fmla="*/ 2 h 47"/>
                  <a:gd name="T2" fmla="*/ 11 w 66"/>
                  <a:gd name="T3" fmla="*/ 13 h 47"/>
                  <a:gd name="T4" fmla="*/ 1 w 66"/>
                  <a:gd name="T5" fmla="*/ 2 h 47"/>
                  <a:gd name="T6" fmla="*/ 16 w 66"/>
                  <a:gd name="T7" fmla="*/ 12 h 47"/>
                  <a:gd name="T8" fmla="*/ 23 w 66"/>
                  <a:gd name="T9" fmla="*/ 17 h 47"/>
                  <a:gd name="T10" fmla="*/ 16 w 66"/>
                  <a:gd name="T11" fmla="*/ 12 h 47"/>
                  <a:gd name="T12" fmla="*/ 43 w 66"/>
                  <a:gd name="T13" fmla="*/ 26 h 47"/>
                  <a:gd name="T14" fmla="*/ 32 w 66"/>
                  <a:gd name="T15" fmla="*/ 20 h 47"/>
                  <a:gd name="T16" fmla="*/ 43 w 66"/>
                  <a:gd name="T17" fmla="*/ 26 h 47"/>
                  <a:gd name="T18" fmla="*/ 41 w 66"/>
                  <a:gd name="T19" fmla="*/ 34 h 47"/>
                  <a:gd name="T20" fmla="*/ 50 w 66"/>
                  <a:gd name="T21" fmla="*/ 38 h 47"/>
                  <a:gd name="T22" fmla="*/ 41 w 66"/>
                  <a:gd name="T23" fmla="*/ 34 h 47"/>
                  <a:gd name="T24" fmla="*/ 56 w 66"/>
                  <a:gd name="T25" fmla="*/ 42 h 47"/>
                  <a:gd name="T26" fmla="*/ 63 w 66"/>
                  <a:gd name="T27" fmla="*/ 45 h 47"/>
                  <a:gd name="T28" fmla="*/ 56 w 66"/>
                  <a:gd name="T29" fmla="*/ 42 h 47"/>
                  <a:gd name="T30" fmla="*/ 50 w 66"/>
                  <a:gd name="T31" fmla="*/ 26 h 47"/>
                  <a:gd name="T32" fmla="*/ 56 w 66"/>
                  <a:gd name="T33" fmla="*/ 37 h 47"/>
                  <a:gd name="T34" fmla="*/ 50 w 66"/>
                  <a:gd name="T3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47">
                    <a:moveTo>
                      <a:pt x="1" y="2"/>
                    </a:moveTo>
                    <a:cubicBezTo>
                      <a:pt x="0" y="4"/>
                      <a:pt x="8" y="15"/>
                      <a:pt x="11" y="13"/>
                    </a:cubicBezTo>
                    <a:cubicBezTo>
                      <a:pt x="16" y="10"/>
                      <a:pt x="1" y="0"/>
                      <a:pt x="1" y="2"/>
                    </a:cubicBezTo>
                    <a:close/>
                    <a:moveTo>
                      <a:pt x="16" y="12"/>
                    </a:moveTo>
                    <a:cubicBezTo>
                      <a:pt x="16" y="13"/>
                      <a:pt x="22" y="18"/>
                      <a:pt x="23" y="17"/>
                    </a:cubicBezTo>
                    <a:cubicBezTo>
                      <a:pt x="24" y="16"/>
                      <a:pt x="16" y="10"/>
                      <a:pt x="16" y="12"/>
                    </a:cubicBezTo>
                    <a:close/>
                    <a:moveTo>
                      <a:pt x="43" y="26"/>
                    </a:moveTo>
                    <a:cubicBezTo>
                      <a:pt x="45" y="25"/>
                      <a:pt x="32" y="18"/>
                      <a:pt x="32" y="20"/>
                    </a:cubicBezTo>
                    <a:cubicBezTo>
                      <a:pt x="31" y="22"/>
                      <a:pt x="41" y="27"/>
                      <a:pt x="43" y="26"/>
                    </a:cubicBezTo>
                    <a:close/>
                    <a:moveTo>
                      <a:pt x="41" y="34"/>
                    </a:moveTo>
                    <a:cubicBezTo>
                      <a:pt x="42" y="37"/>
                      <a:pt x="47" y="39"/>
                      <a:pt x="50" y="38"/>
                    </a:cubicBezTo>
                    <a:cubicBezTo>
                      <a:pt x="52" y="37"/>
                      <a:pt x="41" y="30"/>
                      <a:pt x="41" y="34"/>
                    </a:cubicBezTo>
                    <a:close/>
                    <a:moveTo>
                      <a:pt x="56" y="42"/>
                    </a:moveTo>
                    <a:cubicBezTo>
                      <a:pt x="56" y="42"/>
                      <a:pt x="61" y="47"/>
                      <a:pt x="63" y="45"/>
                    </a:cubicBezTo>
                    <a:cubicBezTo>
                      <a:pt x="66" y="44"/>
                      <a:pt x="55" y="40"/>
                      <a:pt x="56" y="42"/>
                    </a:cubicBezTo>
                    <a:close/>
                    <a:moveTo>
                      <a:pt x="50" y="26"/>
                    </a:moveTo>
                    <a:cubicBezTo>
                      <a:pt x="48" y="30"/>
                      <a:pt x="55" y="36"/>
                      <a:pt x="56" y="37"/>
                    </a:cubicBezTo>
                    <a:cubicBezTo>
                      <a:pt x="57" y="37"/>
                      <a:pt x="51" y="23"/>
                      <a:pt x="50" y="2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59" name="Freeform 157">
                <a:extLst>
                  <a:ext uri="{FF2B5EF4-FFF2-40B4-BE49-F238E27FC236}">
                    <a16:creationId xmlns:a16="http://schemas.microsoft.com/office/drawing/2014/main" id="{EDDB3AE5-B541-4FE0-BC29-FB5475E57243}"/>
                  </a:ext>
                </a:extLst>
              </p:cNvPr>
              <p:cNvSpPr>
                <a:spLocks noEditPoints="1"/>
              </p:cNvSpPr>
              <p:nvPr/>
            </p:nvSpPr>
            <p:spPr bwMode="auto">
              <a:xfrm>
                <a:off x="7771707" y="4192686"/>
                <a:ext cx="151822" cy="107906"/>
              </a:xfrm>
              <a:custGeom>
                <a:avLst/>
                <a:gdLst>
                  <a:gd name="T0" fmla="*/ 1 w 66"/>
                  <a:gd name="T1" fmla="*/ 2 h 47"/>
                  <a:gd name="T2" fmla="*/ 11 w 66"/>
                  <a:gd name="T3" fmla="*/ 13 h 47"/>
                  <a:gd name="T4" fmla="*/ 1 w 66"/>
                  <a:gd name="T5" fmla="*/ 2 h 47"/>
                  <a:gd name="T6" fmla="*/ 16 w 66"/>
                  <a:gd name="T7" fmla="*/ 12 h 47"/>
                  <a:gd name="T8" fmla="*/ 23 w 66"/>
                  <a:gd name="T9" fmla="*/ 17 h 47"/>
                  <a:gd name="T10" fmla="*/ 16 w 66"/>
                  <a:gd name="T11" fmla="*/ 12 h 47"/>
                  <a:gd name="T12" fmla="*/ 43 w 66"/>
                  <a:gd name="T13" fmla="*/ 26 h 47"/>
                  <a:gd name="T14" fmla="*/ 32 w 66"/>
                  <a:gd name="T15" fmla="*/ 20 h 47"/>
                  <a:gd name="T16" fmla="*/ 43 w 66"/>
                  <a:gd name="T17" fmla="*/ 26 h 47"/>
                  <a:gd name="T18" fmla="*/ 41 w 66"/>
                  <a:gd name="T19" fmla="*/ 34 h 47"/>
                  <a:gd name="T20" fmla="*/ 50 w 66"/>
                  <a:gd name="T21" fmla="*/ 38 h 47"/>
                  <a:gd name="T22" fmla="*/ 41 w 66"/>
                  <a:gd name="T23" fmla="*/ 34 h 47"/>
                  <a:gd name="T24" fmla="*/ 56 w 66"/>
                  <a:gd name="T25" fmla="*/ 42 h 47"/>
                  <a:gd name="T26" fmla="*/ 63 w 66"/>
                  <a:gd name="T27" fmla="*/ 45 h 47"/>
                  <a:gd name="T28" fmla="*/ 56 w 66"/>
                  <a:gd name="T29" fmla="*/ 42 h 47"/>
                  <a:gd name="T30" fmla="*/ 50 w 66"/>
                  <a:gd name="T31" fmla="*/ 26 h 47"/>
                  <a:gd name="T32" fmla="*/ 56 w 66"/>
                  <a:gd name="T33" fmla="*/ 37 h 47"/>
                  <a:gd name="T34" fmla="*/ 50 w 66"/>
                  <a:gd name="T3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47">
                    <a:moveTo>
                      <a:pt x="1" y="2"/>
                    </a:moveTo>
                    <a:cubicBezTo>
                      <a:pt x="0" y="4"/>
                      <a:pt x="8" y="15"/>
                      <a:pt x="11" y="13"/>
                    </a:cubicBezTo>
                    <a:cubicBezTo>
                      <a:pt x="16" y="10"/>
                      <a:pt x="1" y="0"/>
                      <a:pt x="1" y="2"/>
                    </a:cubicBezTo>
                    <a:close/>
                    <a:moveTo>
                      <a:pt x="16" y="12"/>
                    </a:moveTo>
                    <a:cubicBezTo>
                      <a:pt x="16" y="13"/>
                      <a:pt x="22" y="18"/>
                      <a:pt x="23" y="17"/>
                    </a:cubicBezTo>
                    <a:cubicBezTo>
                      <a:pt x="24" y="16"/>
                      <a:pt x="16" y="10"/>
                      <a:pt x="16" y="12"/>
                    </a:cubicBezTo>
                    <a:close/>
                    <a:moveTo>
                      <a:pt x="43" y="26"/>
                    </a:moveTo>
                    <a:cubicBezTo>
                      <a:pt x="45" y="25"/>
                      <a:pt x="32" y="18"/>
                      <a:pt x="32" y="20"/>
                    </a:cubicBezTo>
                    <a:cubicBezTo>
                      <a:pt x="31" y="22"/>
                      <a:pt x="41" y="27"/>
                      <a:pt x="43" y="26"/>
                    </a:cubicBezTo>
                    <a:close/>
                    <a:moveTo>
                      <a:pt x="41" y="34"/>
                    </a:moveTo>
                    <a:cubicBezTo>
                      <a:pt x="42" y="37"/>
                      <a:pt x="47" y="39"/>
                      <a:pt x="50" y="38"/>
                    </a:cubicBezTo>
                    <a:cubicBezTo>
                      <a:pt x="52" y="37"/>
                      <a:pt x="41" y="30"/>
                      <a:pt x="41" y="34"/>
                    </a:cubicBezTo>
                    <a:close/>
                    <a:moveTo>
                      <a:pt x="56" y="42"/>
                    </a:moveTo>
                    <a:cubicBezTo>
                      <a:pt x="56" y="42"/>
                      <a:pt x="61" y="47"/>
                      <a:pt x="63" y="45"/>
                    </a:cubicBezTo>
                    <a:cubicBezTo>
                      <a:pt x="66" y="44"/>
                      <a:pt x="55" y="40"/>
                      <a:pt x="56" y="42"/>
                    </a:cubicBezTo>
                    <a:close/>
                    <a:moveTo>
                      <a:pt x="50" y="26"/>
                    </a:moveTo>
                    <a:cubicBezTo>
                      <a:pt x="48" y="30"/>
                      <a:pt x="55" y="36"/>
                      <a:pt x="56" y="37"/>
                    </a:cubicBezTo>
                    <a:cubicBezTo>
                      <a:pt x="57" y="37"/>
                      <a:pt x="51" y="23"/>
                      <a:pt x="50" y="2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60" name="Freeform 159">
                <a:extLst>
                  <a:ext uri="{FF2B5EF4-FFF2-40B4-BE49-F238E27FC236}">
                    <a16:creationId xmlns:a16="http://schemas.microsoft.com/office/drawing/2014/main" id="{5773DC10-43AA-4B18-8A1A-8CCFF8DE3F85}"/>
                  </a:ext>
                </a:extLst>
              </p:cNvPr>
              <p:cNvSpPr>
                <a:spLocks noEditPoints="1"/>
              </p:cNvSpPr>
              <p:nvPr/>
            </p:nvSpPr>
            <p:spPr bwMode="auto">
              <a:xfrm>
                <a:off x="7988774" y="4773623"/>
                <a:ext cx="232124" cy="276040"/>
              </a:xfrm>
              <a:custGeom>
                <a:avLst/>
                <a:gdLst>
                  <a:gd name="T0" fmla="*/ 62 w 101"/>
                  <a:gd name="T1" fmla="*/ 58 h 120"/>
                  <a:gd name="T2" fmla="*/ 56 w 101"/>
                  <a:gd name="T3" fmla="*/ 60 h 120"/>
                  <a:gd name="T4" fmla="*/ 48 w 101"/>
                  <a:gd name="T5" fmla="*/ 56 h 120"/>
                  <a:gd name="T6" fmla="*/ 44 w 101"/>
                  <a:gd name="T7" fmla="*/ 63 h 120"/>
                  <a:gd name="T8" fmla="*/ 37 w 101"/>
                  <a:gd name="T9" fmla="*/ 75 h 120"/>
                  <a:gd name="T10" fmla="*/ 15 w 101"/>
                  <a:gd name="T11" fmla="*/ 89 h 120"/>
                  <a:gd name="T12" fmla="*/ 5 w 101"/>
                  <a:gd name="T13" fmla="*/ 99 h 120"/>
                  <a:gd name="T14" fmla="*/ 3 w 101"/>
                  <a:gd name="T15" fmla="*/ 108 h 120"/>
                  <a:gd name="T16" fmla="*/ 10 w 101"/>
                  <a:gd name="T17" fmla="*/ 111 h 120"/>
                  <a:gd name="T18" fmla="*/ 16 w 101"/>
                  <a:gd name="T19" fmla="*/ 113 h 120"/>
                  <a:gd name="T20" fmla="*/ 31 w 101"/>
                  <a:gd name="T21" fmla="*/ 110 h 120"/>
                  <a:gd name="T22" fmla="*/ 36 w 101"/>
                  <a:gd name="T23" fmla="*/ 100 h 120"/>
                  <a:gd name="T24" fmla="*/ 40 w 101"/>
                  <a:gd name="T25" fmla="*/ 92 h 120"/>
                  <a:gd name="T26" fmla="*/ 49 w 101"/>
                  <a:gd name="T27" fmla="*/ 87 h 120"/>
                  <a:gd name="T28" fmla="*/ 52 w 101"/>
                  <a:gd name="T29" fmla="*/ 82 h 120"/>
                  <a:gd name="T30" fmla="*/ 57 w 101"/>
                  <a:gd name="T31" fmla="*/ 75 h 120"/>
                  <a:gd name="T32" fmla="*/ 64 w 101"/>
                  <a:gd name="T33" fmla="*/ 64 h 120"/>
                  <a:gd name="T34" fmla="*/ 62 w 101"/>
                  <a:gd name="T35" fmla="*/ 58 h 120"/>
                  <a:gd name="T36" fmla="*/ 11 w 101"/>
                  <a:gd name="T37" fmla="*/ 119 h 120"/>
                  <a:gd name="T38" fmla="*/ 14 w 101"/>
                  <a:gd name="T39" fmla="*/ 116 h 120"/>
                  <a:gd name="T40" fmla="*/ 11 w 101"/>
                  <a:gd name="T41" fmla="*/ 119 h 120"/>
                  <a:gd name="T42" fmla="*/ 92 w 101"/>
                  <a:gd name="T43" fmla="*/ 29 h 120"/>
                  <a:gd name="T44" fmla="*/ 84 w 101"/>
                  <a:gd name="T45" fmla="*/ 28 h 120"/>
                  <a:gd name="T46" fmla="*/ 79 w 101"/>
                  <a:gd name="T47" fmla="*/ 23 h 120"/>
                  <a:gd name="T48" fmla="*/ 75 w 101"/>
                  <a:gd name="T49" fmla="*/ 17 h 120"/>
                  <a:gd name="T50" fmla="*/ 75 w 101"/>
                  <a:gd name="T51" fmla="*/ 21 h 120"/>
                  <a:gd name="T52" fmla="*/ 72 w 101"/>
                  <a:gd name="T53" fmla="*/ 20 h 120"/>
                  <a:gd name="T54" fmla="*/ 69 w 101"/>
                  <a:gd name="T55" fmla="*/ 14 h 120"/>
                  <a:gd name="T56" fmla="*/ 66 w 101"/>
                  <a:gd name="T57" fmla="*/ 7 h 120"/>
                  <a:gd name="T58" fmla="*/ 56 w 101"/>
                  <a:gd name="T59" fmla="*/ 0 h 120"/>
                  <a:gd name="T60" fmla="*/ 58 w 101"/>
                  <a:gd name="T61" fmla="*/ 8 h 120"/>
                  <a:gd name="T62" fmla="*/ 64 w 101"/>
                  <a:gd name="T63" fmla="*/ 14 h 120"/>
                  <a:gd name="T64" fmla="*/ 69 w 101"/>
                  <a:gd name="T65" fmla="*/ 20 h 120"/>
                  <a:gd name="T66" fmla="*/ 67 w 101"/>
                  <a:gd name="T67" fmla="*/ 32 h 120"/>
                  <a:gd name="T68" fmla="*/ 61 w 101"/>
                  <a:gd name="T69" fmla="*/ 40 h 120"/>
                  <a:gd name="T70" fmla="*/ 72 w 101"/>
                  <a:gd name="T71" fmla="*/ 49 h 120"/>
                  <a:gd name="T72" fmla="*/ 69 w 101"/>
                  <a:gd name="T73" fmla="*/ 62 h 120"/>
                  <a:gd name="T74" fmla="*/ 77 w 101"/>
                  <a:gd name="T75" fmla="*/ 63 h 120"/>
                  <a:gd name="T76" fmla="*/ 85 w 101"/>
                  <a:gd name="T77" fmla="*/ 51 h 120"/>
                  <a:gd name="T78" fmla="*/ 88 w 101"/>
                  <a:gd name="T79" fmla="*/ 42 h 120"/>
                  <a:gd name="T80" fmla="*/ 93 w 101"/>
                  <a:gd name="T81" fmla="*/ 40 h 120"/>
                  <a:gd name="T82" fmla="*/ 97 w 101"/>
                  <a:gd name="T83" fmla="*/ 36 h 120"/>
                  <a:gd name="T84" fmla="*/ 99 w 101"/>
                  <a:gd name="T85" fmla="*/ 29 h 120"/>
                  <a:gd name="T86" fmla="*/ 92 w 101"/>
                  <a:gd name="T87" fmla="*/ 2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120">
                    <a:moveTo>
                      <a:pt x="62" y="58"/>
                    </a:moveTo>
                    <a:cubicBezTo>
                      <a:pt x="60" y="56"/>
                      <a:pt x="59" y="58"/>
                      <a:pt x="56" y="60"/>
                    </a:cubicBezTo>
                    <a:cubicBezTo>
                      <a:pt x="53" y="61"/>
                      <a:pt x="52" y="54"/>
                      <a:pt x="48" y="56"/>
                    </a:cubicBezTo>
                    <a:cubicBezTo>
                      <a:pt x="45" y="59"/>
                      <a:pt x="48" y="60"/>
                      <a:pt x="44" y="63"/>
                    </a:cubicBezTo>
                    <a:cubicBezTo>
                      <a:pt x="40" y="67"/>
                      <a:pt x="42" y="68"/>
                      <a:pt x="37" y="75"/>
                    </a:cubicBezTo>
                    <a:cubicBezTo>
                      <a:pt x="33" y="82"/>
                      <a:pt x="18" y="85"/>
                      <a:pt x="15" y="89"/>
                    </a:cubicBezTo>
                    <a:cubicBezTo>
                      <a:pt x="13" y="93"/>
                      <a:pt x="5" y="96"/>
                      <a:pt x="5" y="99"/>
                    </a:cubicBezTo>
                    <a:cubicBezTo>
                      <a:pt x="5" y="102"/>
                      <a:pt x="0" y="104"/>
                      <a:pt x="3" y="108"/>
                    </a:cubicBezTo>
                    <a:cubicBezTo>
                      <a:pt x="5" y="111"/>
                      <a:pt x="8" y="108"/>
                      <a:pt x="10" y="111"/>
                    </a:cubicBezTo>
                    <a:cubicBezTo>
                      <a:pt x="13" y="113"/>
                      <a:pt x="15" y="111"/>
                      <a:pt x="16" y="113"/>
                    </a:cubicBezTo>
                    <a:cubicBezTo>
                      <a:pt x="17" y="115"/>
                      <a:pt x="25" y="115"/>
                      <a:pt x="31" y="110"/>
                    </a:cubicBezTo>
                    <a:cubicBezTo>
                      <a:pt x="37" y="104"/>
                      <a:pt x="34" y="102"/>
                      <a:pt x="36" y="100"/>
                    </a:cubicBezTo>
                    <a:cubicBezTo>
                      <a:pt x="39" y="99"/>
                      <a:pt x="39" y="95"/>
                      <a:pt x="40" y="92"/>
                    </a:cubicBezTo>
                    <a:cubicBezTo>
                      <a:pt x="42" y="89"/>
                      <a:pt x="43" y="87"/>
                      <a:pt x="49" y="87"/>
                    </a:cubicBezTo>
                    <a:cubicBezTo>
                      <a:pt x="56" y="87"/>
                      <a:pt x="52" y="85"/>
                      <a:pt x="52" y="82"/>
                    </a:cubicBezTo>
                    <a:cubicBezTo>
                      <a:pt x="52" y="79"/>
                      <a:pt x="57" y="79"/>
                      <a:pt x="57" y="75"/>
                    </a:cubicBezTo>
                    <a:cubicBezTo>
                      <a:pt x="57" y="71"/>
                      <a:pt x="65" y="67"/>
                      <a:pt x="64" y="64"/>
                    </a:cubicBezTo>
                    <a:cubicBezTo>
                      <a:pt x="62" y="61"/>
                      <a:pt x="65" y="59"/>
                      <a:pt x="62" y="58"/>
                    </a:cubicBezTo>
                    <a:close/>
                    <a:moveTo>
                      <a:pt x="11" y="119"/>
                    </a:moveTo>
                    <a:cubicBezTo>
                      <a:pt x="12" y="120"/>
                      <a:pt x="16" y="118"/>
                      <a:pt x="14" y="116"/>
                    </a:cubicBezTo>
                    <a:cubicBezTo>
                      <a:pt x="12" y="113"/>
                      <a:pt x="8" y="118"/>
                      <a:pt x="11" y="119"/>
                    </a:cubicBezTo>
                    <a:close/>
                    <a:moveTo>
                      <a:pt x="92" y="29"/>
                    </a:moveTo>
                    <a:cubicBezTo>
                      <a:pt x="90" y="32"/>
                      <a:pt x="87" y="28"/>
                      <a:pt x="84" y="28"/>
                    </a:cubicBezTo>
                    <a:cubicBezTo>
                      <a:pt x="81" y="28"/>
                      <a:pt x="79" y="26"/>
                      <a:pt x="79" y="23"/>
                    </a:cubicBezTo>
                    <a:cubicBezTo>
                      <a:pt x="79" y="21"/>
                      <a:pt x="78" y="17"/>
                      <a:pt x="75" y="17"/>
                    </a:cubicBezTo>
                    <a:cubicBezTo>
                      <a:pt x="72" y="17"/>
                      <a:pt x="76" y="20"/>
                      <a:pt x="75" y="21"/>
                    </a:cubicBezTo>
                    <a:cubicBezTo>
                      <a:pt x="74" y="23"/>
                      <a:pt x="73" y="20"/>
                      <a:pt x="72" y="20"/>
                    </a:cubicBezTo>
                    <a:cubicBezTo>
                      <a:pt x="70" y="20"/>
                      <a:pt x="69" y="18"/>
                      <a:pt x="69" y="14"/>
                    </a:cubicBezTo>
                    <a:cubicBezTo>
                      <a:pt x="69" y="11"/>
                      <a:pt x="66" y="11"/>
                      <a:pt x="66" y="7"/>
                    </a:cubicBezTo>
                    <a:cubicBezTo>
                      <a:pt x="66" y="3"/>
                      <a:pt x="59" y="0"/>
                      <a:pt x="56" y="0"/>
                    </a:cubicBezTo>
                    <a:cubicBezTo>
                      <a:pt x="52" y="0"/>
                      <a:pt x="57" y="6"/>
                      <a:pt x="58" y="8"/>
                    </a:cubicBezTo>
                    <a:cubicBezTo>
                      <a:pt x="60" y="10"/>
                      <a:pt x="64" y="12"/>
                      <a:pt x="64" y="14"/>
                    </a:cubicBezTo>
                    <a:cubicBezTo>
                      <a:pt x="64" y="16"/>
                      <a:pt x="67" y="20"/>
                      <a:pt x="69" y="20"/>
                    </a:cubicBezTo>
                    <a:cubicBezTo>
                      <a:pt x="71" y="21"/>
                      <a:pt x="67" y="27"/>
                      <a:pt x="67" y="32"/>
                    </a:cubicBezTo>
                    <a:cubicBezTo>
                      <a:pt x="67" y="37"/>
                      <a:pt x="64" y="36"/>
                      <a:pt x="61" y="40"/>
                    </a:cubicBezTo>
                    <a:cubicBezTo>
                      <a:pt x="58" y="43"/>
                      <a:pt x="68" y="46"/>
                      <a:pt x="72" y="49"/>
                    </a:cubicBezTo>
                    <a:cubicBezTo>
                      <a:pt x="75" y="52"/>
                      <a:pt x="68" y="60"/>
                      <a:pt x="69" y="62"/>
                    </a:cubicBezTo>
                    <a:cubicBezTo>
                      <a:pt x="70" y="63"/>
                      <a:pt x="72" y="64"/>
                      <a:pt x="77" y="63"/>
                    </a:cubicBezTo>
                    <a:cubicBezTo>
                      <a:pt x="81" y="62"/>
                      <a:pt x="83" y="53"/>
                      <a:pt x="85" y="51"/>
                    </a:cubicBezTo>
                    <a:cubicBezTo>
                      <a:pt x="88" y="48"/>
                      <a:pt x="87" y="44"/>
                      <a:pt x="88" y="42"/>
                    </a:cubicBezTo>
                    <a:cubicBezTo>
                      <a:pt x="89" y="40"/>
                      <a:pt x="91" y="40"/>
                      <a:pt x="93" y="40"/>
                    </a:cubicBezTo>
                    <a:cubicBezTo>
                      <a:pt x="95" y="40"/>
                      <a:pt x="94" y="36"/>
                      <a:pt x="97" y="36"/>
                    </a:cubicBezTo>
                    <a:cubicBezTo>
                      <a:pt x="99" y="36"/>
                      <a:pt x="98" y="32"/>
                      <a:pt x="99" y="29"/>
                    </a:cubicBezTo>
                    <a:cubicBezTo>
                      <a:pt x="101" y="25"/>
                      <a:pt x="93" y="26"/>
                      <a:pt x="92" y="29"/>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61" name="Freeform 160">
                <a:extLst>
                  <a:ext uri="{FF2B5EF4-FFF2-40B4-BE49-F238E27FC236}">
                    <a16:creationId xmlns:a16="http://schemas.microsoft.com/office/drawing/2014/main" id="{191D217B-7D0B-4A62-B1E3-A464529EB33F}"/>
                  </a:ext>
                </a:extLst>
              </p:cNvPr>
              <p:cNvSpPr>
                <a:spLocks/>
              </p:cNvSpPr>
              <p:nvPr/>
            </p:nvSpPr>
            <p:spPr bwMode="auto">
              <a:xfrm>
                <a:off x="5890872" y="3237839"/>
                <a:ext cx="264747" cy="168133"/>
              </a:xfrm>
              <a:custGeom>
                <a:avLst/>
                <a:gdLst>
                  <a:gd name="T0" fmla="*/ 115 w 115"/>
                  <a:gd name="T1" fmla="*/ 46 h 73"/>
                  <a:gd name="T2" fmla="*/ 108 w 115"/>
                  <a:gd name="T3" fmla="*/ 43 h 73"/>
                  <a:gd name="T4" fmla="*/ 99 w 115"/>
                  <a:gd name="T5" fmla="*/ 38 h 73"/>
                  <a:gd name="T6" fmla="*/ 90 w 115"/>
                  <a:gd name="T7" fmla="*/ 32 h 73"/>
                  <a:gd name="T8" fmla="*/ 82 w 115"/>
                  <a:gd name="T9" fmla="*/ 27 h 73"/>
                  <a:gd name="T10" fmla="*/ 78 w 115"/>
                  <a:gd name="T11" fmla="*/ 20 h 73"/>
                  <a:gd name="T12" fmla="*/ 75 w 115"/>
                  <a:gd name="T13" fmla="*/ 15 h 73"/>
                  <a:gd name="T14" fmla="*/ 63 w 115"/>
                  <a:gd name="T15" fmla="*/ 13 h 73"/>
                  <a:gd name="T16" fmla="*/ 60 w 115"/>
                  <a:gd name="T17" fmla="*/ 5 h 73"/>
                  <a:gd name="T18" fmla="*/ 54 w 115"/>
                  <a:gd name="T19" fmla="*/ 3 h 73"/>
                  <a:gd name="T20" fmla="*/ 48 w 115"/>
                  <a:gd name="T21" fmla="*/ 1 h 73"/>
                  <a:gd name="T22" fmla="*/ 45 w 115"/>
                  <a:gd name="T23" fmla="*/ 3 h 73"/>
                  <a:gd name="T24" fmla="*/ 42 w 115"/>
                  <a:gd name="T25" fmla="*/ 6 h 73"/>
                  <a:gd name="T26" fmla="*/ 36 w 115"/>
                  <a:gd name="T27" fmla="*/ 10 h 73"/>
                  <a:gd name="T28" fmla="*/ 34 w 115"/>
                  <a:gd name="T29" fmla="*/ 14 h 73"/>
                  <a:gd name="T30" fmla="*/ 28 w 115"/>
                  <a:gd name="T31" fmla="*/ 13 h 73"/>
                  <a:gd name="T32" fmla="*/ 22 w 115"/>
                  <a:gd name="T33" fmla="*/ 11 h 73"/>
                  <a:gd name="T34" fmla="*/ 12 w 115"/>
                  <a:gd name="T35" fmla="*/ 4 h 73"/>
                  <a:gd name="T36" fmla="*/ 4 w 115"/>
                  <a:gd name="T37" fmla="*/ 8 h 73"/>
                  <a:gd name="T38" fmla="*/ 8 w 115"/>
                  <a:gd name="T39" fmla="*/ 7 h 73"/>
                  <a:gd name="T40" fmla="*/ 14 w 115"/>
                  <a:gd name="T41" fmla="*/ 14 h 73"/>
                  <a:gd name="T42" fmla="*/ 18 w 115"/>
                  <a:gd name="T43" fmla="*/ 19 h 73"/>
                  <a:gd name="T44" fmla="*/ 10 w 115"/>
                  <a:gd name="T45" fmla="*/ 20 h 73"/>
                  <a:gd name="T46" fmla="*/ 2 w 115"/>
                  <a:gd name="T47" fmla="*/ 20 h 73"/>
                  <a:gd name="T48" fmla="*/ 4 w 115"/>
                  <a:gd name="T49" fmla="*/ 27 h 73"/>
                  <a:gd name="T50" fmla="*/ 5 w 115"/>
                  <a:gd name="T51" fmla="*/ 32 h 73"/>
                  <a:gd name="T52" fmla="*/ 9 w 115"/>
                  <a:gd name="T53" fmla="*/ 34 h 73"/>
                  <a:gd name="T54" fmla="*/ 11 w 115"/>
                  <a:gd name="T55" fmla="*/ 40 h 73"/>
                  <a:gd name="T56" fmla="*/ 11 w 115"/>
                  <a:gd name="T57" fmla="*/ 51 h 73"/>
                  <a:gd name="T58" fmla="*/ 17 w 115"/>
                  <a:gd name="T59" fmla="*/ 50 h 73"/>
                  <a:gd name="T60" fmla="*/ 25 w 115"/>
                  <a:gd name="T61" fmla="*/ 45 h 73"/>
                  <a:gd name="T62" fmla="*/ 30 w 115"/>
                  <a:gd name="T63" fmla="*/ 44 h 73"/>
                  <a:gd name="T64" fmla="*/ 40 w 115"/>
                  <a:gd name="T65" fmla="*/ 44 h 73"/>
                  <a:gd name="T66" fmla="*/ 45 w 115"/>
                  <a:gd name="T67" fmla="*/ 47 h 73"/>
                  <a:gd name="T68" fmla="*/ 49 w 115"/>
                  <a:gd name="T69" fmla="*/ 49 h 73"/>
                  <a:gd name="T70" fmla="*/ 56 w 115"/>
                  <a:gd name="T71" fmla="*/ 51 h 73"/>
                  <a:gd name="T72" fmla="*/ 60 w 115"/>
                  <a:gd name="T73" fmla="*/ 54 h 73"/>
                  <a:gd name="T74" fmla="*/ 65 w 115"/>
                  <a:gd name="T75" fmla="*/ 58 h 73"/>
                  <a:gd name="T76" fmla="*/ 71 w 115"/>
                  <a:gd name="T77" fmla="*/ 59 h 73"/>
                  <a:gd name="T78" fmla="*/ 72 w 115"/>
                  <a:gd name="T79" fmla="*/ 69 h 73"/>
                  <a:gd name="T80" fmla="*/ 74 w 115"/>
                  <a:gd name="T81" fmla="*/ 69 h 73"/>
                  <a:gd name="T82" fmla="*/ 80 w 115"/>
                  <a:gd name="T83" fmla="*/ 71 h 73"/>
                  <a:gd name="T84" fmla="*/ 87 w 115"/>
                  <a:gd name="T85" fmla="*/ 68 h 73"/>
                  <a:gd name="T86" fmla="*/ 98 w 115"/>
                  <a:gd name="T87" fmla="*/ 61 h 73"/>
                  <a:gd name="T88" fmla="*/ 103 w 115"/>
                  <a:gd name="T89" fmla="*/ 53 h 73"/>
                  <a:gd name="T90" fmla="*/ 109 w 115"/>
                  <a:gd name="T91" fmla="*/ 50 h 73"/>
                  <a:gd name="T92" fmla="*/ 115 w 115"/>
                  <a:gd name="T93" fmla="*/ 51 h 73"/>
                  <a:gd name="T94" fmla="*/ 115 w 115"/>
                  <a:gd name="T95" fmla="*/ 4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 h="73">
                    <a:moveTo>
                      <a:pt x="115" y="46"/>
                    </a:moveTo>
                    <a:cubicBezTo>
                      <a:pt x="115" y="46"/>
                      <a:pt x="109" y="43"/>
                      <a:pt x="108" y="43"/>
                    </a:cubicBezTo>
                    <a:cubicBezTo>
                      <a:pt x="106" y="44"/>
                      <a:pt x="103" y="39"/>
                      <a:pt x="99" y="38"/>
                    </a:cubicBezTo>
                    <a:cubicBezTo>
                      <a:pt x="96" y="37"/>
                      <a:pt x="91" y="35"/>
                      <a:pt x="90" y="32"/>
                    </a:cubicBezTo>
                    <a:cubicBezTo>
                      <a:pt x="89" y="30"/>
                      <a:pt x="83" y="28"/>
                      <a:pt x="82" y="27"/>
                    </a:cubicBezTo>
                    <a:cubicBezTo>
                      <a:pt x="81" y="25"/>
                      <a:pt x="80" y="22"/>
                      <a:pt x="78" y="20"/>
                    </a:cubicBezTo>
                    <a:cubicBezTo>
                      <a:pt x="77" y="18"/>
                      <a:pt x="77" y="15"/>
                      <a:pt x="75" y="15"/>
                    </a:cubicBezTo>
                    <a:cubicBezTo>
                      <a:pt x="73" y="14"/>
                      <a:pt x="63" y="15"/>
                      <a:pt x="63" y="13"/>
                    </a:cubicBezTo>
                    <a:cubicBezTo>
                      <a:pt x="63" y="12"/>
                      <a:pt x="62" y="5"/>
                      <a:pt x="60" y="5"/>
                    </a:cubicBezTo>
                    <a:cubicBezTo>
                      <a:pt x="58" y="4"/>
                      <a:pt x="55" y="4"/>
                      <a:pt x="54" y="3"/>
                    </a:cubicBezTo>
                    <a:cubicBezTo>
                      <a:pt x="53" y="1"/>
                      <a:pt x="49" y="0"/>
                      <a:pt x="48" y="1"/>
                    </a:cubicBezTo>
                    <a:cubicBezTo>
                      <a:pt x="48" y="2"/>
                      <a:pt x="46" y="3"/>
                      <a:pt x="45" y="3"/>
                    </a:cubicBezTo>
                    <a:cubicBezTo>
                      <a:pt x="44" y="3"/>
                      <a:pt x="45" y="6"/>
                      <a:pt x="42" y="6"/>
                    </a:cubicBezTo>
                    <a:cubicBezTo>
                      <a:pt x="40" y="6"/>
                      <a:pt x="36" y="8"/>
                      <a:pt x="36" y="10"/>
                    </a:cubicBezTo>
                    <a:cubicBezTo>
                      <a:pt x="36" y="12"/>
                      <a:pt x="37" y="14"/>
                      <a:pt x="34" y="14"/>
                    </a:cubicBezTo>
                    <a:cubicBezTo>
                      <a:pt x="32" y="14"/>
                      <a:pt x="30" y="14"/>
                      <a:pt x="28" y="13"/>
                    </a:cubicBezTo>
                    <a:cubicBezTo>
                      <a:pt x="27" y="13"/>
                      <a:pt x="25" y="15"/>
                      <a:pt x="22" y="11"/>
                    </a:cubicBezTo>
                    <a:cubicBezTo>
                      <a:pt x="19" y="7"/>
                      <a:pt x="15" y="4"/>
                      <a:pt x="12" y="4"/>
                    </a:cubicBezTo>
                    <a:cubicBezTo>
                      <a:pt x="10" y="4"/>
                      <a:pt x="2" y="4"/>
                      <a:pt x="4" y="8"/>
                    </a:cubicBezTo>
                    <a:cubicBezTo>
                      <a:pt x="5" y="7"/>
                      <a:pt x="6" y="6"/>
                      <a:pt x="8" y="7"/>
                    </a:cubicBezTo>
                    <a:cubicBezTo>
                      <a:pt x="14" y="7"/>
                      <a:pt x="11" y="14"/>
                      <a:pt x="14" y="14"/>
                    </a:cubicBezTo>
                    <a:cubicBezTo>
                      <a:pt x="17" y="14"/>
                      <a:pt x="21" y="19"/>
                      <a:pt x="18" y="19"/>
                    </a:cubicBezTo>
                    <a:cubicBezTo>
                      <a:pt x="15" y="18"/>
                      <a:pt x="13" y="21"/>
                      <a:pt x="10" y="20"/>
                    </a:cubicBezTo>
                    <a:cubicBezTo>
                      <a:pt x="7" y="19"/>
                      <a:pt x="3" y="17"/>
                      <a:pt x="2" y="20"/>
                    </a:cubicBezTo>
                    <a:cubicBezTo>
                      <a:pt x="1" y="24"/>
                      <a:pt x="0" y="27"/>
                      <a:pt x="4" y="27"/>
                    </a:cubicBezTo>
                    <a:cubicBezTo>
                      <a:pt x="8" y="27"/>
                      <a:pt x="7" y="29"/>
                      <a:pt x="5" y="32"/>
                    </a:cubicBezTo>
                    <a:cubicBezTo>
                      <a:pt x="2" y="35"/>
                      <a:pt x="9" y="32"/>
                      <a:pt x="9" y="34"/>
                    </a:cubicBezTo>
                    <a:cubicBezTo>
                      <a:pt x="10" y="36"/>
                      <a:pt x="12" y="37"/>
                      <a:pt x="11" y="40"/>
                    </a:cubicBezTo>
                    <a:cubicBezTo>
                      <a:pt x="10" y="43"/>
                      <a:pt x="11" y="48"/>
                      <a:pt x="11" y="51"/>
                    </a:cubicBezTo>
                    <a:cubicBezTo>
                      <a:pt x="13" y="51"/>
                      <a:pt x="17" y="51"/>
                      <a:pt x="17" y="50"/>
                    </a:cubicBezTo>
                    <a:cubicBezTo>
                      <a:pt x="19" y="48"/>
                      <a:pt x="22" y="45"/>
                      <a:pt x="25" y="45"/>
                    </a:cubicBezTo>
                    <a:cubicBezTo>
                      <a:pt x="27" y="45"/>
                      <a:pt x="29" y="46"/>
                      <a:pt x="30" y="44"/>
                    </a:cubicBezTo>
                    <a:cubicBezTo>
                      <a:pt x="31" y="42"/>
                      <a:pt x="38" y="43"/>
                      <a:pt x="40" y="44"/>
                    </a:cubicBezTo>
                    <a:cubicBezTo>
                      <a:pt x="41" y="46"/>
                      <a:pt x="45" y="47"/>
                      <a:pt x="45" y="47"/>
                    </a:cubicBezTo>
                    <a:cubicBezTo>
                      <a:pt x="46" y="47"/>
                      <a:pt x="47" y="49"/>
                      <a:pt x="49" y="49"/>
                    </a:cubicBezTo>
                    <a:cubicBezTo>
                      <a:pt x="52" y="49"/>
                      <a:pt x="56" y="50"/>
                      <a:pt x="56" y="51"/>
                    </a:cubicBezTo>
                    <a:cubicBezTo>
                      <a:pt x="56" y="52"/>
                      <a:pt x="58" y="54"/>
                      <a:pt x="60" y="54"/>
                    </a:cubicBezTo>
                    <a:cubicBezTo>
                      <a:pt x="62" y="54"/>
                      <a:pt x="63" y="59"/>
                      <a:pt x="65" y="58"/>
                    </a:cubicBezTo>
                    <a:cubicBezTo>
                      <a:pt x="67" y="58"/>
                      <a:pt x="71" y="58"/>
                      <a:pt x="71" y="59"/>
                    </a:cubicBezTo>
                    <a:cubicBezTo>
                      <a:pt x="71" y="60"/>
                      <a:pt x="71" y="66"/>
                      <a:pt x="72" y="69"/>
                    </a:cubicBezTo>
                    <a:cubicBezTo>
                      <a:pt x="73" y="69"/>
                      <a:pt x="74" y="69"/>
                      <a:pt x="74" y="69"/>
                    </a:cubicBezTo>
                    <a:cubicBezTo>
                      <a:pt x="75" y="70"/>
                      <a:pt x="79" y="68"/>
                      <a:pt x="80" y="71"/>
                    </a:cubicBezTo>
                    <a:cubicBezTo>
                      <a:pt x="80" y="73"/>
                      <a:pt x="87" y="72"/>
                      <a:pt x="87" y="68"/>
                    </a:cubicBezTo>
                    <a:cubicBezTo>
                      <a:pt x="86" y="65"/>
                      <a:pt x="97" y="65"/>
                      <a:pt x="98" y="61"/>
                    </a:cubicBezTo>
                    <a:cubicBezTo>
                      <a:pt x="99" y="58"/>
                      <a:pt x="100" y="53"/>
                      <a:pt x="103" y="53"/>
                    </a:cubicBezTo>
                    <a:cubicBezTo>
                      <a:pt x="106" y="54"/>
                      <a:pt x="107" y="49"/>
                      <a:pt x="109" y="50"/>
                    </a:cubicBezTo>
                    <a:cubicBezTo>
                      <a:pt x="111" y="50"/>
                      <a:pt x="113" y="52"/>
                      <a:pt x="115" y="51"/>
                    </a:cubicBezTo>
                    <a:lnTo>
                      <a:pt x="115" y="46"/>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62" name="Freeform 161">
                <a:extLst>
                  <a:ext uri="{FF2B5EF4-FFF2-40B4-BE49-F238E27FC236}">
                    <a16:creationId xmlns:a16="http://schemas.microsoft.com/office/drawing/2014/main" id="{E2A4B97E-0099-4391-9A1E-8C2744362479}"/>
                  </a:ext>
                </a:extLst>
              </p:cNvPr>
              <p:cNvSpPr>
                <a:spLocks/>
              </p:cNvSpPr>
              <p:nvPr/>
            </p:nvSpPr>
            <p:spPr bwMode="auto">
              <a:xfrm>
                <a:off x="5730267" y="3298066"/>
                <a:ext cx="366380" cy="311172"/>
              </a:xfrm>
              <a:custGeom>
                <a:avLst/>
                <a:gdLst>
                  <a:gd name="T0" fmla="*/ 155 w 159"/>
                  <a:gd name="T1" fmla="*/ 116 h 135"/>
                  <a:gd name="T2" fmla="*/ 151 w 159"/>
                  <a:gd name="T3" fmla="*/ 107 h 135"/>
                  <a:gd name="T4" fmla="*/ 143 w 159"/>
                  <a:gd name="T5" fmla="*/ 101 h 135"/>
                  <a:gd name="T6" fmla="*/ 137 w 159"/>
                  <a:gd name="T7" fmla="*/ 94 h 135"/>
                  <a:gd name="T8" fmla="*/ 146 w 159"/>
                  <a:gd name="T9" fmla="*/ 82 h 135"/>
                  <a:gd name="T10" fmla="*/ 138 w 159"/>
                  <a:gd name="T11" fmla="*/ 78 h 135"/>
                  <a:gd name="T12" fmla="*/ 136 w 159"/>
                  <a:gd name="T13" fmla="*/ 69 h 135"/>
                  <a:gd name="T14" fmla="*/ 136 w 159"/>
                  <a:gd name="T15" fmla="*/ 60 h 135"/>
                  <a:gd name="T16" fmla="*/ 137 w 159"/>
                  <a:gd name="T17" fmla="*/ 53 h 135"/>
                  <a:gd name="T18" fmla="*/ 141 w 159"/>
                  <a:gd name="T19" fmla="*/ 47 h 135"/>
                  <a:gd name="T20" fmla="*/ 142 w 159"/>
                  <a:gd name="T21" fmla="*/ 43 h 135"/>
                  <a:gd name="T22" fmla="*/ 141 w 159"/>
                  <a:gd name="T23" fmla="*/ 33 h 135"/>
                  <a:gd name="T24" fmla="*/ 135 w 159"/>
                  <a:gd name="T25" fmla="*/ 32 h 135"/>
                  <a:gd name="T26" fmla="*/ 130 w 159"/>
                  <a:gd name="T27" fmla="*/ 28 h 135"/>
                  <a:gd name="T28" fmla="*/ 126 w 159"/>
                  <a:gd name="T29" fmla="*/ 25 h 135"/>
                  <a:gd name="T30" fmla="*/ 119 w 159"/>
                  <a:gd name="T31" fmla="*/ 23 h 135"/>
                  <a:gd name="T32" fmla="*/ 115 w 159"/>
                  <a:gd name="T33" fmla="*/ 21 h 135"/>
                  <a:gd name="T34" fmla="*/ 110 w 159"/>
                  <a:gd name="T35" fmla="*/ 18 h 135"/>
                  <a:gd name="T36" fmla="*/ 100 w 159"/>
                  <a:gd name="T37" fmla="*/ 18 h 135"/>
                  <a:gd name="T38" fmla="*/ 95 w 159"/>
                  <a:gd name="T39" fmla="*/ 19 h 135"/>
                  <a:gd name="T40" fmla="*/ 87 w 159"/>
                  <a:gd name="T41" fmla="*/ 24 h 135"/>
                  <a:gd name="T42" fmla="*/ 81 w 159"/>
                  <a:gd name="T43" fmla="*/ 25 h 135"/>
                  <a:gd name="T44" fmla="*/ 81 w 159"/>
                  <a:gd name="T45" fmla="*/ 29 h 135"/>
                  <a:gd name="T46" fmla="*/ 63 w 159"/>
                  <a:gd name="T47" fmla="*/ 33 h 135"/>
                  <a:gd name="T48" fmla="*/ 48 w 159"/>
                  <a:gd name="T49" fmla="*/ 24 h 135"/>
                  <a:gd name="T50" fmla="*/ 39 w 159"/>
                  <a:gd name="T51" fmla="*/ 15 h 135"/>
                  <a:gd name="T52" fmla="*/ 33 w 159"/>
                  <a:gd name="T53" fmla="*/ 11 h 135"/>
                  <a:gd name="T54" fmla="*/ 31 w 159"/>
                  <a:gd name="T55" fmla="*/ 3 h 135"/>
                  <a:gd name="T56" fmla="*/ 15 w 159"/>
                  <a:gd name="T57" fmla="*/ 10 h 135"/>
                  <a:gd name="T58" fmla="*/ 10 w 159"/>
                  <a:gd name="T59" fmla="*/ 7 h 135"/>
                  <a:gd name="T60" fmla="*/ 5 w 159"/>
                  <a:gd name="T61" fmla="*/ 1 h 135"/>
                  <a:gd name="T62" fmla="*/ 2 w 159"/>
                  <a:gd name="T63" fmla="*/ 5 h 135"/>
                  <a:gd name="T64" fmla="*/ 2 w 159"/>
                  <a:gd name="T65" fmla="*/ 12 h 135"/>
                  <a:gd name="T66" fmla="*/ 2 w 159"/>
                  <a:gd name="T67" fmla="*/ 20 h 135"/>
                  <a:gd name="T68" fmla="*/ 6 w 159"/>
                  <a:gd name="T69" fmla="*/ 27 h 135"/>
                  <a:gd name="T70" fmla="*/ 9 w 159"/>
                  <a:gd name="T71" fmla="*/ 33 h 135"/>
                  <a:gd name="T72" fmla="*/ 14 w 159"/>
                  <a:gd name="T73" fmla="*/ 38 h 135"/>
                  <a:gd name="T74" fmla="*/ 17 w 159"/>
                  <a:gd name="T75" fmla="*/ 41 h 135"/>
                  <a:gd name="T76" fmla="*/ 16 w 159"/>
                  <a:gd name="T77" fmla="*/ 46 h 135"/>
                  <a:gd name="T78" fmla="*/ 13 w 159"/>
                  <a:gd name="T79" fmla="*/ 52 h 135"/>
                  <a:gd name="T80" fmla="*/ 14 w 159"/>
                  <a:gd name="T81" fmla="*/ 59 h 135"/>
                  <a:gd name="T82" fmla="*/ 17 w 159"/>
                  <a:gd name="T83" fmla="*/ 64 h 135"/>
                  <a:gd name="T84" fmla="*/ 26 w 159"/>
                  <a:gd name="T85" fmla="*/ 70 h 135"/>
                  <a:gd name="T86" fmla="*/ 30 w 159"/>
                  <a:gd name="T87" fmla="*/ 74 h 135"/>
                  <a:gd name="T88" fmla="*/ 29 w 159"/>
                  <a:gd name="T89" fmla="*/ 80 h 135"/>
                  <a:gd name="T90" fmla="*/ 32 w 159"/>
                  <a:gd name="T91" fmla="*/ 85 h 135"/>
                  <a:gd name="T92" fmla="*/ 37 w 159"/>
                  <a:gd name="T93" fmla="*/ 92 h 135"/>
                  <a:gd name="T94" fmla="*/ 39 w 159"/>
                  <a:gd name="T95" fmla="*/ 91 h 135"/>
                  <a:gd name="T96" fmla="*/ 42 w 159"/>
                  <a:gd name="T97" fmla="*/ 90 h 135"/>
                  <a:gd name="T98" fmla="*/ 48 w 159"/>
                  <a:gd name="T99" fmla="*/ 90 h 135"/>
                  <a:gd name="T100" fmla="*/ 56 w 159"/>
                  <a:gd name="T101" fmla="*/ 103 h 135"/>
                  <a:gd name="T102" fmla="*/ 61 w 159"/>
                  <a:gd name="T103" fmla="*/ 110 h 135"/>
                  <a:gd name="T104" fmla="*/ 71 w 159"/>
                  <a:gd name="T105" fmla="*/ 115 h 135"/>
                  <a:gd name="T106" fmla="*/ 89 w 159"/>
                  <a:gd name="T107" fmla="*/ 122 h 135"/>
                  <a:gd name="T108" fmla="*/ 102 w 159"/>
                  <a:gd name="T109" fmla="*/ 118 h 135"/>
                  <a:gd name="T110" fmla="*/ 108 w 159"/>
                  <a:gd name="T111" fmla="*/ 129 h 135"/>
                  <a:gd name="T112" fmla="*/ 136 w 159"/>
                  <a:gd name="T113" fmla="*/ 134 h 135"/>
                  <a:gd name="T114" fmla="*/ 145 w 159"/>
                  <a:gd name="T115" fmla="*/ 135 h 135"/>
                  <a:gd name="T116" fmla="*/ 144 w 159"/>
                  <a:gd name="T117" fmla="*/ 133 h 135"/>
                  <a:gd name="T118" fmla="*/ 149 w 159"/>
                  <a:gd name="T119" fmla="*/ 125 h 135"/>
                  <a:gd name="T120" fmla="*/ 157 w 159"/>
                  <a:gd name="T121" fmla="*/ 122 h 135"/>
                  <a:gd name="T122" fmla="*/ 155 w 159"/>
                  <a:gd name="T12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35">
                    <a:moveTo>
                      <a:pt x="155" y="116"/>
                    </a:moveTo>
                    <a:cubicBezTo>
                      <a:pt x="153" y="116"/>
                      <a:pt x="155" y="109"/>
                      <a:pt x="151" y="107"/>
                    </a:cubicBezTo>
                    <a:cubicBezTo>
                      <a:pt x="147" y="106"/>
                      <a:pt x="144" y="103"/>
                      <a:pt x="143" y="101"/>
                    </a:cubicBezTo>
                    <a:cubicBezTo>
                      <a:pt x="142" y="98"/>
                      <a:pt x="137" y="95"/>
                      <a:pt x="137" y="94"/>
                    </a:cubicBezTo>
                    <a:cubicBezTo>
                      <a:pt x="138" y="92"/>
                      <a:pt x="147" y="86"/>
                      <a:pt x="146" y="82"/>
                    </a:cubicBezTo>
                    <a:cubicBezTo>
                      <a:pt x="144" y="79"/>
                      <a:pt x="138" y="79"/>
                      <a:pt x="138" y="78"/>
                    </a:cubicBezTo>
                    <a:cubicBezTo>
                      <a:pt x="137" y="77"/>
                      <a:pt x="138" y="72"/>
                      <a:pt x="136" y="69"/>
                    </a:cubicBezTo>
                    <a:cubicBezTo>
                      <a:pt x="135" y="65"/>
                      <a:pt x="138" y="62"/>
                      <a:pt x="136" y="60"/>
                    </a:cubicBezTo>
                    <a:cubicBezTo>
                      <a:pt x="135" y="58"/>
                      <a:pt x="137" y="54"/>
                      <a:pt x="137" y="53"/>
                    </a:cubicBezTo>
                    <a:cubicBezTo>
                      <a:pt x="138" y="52"/>
                      <a:pt x="141" y="50"/>
                      <a:pt x="141" y="47"/>
                    </a:cubicBezTo>
                    <a:cubicBezTo>
                      <a:pt x="140" y="45"/>
                      <a:pt x="141" y="44"/>
                      <a:pt x="142" y="43"/>
                    </a:cubicBezTo>
                    <a:cubicBezTo>
                      <a:pt x="141" y="40"/>
                      <a:pt x="141" y="34"/>
                      <a:pt x="141" y="33"/>
                    </a:cubicBezTo>
                    <a:cubicBezTo>
                      <a:pt x="141" y="32"/>
                      <a:pt x="137" y="32"/>
                      <a:pt x="135" y="32"/>
                    </a:cubicBezTo>
                    <a:cubicBezTo>
                      <a:pt x="133" y="33"/>
                      <a:pt x="132" y="28"/>
                      <a:pt x="130" y="28"/>
                    </a:cubicBezTo>
                    <a:cubicBezTo>
                      <a:pt x="128" y="28"/>
                      <a:pt x="126" y="26"/>
                      <a:pt x="126" y="25"/>
                    </a:cubicBezTo>
                    <a:cubicBezTo>
                      <a:pt x="126" y="24"/>
                      <a:pt x="122" y="23"/>
                      <a:pt x="119" y="23"/>
                    </a:cubicBezTo>
                    <a:cubicBezTo>
                      <a:pt x="117" y="23"/>
                      <a:pt x="116" y="21"/>
                      <a:pt x="115" y="21"/>
                    </a:cubicBezTo>
                    <a:cubicBezTo>
                      <a:pt x="115" y="21"/>
                      <a:pt x="111" y="20"/>
                      <a:pt x="110" y="18"/>
                    </a:cubicBezTo>
                    <a:cubicBezTo>
                      <a:pt x="108" y="17"/>
                      <a:pt x="101" y="16"/>
                      <a:pt x="100" y="18"/>
                    </a:cubicBezTo>
                    <a:cubicBezTo>
                      <a:pt x="99" y="20"/>
                      <a:pt x="97" y="19"/>
                      <a:pt x="95" y="19"/>
                    </a:cubicBezTo>
                    <a:cubicBezTo>
                      <a:pt x="92" y="19"/>
                      <a:pt x="89" y="22"/>
                      <a:pt x="87" y="24"/>
                    </a:cubicBezTo>
                    <a:cubicBezTo>
                      <a:pt x="87" y="25"/>
                      <a:pt x="83" y="25"/>
                      <a:pt x="81" y="25"/>
                    </a:cubicBezTo>
                    <a:cubicBezTo>
                      <a:pt x="81" y="27"/>
                      <a:pt x="81" y="29"/>
                      <a:pt x="81" y="29"/>
                    </a:cubicBezTo>
                    <a:cubicBezTo>
                      <a:pt x="79" y="31"/>
                      <a:pt x="70" y="33"/>
                      <a:pt x="63" y="33"/>
                    </a:cubicBezTo>
                    <a:cubicBezTo>
                      <a:pt x="56" y="33"/>
                      <a:pt x="56" y="24"/>
                      <a:pt x="48" y="24"/>
                    </a:cubicBezTo>
                    <a:cubicBezTo>
                      <a:pt x="43" y="24"/>
                      <a:pt x="39" y="19"/>
                      <a:pt x="39" y="15"/>
                    </a:cubicBezTo>
                    <a:cubicBezTo>
                      <a:pt x="36" y="14"/>
                      <a:pt x="32" y="12"/>
                      <a:pt x="33" y="11"/>
                    </a:cubicBezTo>
                    <a:cubicBezTo>
                      <a:pt x="34" y="9"/>
                      <a:pt x="35" y="1"/>
                      <a:pt x="31" y="3"/>
                    </a:cubicBezTo>
                    <a:cubicBezTo>
                      <a:pt x="28" y="5"/>
                      <a:pt x="22" y="11"/>
                      <a:pt x="15" y="10"/>
                    </a:cubicBezTo>
                    <a:cubicBezTo>
                      <a:pt x="8" y="9"/>
                      <a:pt x="13" y="9"/>
                      <a:pt x="10" y="7"/>
                    </a:cubicBezTo>
                    <a:cubicBezTo>
                      <a:pt x="6" y="6"/>
                      <a:pt x="8" y="2"/>
                      <a:pt x="5" y="1"/>
                    </a:cubicBezTo>
                    <a:cubicBezTo>
                      <a:pt x="2" y="0"/>
                      <a:pt x="4" y="5"/>
                      <a:pt x="2" y="5"/>
                    </a:cubicBezTo>
                    <a:cubicBezTo>
                      <a:pt x="0" y="5"/>
                      <a:pt x="2" y="11"/>
                      <a:pt x="2" y="12"/>
                    </a:cubicBezTo>
                    <a:cubicBezTo>
                      <a:pt x="3" y="13"/>
                      <a:pt x="1" y="20"/>
                      <a:pt x="2" y="20"/>
                    </a:cubicBezTo>
                    <a:cubicBezTo>
                      <a:pt x="4" y="21"/>
                      <a:pt x="7" y="26"/>
                      <a:pt x="6" y="27"/>
                    </a:cubicBezTo>
                    <a:cubicBezTo>
                      <a:pt x="6" y="28"/>
                      <a:pt x="9" y="31"/>
                      <a:pt x="9" y="33"/>
                    </a:cubicBezTo>
                    <a:cubicBezTo>
                      <a:pt x="9" y="35"/>
                      <a:pt x="12" y="38"/>
                      <a:pt x="14" y="38"/>
                    </a:cubicBezTo>
                    <a:cubicBezTo>
                      <a:pt x="15" y="38"/>
                      <a:pt x="17" y="39"/>
                      <a:pt x="17" y="41"/>
                    </a:cubicBezTo>
                    <a:cubicBezTo>
                      <a:pt x="16" y="43"/>
                      <a:pt x="18" y="46"/>
                      <a:pt x="16" y="46"/>
                    </a:cubicBezTo>
                    <a:cubicBezTo>
                      <a:pt x="14" y="46"/>
                      <a:pt x="14" y="51"/>
                      <a:pt x="13" y="52"/>
                    </a:cubicBezTo>
                    <a:cubicBezTo>
                      <a:pt x="11" y="53"/>
                      <a:pt x="12" y="59"/>
                      <a:pt x="14" y="59"/>
                    </a:cubicBezTo>
                    <a:cubicBezTo>
                      <a:pt x="15" y="60"/>
                      <a:pt x="18" y="61"/>
                      <a:pt x="17" y="64"/>
                    </a:cubicBezTo>
                    <a:cubicBezTo>
                      <a:pt x="17" y="66"/>
                      <a:pt x="24" y="69"/>
                      <a:pt x="26" y="70"/>
                    </a:cubicBezTo>
                    <a:cubicBezTo>
                      <a:pt x="28" y="70"/>
                      <a:pt x="29" y="73"/>
                      <a:pt x="30" y="74"/>
                    </a:cubicBezTo>
                    <a:cubicBezTo>
                      <a:pt x="31" y="76"/>
                      <a:pt x="29" y="78"/>
                      <a:pt x="29" y="80"/>
                    </a:cubicBezTo>
                    <a:cubicBezTo>
                      <a:pt x="30" y="81"/>
                      <a:pt x="33" y="83"/>
                      <a:pt x="32" y="85"/>
                    </a:cubicBezTo>
                    <a:cubicBezTo>
                      <a:pt x="32" y="87"/>
                      <a:pt x="35" y="89"/>
                      <a:pt x="37" y="92"/>
                    </a:cubicBezTo>
                    <a:cubicBezTo>
                      <a:pt x="38" y="91"/>
                      <a:pt x="38" y="91"/>
                      <a:pt x="39" y="91"/>
                    </a:cubicBezTo>
                    <a:cubicBezTo>
                      <a:pt x="41" y="91"/>
                      <a:pt x="41" y="89"/>
                      <a:pt x="42" y="90"/>
                    </a:cubicBezTo>
                    <a:cubicBezTo>
                      <a:pt x="44" y="92"/>
                      <a:pt x="46" y="90"/>
                      <a:pt x="48" y="90"/>
                    </a:cubicBezTo>
                    <a:cubicBezTo>
                      <a:pt x="50" y="90"/>
                      <a:pt x="54" y="98"/>
                      <a:pt x="56" y="103"/>
                    </a:cubicBezTo>
                    <a:cubicBezTo>
                      <a:pt x="58" y="107"/>
                      <a:pt x="58" y="108"/>
                      <a:pt x="61" y="110"/>
                    </a:cubicBezTo>
                    <a:cubicBezTo>
                      <a:pt x="64" y="112"/>
                      <a:pt x="67" y="111"/>
                      <a:pt x="71" y="115"/>
                    </a:cubicBezTo>
                    <a:cubicBezTo>
                      <a:pt x="75" y="119"/>
                      <a:pt x="85" y="122"/>
                      <a:pt x="89" y="122"/>
                    </a:cubicBezTo>
                    <a:cubicBezTo>
                      <a:pt x="93" y="122"/>
                      <a:pt x="96" y="117"/>
                      <a:pt x="102" y="118"/>
                    </a:cubicBezTo>
                    <a:cubicBezTo>
                      <a:pt x="107" y="119"/>
                      <a:pt x="106" y="126"/>
                      <a:pt x="108" y="129"/>
                    </a:cubicBezTo>
                    <a:cubicBezTo>
                      <a:pt x="110" y="131"/>
                      <a:pt x="132" y="133"/>
                      <a:pt x="136" y="134"/>
                    </a:cubicBezTo>
                    <a:cubicBezTo>
                      <a:pt x="138" y="135"/>
                      <a:pt x="141" y="135"/>
                      <a:pt x="145" y="135"/>
                    </a:cubicBezTo>
                    <a:cubicBezTo>
                      <a:pt x="145" y="134"/>
                      <a:pt x="144" y="133"/>
                      <a:pt x="144" y="133"/>
                    </a:cubicBezTo>
                    <a:cubicBezTo>
                      <a:pt x="144" y="129"/>
                      <a:pt x="147" y="126"/>
                      <a:pt x="149" y="125"/>
                    </a:cubicBezTo>
                    <a:cubicBezTo>
                      <a:pt x="152" y="123"/>
                      <a:pt x="154" y="123"/>
                      <a:pt x="157" y="122"/>
                    </a:cubicBezTo>
                    <a:cubicBezTo>
                      <a:pt x="159" y="122"/>
                      <a:pt x="157" y="117"/>
                      <a:pt x="155" y="11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63" name="Freeform 162">
                <a:extLst>
                  <a:ext uri="{FF2B5EF4-FFF2-40B4-BE49-F238E27FC236}">
                    <a16:creationId xmlns:a16="http://schemas.microsoft.com/office/drawing/2014/main" id="{A90A4A1E-F9AF-4608-B446-955B088CBDB2}"/>
                  </a:ext>
                </a:extLst>
              </p:cNvPr>
              <p:cNvSpPr>
                <a:spLocks noEditPoints="1"/>
              </p:cNvSpPr>
              <p:nvPr/>
            </p:nvSpPr>
            <p:spPr bwMode="auto">
              <a:xfrm>
                <a:off x="5777947" y="2931686"/>
                <a:ext cx="754090" cy="355087"/>
              </a:xfrm>
              <a:custGeom>
                <a:avLst/>
                <a:gdLst>
                  <a:gd name="T0" fmla="*/ 316 w 327"/>
                  <a:gd name="T1" fmla="*/ 64 h 154"/>
                  <a:gd name="T2" fmla="*/ 306 w 327"/>
                  <a:gd name="T3" fmla="*/ 54 h 154"/>
                  <a:gd name="T4" fmla="*/ 285 w 327"/>
                  <a:gd name="T5" fmla="*/ 50 h 154"/>
                  <a:gd name="T6" fmla="*/ 265 w 327"/>
                  <a:gd name="T7" fmla="*/ 37 h 154"/>
                  <a:gd name="T8" fmla="*/ 243 w 327"/>
                  <a:gd name="T9" fmla="*/ 13 h 154"/>
                  <a:gd name="T10" fmla="*/ 221 w 327"/>
                  <a:gd name="T11" fmla="*/ 22 h 154"/>
                  <a:gd name="T12" fmla="*/ 216 w 327"/>
                  <a:gd name="T13" fmla="*/ 16 h 154"/>
                  <a:gd name="T14" fmla="*/ 203 w 327"/>
                  <a:gd name="T15" fmla="*/ 14 h 154"/>
                  <a:gd name="T16" fmla="*/ 197 w 327"/>
                  <a:gd name="T17" fmla="*/ 2 h 154"/>
                  <a:gd name="T18" fmla="*/ 169 w 327"/>
                  <a:gd name="T19" fmla="*/ 7 h 154"/>
                  <a:gd name="T20" fmla="*/ 137 w 327"/>
                  <a:gd name="T21" fmla="*/ 14 h 154"/>
                  <a:gd name="T22" fmla="*/ 121 w 327"/>
                  <a:gd name="T23" fmla="*/ 23 h 154"/>
                  <a:gd name="T24" fmla="*/ 118 w 327"/>
                  <a:gd name="T25" fmla="*/ 33 h 154"/>
                  <a:gd name="T26" fmla="*/ 121 w 327"/>
                  <a:gd name="T27" fmla="*/ 44 h 154"/>
                  <a:gd name="T28" fmla="*/ 112 w 327"/>
                  <a:gd name="T29" fmla="*/ 50 h 154"/>
                  <a:gd name="T30" fmla="*/ 100 w 327"/>
                  <a:gd name="T31" fmla="*/ 49 h 154"/>
                  <a:gd name="T32" fmla="*/ 80 w 327"/>
                  <a:gd name="T33" fmla="*/ 50 h 154"/>
                  <a:gd name="T34" fmla="*/ 66 w 327"/>
                  <a:gd name="T35" fmla="*/ 50 h 154"/>
                  <a:gd name="T36" fmla="*/ 44 w 327"/>
                  <a:gd name="T37" fmla="*/ 42 h 154"/>
                  <a:gd name="T38" fmla="*/ 25 w 327"/>
                  <a:gd name="T39" fmla="*/ 47 h 154"/>
                  <a:gd name="T40" fmla="*/ 18 w 327"/>
                  <a:gd name="T41" fmla="*/ 60 h 154"/>
                  <a:gd name="T42" fmla="*/ 3 w 327"/>
                  <a:gd name="T43" fmla="*/ 63 h 154"/>
                  <a:gd name="T44" fmla="*/ 0 w 327"/>
                  <a:gd name="T45" fmla="*/ 74 h 154"/>
                  <a:gd name="T46" fmla="*/ 12 w 327"/>
                  <a:gd name="T47" fmla="*/ 82 h 154"/>
                  <a:gd name="T48" fmla="*/ 20 w 327"/>
                  <a:gd name="T49" fmla="*/ 96 h 154"/>
                  <a:gd name="T50" fmla="*/ 41 w 327"/>
                  <a:gd name="T51" fmla="*/ 91 h 154"/>
                  <a:gd name="T52" fmla="*/ 46 w 327"/>
                  <a:gd name="T53" fmla="*/ 107 h 154"/>
                  <a:gd name="T54" fmla="*/ 31 w 327"/>
                  <a:gd name="T55" fmla="*/ 118 h 154"/>
                  <a:gd name="T56" fmla="*/ 46 w 327"/>
                  <a:gd name="T57" fmla="*/ 133 h 154"/>
                  <a:gd name="T58" fmla="*/ 53 w 327"/>
                  <a:gd name="T59" fmla="*/ 141 h 154"/>
                  <a:gd name="T60" fmla="*/ 77 w 327"/>
                  <a:gd name="T61" fmla="*/ 146 h 154"/>
                  <a:gd name="T62" fmla="*/ 99 w 327"/>
                  <a:gd name="T63" fmla="*/ 103 h 154"/>
                  <a:gd name="T64" fmla="*/ 112 w 327"/>
                  <a:gd name="T65" fmla="*/ 104 h 154"/>
                  <a:gd name="T66" fmla="*/ 136 w 327"/>
                  <a:gd name="T67" fmla="*/ 125 h 154"/>
                  <a:gd name="T68" fmla="*/ 160 w 327"/>
                  <a:gd name="T69" fmla="*/ 138 h 154"/>
                  <a:gd name="T70" fmla="*/ 178 w 327"/>
                  <a:gd name="T71" fmla="*/ 152 h 154"/>
                  <a:gd name="T72" fmla="*/ 195 w 327"/>
                  <a:gd name="T73" fmla="*/ 144 h 154"/>
                  <a:gd name="T74" fmla="*/ 213 w 327"/>
                  <a:gd name="T75" fmla="*/ 134 h 154"/>
                  <a:gd name="T76" fmla="*/ 240 w 327"/>
                  <a:gd name="T77" fmla="*/ 132 h 154"/>
                  <a:gd name="T78" fmla="*/ 275 w 327"/>
                  <a:gd name="T79" fmla="*/ 138 h 154"/>
                  <a:gd name="T80" fmla="*/ 275 w 327"/>
                  <a:gd name="T81" fmla="*/ 120 h 154"/>
                  <a:gd name="T82" fmla="*/ 286 w 327"/>
                  <a:gd name="T83" fmla="*/ 108 h 154"/>
                  <a:gd name="T84" fmla="*/ 297 w 327"/>
                  <a:gd name="T85" fmla="*/ 91 h 154"/>
                  <a:gd name="T86" fmla="*/ 317 w 327"/>
                  <a:gd name="T87" fmla="*/ 88 h 154"/>
                  <a:gd name="T88" fmla="*/ 325 w 327"/>
                  <a:gd name="T89" fmla="*/ 71 h 154"/>
                  <a:gd name="T90" fmla="*/ 122 w 327"/>
                  <a:gd name="T91" fmla="*/ 98 h 154"/>
                  <a:gd name="T92" fmla="*/ 257 w 327"/>
                  <a:gd name="T93" fmla="*/ 97 h 154"/>
                  <a:gd name="T94" fmla="*/ 225 w 327"/>
                  <a:gd name="T95" fmla="*/ 97 h 154"/>
                  <a:gd name="T96" fmla="*/ 257 w 327"/>
                  <a:gd name="T97" fmla="*/ 9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154">
                    <a:moveTo>
                      <a:pt x="326" y="63"/>
                    </a:moveTo>
                    <a:cubicBezTo>
                      <a:pt x="325" y="62"/>
                      <a:pt x="324" y="62"/>
                      <a:pt x="323" y="63"/>
                    </a:cubicBezTo>
                    <a:cubicBezTo>
                      <a:pt x="322" y="64"/>
                      <a:pt x="318" y="64"/>
                      <a:pt x="316" y="64"/>
                    </a:cubicBezTo>
                    <a:cubicBezTo>
                      <a:pt x="315" y="64"/>
                      <a:pt x="312" y="62"/>
                      <a:pt x="312" y="61"/>
                    </a:cubicBezTo>
                    <a:cubicBezTo>
                      <a:pt x="312" y="59"/>
                      <a:pt x="312" y="58"/>
                      <a:pt x="311" y="58"/>
                    </a:cubicBezTo>
                    <a:cubicBezTo>
                      <a:pt x="309" y="58"/>
                      <a:pt x="307" y="57"/>
                      <a:pt x="306" y="54"/>
                    </a:cubicBezTo>
                    <a:cubicBezTo>
                      <a:pt x="304" y="50"/>
                      <a:pt x="302" y="50"/>
                      <a:pt x="300" y="49"/>
                    </a:cubicBezTo>
                    <a:cubicBezTo>
                      <a:pt x="299" y="49"/>
                      <a:pt x="294" y="51"/>
                      <a:pt x="292" y="52"/>
                    </a:cubicBezTo>
                    <a:cubicBezTo>
                      <a:pt x="290" y="52"/>
                      <a:pt x="287" y="51"/>
                      <a:pt x="285" y="50"/>
                    </a:cubicBezTo>
                    <a:cubicBezTo>
                      <a:pt x="282" y="50"/>
                      <a:pt x="281" y="46"/>
                      <a:pt x="278" y="46"/>
                    </a:cubicBezTo>
                    <a:cubicBezTo>
                      <a:pt x="276" y="47"/>
                      <a:pt x="275" y="51"/>
                      <a:pt x="274" y="51"/>
                    </a:cubicBezTo>
                    <a:cubicBezTo>
                      <a:pt x="272" y="51"/>
                      <a:pt x="269" y="42"/>
                      <a:pt x="265" y="37"/>
                    </a:cubicBezTo>
                    <a:cubicBezTo>
                      <a:pt x="262" y="32"/>
                      <a:pt x="256" y="21"/>
                      <a:pt x="250" y="19"/>
                    </a:cubicBezTo>
                    <a:cubicBezTo>
                      <a:pt x="245" y="17"/>
                      <a:pt x="247" y="15"/>
                      <a:pt x="248" y="13"/>
                    </a:cubicBezTo>
                    <a:cubicBezTo>
                      <a:pt x="250" y="12"/>
                      <a:pt x="245" y="11"/>
                      <a:pt x="243" y="13"/>
                    </a:cubicBezTo>
                    <a:cubicBezTo>
                      <a:pt x="241" y="14"/>
                      <a:pt x="238" y="16"/>
                      <a:pt x="235" y="17"/>
                    </a:cubicBezTo>
                    <a:cubicBezTo>
                      <a:pt x="233" y="17"/>
                      <a:pt x="229" y="21"/>
                      <a:pt x="227" y="20"/>
                    </a:cubicBezTo>
                    <a:cubicBezTo>
                      <a:pt x="224" y="19"/>
                      <a:pt x="223" y="24"/>
                      <a:pt x="221" y="22"/>
                    </a:cubicBezTo>
                    <a:cubicBezTo>
                      <a:pt x="219" y="20"/>
                      <a:pt x="224" y="18"/>
                      <a:pt x="224" y="17"/>
                    </a:cubicBezTo>
                    <a:cubicBezTo>
                      <a:pt x="224" y="15"/>
                      <a:pt x="220" y="17"/>
                      <a:pt x="219" y="16"/>
                    </a:cubicBezTo>
                    <a:cubicBezTo>
                      <a:pt x="218" y="15"/>
                      <a:pt x="216" y="14"/>
                      <a:pt x="216" y="16"/>
                    </a:cubicBezTo>
                    <a:cubicBezTo>
                      <a:pt x="216" y="17"/>
                      <a:pt x="213" y="16"/>
                      <a:pt x="213" y="15"/>
                    </a:cubicBezTo>
                    <a:cubicBezTo>
                      <a:pt x="213" y="14"/>
                      <a:pt x="212" y="11"/>
                      <a:pt x="210" y="13"/>
                    </a:cubicBezTo>
                    <a:cubicBezTo>
                      <a:pt x="209" y="15"/>
                      <a:pt x="204" y="16"/>
                      <a:pt x="203" y="14"/>
                    </a:cubicBezTo>
                    <a:cubicBezTo>
                      <a:pt x="202" y="13"/>
                      <a:pt x="204" y="13"/>
                      <a:pt x="204" y="11"/>
                    </a:cubicBezTo>
                    <a:cubicBezTo>
                      <a:pt x="204" y="9"/>
                      <a:pt x="202" y="7"/>
                      <a:pt x="202" y="5"/>
                    </a:cubicBezTo>
                    <a:cubicBezTo>
                      <a:pt x="203" y="3"/>
                      <a:pt x="199" y="1"/>
                      <a:pt x="197" y="2"/>
                    </a:cubicBezTo>
                    <a:cubicBezTo>
                      <a:pt x="195" y="3"/>
                      <a:pt x="193" y="2"/>
                      <a:pt x="191" y="1"/>
                    </a:cubicBezTo>
                    <a:cubicBezTo>
                      <a:pt x="189" y="0"/>
                      <a:pt x="181" y="2"/>
                      <a:pt x="181" y="3"/>
                    </a:cubicBezTo>
                    <a:cubicBezTo>
                      <a:pt x="181" y="5"/>
                      <a:pt x="171" y="7"/>
                      <a:pt x="169" y="7"/>
                    </a:cubicBezTo>
                    <a:cubicBezTo>
                      <a:pt x="167" y="8"/>
                      <a:pt x="160" y="9"/>
                      <a:pt x="158" y="9"/>
                    </a:cubicBezTo>
                    <a:cubicBezTo>
                      <a:pt x="155" y="10"/>
                      <a:pt x="153" y="12"/>
                      <a:pt x="150" y="12"/>
                    </a:cubicBezTo>
                    <a:cubicBezTo>
                      <a:pt x="146" y="12"/>
                      <a:pt x="140" y="12"/>
                      <a:pt x="137" y="14"/>
                    </a:cubicBezTo>
                    <a:cubicBezTo>
                      <a:pt x="135" y="17"/>
                      <a:pt x="130" y="15"/>
                      <a:pt x="128" y="16"/>
                    </a:cubicBezTo>
                    <a:cubicBezTo>
                      <a:pt x="126" y="16"/>
                      <a:pt x="122" y="15"/>
                      <a:pt x="121" y="16"/>
                    </a:cubicBezTo>
                    <a:cubicBezTo>
                      <a:pt x="120" y="17"/>
                      <a:pt x="120" y="21"/>
                      <a:pt x="121" y="23"/>
                    </a:cubicBezTo>
                    <a:cubicBezTo>
                      <a:pt x="122" y="24"/>
                      <a:pt x="128" y="25"/>
                      <a:pt x="128" y="26"/>
                    </a:cubicBezTo>
                    <a:cubicBezTo>
                      <a:pt x="129" y="27"/>
                      <a:pt x="123" y="27"/>
                      <a:pt x="120" y="28"/>
                    </a:cubicBezTo>
                    <a:cubicBezTo>
                      <a:pt x="117" y="28"/>
                      <a:pt x="118" y="32"/>
                      <a:pt x="118" y="33"/>
                    </a:cubicBezTo>
                    <a:cubicBezTo>
                      <a:pt x="119" y="35"/>
                      <a:pt x="116" y="37"/>
                      <a:pt x="114" y="38"/>
                    </a:cubicBezTo>
                    <a:cubicBezTo>
                      <a:pt x="111" y="38"/>
                      <a:pt x="114" y="42"/>
                      <a:pt x="116" y="42"/>
                    </a:cubicBezTo>
                    <a:cubicBezTo>
                      <a:pt x="118" y="42"/>
                      <a:pt x="120" y="44"/>
                      <a:pt x="121" y="44"/>
                    </a:cubicBezTo>
                    <a:cubicBezTo>
                      <a:pt x="123" y="44"/>
                      <a:pt x="123" y="47"/>
                      <a:pt x="123" y="49"/>
                    </a:cubicBezTo>
                    <a:cubicBezTo>
                      <a:pt x="123" y="52"/>
                      <a:pt x="121" y="52"/>
                      <a:pt x="118" y="52"/>
                    </a:cubicBezTo>
                    <a:cubicBezTo>
                      <a:pt x="116" y="52"/>
                      <a:pt x="114" y="50"/>
                      <a:pt x="112" y="50"/>
                    </a:cubicBezTo>
                    <a:cubicBezTo>
                      <a:pt x="111" y="49"/>
                      <a:pt x="111" y="53"/>
                      <a:pt x="110" y="54"/>
                    </a:cubicBezTo>
                    <a:cubicBezTo>
                      <a:pt x="108" y="54"/>
                      <a:pt x="108" y="51"/>
                      <a:pt x="106" y="51"/>
                    </a:cubicBezTo>
                    <a:cubicBezTo>
                      <a:pt x="104" y="51"/>
                      <a:pt x="101" y="51"/>
                      <a:pt x="100" y="49"/>
                    </a:cubicBezTo>
                    <a:cubicBezTo>
                      <a:pt x="100" y="47"/>
                      <a:pt x="95" y="46"/>
                      <a:pt x="92" y="48"/>
                    </a:cubicBezTo>
                    <a:cubicBezTo>
                      <a:pt x="90" y="50"/>
                      <a:pt x="90" y="49"/>
                      <a:pt x="88" y="48"/>
                    </a:cubicBezTo>
                    <a:cubicBezTo>
                      <a:pt x="86" y="47"/>
                      <a:pt x="81" y="49"/>
                      <a:pt x="80" y="50"/>
                    </a:cubicBezTo>
                    <a:cubicBezTo>
                      <a:pt x="79" y="52"/>
                      <a:pt x="75" y="53"/>
                      <a:pt x="72" y="51"/>
                    </a:cubicBezTo>
                    <a:cubicBezTo>
                      <a:pt x="70" y="49"/>
                      <a:pt x="68" y="49"/>
                      <a:pt x="68" y="51"/>
                    </a:cubicBezTo>
                    <a:cubicBezTo>
                      <a:pt x="68" y="54"/>
                      <a:pt x="66" y="52"/>
                      <a:pt x="66" y="50"/>
                    </a:cubicBezTo>
                    <a:cubicBezTo>
                      <a:pt x="66" y="49"/>
                      <a:pt x="61" y="46"/>
                      <a:pt x="59" y="44"/>
                    </a:cubicBezTo>
                    <a:cubicBezTo>
                      <a:pt x="57" y="43"/>
                      <a:pt x="50" y="43"/>
                      <a:pt x="50" y="42"/>
                    </a:cubicBezTo>
                    <a:cubicBezTo>
                      <a:pt x="49" y="40"/>
                      <a:pt x="45" y="39"/>
                      <a:pt x="44" y="42"/>
                    </a:cubicBezTo>
                    <a:cubicBezTo>
                      <a:pt x="43" y="44"/>
                      <a:pt x="41" y="42"/>
                      <a:pt x="40" y="42"/>
                    </a:cubicBezTo>
                    <a:cubicBezTo>
                      <a:pt x="38" y="41"/>
                      <a:pt x="35" y="43"/>
                      <a:pt x="34" y="43"/>
                    </a:cubicBezTo>
                    <a:cubicBezTo>
                      <a:pt x="32" y="44"/>
                      <a:pt x="28" y="47"/>
                      <a:pt x="25" y="47"/>
                    </a:cubicBezTo>
                    <a:cubicBezTo>
                      <a:pt x="23" y="47"/>
                      <a:pt x="24" y="50"/>
                      <a:pt x="21" y="51"/>
                    </a:cubicBezTo>
                    <a:cubicBezTo>
                      <a:pt x="18" y="52"/>
                      <a:pt x="18" y="54"/>
                      <a:pt x="19" y="55"/>
                    </a:cubicBezTo>
                    <a:cubicBezTo>
                      <a:pt x="19" y="57"/>
                      <a:pt x="21" y="59"/>
                      <a:pt x="18" y="60"/>
                    </a:cubicBezTo>
                    <a:cubicBezTo>
                      <a:pt x="15" y="62"/>
                      <a:pt x="14" y="57"/>
                      <a:pt x="11" y="55"/>
                    </a:cubicBezTo>
                    <a:cubicBezTo>
                      <a:pt x="9" y="53"/>
                      <a:pt x="7" y="55"/>
                      <a:pt x="7" y="58"/>
                    </a:cubicBezTo>
                    <a:cubicBezTo>
                      <a:pt x="7" y="60"/>
                      <a:pt x="4" y="60"/>
                      <a:pt x="3" y="63"/>
                    </a:cubicBezTo>
                    <a:cubicBezTo>
                      <a:pt x="1" y="65"/>
                      <a:pt x="5" y="66"/>
                      <a:pt x="5" y="67"/>
                    </a:cubicBezTo>
                    <a:cubicBezTo>
                      <a:pt x="5" y="68"/>
                      <a:pt x="3" y="69"/>
                      <a:pt x="2" y="69"/>
                    </a:cubicBezTo>
                    <a:cubicBezTo>
                      <a:pt x="2" y="70"/>
                      <a:pt x="0" y="73"/>
                      <a:pt x="0" y="74"/>
                    </a:cubicBezTo>
                    <a:cubicBezTo>
                      <a:pt x="1" y="75"/>
                      <a:pt x="5" y="75"/>
                      <a:pt x="5" y="78"/>
                    </a:cubicBezTo>
                    <a:cubicBezTo>
                      <a:pt x="5" y="80"/>
                      <a:pt x="4" y="83"/>
                      <a:pt x="6" y="82"/>
                    </a:cubicBezTo>
                    <a:cubicBezTo>
                      <a:pt x="9" y="81"/>
                      <a:pt x="11" y="82"/>
                      <a:pt x="12" y="82"/>
                    </a:cubicBezTo>
                    <a:cubicBezTo>
                      <a:pt x="14" y="82"/>
                      <a:pt x="15" y="84"/>
                      <a:pt x="17" y="87"/>
                    </a:cubicBezTo>
                    <a:cubicBezTo>
                      <a:pt x="20" y="90"/>
                      <a:pt x="21" y="92"/>
                      <a:pt x="18" y="92"/>
                    </a:cubicBezTo>
                    <a:cubicBezTo>
                      <a:pt x="16" y="93"/>
                      <a:pt x="17" y="94"/>
                      <a:pt x="20" y="96"/>
                    </a:cubicBezTo>
                    <a:cubicBezTo>
                      <a:pt x="21" y="96"/>
                      <a:pt x="22" y="97"/>
                      <a:pt x="23" y="97"/>
                    </a:cubicBezTo>
                    <a:cubicBezTo>
                      <a:pt x="23" y="97"/>
                      <a:pt x="24" y="97"/>
                      <a:pt x="24" y="96"/>
                    </a:cubicBezTo>
                    <a:cubicBezTo>
                      <a:pt x="28" y="93"/>
                      <a:pt x="36" y="89"/>
                      <a:pt x="41" y="91"/>
                    </a:cubicBezTo>
                    <a:cubicBezTo>
                      <a:pt x="46" y="92"/>
                      <a:pt x="51" y="90"/>
                      <a:pt x="53" y="93"/>
                    </a:cubicBezTo>
                    <a:cubicBezTo>
                      <a:pt x="56" y="97"/>
                      <a:pt x="53" y="103"/>
                      <a:pt x="54" y="105"/>
                    </a:cubicBezTo>
                    <a:cubicBezTo>
                      <a:pt x="55" y="107"/>
                      <a:pt x="50" y="108"/>
                      <a:pt x="46" y="107"/>
                    </a:cubicBezTo>
                    <a:cubicBezTo>
                      <a:pt x="43" y="107"/>
                      <a:pt x="36" y="109"/>
                      <a:pt x="36" y="111"/>
                    </a:cubicBezTo>
                    <a:cubicBezTo>
                      <a:pt x="37" y="113"/>
                      <a:pt x="40" y="118"/>
                      <a:pt x="35" y="115"/>
                    </a:cubicBezTo>
                    <a:cubicBezTo>
                      <a:pt x="31" y="113"/>
                      <a:pt x="29" y="118"/>
                      <a:pt x="31" y="118"/>
                    </a:cubicBezTo>
                    <a:cubicBezTo>
                      <a:pt x="34" y="118"/>
                      <a:pt x="37" y="121"/>
                      <a:pt x="37" y="123"/>
                    </a:cubicBezTo>
                    <a:cubicBezTo>
                      <a:pt x="37" y="125"/>
                      <a:pt x="38" y="130"/>
                      <a:pt x="40" y="129"/>
                    </a:cubicBezTo>
                    <a:cubicBezTo>
                      <a:pt x="42" y="129"/>
                      <a:pt x="42" y="133"/>
                      <a:pt x="46" y="133"/>
                    </a:cubicBezTo>
                    <a:cubicBezTo>
                      <a:pt x="49" y="132"/>
                      <a:pt x="52" y="134"/>
                      <a:pt x="50" y="137"/>
                    </a:cubicBezTo>
                    <a:cubicBezTo>
                      <a:pt x="47" y="140"/>
                      <a:pt x="51" y="148"/>
                      <a:pt x="52" y="146"/>
                    </a:cubicBezTo>
                    <a:cubicBezTo>
                      <a:pt x="53" y="145"/>
                      <a:pt x="52" y="143"/>
                      <a:pt x="53" y="141"/>
                    </a:cubicBezTo>
                    <a:cubicBezTo>
                      <a:pt x="51" y="137"/>
                      <a:pt x="59" y="137"/>
                      <a:pt x="61" y="137"/>
                    </a:cubicBezTo>
                    <a:cubicBezTo>
                      <a:pt x="64" y="137"/>
                      <a:pt x="68" y="140"/>
                      <a:pt x="71" y="144"/>
                    </a:cubicBezTo>
                    <a:cubicBezTo>
                      <a:pt x="74" y="148"/>
                      <a:pt x="77" y="146"/>
                      <a:pt x="77" y="146"/>
                    </a:cubicBezTo>
                    <a:cubicBezTo>
                      <a:pt x="78" y="110"/>
                      <a:pt x="78" y="110"/>
                      <a:pt x="78" y="110"/>
                    </a:cubicBezTo>
                    <a:cubicBezTo>
                      <a:pt x="98" y="105"/>
                      <a:pt x="98" y="105"/>
                      <a:pt x="98" y="105"/>
                    </a:cubicBezTo>
                    <a:cubicBezTo>
                      <a:pt x="99" y="104"/>
                      <a:pt x="99" y="104"/>
                      <a:pt x="99" y="103"/>
                    </a:cubicBezTo>
                    <a:cubicBezTo>
                      <a:pt x="102" y="99"/>
                      <a:pt x="105" y="103"/>
                      <a:pt x="106" y="103"/>
                    </a:cubicBezTo>
                    <a:cubicBezTo>
                      <a:pt x="107" y="104"/>
                      <a:pt x="107" y="99"/>
                      <a:pt x="110" y="100"/>
                    </a:cubicBezTo>
                    <a:cubicBezTo>
                      <a:pt x="113" y="100"/>
                      <a:pt x="109" y="104"/>
                      <a:pt x="112" y="104"/>
                    </a:cubicBezTo>
                    <a:cubicBezTo>
                      <a:pt x="113" y="104"/>
                      <a:pt x="117" y="110"/>
                      <a:pt x="116" y="115"/>
                    </a:cubicBezTo>
                    <a:cubicBezTo>
                      <a:pt x="119" y="118"/>
                      <a:pt x="125" y="124"/>
                      <a:pt x="125" y="125"/>
                    </a:cubicBezTo>
                    <a:cubicBezTo>
                      <a:pt x="126" y="127"/>
                      <a:pt x="134" y="124"/>
                      <a:pt x="136" y="125"/>
                    </a:cubicBezTo>
                    <a:cubicBezTo>
                      <a:pt x="137" y="125"/>
                      <a:pt x="150" y="125"/>
                      <a:pt x="152" y="125"/>
                    </a:cubicBezTo>
                    <a:cubicBezTo>
                      <a:pt x="154" y="125"/>
                      <a:pt x="156" y="129"/>
                      <a:pt x="158" y="130"/>
                    </a:cubicBezTo>
                    <a:cubicBezTo>
                      <a:pt x="161" y="131"/>
                      <a:pt x="160" y="135"/>
                      <a:pt x="160" y="138"/>
                    </a:cubicBezTo>
                    <a:cubicBezTo>
                      <a:pt x="161" y="140"/>
                      <a:pt x="164" y="143"/>
                      <a:pt x="165" y="146"/>
                    </a:cubicBezTo>
                    <a:cubicBezTo>
                      <a:pt x="165" y="148"/>
                      <a:pt x="169" y="147"/>
                      <a:pt x="172" y="148"/>
                    </a:cubicBezTo>
                    <a:cubicBezTo>
                      <a:pt x="174" y="148"/>
                      <a:pt x="178" y="149"/>
                      <a:pt x="178" y="152"/>
                    </a:cubicBezTo>
                    <a:cubicBezTo>
                      <a:pt x="179" y="154"/>
                      <a:pt x="182" y="152"/>
                      <a:pt x="182" y="151"/>
                    </a:cubicBezTo>
                    <a:cubicBezTo>
                      <a:pt x="182" y="149"/>
                      <a:pt x="186" y="146"/>
                      <a:pt x="190" y="144"/>
                    </a:cubicBezTo>
                    <a:cubicBezTo>
                      <a:pt x="193" y="143"/>
                      <a:pt x="194" y="143"/>
                      <a:pt x="195" y="144"/>
                    </a:cubicBezTo>
                    <a:cubicBezTo>
                      <a:pt x="196" y="142"/>
                      <a:pt x="197" y="140"/>
                      <a:pt x="197" y="139"/>
                    </a:cubicBezTo>
                    <a:cubicBezTo>
                      <a:pt x="199" y="139"/>
                      <a:pt x="202" y="136"/>
                      <a:pt x="202" y="134"/>
                    </a:cubicBezTo>
                    <a:cubicBezTo>
                      <a:pt x="203" y="131"/>
                      <a:pt x="209" y="131"/>
                      <a:pt x="213" y="134"/>
                    </a:cubicBezTo>
                    <a:cubicBezTo>
                      <a:pt x="218" y="136"/>
                      <a:pt x="220" y="136"/>
                      <a:pt x="221" y="132"/>
                    </a:cubicBezTo>
                    <a:cubicBezTo>
                      <a:pt x="221" y="129"/>
                      <a:pt x="227" y="128"/>
                      <a:pt x="229" y="129"/>
                    </a:cubicBezTo>
                    <a:cubicBezTo>
                      <a:pt x="231" y="130"/>
                      <a:pt x="237" y="133"/>
                      <a:pt x="240" y="132"/>
                    </a:cubicBezTo>
                    <a:cubicBezTo>
                      <a:pt x="242" y="131"/>
                      <a:pt x="257" y="132"/>
                      <a:pt x="260" y="133"/>
                    </a:cubicBezTo>
                    <a:cubicBezTo>
                      <a:pt x="264" y="134"/>
                      <a:pt x="265" y="132"/>
                      <a:pt x="268" y="136"/>
                    </a:cubicBezTo>
                    <a:cubicBezTo>
                      <a:pt x="270" y="139"/>
                      <a:pt x="272" y="136"/>
                      <a:pt x="275" y="138"/>
                    </a:cubicBezTo>
                    <a:cubicBezTo>
                      <a:pt x="275" y="137"/>
                      <a:pt x="274" y="136"/>
                      <a:pt x="274" y="135"/>
                    </a:cubicBezTo>
                    <a:cubicBezTo>
                      <a:pt x="274" y="133"/>
                      <a:pt x="278" y="131"/>
                      <a:pt x="279" y="129"/>
                    </a:cubicBezTo>
                    <a:cubicBezTo>
                      <a:pt x="279" y="127"/>
                      <a:pt x="275" y="122"/>
                      <a:pt x="275" y="120"/>
                    </a:cubicBezTo>
                    <a:cubicBezTo>
                      <a:pt x="275" y="118"/>
                      <a:pt x="275" y="114"/>
                      <a:pt x="274" y="113"/>
                    </a:cubicBezTo>
                    <a:cubicBezTo>
                      <a:pt x="272" y="112"/>
                      <a:pt x="277" y="110"/>
                      <a:pt x="278" y="110"/>
                    </a:cubicBezTo>
                    <a:cubicBezTo>
                      <a:pt x="281" y="110"/>
                      <a:pt x="285" y="107"/>
                      <a:pt x="286" y="108"/>
                    </a:cubicBezTo>
                    <a:cubicBezTo>
                      <a:pt x="287" y="109"/>
                      <a:pt x="289" y="110"/>
                      <a:pt x="292" y="110"/>
                    </a:cubicBezTo>
                    <a:cubicBezTo>
                      <a:pt x="294" y="110"/>
                      <a:pt x="293" y="107"/>
                      <a:pt x="292" y="106"/>
                    </a:cubicBezTo>
                    <a:cubicBezTo>
                      <a:pt x="290" y="105"/>
                      <a:pt x="296" y="94"/>
                      <a:pt x="297" y="91"/>
                    </a:cubicBezTo>
                    <a:cubicBezTo>
                      <a:pt x="297" y="87"/>
                      <a:pt x="299" y="90"/>
                      <a:pt x="302" y="91"/>
                    </a:cubicBezTo>
                    <a:cubicBezTo>
                      <a:pt x="305" y="91"/>
                      <a:pt x="308" y="90"/>
                      <a:pt x="309" y="91"/>
                    </a:cubicBezTo>
                    <a:cubicBezTo>
                      <a:pt x="311" y="92"/>
                      <a:pt x="316" y="90"/>
                      <a:pt x="317" y="88"/>
                    </a:cubicBezTo>
                    <a:cubicBezTo>
                      <a:pt x="318" y="87"/>
                      <a:pt x="316" y="86"/>
                      <a:pt x="316" y="82"/>
                    </a:cubicBezTo>
                    <a:cubicBezTo>
                      <a:pt x="316" y="78"/>
                      <a:pt x="318" y="76"/>
                      <a:pt x="321" y="76"/>
                    </a:cubicBezTo>
                    <a:cubicBezTo>
                      <a:pt x="324" y="76"/>
                      <a:pt x="325" y="73"/>
                      <a:pt x="325" y="71"/>
                    </a:cubicBezTo>
                    <a:cubicBezTo>
                      <a:pt x="325" y="70"/>
                      <a:pt x="327" y="69"/>
                      <a:pt x="327" y="66"/>
                    </a:cubicBezTo>
                    <a:cubicBezTo>
                      <a:pt x="326" y="65"/>
                      <a:pt x="326" y="64"/>
                      <a:pt x="326" y="63"/>
                    </a:cubicBezTo>
                    <a:close/>
                    <a:moveTo>
                      <a:pt x="122" y="98"/>
                    </a:moveTo>
                    <a:cubicBezTo>
                      <a:pt x="121" y="99"/>
                      <a:pt x="112" y="97"/>
                      <a:pt x="111" y="95"/>
                    </a:cubicBezTo>
                    <a:cubicBezTo>
                      <a:pt x="110" y="93"/>
                      <a:pt x="124" y="95"/>
                      <a:pt x="122" y="98"/>
                    </a:cubicBezTo>
                    <a:close/>
                    <a:moveTo>
                      <a:pt x="257" y="97"/>
                    </a:moveTo>
                    <a:cubicBezTo>
                      <a:pt x="250" y="97"/>
                      <a:pt x="236" y="94"/>
                      <a:pt x="230" y="100"/>
                    </a:cubicBezTo>
                    <a:cubicBezTo>
                      <a:pt x="224" y="107"/>
                      <a:pt x="228" y="110"/>
                      <a:pt x="226" y="111"/>
                    </a:cubicBezTo>
                    <a:cubicBezTo>
                      <a:pt x="223" y="111"/>
                      <a:pt x="221" y="101"/>
                      <a:pt x="225" y="97"/>
                    </a:cubicBezTo>
                    <a:cubicBezTo>
                      <a:pt x="228" y="94"/>
                      <a:pt x="239" y="93"/>
                      <a:pt x="245" y="94"/>
                    </a:cubicBezTo>
                    <a:cubicBezTo>
                      <a:pt x="252" y="96"/>
                      <a:pt x="264" y="93"/>
                      <a:pt x="265" y="93"/>
                    </a:cubicBezTo>
                    <a:cubicBezTo>
                      <a:pt x="267" y="94"/>
                      <a:pt x="264" y="97"/>
                      <a:pt x="257" y="9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64" name="Freeform 165">
                <a:extLst>
                  <a:ext uri="{FF2B5EF4-FFF2-40B4-BE49-F238E27FC236}">
                    <a16:creationId xmlns:a16="http://schemas.microsoft.com/office/drawing/2014/main" id="{2BB45075-6164-4468-BB37-83B8EC1CA3BA}"/>
                  </a:ext>
                </a:extLst>
              </p:cNvPr>
              <p:cNvSpPr>
                <a:spLocks/>
              </p:cNvSpPr>
              <p:nvPr/>
            </p:nvSpPr>
            <p:spPr bwMode="auto">
              <a:xfrm>
                <a:off x="5146820" y="3983146"/>
                <a:ext cx="341285" cy="356342"/>
              </a:xfrm>
              <a:custGeom>
                <a:avLst/>
                <a:gdLst>
                  <a:gd name="T0" fmla="*/ 132 w 148"/>
                  <a:gd name="T1" fmla="*/ 72 h 155"/>
                  <a:gd name="T2" fmla="*/ 132 w 148"/>
                  <a:gd name="T3" fmla="*/ 67 h 155"/>
                  <a:gd name="T4" fmla="*/ 130 w 148"/>
                  <a:gd name="T5" fmla="*/ 65 h 155"/>
                  <a:gd name="T6" fmla="*/ 133 w 148"/>
                  <a:gd name="T7" fmla="*/ 57 h 155"/>
                  <a:gd name="T8" fmla="*/ 136 w 148"/>
                  <a:gd name="T9" fmla="*/ 51 h 155"/>
                  <a:gd name="T10" fmla="*/ 139 w 148"/>
                  <a:gd name="T11" fmla="*/ 38 h 155"/>
                  <a:gd name="T12" fmla="*/ 145 w 148"/>
                  <a:gd name="T13" fmla="*/ 31 h 155"/>
                  <a:gd name="T14" fmla="*/ 145 w 148"/>
                  <a:gd name="T15" fmla="*/ 23 h 155"/>
                  <a:gd name="T16" fmla="*/ 146 w 148"/>
                  <a:gd name="T17" fmla="*/ 16 h 155"/>
                  <a:gd name="T18" fmla="*/ 133 w 148"/>
                  <a:gd name="T19" fmla="*/ 9 h 155"/>
                  <a:gd name="T20" fmla="*/ 123 w 148"/>
                  <a:gd name="T21" fmla="*/ 9 h 155"/>
                  <a:gd name="T22" fmla="*/ 118 w 148"/>
                  <a:gd name="T23" fmla="*/ 3 h 155"/>
                  <a:gd name="T24" fmla="*/ 112 w 148"/>
                  <a:gd name="T25" fmla="*/ 4 h 155"/>
                  <a:gd name="T26" fmla="*/ 96 w 148"/>
                  <a:gd name="T27" fmla="*/ 4 h 155"/>
                  <a:gd name="T28" fmla="*/ 82 w 148"/>
                  <a:gd name="T29" fmla="*/ 6 h 155"/>
                  <a:gd name="T30" fmla="*/ 64 w 148"/>
                  <a:gd name="T31" fmla="*/ 9 h 155"/>
                  <a:gd name="T32" fmla="*/ 49 w 148"/>
                  <a:gd name="T33" fmla="*/ 11 h 155"/>
                  <a:gd name="T34" fmla="*/ 48 w 148"/>
                  <a:gd name="T35" fmla="*/ 25 h 155"/>
                  <a:gd name="T36" fmla="*/ 39 w 148"/>
                  <a:gd name="T37" fmla="*/ 50 h 155"/>
                  <a:gd name="T38" fmla="*/ 31 w 148"/>
                  <a:gd name="T39" fmla="*/ 72 h 155"/>
                  <a:gd name="T40" fmla="*/ 23 w 148"/>
                  <a:gd name="T41" fmla="*/ 83 h 155"/>
                  <a:gd name="T42" fmla="*/ 13 w 148"/>
                  <a:gd name="T43" fmla="*/ 83 h 155"/>
                  <a:gd name="T44" fmla="*/ 0 w 148"/>
                  <a:gd name="T45" fmla="*/ 86 h 155"/>
                  <a:gd name="T46" fmla="*/ 3 w 148"/>
                  <a:gd name="T47" fmla="*/ 96 h 155"/>
                  <a:gd name="T48" fmla="*/ 34 w 148"/>
                  <a:gd name="T49" fmla="*/ 94 h 155"/>
                  <a:gd name="T50" fmla="*/ 39 w 148"/>
                  <a:gd name="T51" fmla="*/ 106 h 155"/>
                  <a:gd name="T52" fmla="*/ 55 w 148"/>
                  <a:gd name="T53" fmla="*/ 110 h 155"/>
                  <a:gd name="T54" fmla="*/ 64 w 148"/>
                  <a:gd name="T55" fmla="*/ 103 h 155"/>
                  <a:gd name="T56" fmla="*/ 74 w 148"/>
                  <a:gd name="T57" fmla="*/ 106 h 155"/>
                  <a:gd name="T58" fmla="*/ 74 w 148"/>
                  <a:gd name="T59" fmla="*/ 123 h 155"/>
                  <a:gd name="T60" fmla="*/ 78 w 148"/>
                  <a:gd name="T61" fmla="*/ 136 h 155"/>
                  <a:gd name="T62" fmla="*/ 89 w 148"/>
                  <a:gd name="T63" fmla="*/ 133 h 155"/>
                  <a:gd name="T64" fmla="*/ 94 w 148"/>
                  <a:gd name="T65" fmla="*/ 136 h 155"/>
                  <a:gd name="T66" fmla="*/ 101 w 148"/>
                  <a:gd name="T67" fmla="*/ 137 h 155"/>
                  <a:gd name="T68" fmla="*/ 110 w 148"/>
                  <a:gd name="T69" fmla="*/ 143 h 155"/>
                  <a:gd name="T70" fmla="*/ 116 w 148"/>
                  <a:gd name="T71" fmla="*/ 141 h 155"/>
                  <a:gd name="T72" fmla="*/ 127 w 148"/>
                  <a:gd name="T73" fmla="*/ 147 h 155"/>
                  <a:gd name="T74" fmla="*/ 136 w 148"/>
                  <a:gd name="T75" fmla="*/ 153 h 155"/>
                  <a:gd name="T76" fmla="*/ 136 w 148"/>
                  <a:gd name="T77" fmla="*/ 144 h 155"/>
                  <a:gd name="T78" fmla="*/ 125 w 148"/>
                  <a:gd name="T79" fmla="*/ 140 h 155"/>
                  <a:gd name="T80" fmla="*/ 127 w 148"/>
                  <a:gd name="T81" fmla="*/ 123 h 155"/>
                  <a:gd name="T82" fmla="*/ 131 w 148"/>
                  <a:gd name="T83" fmla="*/ 113 h 155"/>
                  <a:gd name="T84" fmla="*/ 141 w 148"/>
                  <a:gd name="T85" fmla="*/ 112 h 155"/>
                  <a:gd name="T86" fmla="*/ 135 w 148"/>
                  <a:gd name="T87" fmla="*/ 10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8" h="155">
                    <a:moveTo>
                      <a:pt x="135" y="102"/>
                    </a:moveTo>
                    <a:cubicBezTo>
                      <a:pt x="131" y="100"/>
                      <a:pt x="130" y="73"/>
                      <a:pt x="132" y="72"/>
                    </a:cubicBezTo>
                    <a:cubicBezTo>
                      <a:pt x="132" y="72"/>
                      <a:pt x="132" y="73"/>
                      <a:pt x="133" y="73"/>
                    </a:cubicBezTo>
                    <a:cubicBezTo>
                      <a:pt x="132" y="67"/>
                      <a:pt x="132" y="67"/>
                      <a:pt x="132" y="67"/>
                    </a:cubicBezTo>
                    <a:cubicBezTo>
                      <a:pt x="132" y="67"/>
                      <a:pt x="132" y="67"/>
                      <a:pt x="132" y="67"/>
                    </a:cubicBezTo>
                    <a:cubicBezTo>
                      <a:pt x="131" y="67"/>
                      <a:pt x="130" y="66"/>
                      <a:pt x="130" y="65"/>
                    </a:cubicBezTo>
                    <a:cubicBezTo>
                      <a:pt x="130" y="62"/>
                      <a:pt x="132" y="62"/>
                      <a:pt x="132" y="62"/>
                    </a:cubicBezTo>
                    <a:cubicBezTo>
                      <a:pt x="132" y="62"/>
                      <a:pt x="131" y="58"/>
                      <a:pt x="133" y="57"/>
                    </a:cubicBezTo>
                    <a:cubicBezTo>
                      <a:pt x="134" y="57"/>
                      <a:pt x="134" y="57"/>
                      <a:pt x="134" y="56"/>
                    </a:cubicBezTo>
                    <a:cubicBezTo>
                      <a:pt x="135" y="55"/>
                      <a:pt x="136" y="52"/>
                      <a:pt x="136" y="51"/>
                    </a:cubicBezTo>
                    <a:cubicBezTo>
                      <a:pt x="136" y="48"/>
                      <a:pt x="136" y="46"/>
                      <a:pt x="137" y="44"/>
                    </a:cubicBezTo>
                    <a:cubicBezTo>
                      <a:pt x="138" y="42"/>
                      <a:pt x="138" y="39"/>
                      <a:pt x="139" y="38"/>
                    </a:cubicBezTo>
                    <a:cubicBezTo>
                      <a:pt x="140" y="37"/>
                      <a:pt x="140" y="34"/>
                      <a:pt x="142" y="33"/>
                    </a:cubicBezTo>
                    <a:cubicBezTo>
                      <a:pt x="144" y="33"/>
                      <a:pt x="145" y="32"/>
                      <a:pt x="145" y="31"/>
                    </a:cubicBezTo>
                    <a:cubicBezTo>
                      <a:pt x="146" y="30"/>
                      <a:pt x="148" y="29"/>
                      <a:pt x="148" y="27"/>
                    </a:cubicBezTo>
                    <a:cubicBezTo>
                      <a:pt x="148" y="25"/>
                      <a:pt x="145" y="25"/>
                      <a:pt x="145" y="23"/>
                    </a:cubicBezTo>
                    <a:cubicBezTo>
                      <a:pt x="145" y="21"/>
                      <a:pt x="146" y="16"/>
                      <a:pt x="146" y="16"/>
                    </a:cubicBezTo>
                    <a:cubicBezTo>
                      <a:pt x="146" y="16"/>
                      <a:pt x="146" y="16"/>
                      <a:pt x="146" y="16"/>
                    </a:cubicBezTo>
                    <a:cubicBezTo>
                      <a:pt x="142" y="13"/>
                      <a:pt x="138" y="9"/>
                      <a:pt x="137" y="8"/>
                    </a:cubicBezTo>
                    <a:cubicBezTo>
                      <a:pt x="135" y="7"/>
                      <a:pt x="133" y="9"/>
                      <a:pt x="133" y="9"/>
                    </a:cubicBezTo>
                    <a:cubicBezTo>
                      <a:pt x="133" y="9"/>
                      <a:pt x="130" y="7"/>
                      <a:pt x="128" y="9"/>
                    </a:cubicBezTo>
                    <a:cubicBezTo>
                      <a:pt x="126" y="11"/>
                      <a:pt x="123" y="9"/>
                      <a:pt x="123" y="9"/>
                    </a:cubicBezTo>
                    <a:cubicBezTo>
                      <a:pt x="123" y="9"/>
                      <a:pt x="121" y="7"/>
                      <a:pt x="120" y="5"/>
                    </a:cubicBezTo>
                    <a:cubicBezTo>
                      <a:pt x="119" y="4"/>
                      <a:pt x="119" y="3"/>
                      <a:pt x="118" y="3"/>
                    </a:cubicBezTo>
                    <a:cubicBezTo>
                      <a:pt x="118" y="3"/>
                      <a:pt x="118" y="3"/>
                      <a:pt x="118" y="3"/>
                    </a:cubicBezTo>
                    <a:cubicBezTo>
                      <a:pt x="112" y="4"/>
                      <a:pt x="112" y="4"/>
                      <a:pt x="112" y="4"/>
                    </a:cubicBezTo>
                    <a:cubicBezTo>
                      <a:pt x="112" y="4"/>
                      <a:pt x="104" y="0"/>
                      <a:pt x="103" y="3"/>
                    </a:cubicBezTo>
                    <a:cubicBezTo>
                      <a:pt x="101" y="6"/>
                      <a:pt x="100" y="4"/>
                      <a:pt x="96" y="4"/>
                    </a:cubicBezTo>
                    <a:cubicBezTo>
                      <a:pt x="93" y="4"/>
                      <a:pt x="90" y="5"/>
                      <a:pt x="88" y="6"/>
                    </a:cubicBezTo>
                    <a:cubicBezTo>
                      <a:pt x="86" y="7"/>
                      <a:pt x="83" y="5"/>
                      <a:pt x="82" y="6"/>
                    </a:cubicBezTo>
                    <a:cubicBezTo>
                      <a:pt x="80" y="7"/>
                      <a:pt x="79" y="12"/>
                      <a:pt x="79" y="12"/>
                    </a:cubicBezTo>
                    <a:cubicBezTo>
                      <a:pt x="64" y="9"/>
                      <a:pt x="64" y="9"/>
                      <a:pt x="64" y="9"/>
                    </a:cubicBezTo>
                    <a:cubicBezTo>
                      <a:pt x="64" y="9"/>
                      <a:pt x="61" y="4"/>
                      <a:pt x="57" y="4"/>
                    </a:cubicBezTo>
                    <a:cubicBezTo>
                      <a:pt x="54" y="4"/>
                      <a:pt x="49" y="11"/>
                      <a:pt x="49" y="11"/>
                    </a:cubicBezTo>
                    <a:cubicBezTo>
                      <a:pt x="49" y="16"/>
                      <a:pt x="49" y="16"/>
                      <a:pt x="49" y="16"/>
                    </a:cubicBezTo>
                    <a:cubicBezTo>
                      <a:pt x="49" y="20"/>
                      <a:pt x="49" y="23"/>
                      <a:pt x="48" y="25"/>
                    </a:cubicBezTo>
                    <a:cubicBezTo>
                      <a:pt x="46" y="27"/>
                      <a:pt x="45" y="28"/>
                      <a:pt x="45" y="33"/>
                    </a:cubicBezTo>
                    <a:cubicBezTo>
                      <a:pt x="45" y="38"/>
                      <a:pt x="39" y="46"/>
                      <a:pt x="39" y="50"/>
                    </a:cubicBezTo>
                    <a:cubicBezTo>
                      <a:pt x="39" y="54"/>
                      <a:pt x="32" y="56"/>
                      <a:pt x="32" y="59"/>
                    </a:cubicBezTo>
                    <a:cubicBezTo>
                      <a:pt x="32" y="61"/>
                      <a:pt x="31" y="67"/>
                      <a:pt x="31" y="72"/>
                    </a:cubicBezTo>
                    <a:cubicBezTo>
                      <a:pt x="31" y="78"/>
                      <a:pt x="28" y="73"/>
                      <a:pt x="28" y="78"/>
                    </a:cubicBezTo>
                    <a:cubicBezTo>
                      <a:pt x="28" y="83"/>
                      <a:pt x="26" y="80"/>
                      <a:pt x="23" y="83"/>
                    </a:cubicBezTo>
                    <a:cubicBezTo>
                      <a:pt x="21" y="85"/>
                      <a:pt x="20" y="86"/>
                      <a:pt x="20" y="83"/>
                    </a:cubicBezTo>
                    <a:cubicBezTo>
                      <a:pt x="20" y="81"/>
                      <a:pt x="16" y="80"/>
                      <a:pt x="13" y="83"/>
                    </a:cubicBezTo>
                    <a:cubicBezTo>
                      <a:pt x="10" y="85"/>
                      <a:pt x="9" y="83"/>
                      <a:pt x="8" y="82"/>
                    </a:cubicBezTo>
                    <a:cubicBezTo>
                      <a:pt x="7" y="82"/>
                      <a:pt x="4" y="84"/>
                      <a:pt x="0" y="86"/>
                    </a:cubicBezTo>
                    <a:cubicBezTo>
                      <a:pt x="2" y="89"/>
                      <a:pt x="3" y="92"/>
                      <a:pt x="3" y="95"/>
                    </a:cubicBezTo>
                    <a:cubicBezTo>
                      <a:pt x="3" y="95"/>
                      <a:pt x="3" y="96"/>
                      <a:pt x="3" y="96"/>
                    </a:cubicBezTo>
                    <a:cubicBezTo>
                      <a:pt x="5" y="95"/>
                      <a:pt x="7" y="94"/>
                      <a:pt x="8" y="94"/>
                    </a:cubicBezTo>
                    <a:cubicBezTo>
                      <a:pt x="10" y="93"/>
                      <a:pt x="34" y="94"/>
                      <a:pt x="34" y="94"/>
                    </a:cubicBezTo>
                    <a:cubicBezTo>
                      <a:pt x="34" y="94"/>
                      <a:pt x="36" y="97"/>
                      <a:pt x="35" y="100"/>
                    </a:cubicBezTo>
                    <a:cubicBezTo>
                      <a:pt x="35" y="103"/>
                      <a:pt x="37" y="102"/>
                      <a:pt x="39" y="106"/>
                    </a:cubicBezTo>
                    <a:cubicBezTo>
                      <a:pt x="40" y="111"/>
                      <a:pt x="42" y="112"/>
                      <a:pt x="45" y="111"/>
                    </a:cubicBezTo>
                    <a:cubicBezTo>
                      <a:pt x="49" y="110"/>
                      <a:pt x="53" y="110"/>
                      <a:pt x="55" y="110"/>
                    </a:cubicBezTo>
                    <a:cubicBezTo>
                      <a:pt x="56" y="110"/>
                      <a:pt x="56" y="104"/>
                      <a:pt x="58" y="103"/>
                    </a:cubicBezTo>
                    <a:cubicBezTo>
                      <a:pt x="60" y="102"/>
                      <a:pt x="64" y="103"/>
                      <a:pt x="64" y="103"/>
                    </a:cubicBezTo>
                    <a:cubicBezTo>
                      <a:pt x="64" y="103"/>
                      <a:pt x="65" y="105"/>
                      <a:pt x="68" y="105"/>
                    </a:cubicBezTo>
                    <a:cubicBezTo>
                      <a:pt x="72" y="105"/>
                      <a:pt x="74" y="103"/>
                      <a:pt x="74" y="106"/>
                    </a:cubicBezTo>
                    <a:cubicBezTo>
                      <a:pt x="74" y="108"/>
                      <a:pt x="74" y="111"/>
                      <a:pt x="75" y="112"/>
                    </a:cubicBezTo>
                    <a:cubicBezTo>
                      <a:pt x="76" y="113"/>
                      <a:pt x="72" y="122"/>
                      <a:pt x="74" y="123"/>
                    </a:cubicBezTo>
                    <a:cubicBezTo>
                      <a:pt x="76" y="125"/>
                      <a:pt x="78" y="128"/>
                      <a:pt x="78" y="130"/>
                    </a:cubicBezTo>
                    <a:cubicBezTo>
                      <a:pt x="78" y="132"/>
                      <a:pt x="76" y="136"/>
                      <a:pt x="78" y="136"/>
                    </a:cubicBezTo>
                    <a:cubicBezTo>
                      <a:pt x="79" y="137"/>
                      <a:pt x="80" y="134"/>
                      <a:pt x="82" y="134"/>
                    </a:cubicBezTo>
                    <a:cubicBezTo>
                      <a:pt x="85" y="134"/>
                      <a:pt x="87" y="135"/>
                      <a:pt x="89" y="133"/>
                    </a:cubicBezTo>
                    <a:cubicBezTo>
                      <a:pt x="90" y="133"/>
                      <a:pt x="91" y="133"/>
                      <a:pt x="91" y="134"/>
                    </a:cubicBezTo>
                    <a:cubicBezTo>
                      <a:pt x="93" y="134"/>
                      <a:pt x="94" y="136"/>
                      <a:pt x="94" y="136"/>
                    </a:cubicBezTo>
                    <a:cubicBezTo>
                      <a:pt x="94" y="136"/>
                      <a:pt x="94" y="138"/>
                      <a:pt x="96" y="137"/>
                    </a:cubicBezTo>
                    <a:cubicBezTo>
                      <a:pt x="97" y="137"/>
                      <a:pt x="101" y="136"/>
                      <a:pt x="101" y="137"/>
                    </a:cubicBezTo>
                    <a:cubicBezTo>
                      <a:pt x="100" y="138"/>
                      <a:pt x="102" y="142"/>
                      <a:pt x="103" y="141"/>
                    </a:cubicBezTo>
                    <a:cubicBezTo>
                      <a:pt x="105" y="140"/>
                      <a:pt x="108" y="143"/>
                      <a:pt x="110" y="143"/>
                    </a:cubicBezTo>
                    <a:cubicBezTo>
                      <a:pt x="112" y="143"/>
                      <a:pt x="114" y="143"/>
                      <a:pt x="114" y="142"/>
                    </a:cubicBezTo>
                    <a:cubicBezTo>
                      <a:pt x="114" y="141"/>
                      <a:pt x="116" y="139"/>
                      <a:pt x="116" y="141"/>
                    </a:cubicBezTo>
                    <a:cubicBezTo>
                      <a:pt x="117" y="142"/>
                      <a:pt x="119" y="145"/>
                      <a:pt x="121" y="145"/>
                    </a:cubicBezTo>
                    <a:cubicBezTo>
                      <a:pt x="122" y="145"/>
                      <a:pt x="127" y="145"/>
                      <a:pt x="127" y="147"/>
                    </a:cubicBezTo>
                    <a:cubicBezTo>
                      <a:pt x="127" y="148"/>
                      <a:pt x="128" y="152"/>
                      <a:pt x="130" y="153"/>
                    </a:cubicBezTo>
                    <a:cubicBezTo>
                      <a:pt x="132" y="155"/>
                      <a:pt x="136" y="153"/>
                      <a:pt x="136" y="153"/>
                    </a:cubicBezTo>
                    <a:cubicBezTo>
                      <a:pt x="136" y="153"/>
                      <a:pt x="137" y="152"/>
                      <a:pt x="137" y="150"/>
                    </a:cubicBezTo>
                    <a:cubicBezTo>
                      <a:pt x="137" y="147"/>
                      <a:pt x="137" y="144"/>
                      <a:pt x="136" y="144"/>
                    </a:cubicBezTo>
                    <a:cubicBezTo>
                      <a:pt x="135" y="144"/>
                      <a:pt x="133" y="147"/>
                      <a:pt x="131" y="146"/>
                    </a:cubicBezTo>
                    <a:cubicBezTo>
                      <a:pt x="128" y="145"/>
                      <a:pt x="126" y="140"/>
                      <a:pt x="125" y="140"/>
                    </a:cubicBezTo>
                    <a:cubicBezTo>
                      <a:pt x="124" y="139"/>
                      <a:pt x="127" y="134"/>
                      <a:pt x="127" y="132"/>
                    </a:cubicBezTo>
                    <a:cubicBezTo>
                      <a:pt x="127" y="130"/>
                      <a:pt x="129" y="124"/>
                      <a:pt x="127" y="123"/>
                    </a:cubicBezTo>
                    <a:cubicBezTo>
                      <a:pt x="126" y="122"/>
                      <a:pt x="127" y="120"/>
                      <a:pt x="129" y="119"/>
                    </a:cubicBezTo>
                    <a:cubicBezTo>
                      <a:pt x="130" y="117"/>
                      <a:pt x="128" y="113"/>
                      <a:pt x="131" y="113"/>
                    </a:cubicBezTo>
                    <a:cubicBezTo>
                      <a:pt x="133" y="113"/>
                      <a:pt x="139" y="114"/>
                      <a:pt x="140" y="112"/>
                    </a:cubicBezTo>
                    <a:cubicBezTo>
                      <a:pt x="140" y="112"/>
                      <a:pt x="141" y="112"/>
                      <a:pt x="141" y="112"/>
                    </a:cubicBezTo>
                    <a:cubicBezTo>
                      <a:pt x="141" y="111"/>
                      <a:pt x="141" y="111"/>
                      <a:pt x="141" y="110"/>
                    </a:cubicBezTo>
                    <a:cubicBezTo>
                      <a:pt x="139" y="107"/>
                      <a:pt x="138" y="103"/>
                      <a:pt x="135" y="10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65" name="Freeform 166">
                <a:extLst>
                  <a:ext uri="{FF2B5EF4-FFF2-40B4-BE49-F238E27FC236}">
                    <a16:creationId xmlns:a16="http://schemas.microsoft.com/office/drawing/2014/main" id="{919D173C-7F86-45C2-AB0F-C6F6311809ED}"/>
                  </a:ext>
                </a:extLst>
              </p:cNvPr>
              <p:cNvSpPr>
                <a:spLocks/>
              </p:cNvSpPr>
              <p:nvPr/>
            </p:nvSpPr>
            <p:spPr bwMode="auto">
              <a:xfrm>
                <a:off x="5450464" y="4132459"/>
                <a:ext cx="30113" cy="38896"/>
              </a:xfrm>
              <a:custGeom>
                <a:avLst/>
                <a:gdLst>
                  <a:gd name="T0" fmla="*/ 1 w 13"/>
                  <a:gd name="T1" fmla="*/ 8 h 17"/>
                  <a:gd name="T2" fmla="*/ 3 w 13"/>
                  <a:gd name="T3" fmla="*/ 17 h 17"/>
                  <a:gd name="T4" fmla="*/ 6 w 13"/>
                  <a:gd name="T5" fmla="*/ 15 h 17"/>
                  <a:gd name="T6" fmla="*/ 13 w 13"/>
                  <a:gd name="T7" fmla="*/ 5 h 17"/>
                  <a:gd name="T8" fmla="*/ 10 w 13"/>
                  <a:gd name="T9" fmla="*/ 4 h 17"/>
                  <a:gd name="T10" fmla="*/ 10 w 13"/>
                  <a:gd name="T11" fmla="*/ 0 h 17"/>
                  <a:gd name="T12" fmla="*/ 6 w 13"/>
                  <a:gd name="T13" fmla="*/ 0 h 17"/>
                  <a:gd name="T14" fmla="*/ 2 w 13"/>
                  <a:gd name="T15" fmla="*/ 2 h 17"/>
                  <a:gd name="T16" fmla="*/ 0 w 13"/>
                  <a:gd name="T17" fmla="*/ 2 h 17"/>
                  <a:gd name="T18" fmla="*/ 0 w 13"/>
                  <a:gd name="T19" fmla="*/ 2 h 17"/>
                  <a:gd name="T20" fmla="*/ 1 w 13"/>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
                    <a:moveTo>
                      <a:pt x="1" y="8"/>
                    </a:moveTo>
                    <a:cubicBezTo>
                      <a:pt x="1" y="10"/>
                      <a:pt x="2" y="13"/>
                      <a:pt x="3" y="17"/>
                    </a:cubicBezTo>
                    <a:cubicBezTo>
                      <a:pt x="4" y="16"/>
                      <a:pt x="5" y="15"/>
                      <a:pt x="6" y="15"/>
                    </a:cubicBezTo>
                    <a:cubicBezTo>
                      <a:pt x="8" y="14"/>
                      <a:pt x="13" y="5"/>
                      <a:pt x="13" y="5"/>
                    </a:cubicBezTo>
                    <a:cubicBezTo>
                      <a:pt x="10" y="4"/>
                      <a:pt x="10" y="4"/>
                      <a:pt x="10" y="4"/>
                    </a:cubicBezTo>
                    <a:cubicBezTo>
                      <a:pt x="10" y="4"/>
                      <a:pt x="11" y="2"/>
                      <a:pt x="10" y="0"/>
                    </a:cubicBezTo>
                    <a:cubicBezTo>
                      <a:pt x="8" y="0"/>
                      <a:pt x="6" y="0"/>
                      <a:pt x="6" y="0"/>
                    </a:cubicBezTo>
                    <a:cubicBezTo>
                      <a:pt x="6" y="0"/>
                      <a:pt x="7" y="3"/>
                      <a:pt x="2" y="2"/>
                    </a:cubicBezTo>
                    <a:cubicBezTo>
                      <a:pt x="2" y="2"/>
                      <a:pt x="1" y="2"/>
                      <a:pt x="0" y="2"/>
                    </a:cubicBezTo>
                    <a:cubicBezTo>
                      <a:pt x="0" y="2"/>
                      <a:pt x="0" y="2"/>
                      <a:pt x="0" y="2"/>
                    </a:cubicBezTo>
                    <a:lnTo>
                      <a:pt x="1" y="8"/>
                    </a:ln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66" name="Freeform 167">
                <a:extLst>
                  <a:ext uri="{FF2B5EF4-FFF2-40B4-BE49-F238E27FC236}">
                    <a16:creationId xmlns:a16="http://schemas.microsoft.com/office/drawing/2014/main" id="{2E2141BC-6271-4181-8663-5D32A4C986CC}"/>
                  </a:ext>
                </a:extLst>
              </p:cNvPr>
              <p:cNvSpPr>
                <a:spLocks/>
              </p:cNvSpPr>
              <p:nvPr/>
            </p:nvSpPr>
            <p:spPr bwMode="auto">
              <a:xfrm>
                <a:off x="5469284" y="4284281"/>
                <a:ext cx="198247" cy="318700"/>
              </a:xfrm>
              <a:custGeom>
                <a:avLst/>
                <a:gdLst>
                  <a:gd name="T0" fmla="*/ 85 w 86"/>
                  <a:gd name="T1" fmla="*/ 35 h 138"/>
                  <a:gd name="T2" fmla="*/ 83 w 86"/>
                  <a:gd name="T3" fmla="*/ 20 h 138"/>
                  <a:gd name="T4" fmla="*/ 82 w 86"/>
                  <a:gd name="T5" fmla="*/ 0 h 138"/>
                  <a:gd name="T6" fmla="*/ 82 w 86"/>
                  <a:gd name="T7" fmla="*/ 0 h 138"/>
                  <a:gd name="T8" fmla="*/ 73 w 86"/>
                  <a:gd name="T9" fmla="*/ 5 h 138"/>
                  <a:gd name="T10" fmla="*/ 68 w 86"/>
                  <a:gd name="T11" fmla="*/ 6 h 138"/>
                  <a:gd name="T12" fmla="*/ 63 w 86"/>
                  <a:gd name="T13" fmla="*/ 6 h 138"/>
                  <a:gd name="T14" fmla="*/ 60 w 86"/>
                  <a:gd name="T15" fmla="*/ 9 h 138"/>
                  <a:gd name="T16" fmla="*/ 56 w 86"/>
                  <a:gd name="T17" fmla="*/ 9 h 138"/>
                  <a:gd name="T18" fmla="*/ 49 w 86"/>
                  <a:gd name="T19" fmla="*/ 10 h 138"/>
                  <a:gd name="T20" fmla="*/ 46 w 86"/>
                  <a:gd name="T21" fmla="*/ 8 h 138"/>
                  <a:gd name="T22" fmla="*/ 41 w 86"/>
                  <a:gd name="T23" fmla="*/ 9 h 138"/>
                  <a:gd name="T24" fmla="*/ 37 w 86"/>
                  <a:gd name="T25" fmla="*/ 8 h 138"/>
                  <a:gd name="T26" fmla="*/ 36 w 86"/>
                  <a:gd name="T27" fmla="*/ 11 h 138"/>
                  <a:gd name="T28" fmla="*/ 40 w 86"/>
                  <a:gd name="T29" fmla="*/ 28 h 138"/>
                  <a:gd name="T30" fmla="*/ 45 w 86"/>
                  <a:gd name="T31" fmla="*/ 33 h 138"/>
                  <a:gd name="T32" fmla="*/ 45 w 86"/>
                  <a:gd name="T33" fmla="*/ 41 h 138"/>
                  <a:gd name="T34" fmla="*/ 40 w 86"/>
                  <a:gd name="T35" fmla="*/ 46 h 138"/>
                  <a:gd name="T36" fmla="*/ 40 w 86"/>
                  <a:gd name="T37" fmla="*/ 54 h 138"/>
                  <a:gd name="T38" fmla="*/ 32 w 86"/>
                  <a:gd name="T39" fmla="*/ 44 h 138"/>
                  <a:gd name="T40" fmla="*/ 34 w 86"/>
                  <a:gd name="T41" fmla="*/ 33 h 138"/>
                  <a:gd name="T42" fmla="*/ 28 w 86"/>
                  <a:gd name="T43" fmla="*/ 32 h 138"/>
                  <a:gd name="T44" fmla="*/ 22 w 86"/>
                  <a:gd name="T45" fmla="*/ 29 h 138"/>
                  <a:gd name="T46" fmla="*/ 0 w 86"/>
                  <a:gd name="T47" fmla="*/ 37 h 138"/>
                  <a:gd name="T48" fmla="*/ 1 w 86"/>
                  <a:gd name="T49" fmla="*/ 43 h 138"/>
                  <a:gd name="T50" fmla="*/ 1 w 86"/>
                  <a:gd name="T51" fmla="*/ 43 h 138"/>
                  <a:gd name="T52" fmla="*/ 2 w 86"/>
                  <a:gd name="T53" fmla="*/ 45 h 138"/>
                  <a:gd name="T54" fmla="*/ 12 w 86"/>
                  <a:gd name="T55" fmla="*/ 48 h 138"/>
                  <a:gd name="T56" fmla="*/ 22 w 86"/>
                  <a:gd name="T57" fmla="*/ 51 h 138"/>
                  <a:gd name="T58" fmla="*/ 22 w 86"/>
                  <a:gd name="T59" fmla="*/ 63 h 138"/>
                  <a:gd name="T60" fmla="*/ 20 w 86"/>
                  <a:gd name="T61" fmla="*/ 71 h 138"/>
                  <a:gd name="T62" fmla="*/ 22 w 86"/>
                  <a:gd name="T63" fmla="*/ 77 h 138"/>
                  <a:gd name="T64" fmla="*/ 18 w 86"/>
                  <a:gd name="T65" fmla="*/ 83 h 138"/>
                  <a:gd name="T66" fmla="*/ 16 w 86"/>
                  <a:gd name="T67" fmla="*/ 91 h 138"/>
                  <a:gd name="T68" fmla="*/ 8 w 86"/>
                  <a:gd name="T69" fmla="*/ 99 h 138"/>
                  <a:gd name="T70" fmla="*/ 8 w 86"/>
                  <a:gd name="T71" fmla="*/ 99 h 138"/>
                  <a:gd name="T72" fmla="*/ 13 w 86"/>
                  <a:gd name="T73" fmla="*/ 114 h 138"/>
                  <a:gd name="T74" fmla="*/ 14 w 86"/>
                  <a:gd name="T75" fmla="*/ 129 h 138"/>
                  <a:gd name="T76" fmla="*/ 15 w 86"/>
                  <a:gd name="T77" fmla="*/ 138 h 138"/>
                  <a:gd name="T78" fmla="*/ 21 w 86"/>
                  <a:gd name="T79" fmla="*/ 137 h 138"/>
                  <a:gd name="T80" fmla="*/ 21 w 86"/>
                  <a:gd name="T81" fmla="*/ 133 h 138"/>
                  <a:gd name="T82" fmla="*/ 18 w 86"/>
                  <a:gd name="T83" fmla="*/ 130 h 138"/>
                  <a:gd name="T84" fmla="*/ 31 w 86"/>
                  <a:gd name="T85" fmla="*/ 121 h 138"/>
                  <a:gd name="T86" fmla="*/ 41 w 86"/>
                  <a:gd name="T87" fmla="*/ 115 h 138"/>
                  <a:gd name="T88" fmla="*/ 41 w 86"/>
                  <a:gd name="T89" fmla="*/ 103 h 138"/>
                  <a:gd name="T90" fmla="*/ 40 w 86"/>
                  <a:gd name="T91" fmla="*/ 93 h 138"/>
                  <a:gd name="T92" fmla="*/ 36 w 86"/>
                  <a:gd name="T93" fmla="*/ 83 h 138"/>
                  <a:gd name="T94" fmla="*/ 37 w 86"/>
                  <a:gd name="T95" fmla="*/ 77 h 138"/>
                  <a:gd name="T96" fmla="*/ 41 w 86"/>
                  <a:gd name="T97" fmla="*/ 72 h 138"/>
                  <a:gd name="T98" fmla="*/ 48 w 86"/>
                  <a:gd name="T99" fmla="*/ 68 h 138"/>
                  <a:gd name="T100" fmla="*/ 56 w 86"/>
                  <a:gd name="T101" fmla="*/ 59 h 138"/>
                  <a:gd name="T102" fmla="*/ 72 w 86"/>
                  <a:gd name="T103" fmla="*/ 52 h 138"/>
                  <a:gd name="T104" fmla="*/ 85 w 86"/>
                  <a:gd name="T105" fmla="*/ 3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38">
                    <a:moveTo>
                      <a:pt x="85" y="35"/>
                    </a:moveTo>
                    <a:cubicBezTo>
                      <a:pt x="84" y="33"/>
                      <a:pt x="82" y="23"/>
                      <a:pt x="83" y="20"/>
                    </a:cubicBezTo>
                    <a:cubicBezTo>
                      <a:pt x="83" y="16"/>
                      <a:pt x="82" y="5"/>
                      <a:pt x="82" y="0"/>
                    </a:cubicBezTo>
                    <a:cubicBezTo>
                      <a:pt x="82" y="0"/>
                      <a:pt x="82" y="0"/>
                      <a:pt x="82" y="0"/>
                    </a:cubicBezTo>
                    <a:cubicBezTo>
                      <a:pt x="78" y="2"/>
                      <a:pt x="74" y="4"/>
                      <a:pt x="73" y="5"/>
                    </a:cubicBezTo>
                    <a:cubicBezTo>
                      <a:pt x="73" y="6"/>
                      <a:pt x="70" y="4"/>
                      <a:pt x="68" y="6"/>
                    </a:cubicBezTo>
                    <a:cubicBezTo>
                      <a:pt x="66" y="8"/>
                      <a:pt x="65" y="6"/>
                      <a:pt x="63" y="6"/>
                    </a:cubicBezTo>
                    <a:cubicBezTo>
                      <a:pt x="61" y="5"/>
                      <a:pt x="61" y="7"/>
                      <a:pt x="60" y="9"/>
                    </a:cubicBezTo>
                    <a:cubicBezTo>
                      <a:pt x="60" y="10"/>
                      <a:pt x="57" y="10"/>
                      <a:pt x="56" y="9"/>
                    </a:cubicBezTo>
                    <a:cubicBezTo>
                      <a:pt x="54" y="9"/>
                      <a:pt x="51" y="10"/>
                      <a:pt x="49" y="10"/>
                    </a:cubicBezTo>
                    <a:cubicBezTo>
                      <a:pt x="47" y="10"/>
                      <a:pt x="48" y="9"/>
                      <a:pt x="46" y="8"/>
                    </a:cubicBezTo>
                    <a:cubicBezTo>
                      <a:pt x="44" y="7"/>
                      <a:pt x="43" y="9"/>
                      <a:pt x="41" y="9"/>
                    </a:cubicBezTo>
                    <a:cubicBezTo>
                      <a:pt x="41" y="9"/>
                      <a:pt x="38" y="9"/>
                      <a:pt x="37" y="8"/>
                    </a:cubicBezTo>
                    <a:cubicBezTo>
                      <a:pt x="37" y="10"/>
                      <a:pt x="37" y="10"/>
                      <a:pt x="36" y="11"/>
                    </a:cubicBezTo>
                    <a:cubicBezTo>
                      <a:pt x="35" y="15"/>
                      <a:pt x="40" y="24"/>
                      <a:pt x="40" y="28"/>
                    </a:cubicBezTo>
                    <a:cubicBezTo>
                      <a:pt x="42" y="30"/>
                      <a:pt x="44" y="32"/>
                      <a:pt x="45" y="33"/>
                    </a:cubicBezTo>
                    <a:cubicBezTo>
                      <a:pt x="47" y="36"/>
                      <a:pt x="45" y="35"/>
                      <a:pt x="45" y="41"/>
                    </a:cubicBezTo>
                    <a:cubicBezTo>
                      <a:pt x="45" y="47"/>
                      <a:pt x="43" y="44"/>
                      <a:pt x="40" y="46"/>
                    </a:cubicBezTo>
                    <a:cubicBezTo>
                      <a:pt x="38" y="48"/>
                      <a:pt x="40" y="52"/>
                      <a:pt x="40" y="54"/>
                    </a:cubicBezTo>
                    <a:cubicBezTo>
                      <a:pt x="39" y="55"/>
                      <a:pt x="33" y="45"/>
                      <a:pt x="32" y="44"/>
                    </a:cubicBezTo>
                    <a:cubicBezTo>
                      <a:pt x="32" y="42"/>
                      <a:pt x="35" y="37"/>
                      <a:pt x="34" y="33"/>
                    </a:cubicBezTo>
                    <a:cubicBezTo>
                      <a:pt x="33" y="30"/>
                      <a:pt x="29" y="32"/>
                      <a:pt x="28" y="32"/>
                    </a:cubicBezTo>
                    <a:cubicBezTo>
                      <a:pt x="26" y="33"/>
                      <a:pt x="23" y="29"/>
                      <a:pt x="22" y="29"/>
                    </a:cubicBezTo>
                    <a:cubicBezTo>
                      <a:pt x="21" y="29"/>
                      <a:pt x="0" y="37"/>
                      <a:pt x="0" y="37"/>
                    </a:cubicBezTo>
                    <a:cubicBezTo>
                      <a:pt x="1" y="43"/>
                      <a:pt x="1" y="43"/>
                      <a:pt x="1" y="43"/>
                    </a:cubicBezTo>
                    <a:cubicBezTo>
                      <a:pt x="1" y="43"/>
                      <a:pt x="1" y="43"/>
                      <a:pt x="1" y="43"/>
                    </a:cubicBezTo>
                    <a:cubicBezTo>
                      <a:pt x="2" y="45"/>
                      <a:pt x="2" y="45"/>
                      <a:pt x="2" y="45"/>
                    </a:cubicBezTo>
                    <a:cubicBezTo>
                      <a:pt x="2" y="45"/>
                      <a:pt x="9" y="46"/>
                      <a:pt x="12" y="48"/>
                    </a:cubicBezTo>
                    <a:cubicBezTo>
                      <a:pt x="16" y="50"/>
                      <a:pt x="21" y="50"/>
                      <a:pt x="22" y="51"/>
                    </a:cubicBezTo>
                    <a:cubicBezTo>
                      <a:pt x="23" y="52"/>
                      <a:pt x="22" y="60"/>
                      <a:pt x="22" y="63"/>
                    </a:cubicBezTo>
                    <a:cubicBezTo>
                      <a:pt x="22" y="67"/>
                      <a:pt x="18" y="68"/>
                      <a:pt x="20" y="71"/>
                    </a:cubicBezTo>
                    <a:cubicBezTo>
                      <a:pt x="22" y="73"/>
                      <a:pt x="21" y="76"/>
                      <a:pt x="22" y="77"/>
                    </a:cubicBezTo>
                    <a:cubicBezTo>
                      <a:pt x="24" y="77"/>
                      <a:pt x="20" y="82"/>
                      <a:pt x="18" y="83"/>
                    </a:cubicBezTo>
                    <a:cubicBezTo>
                      <a:pt x="16" y="84"/>
                      <a:pt x="18" y="88"/>
                      <a:pt x="16" y="91"/>
                    </a:cubicBezTo>
                    <a:cubicBezTo>
                      <a:pt x="15" y="92"/>
                      <a:pt x="11" y="96"/>
                      <a:pt x="8" y="99"/>
                    </a:cubicBezTo>
                    <a:cubicBezTo>
                      <a:pt x="8" y="99"/>
                      <a:pt x="8" y="99"/>
                      <a:pt x="8" y="99"/>
                    </a:cubicBezTo>
                    <a:cubicBezTo>
                      <a:pt x="9" y="100"/>
                      <a:pt x="11" y="113"/>
                      <a:pt x="13" y="114"/>
                    </a:cubicBezTo>
                    <a:cubicBezTo>
                      <a:pt x="15" y="115"/>
                      <a:pt x="14" y="127"/>
                      <a:pt x="14" y="129"/>
                    </a:cubicBezTo>
                    <a:cubicBezTo>
                      <a:pt x="14" y="130"/>
                      <a:pt x="15" y="138"/>
                      <a:pt x="15" y="138"/>
                    </a:cubicBezTo>
                    <a:cubicBezTo>
                      <a:pt x="15" y="138"/>
                      <a:pt x="18" y="137"/>
                      <a:pt x="21" y="137"/>
                    </a:cubicBezTo>
                    <a:cubicBezTo>
                      <a:pt x="21" y="136"/>
                      <a:pt x="21" y="134"/>
                      <a:pt x="21" y="133"/>
                    </a:cubicBezTo>
                    <a:cubicBezTo>
                      <a:pt x="21" y="130"/>
                      <a:pt x="19" y="133"/>
                      <a:pt x="18" y="130"/>
                    </a:cubicBezTo>
                    <a:cubicBezTo>
                      <a:pt x="17" y="128"/>
                      <a:pt x="24" y="123"/>
                      <a:pt x="31" y="121"/>
                    </a:cubicBezTo>
                    <a:cubicBezTo>
                      <a:pt x="37" y="119"/>
                      <a:pt x="40" y="117"/>
                      <a:pt x="41" y="115"/>
                    </a:cubicBezTo>
                    <a:cubicBezTo>
                      <a:pt x="41" y="112"/>
                      <a:pt x="41" y="106"/>
                      <a:pt x="41" y="103"/>
                    </a:cubicBezTo>
                    <a:cubicBezTo>
                      <a:pt x="42" y="100"/>
                      <a:pt x="41" y="99"/>
                      <a:pt x="40" y="93"/>
                    </a:cubicBezTo>
                    <a:cubicBezTo>
                      <a:pt x="39" y="87"/>
                      <a:pt x="37" y="86"/>
                      <a:pt x="36" y="83"/>
                    </a:cubicBezTo>
                    <a:cubicBezTo>
                      <a:pt x="35" y="79"/>
                      <a:pt x="35" y="77"/>
                      <a:pt x="37" y="77"/>
                    </a:cubicBezTo>
                    <a:cubicBezTo>
                      <a:pt x="39" y="77"/>
                      <a:pt x="39" y="76"/>
                      <a:pt x="41" y="72"/>
                    </a:cubicBezTo>
                    <a:cubicBezTo>
                      <a:pt x="43" y="69"/>
                      <a:pt x="45" y="70"/>
                      <a:pt x="48" y="68"/>
                    </a:cubicBezTo>
                    <a:cubicBezTo>
                      <a:pt x="51" y="66"/>
                      <a:pt x="51" y="63"/>
                      <a:pt x="56" y="59"/>
                    </a:cubicBezTo>
                    <a:cubicBezTo>
                      <a:pt x="61" y="55"/>
                      <a:pt x="67" y="55"/>
                      <a:pt x="72" y="52"/>
                    </a:cubicBezTo>
                    <a:cubicBezTo>
                      <a:pt x="77" y="49"/>
                      <a:pt x="86" y="37"/>
                      <a:pt x="85" y="3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67" name="Freeform 168">
                <a:extLst>
                  <a:ext uri="{FF2B5EF4-FFF2-40B4-BE49-F238E27FC236}">
                    <a16:creationId xmlns:a16="http://schemas.microsoft.com/office/drawing/2014/main" id="{9E9FC834-BA4D-40C7-BCA1-9A8D3C45F8C6}"/>
                  </a:ext>
                </a:extLst>
              </p:cNvPr>
              <p:cNvSpPr>
                <a:spLocks/>
              </p:cNvSpPr>
              <p:nvPr/>
            </p:nvSpPr>
            <p:spPr bwMode="auto">
              <a:xfrm>
                <a:off x="5457992" y="4104855"/>
                <a:ext cx="200756" cy="203266"/>
              </a:xfrm>
              <a:custGeom>
                <a:avLst/>
                <a:gdLst>
                  <a:gd name="T0" fmla="*/ 81 w 87"/>
                  <a:gd name="T1" fmla="*/ 71 h 88"/>
                  <a:gd name="T2" fmla="*/ 78 w 87"/>
                  <a:gd name="T3" fmla="*/ 63 h 88"/>
                  <a:gd name="T4" fmla="*/ 77 w 87"/>
                  <a:gd name="T5" fmla="*/ 56 h 88"/>
                  <a:gd name="T6" fmla="*/ 79 w 87"/>
                  <a:gd name="T7" fmla="*/ 50 h 88"/>
                  <a:gd name="T8" fmla="*/ 75 w 87"/>
                  <a:gd name="T9" fmla="*/ 43 h 88"/>
                  <a:gd name="T10" fmla="*/ 78 w 87"/>
                  <a:gd name="T11" fmla="*/ 31 h 88"/>
                  <a:gd name="T12" fmla="*/ 65 w 87"/>
                  <a:gd name="T13" fmla="*/ 21 h 88"/>
                  <a:gd name="T14" fmla="*/ 65 w 87"/>
                  <a:gd name="T15" fmla="*/ 16 h 88"/>
                  <a:gd name="T16" fmla="*/ 35 w 87"/>
                  <a:gd name="T17" fmla="*/ 0 h 88"/>
                  <a:gd name="T18" fmla="*/ 31 w 87"/>
                  <a:gd name="T19" fmla="*/ 8 h 88"/>
                  <a:gd name="T20" fmla="*/ 31 w 87"/>
                  <a:gd name="T21" fmla="*/ 13 h 88"/>
                  <a:gd name="T22" fmla="*/ 18 w 87"/>
                  <a:gd name="T23" fmla="*/ 12 h 88"/>
                  <a:gd name="T24" fmla="*/ 18 w 87"/>
                  <a:gd name="T25" fmla="*/ 0 h 88"/>
                  <a:gd name="T26" fmla="*/ 12 w 87"/>
                  <a:gd name="T27" fmla="*/ 0 h 88"/>
                  <a:gd name="T28" fmla="*/ 8 w 87"/>
                  <a:gd name="T29" fmla="*/ 1 h 88"/>
                  <a:gd name="T30" fmla="*/ 9 w 87"/>
                  <a:gd name="T31" fmla="*/ 5 h 88"/>
                  <a:gd name="T32" fmla="*/ 10 w 87"/>
                  <a:gd name="T33" fmla="*/ 10 h 88"/>
                  <a:gd name="T34" fmla="*/ 7 w 87"/>
                  <a:gd name="T35" fmla="*/ 12 h 88"/>
                  <a:gd name="T36" fmla="*/ 7 w 87"/>
                  <a:gd name="T37" fmla="*/ 16 h 88"/>
                  <a:gd name="T38" fmla="*/ 10 w 87"/>
                  <a:gd name="T39" fmla="*/ 17 h 88"/>
                  <a:gd name="T40" fmla="*/ 3 w 87"/>
                  <a:gd name="T41" fmla="*/ 27 h 88"/>
                  <a:gd name="T42" fmla="*/ 0 w 87"/>
                  <a:gd name="T43" fmla="*/ 29 h 88"/>
                  <a:gd name="T44" fmla="*/ 4 w 87"/>
                  <a:gd name="T45" fmla="*/ 44 h 88"/>
                  <a:gd name="T46" fmla="*/ 9 w 87"/>
                  <a:gd name="T47" fmla="*/ 54 h 88"/>
                  <a:gd name="T48" fmla="*/ 11 w 87"/>
                  <a:gd name="T49" fmla="*/ 61 h 88"/>
                  <a:gd name="T50" fmla="*/ 6 w 87"/>
                  <a:gd name="T51" fmla="*/ 57 h 88"/>
                  <a:gd name="T52" fmla="*/ 6 w 87"/>
                  <a:gd name="T53" fmla="*/ 59 h 88"/>
                  <a:gd name="T54" fmla="*/ 5 w 87"/>
                  <a:gd name="T55" fmla="*/ 59 h 88"/>
                  <a:gd name="T56" fmla="*/ 11 w 87"/>
                  <a:gd name="T57" fmla="*/ 62 h 88"/>
                  <a:gd name="T58" fmla="*/ 19 w 87"/>
                  <a:gd name="T59" fmla="*/ 65 h 88"/>
                  <a:gd name="T60" fmla="*/ 29 w 87"/>
                  <a:gd name="T61" fmla="*/ 70 h 88"/>
                  <a:gd name="T62" fmla="*/ 29 w 87"/>
                  <a:gd name="T63" fmla="*/ 71 h 88"/>
                  <a:gd name="T64" fmla="*/ 35 w 87"/>
                  <a:gd name="T65" fmla="*/ 71 h 88"/>
                  <a:gd name="T66" fmla="*/ 36 w 87"/>
                  <a:gd name="T67" fmla="*/ 70 h 88"/>
                  <a:gd name="T68" fmla="*/ 42 w 87"/>
                  <a:gd name="T69" fmla="*/ 86 h 88"/>
                  <a:gd name="T70" fmla="*/ 46 w 87"/>
                  <a:gd name="T71" fmla="*/ 87 h 88"/>
                  <a:gd name="T72" fmla="*/ 51 w 87"/>
                  <a:gd name="T73" fmla="*/ 86 h 88"/>
                  <a:gd name="T74" fmla="*/ 54 w 87"/>
                  <a:gd name="T75" fmla="*/ 88 h 88"/>
                  <a:gd name="T76" fmla="*/ 61 w 87"/>
                  <a:gd name="T77" fmla="*/ 87 h 88"/>
                  <a:gd name="T78" fmla="*/ 65 w 87"/>
                  <a:gd name="T79" fmla="*/ 87 h 88"/>
                  <a:gd name="T80" fmla="*/ 68 w 87"/>
                  <a:gd name="T81" fmla="*/ 84 h 88"/>
                  <a:gd name="T82" fmla="*/ 73 w 87"/>
                  <a:gd name="T83" fmla="*/ 84 h 88"/>
                  <a:gd name="T84" fmla="*/ 78 w 87"/>
                  <a:gd name="T85" fmla="*/ 83 h 88"/>
                  <a:gd name="T86" fmla="*/ 87 w 87"/>
                  <a:gd name="T87" fmla="*/ 78 h 88"/>
                  <a:gd name="T88" fmla="*/ 81 w 87"/>
                  <a:gd name="T89"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 h="88">
                    <a:moveTo>
                      <a:pt x="81" y="71"/>
                    </a:moveTo>
                    <a:cubicBezTo>
                      <a:pt x="81" y="66"/>
                      <a:pt x="78" y="66"/>
                      <a:pt x="78" y="63"/>
                    </a:cubicBezTo>
                    <a:cubicBezTo>
                      <a:pt x="78" y="59"/>
                      <a:pt x="79" y="56"/>
                      <a:pt x="77" y="56"/>
                    </a:cubicBezTo>
                    <a:cubicBezTo>
                      <a:pt x="76" y="55"/>
                      <a:pt x="77" y="53"/>
                      <a:pt x="79" y="50"/>
                    </a:cubicBezTo>
                    <a:cubicBezTo>
                      <a:pt x="81" y="47"/>
                      <a:pt x="75" y="47"/>
                      <a:pt x="75" y="43"/>
                    </a:cubicBezTo>
                    <a:cubicBezTo>
                      <a:pt x="74" y="41"/>
                      <a:pt x="76" y="36"/>
                      <a:pt x="78" y="31"/>
                    </a:cubicBezTo>
                    <a:cubicBezTo>
                      <a:pt x="72" y="26"/>
                      <a:pt x="65" y="21"/>
                      <a:pt x="65" y="21"/>
                    </a:cubicBezTo>
                    <a:cubicBezTo>
                      <a:pt x="65" y="16"/>
                      <a:pt x="65" y="16"/>
                      <a:pt x="65" y="16"/>
                    </a:cubicBezTo>
                    <a:cubicBezTo>
                      <a:pt x="35" y="0"/>
                      <a:pt x="35" y="0"/>
                      <a:pt x="35" y="0"/>
                    </a:cubicBezTo>
                    <a:cubicBezTo>
                      <a:pt x="35" y="4"/>
                      <a:pt x="33" y="7"/>
                      <a:pt x="31" y="8"/>
                    </a:cubicBezTo>
                    <a:cubicBezTo>
                      <a:pt x="29" y="9"/>
                      <a:pt x="34" y="12"/>
                      <a:pt x="31" y="13"/>
                    </a:cubicBezTo>
                    <a:cubicBezTo>
                      <a:pt x="29" y="13"/>
                      <a:pt x="23" y="10"/>
                      <a:pt x="18" y="12"/>
                    </a:cubicBezTo>
                    <a:cubicBezTo>
                      <a:pt x="15" y="13"/>
                      <a:pt x="16" y="6"/>
                      <a:pt x="18" y="0"/>
                    </a:cubicBezTo>
                    <a:cubicBezTo>
                      <a:pt x="12" y="0"/>
                      <a:pt x="12" y="0"/>
                      <a:pt x="12" y="0"/>
                    </a:cubicBezTo>
                    <a:cubicBezTo>
                      <a:pt x="12" y="0"/>
                      <a:pt x="10" y="1"/>
                      <a:pt x="8" y="1"/>
                    </a:cubicBezTo>
                    <a:cubicBezTo>
                      <a:pt x="9" y="5"/>
                      <a:pt x="9" y="5"/>
                      <a:pt x="9" y="5"/>
                    </a:cubicBezTo>
                    <a:cubicBezTo>
                      <a:pt x="9" y="5"/>
                      <a:pt x="11" y="8"/>
                      <a:pt x="10" y="10"/>
                    </a:cubicBezTo>
                    <a:cubicBezTo>
                      <a:pt x="10" y="11"/>
                      <a:pt x="9" y="11"/>
                      <a:pt x="7" y="12"/>
                    </a:cubicBezTo>
                    <a:cubicBezTo>
                      <a:pt x="8" y="14"/>
                      <a:pt x="7" y="16"/>
                      <a:pt x="7" y="16"/>
                    </a:cubicBezTo>
                    <a:cubicBezTo>
                      <a:pt x="10" y="17"/>
                      <a:pt x="10" y="17"/>
                      <a:pt x="10" y="17"/>
                    </a:cubicBezTo>
                    <a:cubicBezTo>
                      <a:pt x="10" y="17"/>
                      <a:pt x="5" y="26"/>
                      <a:pt x="3" y="27"/>
                    </a:cubicBezTo>
                    <a:cubicBezTo>
                      <a:pt x="2" y="27"/>
                      <a:pt x="1" y="28"/>
                      <a:pt x="0" y="29"/>
                    </a:cubicBezTo>
                    <a:cubicBezTo>
                      <a:pt x="1" y="35"/>
                      <a:pt x="2" y="42"/>
                      <a:pt x="4" y="44"/>
                    </a:cubicBezTo>
                    <a:cubicBezTo>
                      <a:pt x="9" y="48"/>
                      <a:pt x="8" y="52"/>
                      <a:pt x="9" y="54"/>
                    </a:cubicBezTo>
                    <a:cubicBezTo>
                      <a:pt x="10" y="57"/>
                      <a:pt x="13" y="60"/>
                      <a:pt x="11" y="61"/>
                    </a:cubicBezTo>
                    <a:cubicBezTo>
                      <a:pt x="9" y="62"/>
                      <a:pt x="8" y="60"/>
                      <a:pt x="6" y="57"/>
                    </a:cubicBezTo>
                    <a:cubicBezTo>
                      <a:pt x="6" y="58"/>
                      <a:pt x="6" y="58"/>
                      <a:pt x="6" y="59"/>
                    </a:cubicBezTo>
                    <a:cubicBezTo>
                      <a:pt x="6" y="59"/>
                      <a:pt x="5" y="59"/>
                      <a:pt x="5" y="59"/>
                    </a:cubicBezTo>
                    <a:cubicBezTo>
                      <a:pt x="8" y="61"/>
                      <a:pt x="10" y="62"/>
                      <a:pt x="11" y="62"/>
                    </a:cubicBezTo>
                    <a:cubicBezTo>
                      <a:pt x="13" y="62"/>
                      <a:pt x="17" y="65"/>
                      <a:pt x="19" y="65"/>
                    </a:cubicBezTo>
                    <a:cubicBezTo>
                      <a:pt x="21" y="66"/>
                      <a:pt x="28" y="69"/>
                      <a:pt x="29" y="70"/>
                    </a:cubicBezTo>
                    <a:cubicBezTo>
                      <a:pt x="29" y="70"/>
                      <a:pt x="29" y="70"/>
                      <a:pt x="29" y="71"/>
                    </a:cubicBezTo>
                    <a:cubicBezTo>
                      <a:pt x="31" y="70"/>
                      <a:pt x="33" y="70"/>
                      <a:pt x="35" y="71"/>
                    </a:cubicBezTo>
                    <a:cubicBezTo>
                      <a:pt x="35" y="70"/>
                      <a:pt x="35" y="70"/>
                      <a:pt x="36" y="70"/>
                    </a:cubicBezTo>
                    <a:cubicBezTo>
                      <a:pt x="39" y="70"/>
                      <a:pt x="42" y="80"/>
                      <a:pt x="42" y="86"/>
                    </a:cubicBezTo>
                    <a:cubicBezTo>
                      <a:pt x="43" y="87"/>
                      <a:pt x="46" y="87"/>
                      <a:pt x="46" y="87"/>
                    </a:cubicBezTo>
                    <a:cubicBezTo>
                      <a:pt x="48" y="87"/>
                      <a:pt x="49" y="85"/>
                      <a:pt x="51" y="86"/>
                    </a:cubicBezTo>
                    <a:cubicBezTo>
                      <a:pt x="53" y="87"/>
                      <a:pt x="52" y="88"/>
                      <a:pt x="54" y="88"/>
                    </a:cubicBezTo>
                    <a:cubicBezTo>
                      <a:pt x="56" y="88"/>
                      <a:pt x="59" y="87"/>
                      <a:pt x="61" y="87"/>
                    </a:cubicBezTo>
                    <a:cubicBezTo>
                      <a:pt x="62" y="88"/>
                      <a:pt x="65" y="88"/>
                      <a:pt x="65" y="87"/>
                    </a:cubicBezTo>
                    <a:cubicBezTo>
                      <a:pt x="66" y="85"/>
                      <a:pt x="66" y="83"/>
                      <a:pt x="68" y="84"/>
                    </a:cubicBezTo>
                    <a:cubicBezTo>
                      <a:pt x="70" y="84"/>
                      <a:pt x="71" y="86"/>
                      <a:pt x="73" y="84"/>
                    </a:cubicBezTo>
                    <a:cubicBezTo>
                      <a:pt x="75" y="82"/>
                      <a:pt x="78" y="84"/>
                      <a:pt x="78" y="83"/>
                    </a:cubicBezTo>
                    <a:cubicBezTo>
                      <a:pt x="79" y="82"/>
                      <a:pt x="83" y="80"/>
                      <a:pt x="87" y="78"/>
                    </a:cubicBezTo>
                    <a:cubicBezTo>
                      <a:pt x="87" y="73"/>
                      <a:pt x="82" y="75"/>
                      <a:pt x="81" y="7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68" name="Freeform 169">
                <a:extLst>
                  <a:ext uri="{FF2B5EF4-FFF2-40B4-BE49-F238E27FC236}">
                    <a16:creationId xmlns:a16="http://schemas.microsoft.com/office/drawing/2014/main" id="{F72D6D50-6040-4419-B895-D2118825D5F5}"/>
                  </a:ext>
                </a:extLst>
              </p:cNvPr>
              <p:cNvSpPr>
                <a:spLocks/>
              </p:cNvSpPr>
              <p:nvPr/>
            </p:nvSpPr>
            <p:spPr bwMode="auto">
              <a:xfrm>
                <a:off x="5515709" y="4266714"/>
                <a:ext cx="61482" cy="144293"/>
              </a:xfrm>
              <a:custGeom>
                <a:avLst/>
                <a:gdLst>
                  <a:gd name="T0" fmla="*/ 25 w 27"/>
                  <a:gd name="T1" fmla="*/ 41 h 63"/>
                  <a:gd name="T2" fmla="*/ 20 w 27"/>
                  <a:gd name="T3" fmla="*/ 36 h 63"/>
                  <a:gd name="T4" fmla="*/ 20 w 27"/>
                  <a:gd name="T5" fmla="*/ 38 h 63"/>
                  <a:gd name="T6" fmla="*/ 11 w 27"/>
                  <a:gd name="T7" fmla="*/ 25 h 63"/>
                  <a:gd name="T8" fmla="*/ 12 w 27"/>
                  <a:gd name="T9" fmla="*/ 11 h 63"/>
                  <a:gd name="T10" fmla="*/ 10 w 27"/>
                  <a:gd name="T11" fmla="*/ 1 h 63"/>
                  <a:gd name="T12" fmla="*/ 4 w 27"/>
                  <a:gd name="T13" fmla="*/ 1 h 63"/>
                  <a:gd name="T14" fmla="*/ 8 w 27"/>
                  <a:gd name="T15" fmla="*/ 8 h 63"/>
                  <a:gd name="T16" fmla="*/ 5 w 27"/>
                  <a:gd name="T17" fmla="*/ 10 h 63"/>
                  <a:gd name="T18" fmla="*/ 5 w 27"/>
                  <a:gd name="T19" fmla="*/ 23 h 63"/>
                  <a:gd name="T20" fmla="*/ 2 w 27"/>
                  <a:gd name="T21" fmla="*/ 25 h 63"/>
                  <a:gd name="T22" fmla="*/ 1 w 27"/>
                  <a:gd name="T23" fmla="*/ 33 h 63"/>
                  <a:gd name="T24" fmla="*/ 2 w 27"/>
                  <a:gd name="T25" fmla="*/ 37 h 63"/>
                  <a:gd name="T26" fmla="*/ 2 w 27"/>
                  <a:gd name="T27" fmla="*/ 37 h 63"/>
                  <a:gd name="T28" fmla="*/ 8 w 27"/>
                  <a:gd name="T29" fmla="*/ 40 h 63"/>
                  <a:gd name="T30" fmla="*/ 14 w 27"/>
                  <a:gd name="T31" fmla="*/ 41 h 63"/>
                  <a:gd name="T32" fmla="*/ 12 w 27"/>
                  <a:gd name="T33" fmla="*/ 52 h 63"/>
                  <a:gd name="T34" fmla="*/ 20 w 27"/>
                  <a:gd name="T35" fmla="*/ 62 h 63"/>
                  <a:gd name="T36" fmla="*/ 20 w 27"/>
                  <a:gd name="T37" fmla="*/ 54 h 63"/>
                  <a:gd name="T38" fmla="*/ 25 w 27"/>
                  <a:gd name="T39" fmla="*/ 49 h 63"/>
                  <a:gd name="T40" fmla="*/ 25 w 27"/>
                  <a:gd name="T41"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63">
                    <a:moveTo>
                      <a:pt x="25" y="41"/>
                    </a:moveTo>
                    <a:cubicBezTo>
                      <a:pt x="24" y="40"/>
                      <a:pt x="22" y="38"/>
                      <a:pt x="20" y="36"/>
                    </a:cubicBezTo>
                    <a:cubicBezTo>
                      <a:pt x="20" y="37"/>
                      <a:pt x="20" y="37"/>
                      <a:pt x="20" y="38"/>
                    </a:cubicBezTo>
                    <a:cubicBezTo>
                      <a:pt x="17" y="41"/>
                      <a:pt x="12" y="31"/>
                      <a:pt x="11" y="25"/>
                    </a:cubicBezTo>
                    <a:cubicBezTo>
                      <a:pt x="10" y="19"/>
                      <a:pt x="14" y="17"/>
                      <a:pt x="12" y="11"/>
                    </a:cubicBezTo>
                    <a:cubicBezTo>
                      <a:pt x="10" y="6"/>
                      <a:pt x="8" y="2"/>
                      <a:pt x="10" y="1"/>
                    </a:cubicBezTo>
                    <a:cubicBezTo>
                      <a:pt x="8" y="0"/>
                      <a:pt x="6" y="0"/>
                      <a:pt x="4" y="1"/>
                    </a:cubicBezTo>
                    <a:cubicBezTo>
                      <a:pt x="6" y="3"/>
                      <a:pt x="8" y="7"/>
                      <a:pt x="8" y="8"/>
                    </a:cubicBezTo>
                    <a:cubicBezTo>
                      <a:pt x="8" y="10"/>
                      <a:pt x="6" y="8"/>
                      <a:pt x="5" y="10"/>
                    </a:cubicBezTo>
                    <a:cubicBezTo>
                      <a:pt x="4" y="12"/>
                      <a:pt x="3" y="22"/>
                      <a:pt x="5" y="23"/>
                    </a:cubicBezTo>
                    <a:cubicBezTo>
                      <a:pt x="7" y="25"/>
                      <a:pt x="2" y="24"/>
                      <a:pt x="2" y="25"/>
                    </a:cubicBezTo>
                    <a:cubicBezTo>
                      <a:pt x="2" y="27"/>
                      <a:pt x="1" y="33"/>
                      <a:pt x="1" y="33"/>
                    </a:cubicBezTo>
                    <a:cubicBezTo>
                      <a:pt x="0" y="33"/>
                      <a:pt x="1" y="35"/>
                      <a:pt x="2" y="37"/>
                    </a:cubicBezTo>
                    <a:cubicBezTo>
                      <a:pt x="2" y="37"/>
                      <a:pt x="2" y="37"/>
                      <a:pt x="2" y="37"/>
                    </a:cubicBezTo>
                    <a:cubicBezTo>
                      <a:pt x="3" y="37"/>
                      <a:pt x="6" y="41"/>
                      <a:pt x="8" y="40"/>
                    </a:cubicBezTo>
                    <a:cubicBezTo>
                      <a:pt x="9" y="40"/>
                      <a:pt x="13" y="38"/>
                      <a:pt x="14" y="41"/>
                    </a:cubicBezTo>
                    <a:cubicBezTo>
                      <a:pt x="15" y="45"/>
                      <a:pt x="12" y="50"/>
                      <a:pt x="12" y="52"/>
                    </a:cubicBezTo>
                    <a:cubicBezTo>
                      <a:pt x="13" y="53"/>
                      <a:pt x="19" y="63"/>
                      <a:pt x="20" y="62"/>
                    </a:cubicBezTo>
                    <a:cubicBezTo>
                      <a:pt x="20" y="60"/>
                      <a:pt x="18" y="56"/>
                      <a:pt x="20" y="54"/>
                    </a:cubicBezTo>
                    <a:cubicBezTo>
                      <a:pt x="23" y="52"/>
                      <a:pt x="25" y="55"/>
                      <a:pt x="25" y="49"/>
                    </a:cubicBezTo>
                    <a:cubicBezTo>
                      <a:pt x="25" y="43"/>
                      <a:pt x="27" y="44"/>
                      <a:pt x="25" y="4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69" name="Freeform 170">
                <a:extLst>
                  <a:ext uri="{FF2B5EF4-FFF2-40B4-BE49-F238E27FC236}">
                    <a16:creationId xmlns:a16="http://schemas.microsoft.com/office/drawing/2014/main" id="{B66750E4-EDC1-40DF-9A9D-1FC19EA15778}"/>
                  </a:ext>
                </a:extLst>
              </p:cNvPr>
              <p:cNvSpPr>
                <a:spLocks/>
              </p:cNvSpPr>
              <p:nvPr/>
            </p:nvSpPr>
            <p:spPr bwMode="auto">
              <a:xfrm>
                <a:off x="6174440" y="3276736"/>
                <a:ext cx="143039" cy="97869"/>
              </a:xfrm>
              <a:custGeom>
                <a:avLst/>
                <a:gdLst>
                  <a:gd name="T0" fmla="*/ 50 w 62"/>
                  <a:gd name="T1" fmla="*/ 34 h 42"/>
                  <a:gd name="T2" fmla="*/ 53 w 62"/>
                  <a:gd name="T3" fmla="*/ 36 h 42"/>
                  <a:gd name="T4" fmla="*/ 59 w 62"/>
                  <a:gd name="T5" fmla="*/ 38 h 42"/>
                  <a:gd name="T6" fmla="*/ 62 w 62"/>
                  <a:gd name="T7" fmla="*/ 38 h 42"/>
                  <a:gd name="T8" fmla="*/ 60 w 62"/>
                  <a:gd name="T9" fmla="*/ 27 h 42"/>
                  <a:gd name="T10" fmla="*/ 52 w 62"/>
                  <a:gd name="T11" fmla="*/ 22 h 42"/>
                  <a:gd name="T12" fmla="*/ 51 w 62"/>
                  <a:gd name="T13" fmla="*/ 15 h 42"/>
                  <a:gd name="T14" fmla="*/ 40 w 62"/>
                  <a:gd name="T15" fmla="*/ 16 h 42"/>
                  <a:gd name="T16" fmla="*/ 34 w 62"/>
                  <a:gd name="T17" fmla="*/ 14 h 42"/>
                  <a:gd name="T18" fmla="*/ 26 w 62"/>
                  <a:gd name="T19" fmla="*/ 14 h 42"/>
                  <a:gd name="T20" fmla="*/ 15 w 62"/>
                  <a:gd name="T21" fmla="*/ 13 h 42"/>
                  <a:gd name="T22" fmla="*/ 21 w 62"/>
                  <a:gd name="T23" fmla="*/ 8 h 42"/>
                  <a:gd name="T24" fmla="*/ 23 w 62"/>
                  <a:gd name="T25" fmla="*/ 8 h 42"/>
                  <a:gd name="T26" fmla="*/ 26 w 62"/>
                  <a:gd name="T27" fmla="*/ 2 h 42"/>
                  <a:gd name="T28" fmla="*/ 20 w 62"/>
                  <a:gd name="T29" fmla="*/ 3 h 42"/>
                  <a:gd name="T30" fmla="*/ 14 w 62"/>
                  <a:gd name="T31" fmla="*/ 4 h 42"/>
                  <a:gd name="T32" fmla="*/ 10 w 62"/>
                  <a:gd name="T33" fmla="*/ 9 h 42"/>
                  <a:gd name="T34" fmla="*/ 8 w 62"/>
                  <a:gd name="T35" fmla="*/ 13 h 42"/>
                  <a:gd name="T36" fmla="*/ 0 w 62"/>
                  <a:gd name="T37" fmla="*/ 16 h 42"/>
                  <a:gd name="T38" fmla="*/ 5 w 62"/>
                  <a:gd name="T39" fmla="*/ 22 h 42"/>
                  <a:gd name="T40" fmla="*/ 6 w 62"/>
                  <a:gd name="T41" fmla="*/ 29 h 42"/>
                  <a:gd name="T42" fmla="*/ 3 w 62"/>
                  <a:gd name="T43" fmla="*/ 38 h 42"/>
                  <a:gd name="T44" fmla="*/ 7 w 62"/>
                  <a:gd name="T45" fmla="*/ 38 h 42"/>
                  <a:gd name="T46" fmla="*/ 15 w 62"/>
                  <a:gd name="T47" fmla="*/ 36 h 42"/>
                  <a:gd name="T48" fmla="*/ 23 w 62"/>
                  <a:gd name="T49" fmla="*/ 32 h 42"/>
                  <a:gd name="T50" fmla="*/ 30 w 62"/>
                  <a:gd name="T51" fmla="*/ 25 h 42"/>
                  <a:gd name="T52" fmla="*/ 33 w 62"/>
                  <a:gd name="T53" fmla="*/ 32 h 42"/>
                  <a:gd name="T54" fmla="*/ 33 w 62"/>
                  <a:gd name="T55" fmla="*/ 41 h 42"/>
                  <a:gd name="T56" fmla="*/ 37 w 62"/>
                  <a:gd name="T57" fmla="*/ 41 h 42"/>
                  <a:gd name="T58" fmla="*/ 41 w 62"/>
                  <a:gd name="T59" fmla="*/ 40 h 42"/>
                  <a:gd name="T60" fmla="*/ 50 w 62"/>
                  <a:gd name="T6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2" h="42">
                    <a:moveTo>
                      <a:pt x="50" y="34"/>
                    </a:moveTo>
                    <a:cubicBezTo>
                      <a:pt x="52" y="35"/>
                      <a:pt x="52" y="37"/>
                      <a:pt x="53" y="36"/>
                    </a:cubicBezTo>
                    <a:cubicBezTo>
                      <a:pt x="55" y="36"/>
                      <a:pt x="58" y="37"/>
                      <a:pt x="59" y="38"/>
                    </a:cubicBezTo>
                    <a:cubicBezTo>
                      <a:pt x="60" y="38"/>
                      <a:pt x="62" y="38"/>
                      <a:pt x="62" y="38"/>
                    </a:cubicBezTo>
                    <a:cubicBezTo>
                      <a:pt x="62" y="38"/>
                      <a:pt x="60" y="29"/>
                      <a:pt x="60" y="27"/>
                    </a:cubicBezTo>
                    <a:cubicBezTo>
                      <a:pt x="60" y="24"/>
                      <a:pt x="52" y="22"/>
                      <a:pt x="52" y="22"/>
                    </a:cubicBezTo>
                    <a:cubicBezTo>
                      <a:pt x="51" y="15"/>
                      <a:pt x="51" y="15"/>
                      <a:pt x="51" y="15"/>
                    </a:cubicBezTo>
                    <a:cubicBezTo>
                      <a:pt x="51" y="15"/>
                      <a:pt x="42" y="16"/>
                      <a:pt x="40" y="16"/>
                    </a:cubicBezTo>
                    <a:cubicBezTo>
                      <a:pt x="39" y="15"/>
                      <a:pt x="35" y="16"/>
                      <a:pt x="34" y="14"/>
                    </a:cubicBezTo>
                    <a:cubicBezTo>
                      <a:pt x="32" y="12"/>
                      <a:pt x="29" y="16"/>
                      <a:pt x="26" y="14"/>
                    </a:cubicBezTo>
                    <a:cubicBezTo>
                      <a:pt x="23" y="12"/>
                      <a:pt x="15" y="15"/>
                      <a:pt x="15" y="13"/>
                    </a:cubicBezTo>
                    <a:cubicBezTo>
                      <a:pt x="15" y="11"/>
                      <a:pt x="18" y="8"/>
                      <a:pt x="21" y="8"/>
                    </a:cubicBezTo>
                    <a:cubicBezTo>
                      <a:pt x="21" y="8"/>
                      <a:pt x="22" y="8"/>
                      <a:pt x="23" y="8"/>
                    </a:cubicBezTo>
                    <a:cubicBezTo>
                      <a:pt x="24" y="7"/>
                      <a:pt x="26" y="3"/>
                      <a:pt x="26" y="2"/>
                    </a:cubicBezTo>
                    <a:cubicBezTo>
                      <a:pt x="25" y="0"/>
                      <a:pt x="22" y="1"/>
                      <a:pt x="20" y="3"/>
                    </a:cubicBezTo>
                    <a:cubicBezTo>
                      <a:pt x="19" y="4"/>
                      <a:pt x="15" y="2"/>
                      <a:pt x="14" y="4"/>
                    </a:cubicBezTo>
                    <a:cubicBezTo>
                      <a:pt x="14" y="6"/>
                      <a:pt x="13" y="9"/>
                      <a:pt x="10" y="9"/>
                    </a:cubicBezTo>
                    <a:cubicBezTo>
                      <a:pt x="8" y="9"/>
                      <a:pt x="10" y="12"/>
                      <a:pt x="8" y="13"/>
                    </a:cubicBezTo>
                    <a:cubicBezTo>
                      <a:pt x="6" y="14"/>
                      <a:pt x="1" y="14"/>
                      <a:pt x="0" y="16"/>
                    </a:cubicBezTo>
                    <a:cubicBezTo>
                      <a:pt x="0" y="18"/>
                      <a:pt x="6" y="20"/>
                      <a:pt x="5" y="22"/>
                    </a:cubicBezTo>
                    <a:cubicBezTo>
                      <a:pt x="5" y="25"/>
                      <a:pt x="8" y="28"/>
                      <a:pt x="6" y="29"/>
                    </a:cubicBezTo>
                    <a:cubicBezTo>
                      <a:pt x="4" y="31"/>
                      <a:pt x="3" y="33"/>
                      <a:pt x="3" y="38"/>
                    </a:cubicBezTo>
                    <a:cubicBezTo>
                      <a:pt x="4" y="39"/>
                      <a:pt x="6" y="40"/>
                      <a:pt x="7" y="38"/>
                    </a:cubicBezTo>
                    <a:cubicBezTo>
                      <a:pt x="8" y="36"/>
                      <a:pt x="15" y="38"/>
                      <a:pt x="15" y="36"/>
                    </a:cubicBezTo>
                    <a:cubicBezTo>
                      <a:pt x="15" y="34"/>
                      <a:pt x="23" y="34"/>
                      <a:pt x="23" y="32"/>
                    </a:cubicBezTo>
                    <a:cubicBezTo>
                      <a:pt x="23" y="30"/>
                      <a:pt x="27" y="25"/>
                      <a:pt x="30" y="25"/>
                    </a:cubicBezTo>
                    <a:cubicBezTo>
                      <a:pt x="33" y="25"/>
                      <a:pt x="30" y="30"/>
                      <a:pt x="33" y="32"/>
                    </a:cubicBezTo>
                    <a:cubicBezTo>
                      <a:pt x="36" y="33"/>
                      <a:pt x="31" y="39"/>
                      <a:pt x="33" y="41"/>
                    </a:cubicBezTo>
                    <a:cubicBezTo>
                      <a:pt x="34" y="42"/>
                      <a:pt x="35" y="42"/>
                      <a:pt x="37" y="41"/>
                    </a:cubicBezTo>
                    <a:cubicBezTo>
                      <a:pt x="38" y="41"/>
                      <a:pt x="40" y="40"/>
                      <a:pt x="41" y="40"/>
                    </a:cubicBezTo>
                    <a:cubicBezTo>
                      <a:pt x="45" y="37"/>
                      <a:pt x="49" y="33"/>
                      <a:pt x="50" y="3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70" name="Freeform 171">
                <a:extLst>
                  <a:ext uri="{FF2B5EF4-FFF2-40B4-BE49-F238E27FC236}">
                    <a16:creationId xmlns:a16="http://schemas.microsoft.com/office/drawing/2014/main" id="{0164B8D6-87C3-4035-A187-B339C5CB0281}"/>
                  </a:ext>
                </a:extLst>
              </p:cNvPr>
              <p:cNvSpPr>
                <a:spLocks/>
              </p:cNvSpPr>
              <p:nvPr/>
            </p:nvSpPr>
            <p:spPr bwMode="auto">
              <a:xfrm>
                <a:off x="3456704" y="3601710"/>
                <a:ext cx="16311" cy="35132"/>
              </a:xfrm>
              <a:custGeom>
                <a:avLst/>
                <a:gdLst>
                  <a:gd name="T0" fmla="*/ 6 w 7"/>
                  <a:gd name="T1" fmla="*/ 14 h 15"/>
                  <a:gd name="T2" fmla="*/ 3 w 7"/>
                  <a:gd name="T3" fmla="*/ 11 h 15"/>
                  <a:gd name="T4" fmla="*/ 0 w 7"/>
                  <a:gd name="T5" fmla="*/ 6 h 15"/>
                  <a:gd name="T6" fmla="*/ 3 w 7"/>
                  <a:gd name="T7" fmla="*/ 3 h 15"/>
                  <a:gd name="T8" fmla="*/ 4 w 7"/>
                  <a:gd name="T9" fmla="*/ 9 h 15"/>
                  <a:gd name="T10" fmla="*/ 6 w 7"/>
                  <a:gd name="T11" fmla="*/ 14 h 15"/>
                </a:gdLst>
                <a:ahLst/>
                <a:cxnLst>
                  <a:cxn ang="0">
                    <a:pos x="T0" y="T1"/>
                  </a:cxn>
                  <a:cxn ang="0">
                    <a:pos x="T2" y="T3"/>
                  </a:cxn>
                  <a:cxn ang="0">
                    <a:pos x="T4" y="T5"/>
                  </a:cxn>
                  <a:cxn ang="0">
                    <a:pos x="T6" y="T7"/>
                  </a:cxn>
                  <a:cxn ang="0">
                    <a:pos x="T8" y="T9"/>
                  </a:cxn>
                  <a:cxn ang="0">
                    <a:pos x="T10" y="T11"/>
                  </a:cxn>
                </a:cxnLst>
                <a:rect l="0" t="0" r="r" b="b"/>
                <a:pathLst>
                  <a:path w="7" h="15">
                    <a:moveTo>
                      <a:pt x="6" y="14"/>
                    </a:moveTo>
                    <a:cubicBezTo>
                      <a:pt x="6" y="15"/>
                      <a:pt x="3" y="13"/>
                      <a:pt x="3" y="11"/>
                    </a:cubicBezTo>
                    <a:cubicBezTo>
                      <a:pt x="3" y="9"/>
                      <a:pt x="0" y="9"/>
                      <a:pt x="0" y="6"/>
                    </a:cubicBezTo>
                    <a:cubicBezTo>
                      <a:pt x="0" y="2"/>
                      <a:pt x="2" y="0"/>
                      <a:pt x="3" y="3"/>
                    </a:cubicBezTo>
                    <a:cubicBezTo>
                      <a:pt x="5" y="6"/>
                      <a:pt x="4" y="8"/>
                      <a:pt x="4" y="9"/>
                    </a:cubicBezTo>
                    <a:cubicBezTo>
                      <a:pt x="4" y="11"/>
                      <a:pt x="7" y="12"/>
                      <a:pt x="6" y="14"/>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71" name="Freeform 172">
                <a:extLst>
                  <a:ext uri="{FF2B5EF4-FFF2-40B4-BE49-F238E27FC236}">
                    <a16:creationId xmlns:a16="http://schemas.microsoft.com/office/drawing/2014/main" id="{6B4015FF-BF2A-4F46-AB18-CAD2C2835941}"/>
                  </a:ext>
                </a:extLst>
              </p:cNvPr>
              <p:cNvSpPr>
                <a:spLocks/>
              </p:cNvSpPr>
              <p:nvPr/>
            </p:nvSpPr>
            <p:spPr bwMode="auto">
              <a:xfrm>
                <a:off x="3762857" y="3884023"/>
                <a:ext cx="23840" cy="17566"/>
              </a:xfrm>
              <a:custGeom>
                <a:avLst/>
                <a:gdLst>
                  <a:gd name="T0" fmla="*/ 2 w 10"/>
                  <a:gd name="T1" fmla="*/ 7 h 8"/>
                  <a:gd name="T2" fmla="*/ 2 w 10"/>
                  <a:gd name="T3" fmla="*/ 4 h 8"/>
                  <a:gd name="T4" fmla="*/ 7 w 10"/>
                  <a:gd name="T5" fmla="*/ 2 h 8"/>
                  <a:gd name="T6" fmla="*/ 8 w 10"/>
                  <a:gd name="T7" fmla="*/ 7 h 8"/>
                  <a:gd name="T8" fmla="*/ 2 w 10"/>
                  <a:gd name="T9" fmla="*/ 7 h 8"/>
                </a:gdLst>
                <a:ahLst/>
                <a:cxnLst>
                  <a:cxn ang="0">
                    <a:pos x="T0" y="T1"/>
                  </a:cxn>
                  <a:cxn ang="0">
                    <a:pos x="T2" y="T3"/>
                  </a:cxn>
                  <a:cxn ang="0">
                    <a:pos x="T4" y="T5"/>
                  </a:cxn>
                  <a:cxn ang="0">
                    <a:pos x="T6" y="T7"/>
                  </a:cxn>
                  <a:cxn ang="0">
                    <a:pos x="T8" y="T9"/>
                  </a:cxn>
                </a:cxnLst>
                <a:rect l="0" t="0" r="r" b="b"/>
                <a:pathLst>
                  <a:path w="10" h="8">
                    <a:moveTo>
                      <a:pt x="2" y="7"/>
                    </a:moveTo>
                    <a:cubicBezTo>
                      <a:pt x="1" y="6"/>
                      <a:pt x="3" y="4"/>
                      <a:pt x="2" y="4"/>
                    </a:cubicBezTo>
                    <a:cubicBezTo>
                      <a:pt x="0" y="3"/>
                      <a:pt x="6" y="0"/>
                      <a:pt x="7" y="2"/>
                    </a:cubicBezTo>
                    <a:cubicBezTo>
                      <a:pt x="9" y="4"/>
                      <a:pt x="10" y="6"/>
                      <a:pt x="8" y="7"/>
                    </a:cubicBezTo>
                    <a:cubicBezTo>
                      <a:pt x="6" y="7"/>
                      <a:pt x="3" y="8"/>
                      <a:pt x="2" y="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72" name="Freeform 173">
                <a:extLst>
                  <a:ext uri="{FF2B5EF4-FFF2-40B4-BE49-F238E27FC236}">
                    <a16:creationId xmlns:a16="http://schemas.microsoft.com/office/drawing/2014/main" id="{8365C8BD-71AA-4763-8DA0-E3ECD91AF532}"/>
                  </a:ext>
                </a:extLst>
              </p:cNvPr>
              <p:cNvSpPr>
                <a:spLocks/>
              </p:cNvSpPr>
              <p:nvPr/>
            </p:nvSpPr>
            <p:spPr bwMode="auto">
              <a:xfrm>
                <a:off x="5717720" y="3267953"/>
                <a:ext cx="62736" cy="52698"/>
              </a:xfrm>
              <a:custGeom>
                <a:avLst/>
                <a:gdLst>
                  <a:gd name="T0" fmla="*/ 25 w 27"/>
                  <a:gd name="T1" fmla="*/ 18 h 23"/>
                  <a:gd name="T2" fmla="*/ 20 w 27"/>
                  <a:gd name="T3" fmla="*/ 12 h 23"/>
                  <a:gd name="T4" fmla="*/ 17 w 27"/>
                  <a:gd name="T5" fmla="*/ 6 h 23"/>
                  <a:gd name="T6" fmla="*/ 15 w 27"/>
                  <a:gd name="T7" fmla="*/ 1 h 23"/>
                  <a:gd name="T8" fmla="*/ 8 w 27"/>
                  <a:gd name="T9" fmla="*/ 1 h 23"/>
                  <a:gd name="T10" fmla="*/ 0 w 27"/>
                  <a:gd name="T11" fmla="*/ 2 h 23"/>
                  <a:gd name="T12" fmla="*/ 2 w 27"/>
                  <a:gd name="T13" fmla="*/ 9 h 23"/>
                  <a:gd name="T14" fmla="*/ 8 w 27"/>
                  <a:gd name="T15" fmla="*/ 11 h 23"/>
                  <a:gd name="T16" fmla="*/ 9 w 27"/>
                  <a:gd name="T17" fmla="*/ 14 h 23"/>
                  <a:gd name="T18" fmla="*/ 10 w 27"/>
                  <a:gd name="T19" fmla="*/ 14 h 23"/>
                  <a:gd name="T20" fmla="*/ 12 w 27"/>
                  <a:gd name="T21" fmla="*/ 16 h 23"/>
                  <a:gd name="T22" fmla="*/ 16 w 27"/>
                  <a:gd name="T23" fmla="*/ 18 h 23"/>
                  <a:gd name="T24" fmla="*/ 20 w 27"/>
                  <a:gd name="T25" fmla="*/ 19 h 23"/>
                  <a:gd name="T26" fmla="*/ 22 w 27"/>
                  <a:gd name="T27" fmla="*/ 23 h 23"/>
                  <a:gd name="T28" fmla="*/ 27 w 27"/>
                  <a:gd name="T29" fmla="*/ 22 h 23"/>
                  <a:gd name="T30" fmla="*/ 25 w 27"/>
                  <a:gd name="T31"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3">
                    <a:moveTo>
                      <a:pt x="25" y="18"/>
                    </a:moveTo>
                    <a:cubicBezTo>
                      <a:pt x="25" y="16"/>
                      <a:pt x="20" y="15"/>
                      <a:pt x="20" y="12"/>
                    </a:cubicBezTo>
                    <a:cubicBezTo>
                      <a:pt x="20" y="10"/>
                      <a:pt x="17" y="8"/>
                      <a:pt x="17" y="6"/>
                    </a:cubicBezTo>
                    <a:cubicBezTo>
                      <a:pt x="18" y="5"/>
                      <a:pt x="16" y="3"/>
                      <a:pt x="15" y="1"/>
                    </a:cubicBezTo>
                    <a:cubicBezTo>
                      <a:pt x="13" y="1"/>
                      <a:pt x="10" y="0"/>
                      <a:pt x="8" y="1"/>
                    </a:cubicBezTo>
                    <a:cubicBezTo>
                      <a:pt x="5" y="1"/>
                      <a:pt x="3" y="2"/>
                      <a:pt x="0" y="2"/>
                    </a:cubicBezTo>
                    <a:cubicBezTo>
                      <a:pt x="1" y="5"/>
                      <a:pt x="0" y="5"/>
                      <a:pt x="2" y="9"/>
                    </a:cubicBezTo>
                    <a:cubicBezTo>
                      <a:pt x="3" y="12"/>
                      <a:pt x="7" y="10"/>
                      <a:pt x="8" y="11"/>
                    </a:cubicBezTo>
                    <a:cubicBezTo>
                      <a:pt x="8" y="12"/>
                      <a:pt x="9" y="13"/>
                      <a:pt x="9" y="14"/>
                    </a:cubicBezTo>
                    <a:cubicBezTo>
                      <a:pt x="9" y="14"/>
                      <a:pt x="10" y="14"/>
                      <a:pt x="10" y="14"/>
                    </a:cubicBezTo>
                    <a:cubicBezTo>
                      <a:pt x="11" y="14"/>
                      <a:pt x="12" y="15"/>
                      <a:pt x="12" y="16"/>
                    </a:cubicBezTo>
                    <a:cubicBezTo>
                      <a:pt x="14" y="16"/>
                      <a:pt x="15" y="17"/>
                      <a:pt x="16" y="18"/>
                    </a:cubicBezTo>
                    <a:cubicBezTo>
                      <a:pt x="17" y="18"/>
                      <a:pt x="18" y="17"/>
                      <a:pt x="20" y="19"/>
                    </a:cubicBezTo>
                    <a:cubicBezTo>
                      <a:pt x="22" y="21"/>
                      <a:pt x="22" y="22"/>
                      <a:pt x="22" y="23"/>
                    </a:cubicBezTo>
                    <a:cubicBezTo>
                      <a:pt x="23" y="23"/>
                      <a:pt x="25" y="23"/>
                      <a:pt x="27" y="22"/>
                    </a:cubicBezTo>
                    <a:cubicBezTo>
                      <a:pt x="26" y="21"/>
                      <a:pt x="25" y="19"/>
                      <a:pt x="25" y="18"/>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73" name="Freeform 174">
                <a:extLst>
                  <a:ext uri="{FF2B5EF4-FFF2-40B4-BE49-F238E27FC236}">
                    <a16:creationId xmlns:a16="http://schemas.microsoft.com/office/drawing/2014/main" id="{19CBFC91-307F-4A75-AF4D-954E5F06675E}"/>
                  </a:ext>
                </a:extLst>
              </p:cNvPr>
              <p:cNvSpPr>
                <a:spLocks noEditPoints="1"/>
              </p:cNvSpPr>
              <p:nvPr/>
            </p:nvSpPr>
            <p:spPr bwMode="auto">
              <a:xfrm>
                <a:off x="5745324" y="3256660"/>
                <a:ext cx="92850" cy="75284"/>
              </a:xfrm>
              <a:custGeom>
                <a:avLst/>
                <a:gdLst>
                  <a:gd name="T0" fmla="*/ 38 w 40"/>
                  <a:gd name="T1" fmla="*/ 11 h 33"/>
                  <a:gd name="T2" fmla="*/ 31 w 40"/>
                  <a:gd name="T3" fmla="*/ 2 h 33"/>
                  <a:gd name="T4" fmla="*/ 25 w 40"/>
                  <a:gd name="T5" fmla="*/ 5 h 33"/>
                  <a:gd name="T6" fmla="*/ 22 w 40"/>
                  <a:gd name="T7" fmla="*/ 5 h 33"/>
                  <a:gd name="T8" fmla="*/ 16 w 40"/>
                  <a:gd name="T9" fmla="*/ 1 h 33"/>
                  <a:gd name="T10" fmla="*/ 13 w 40"/>
                  <a:gd name="T11" fmla="*/ 0 h 33"/>
                  <a:gd name="T12" fmla="*/ 12 w 40"/>
                  <a:gd name="T13" fmla="*/ 3 h 33"/>
                  <a:gd name="T14" fmla="*/ 14 w 40"/>
                  <a:gd name="T15" fmla="*/ 7 h 33"/>
                  <a:gd name="T16" fmla="*/ 8 w 40"/>
                  <a:gd name="T17" fmla="*/ 6 h 33"/>
                  <a:gd name="T18" fmla="*/ 3 w 40"/>
                  <a:gd name="T19" fmla="*/ 4 h 33"/>
                  <a:gd name="T20" fmla="*/ 5 w 40"/>
                  <a:gd name="T21" fmla="*/ 11 h 33"/>
                  <a:gd name="T22" fmla="*/ 8 w 40"/>
                  <a:gd name="T23" fmla="*/ 17 h 33"/>
                  <a:gd name="T24" fmla="*/ 13 w 40"/>
                  <a:gd name="T25" fmla="*/ 23 h 33"/>
                  <a:gd name="T26" fmla="*/ 15 w 40"/>
                  <a:gd name="T27" fmla="*/ 27 h 33"/>
                  <a:gd name="T28" fmla="*/ 24 w 40"/>
                  <a:gd name="T29" fmla="*/ 21 h 33"/>
                  <a:gd name="T30" fmla="*/ 26 w 40"/>
                  <a:gd name="T31" fmla="*/ 29 h 33"/>
                  <a:gd name="T32" fmla="*/ 32 w 40"/>
                  <a:gd name="T33" fmla="*/ 33 h 33"/>
                  <a:gd name="T34" fmla="*/ 33 w 40"/>
                  <a:gd name="T35" fmla="*/ 28 h 33"/>
                  <a:gd name="T36" fmla="*/ 38 w 40"/>
                  <a:gd name="T37" fmla="*/ 11 h 33"/>
                  <a:gd name="T38" fmla="*/ 4 w 40"/>
                  <a:gd name="T39" fmla="*/ 23 h 33"/>
                  <a:gd name="T40" fmla="*/ 0 w 40"/>
                  <a:gd name="T41" fmla="*/ 21 h 33"/>
                  <a:gd name="T42" fmla="*/ 3 w 40"/>
                  <a:gd name="T43" fmla="*/ 25 h 33"/>
                  <a:gd name="T44" fmla="*/ 8 w 40"/>
                  <a:gd name="T45" fmla="*/ 28 h 33"/>
                  <a:gd name="T46" fmla="*/ 10 w 40"/>
                  <a:gd name="T47" fmla="*/ 28 h 33"/>
                  <a:gd name="T48" fmla="*/ 8 w 40"/>
                  <a:gd name="T49" fmla="*/ 24 h 33"/>
                  <a:gd name="T50" fmla="*/ 4 w 40"/>
                  <a:gd name="T5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3">
                    <a:moveTo>
                      <a:pt x="38" y="11"/>
                    </a:moveTo>
                    <a:cubicBezTo>
                      <a:pt x="37" y="9"/>
                      <a:pt x="34" y="6"/>
                      <a:pt x="31" y="2"/>
                    </a:cubicBezTo>
                    <a:cubicBezTo>
                      <a:pt x="30" y="5"/>
                      <a:pt x="26" y="4"/>
                      <a:pt x="25" y="5"/>
                    </a:cubicBezTo>
                    <a:cubicBezTo>
                      <a:pt x="25" y="7"/>
                      <a:pt x="23" y="5"/>
                      <a:pt x="22" y="5"/>
                    </a:cubicBezTo>
                    <a:cubicBezTo>
                      <a:pt x="21" y="6"/>
                      <a:pt x="18" y="2"/>
                      <a:pt x="16" y="1"/>
                    </a:cubicBezTo>
                    <a:cubicBezTo>
                      <a:pt x="15" y="1"/>
                      <a:pt x="14" y="1"/>
                      <a:pt x="13" y="0"/>
                    </a:cubicBezTo>
                    <a:cubicBezTo>
                      <a:pt x="12" y="1"/>
                      <a:pt x="11" y="2"/>
                      <a:pt x="12" y="3"/>
                    </a:cubicBezTo>
                    <a:cubicBezTo>
                      <a:pt x="12" y="4"/>
                      <a:pt x="16" y="5"/>
                      <a:pt x="14" y="7"/>
                    </a:cubicBezTo>
                    <a:cubicBezTo>
                      <a:pt x="13" y="8"/>
                      <a:pt x="9" y="7"/>
                      <a:pt x="8" y="6"/>
                    </a:cubicBezTo>
                    <a:cubicBezTo>
                      <a:pt x="7" y="5"/>
                      <a:pt x="3" y="3"/>
                      <a:pt x="3" y="4"/>
                    </a:cubicBezTo>
                    <a:cubicBezTo>
                      <a:pt x="2" y="6"/>
                      <a:pt x="6" y="9"/>
                      <a:pt x="5" y="11"/>
                    </a:cubicBezTo>
                    <a:cubicBezTo>
                      <a:pt x="5" y="13"/>
                      <a:pt x="8" y="15"/>
                      <a:pt x="8" y="17"/>
                    </a:cubicBezTo>
                    <a:cubicBezTo>
                      <a:pt x="8" y="20"/>
                      <a:pt x="13" y="21"/>
                      <a:pt x="13" y="23"/>
                    </a:cubicBezTo>
                    <a:cubicBezTo>
                      <a:pt x="13" y="24"/>
                      <a:pt x="14" y="26"/>
                      <a:pt x="15" y="27"/>
                    </a:cubicBezTo>
                    <a:cubicBezTo>
                      <a:pt x="19" y="26"/>
                      <a:pt x="22" y="23"/>
                      <a:pt x="24" y="21"/>
                    </a:cubicBezTo>
                    <a:cubicBezTo>
                      <a:pt x="28" y="19"/>
                      <a:pt x="27" y="27"/>
                      <a:pt x="26" y="29"/>
                    </a:cubicBezTo>
                    <a:cubicBezTo>
                      <a:pt x="25" y="30"/>
                      <a:pt x="29" y="32"/>
                      <a:pt x="32" y="33"/>
                    </a:cubicBezTo>
                    <a:cubicBezTo>
                      <a:pt x="32" y="31"/>
                      <a:pt x="32" y="29"/>
                      <a:pt x="33" y="28"/>
                    </a:cubicBezTo>
                    <a:cubicBezTo>
                      <a:pt x="37" y="23"/>
                      <a:pt x="40" y="15"/>
                      <a:pt x="38" y="11"/>
                    </a:cubicBezTo>
                    <a:close/>
                    <a:moveTo>
                      <a:pt x="4" y="23"/>
                    </a:moveTo>
                    <a:cubicBezTo>
                      <a:pt x="3" y="22"/>
                      <a:pt x="2" y="21"/>
                      <a:pt x="0" y="21"/>
                    </a:cubicBezTo>
                    <a:cubicBezTo>
                      <a:pt x="1" y="22"/>
                      <a:pt x="1" y="24"/>
                      <a:pt x="3" y="25"/>
                    </a:cubicBezTo>
                    <a:cubicBezTo>
                      <a:pt x="6" y="27"/>
                      <a:pt x="1" y="27"/>
                      <a:pt x="8" y="28"/>
                    </a:cubicBezTo>
                    <a:cubicBezTo>
                      <a:pt x="9" y="28"/>
                      <a:pt x="9" y="28"/>
                      <a:pt x="10" y="28"/>
                    </a:cubicBezTo>
                    <a:cubicBezTo>
                      <a:pt x="10" y="27"/>
                      <a:pt x="10" y="26"/>
                      <a:pt x="8" y="24"/>
                    </a:cubicBezTo>
                    <a:cubicBezTo>
                      <a:pt x="6" y="22"/>
                      <a:pt x="5" y="23"/>
                      <a:pt x="4" y="2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74" name="Freeform 175">
                <a:extLst>
                  <a:ext uri="{FF2B5EF4-FFF2-40B4-BE49-F238E27FC236}">
                    <a16:creationId xmlns:a16="http://schemas.microsoft.com/office/drawing/2014/main" id="{7DB09ADC-EE60-4BFA-8965-A13CE0877C94}"/>
                  </a:ext>
                </a:extLst>
              </p:cNvPr>
              <p:cNvSpPr>
                <a:spLocks/>
              </p:cNvSpPr>
              <p:nvPr/>
            </p:nvSpPr>
            <p:spPr bwMode="auto">
              <a:xfrm>
                <a:off x="6041439" y="3334453"/>
                <a:ext cx="264747" cy="189464"/>
              </a:xfrm>
              <a:custGeom>
                <a:avLst/>
                <a:gdLst>
                  <a:gd name="T0" fmla="*/ 111 w 115"/>
                  <a:gd name="T1" fmla="*/ 11 h 82"/>
                  <a:gd name="T2" fmla="*/ 108 w 115"/>
                  <a:gd name="T3" fmla="*/ 9 h 82"/>
                  <a:gd name="T4" fmla="*/ 99 w 115"/>
                  <a:gd name="T5" fmla="*/ 15 h 82"/>
                  <a:gd name="T6" fmla="*/ 95 w 115"/>
                  <a:gd name="T7" fmla="*/ 16 h 82"/>
                  <a:gd name="T8" fmla="*/ 91 w 115"/>
                  <a:gd name="T9" fmla="*/ 16 h 82"/>
                  <a:gd name="T10" fmla="*/ 91 w 115"/>
                  <a:gd name="T11" fmla="*/ 7 h 82"/>
                  <a:gd name="T12" fmla="*/ 88 w 115"/>
                  <a:gd name="T13" fmla="*/ 0 h 82"/>
                  <a:gd name="T14" fmla="*/ 81 w 115"/>
                  <a:gd name="T15" fmla="*/ 7 h 82"/>
                  <a:gd name="T16" fmla="*/ 73 w 115"/>
                  <a:gd name="T17" fmla="*/ 11 h 82"/>
                  <a:gd name="T18" fmla="*/ 65 w 115"/>
                  <a:gd name="T19" fmla="*/ 13 h 82"/>
                  <a:gd name="T20" fmla="*/ 58 w 115"/>
                  <a:gd name="T21" fmla="*/ 11 h 82"/>
                  <a:gd name="T22" fmla="*/ 51 w 115"/>
                  <a:gd name="T23" fmla="*/ 9 h 82"/>
                  <a:gd name="T24" fmla="*/ 44 w 115"/>
                  <a:gd name="T25" fmla="*/ 8 h 82"/>
                  <a:gd name="T26" fmla="*/ 38 w 115"/>
                  <a:gd name="T27" fmla="*/ 11 h 82"/>
                  <a:gd name="T28" fmla="*/ 33 w 115"/>
                  <a:gd name="T29" fmla="*/ 19 h 82"/>
                  <a:gd name="T30" fmla="*/ 22 w 115"/>
                  <a:gd name="T31" fmla="*/ 26 h 82"/>
                  <a:gd name="T32" fmla="*/ 15 w 115"/>
                  <a:gd name="T33" fmla="*/ 29 h 82"/>
                  <a:gd name="T34" fmla="*/ 9 w 115"/>
                  <a:gd name="T35" fmla="*/ 27 h 82"/>
                  <a:gd name="T36" fmla="*/ 6 w 115"/>
                  <a:gd name="T37" fmla="*/ 31 h 82"/>
                  <a:gd name="T38" fmla="*/ 2 w 115"/>
                  <a:gd name="T39" fmla="*/ 37 h 82"/>
                  <a:gd name="T40" fmla="*/ 1 w 115"/>
                  <a:gd name="T41" fmla="*/ 44 h 82"/>
                  <a:gd name="T42" fmla="*/ 1 w 115"/>
                  <a:gd name="T43" fmla="*/ 53 h 82"/>
                  <a:gd name="T44" fmla="*/ 3 w 115"/>
                  <a:gd name="T45" fmla="*/ 62 h 82"/>
                  <a:gd name="T46" fmla="*/ 11 w 115"/>
                  <a:gd name="T47" fmla="*/ 66 h 82"/>
                  <a:gd name="T48" fmla="*/ 2 w 115"/>
                  <a:gd name="T49" fmla="*/ 78 h 82"/>
                  <a:gd name="T50" fmla="*/ 4 w 115"/>
                  <a:gd name="T51" fmla="*/ 80 h 82"/>
                  <a:gd name="T52" fmla="*/ 16 w 115"/>
                  <a:gd name="T53" fmla="*/ 82 h 82"/>
                  <a:gd name="T54" fmla="*/ 49 w 115"/>
                  <a:gd name="T55" fmla="*/ 78 h 82"/>
                  <a:gd name="T56" fmla="*/ 48 w 115"/>
                  <a:gd name="T57" fmla="*/ 69 h 82"/>
                  <a:gd name="T58" fmla="*/ 54 w 115"/>
                  <a:gd name="T59" fmla="*/ 66 h 82"/>
                  <a:gd name="T60" fmla="*/ 60 w 115"/>
                  <a:gd name="T61" fmla="*/ 64 h 82"/>
                  <a:gd name="T62" fmla="*/ 68 w 115"/>
                  <a:gd name="T63" fmla="*/ 61 h 82"/>
                  <a:gd name="T64" fmla="*/ 72 w 115"/>
                  <a:gd name="T65" fmla="*/ 58 h 82"/>
                  <a:gd name="T66" fmla="*/ 75 w 115"/>
                  <a:gd name="T67" fmla="*/ 49 h 82"/>
                  <a:gd name="T68" fmla="*/ 80 w 115"/>
                  <a:gd name="T69" fmla="*/ 46 h 82"/>
                  <a:gd name="T70" fmla="*/ 78 w 115"/>
                  <a:gd name="T71" fmla="*/ 41 h 82"/>
                  <a:gd name="T72" fmla="*/ 87 w 115"/>
                  <a:gd name="T73" fmla="*/ 41 h 82"/>
                  <a:gd name="T74" fmla="*/ 87 w 115"/>
                  <a:gd name="T75" fmla="*/ 34 h 82"/>
                  <a:gd name="T76" fmla="*/ 91 w 115"/>
                  <a:gd name="T77" fmla="*/ 29 h 82"/>
                  <a:gd name="T78" fmla="*/ 90 w 115"/>
                  <a:gd name="T79" fmla="*/ 24 h 82"/>
                  <a:gd name="T80" fmla="*/ 91 w 115"/>
                  <a:gd name="T81" fmla="*/ 20 h 82"/>
                  <a:gd name="T82" fmla="*/ 92 w 115"/>
                  <a:gd name="T83" fmla="*/ 19 h 82"/>
                  <a:gd name="T84" fmla="*/ 96 w 115"/>
                  <a:gd name="T85" fmla="*/ 18 h 82"/>
                  <a:gd name="T86" fmla="*/ 107 w 115"/>
                  <a:gd name="T87" fmla="*/ 15 h 82"/>
                  <a:gd name="T88" fmla="*/ 115 w 115"/>
                  <a:gd name="T89" fmla="*/ 12 h 82"/>
                  <a:gd name="T90" fmla="*/ 111 w 115"/>
                  <a:gd name="T91" fmla="*/ 1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5" h="82">
                    <a:moveTo>
                      <a:pt x="111" y="11"/>
                    </a:moveTo>
                    <a:cubicBezTo>
                      <a:pt x="110" y="12"/>
                      <a:pt x="110" y="10"/>
                      <a:pt x="108" y="9"/>
                    </a:cubicBezTo>
                    <a:cubicBezTo>
                      <a:pt x="107" y="8"/>
                      <a:pt x="103" y="12"/>
                      <a:pt x="99" y="15"/>
                    </a:cubicBezTo>
                    <a:cubicBezTo>
                      <a:pt x="98" y="15"/>
                      <a:pt x="96" y="16"/>
                      <a:pt x="95" y="16"/>
                    </a:cubicBezTo>
                    <a:cubicBezTo>
                      <a:pt x="93" y="17"/>
                      <a:pt x="92" y="17"/>
                      <a:pt x="91" y="16"/>
                    </a:cubicBezTo>
                    <a:cubicBezTo>
                      <a:pt x="89" y="14"/>
                      <a:pt x="94" y="8"/>
                      <a:pt x="91" y="7"/>
                    </a:cubicBezTo>
                    <a:cubicBezTo>
                      <a:pt x="88" y="5"/>
                      <a:pt x="91" y="0"/>
                      <a:pt x="88" y="0"/>
                    </a:cubicBezTo>
                    <a:cubicBezTo>
                      <a:pt x="85" y="0"/>
                      <a:pt x="81" y="5"/>
                      <a:pt x="81" y="7"/>
                    </a:cubicBezTo>
                    <a:cubicBezTo>
                      <a:pt x="81" y="9"/>
                      <a:pt x="73" y="9"/>
                      <a:pt x="73" y="11"/>
                    </a:cubicBezTo>
                    <a:cubicBezTo>
                      <a:pt x="73" y="13"/>
                      <a:pt x="66" y="11"/>
                      <a:pt x="65" y="13"/>
                    </a:cubicBezTo>
                    <a:cubicBezTo>
                      <a:pt x="63" y="16"/>
                      <a:pt x="60" y="11"/>
                      <a:pt x="58" y="11"/>
                    </a:cubicBezTo>
                    <a:cubicBezTo>
                      <a:pt x="55" y="11"/>
                      <a:pt x="54" y="8"/>
                      <a:pt x="51" y="9"/>
                    </a:cubicBezTo>
                    <a:cubicBezTo>
                      <a:pt x="48" y="10"/>
                      <a:pt x="47" y="8"/>
                      <a:pt x="44" y="8"/>
                    </a:cubicBezTo>
                    <a:cubicBezTo>
                      <a:pt x="42" y="7"/>
                      <a:pt x="41" y="12"/>
                      <a:pt x="38" y="11"/>
                    </a:cubicBezTo>
                    <a:cubicBezTo>
                      <a:pt x="35" y="11"/>
                      <a:pt x="34" y="16"/>
                      <a:pt x="33" y="19"/>
                    </a:cubicBezTo>
                    <a:cubicBezTo>
                      <a:pt x="32" y="23"/>
                      <a:pt x="21" y="23"/>
                      <a:pt x="22" y="26"/>
                    </a:cubicBezTo>
                    <a:cubicBezTo>
                      <a:pt x="22" y="30"/>
                      <a:pt x="15" y="31"/>
                      <a:pt x="15" y="29"/>
                    </a:cubicBezTo>
                    <a:cubicBezTo>
                      <a:pt x="14" y="26"/>
                      <a:pt x="10" y="28"/>
                      <a:pt x="9" y="27"/>
                    </a:cubicBezTo>
                    <a:cubicBezTo>
                      <a:pt x="8" y="26"/>
                      <a:pt x="5" y="28"/>
                      <a:pt x="6" y="31"/>
                    </a:cubicBezTo>
                    <a:cubicBezTo>
                      <a:pt x="6" y="34"/>
                      <a:pt x="3" y="36"/>
                      <a:pt x="2" y="37"/>
                    </a:cubicBezTo>
                    <a:cubicBezTo>
                      <a:pt x="2" y="38"/>
                      <a:pt x="0" y="42"/>
                      <a:pt x="1" y="44"/>
                    </a:cubicBezTo>
                    <a:cubicBezTo>
                      <a:pt x="3" y="46"/>
                      <a:pt x="0" y="49"/>
                      <a:pt x="1" y="53"/>
                    </a:cubicBezTo>
                    <a:cubicBezTo>
                      <a:pt x="3" y="56"/>
                      <a:pt x="2" y="61"/>
                      <a:pt x="3" y="62"/>
                    </a:cubicBezTo>
                    <a:cubicBezTo>
                      <a:pt x="3" y="63"/>
                      <a:pt x="9" y="63"/>
                      <a:pt x="11" y="66"/>
                    </a:cubicBezTo>
                    <a:cubicBezTo>
                      <a:pt x="12" y="70"/>
                      <a:pt x="3" y="76"/>
                      <a:pt x="2" y="78"/>
                    </a:cubicBezTo>
                    <a:cubicBezTo>
                      <a:pt x="2" y="78"/>
                      <a:pt x="3" y="79"/>
                      <a:pt x="4" y="80"/>
                    </a:cubicBezTo>
                    <a:cubicBezTo>
                      <a:pt x="8" y="80"/>
                      <a:pt x="12" y="81"/>
                      <a:pt x="16" y="82"/>
                    </a:cubicBezTo>
                    <a:cubicBezTo>
                      <a:pt x="22" y="82"/>
                      <a:pt x="48" y="78"/>
                      <a:pt x="49" y="78"/>
                    </a:cubicBezTo>
                    <a:cubicBezTo>
                      <a:pt x="49" y="77"/>
                      <a:pt x="48" y="71"/>
                      <a:pt x="48" y="69"/>
                    </a:cubicBezTo>
                    <a:cubicBezTo>
                      <a:pt x="48" y="68"/>
                      <a:pt x="52" y="65"/>
                      <a:pt x="54" y="66"/>
                    </a:cubicBezTo>
                    <a:cubicBezTo>
                      <a:pt x="57" y="66"/>
                      <a:pt x="60" y="66"/>
                      <a:pt x="60" y="64"/>
                    </a:cubicBezTo>
                    <a:cubicBezTo>
                      <a:pt x="60" y="62"/>
                      <a:pt x="68" y="59"/>
                      <a:pt x="68" y="61"/>
                    </a:cubicBezTo>
                    <a:cubicBezTo>
                      <a:pt x="69" y="63"/>
                      <a:pt x="72" y="63"/>
                      <a:pt x="72" y="58"/>
                    </a:cubicBezTo>
                    <a:cubicBezTo>
                      <a:pt x="73" y="53"/>
                      <a:pt x="72" y="49"/>
                      <a:pt x="75" y="49"/>
                    </a:cubicBezTo>
                    <a:cubicBezTo>
                      <a:pt x="78" y="49"/>
                      <a:pt x="81" y="47"/>
                      <a:pt x="80" y="46"/>
                    </a:cubicBezTo>
                    <a:cubicBezTo>
                      <a:pt x="80" y="44"/>
                      <a:pt x="77" y="42"/>
                      <a:pt x="78" y="41"/>
                    </a:cubicBezTo>
                    <a:cubicBezTo>
                      <a:pt x="79" y="40"/>
                      <a:pt x="86" y="43"/>
                      <a:pt x="87" y="41"/>
                    </a:cubicBezTo>
                    <a:cubicBezTo>
                      <a:pt x="88" y="39"/>
                      <a:pt x="86" y="36"/>
                      <a:pt x="87" y="34"/>
                    </a:cubicBezTo>
                    <a:cubicBezTo>
                      <a:pt x="89" y="33"/>
                      <a:pt x="92" y="31"/>
                      <a:pt x="91" y="29"/>
                    </a:cubicBezTo>
                    <a:cubicBezTo>
                      <a:pt x="91" y="27"/>
                      <a:pt x="92" y="26"/>
                      <a:pt x="90" y="24"/>
                    </a:cubicBezTo>
                    <a:cubicBezTo>
                      <a:pt x="88" y="22"/>
                      <a:pt x="89" y="20"/>
                      <a:pt x="91" y="20"/>
                    </a:cubicBezTo>
                    <a:cubicBezTo>
                      <a:pt x="91" y="20"/>
                      <a:pt x="92" y="20"/>
                      <a:pt x="92" y="19"/>
                    </a:cubicBezTo>
                    <a:cubicBezTo>
                      <a:pt x="94" y="19"/>
                      <a:pt x="95" y="19"/>
                      <a:pt x="96" y="18"/>
                    </a:cubicBezTo>
                    <a:cubicBezTo>
                      <a:pt x="99" y="16"/>
                      <a:pt x="105" y="14"/>
                      <a:pt x="107" y="15"/>
                    </a:cubicBezTo>
                    <a:cubicBezTo>
                      <a:pt x="109" y="15"/>
                      <a:pt x="113" y="15"/>
                      <a:pt x="115" y="12"/>
                    </a:cubicBezTo>
                    <a:cubicBezTo>
                      <a:pt x="114" y="12"/>
                      <a:pt x="112" y="11"/>
                      <a:pt x="111" y="11"/>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375" name="Freeform 176">
                <a:extLst>
                  <a:ext uri="{FF2B5EF4-FFF2-40B4-BE49-F238E27FC236}">
                    <a16:creationId xmlns:a16="http://schemas.microsoft.com/office/drawing/2014/main" id="{5F612F07-26EA-45FC-A6A9-CACAD599B163}"/>
                  </a:ext>
                </a:extLst>
              </p:cNvPr>
              <p:cNvSpPr>
                <a:spLocks/>
              </p:cNvSpPr>
              <p:nvPr/>
            </p:nvSpPr>
            <p:spPr bwMode="auto">
              <a:xfrm>
                <a:off x="6050223" y="3362057"/>
                <a:ext cx="306153" cy="277294"/>
              </a:xfrm>
              <a:custGeom>
                <a:avLst/>
                <a:gdLst>
                  <a:gd name="T0" fmla="*/ 123 w 133"/>
                  <a:gd name="T1" fmla="*/ 7 h 120"/>
                  <a:gd name="T2" fmla="*/ 113 w 133"/>
                  <a:gd name="T3" fmla="*/ 1 h 120"/>
                  <a:gd name="T4" fmla="*/ 103 w 133"/>
                  <a:gd name="T5" fmla="*/ 3 h 120"/>
                  <a:gd name="T6" fmla="*/ 88 w 133"/>
                  <a:gd name="T7" fmla="*/ 7 h 120"/>
                  <a:gd name="T8" fmla="*/ 86 w 133"/>
                  <a:gd name="T9" fmla="*/ 12 h 120"/>
                  <a:gd name="T10" fmla="*/ 83 w 133"/>
                  <a:gd name="T11" fmla="*/ 22 h 120"/>
                  <a:gd name="T12" fmla="*/ 74 w 133"/>
                  <a:gd name="T13" fmla="*/ 29 h 120"/>
                  <a:gd name="T14" fmla="*/ 71 w 133"/>
                  <a:gd name="T15" fmla="*/ 37 h 120"/>
                  <a:gd name="T16" fmla="*/ 64 w 133"/>
                  <a:gd name="T17" fmla="*/ 49 h 120"/>
                  <a:gd name="T18" fmla="*/ 50 w 133"/>
                  <a:gd name="T19" fmla="*/ 54 h 120"/>
                  <a:gd name="T20" fmla="*/ 45 w 133"/>
                  <a:gd name="T21" fmla="*/ 66 h 120"/>
                  <a:gd name="T22" fmla="*/ 0 w 133"/>
                  <a:gd name="T23" fmla="*/ 68 h 120"/>
                  <a:gd name="T24" fmla="*/ 12 w 133"/>
                  <a:gd name="T25" fmla="*/ 79 h 120"/>
                  <a:gd name="T26" fmla="*/ 18 w 133"/>
                  <a:gd name="T27" fmla="*/ 94 h 120"/>
                  <a:gd name="T28" fmla="*/ 5 w 133"/>
                  <a:gd name="T29" fmla="*/ 105 h 120"/>
                  <a:gd name="T30" fmla="*/ 21 w 133"/>
                  <a:gd name="T31" fmla="*/ 106 h 120"/>
                  <a:gd name="T32" fmla="*/ 40 w 133"/>
                  <a:gd name="T33" fmla="*/ 105 h 120"/>
                  <a:gd name="T34" fmla="*/ 50 w 133"/>
                  <a:gd name="T35" fmla="*/ 111 h 120"/>
                  <a:gd name="T36" fmla="*/ 59 w 133"/>
                  <a:gd name="T37" fmla="*/ 120 h 120"/>
                  <a:gd name="T38" fmla="*/ 60 w 133"/>
                  <a:gd name="T39" fmla="*/ 120 h 120"/>
                  <a:gd name="T40" fmla="*/ 75 w 133"/>
                  <a:gd name="T41" fmla="*/ 114 h 120"/>
                  <a:gd name="T42" fmla="*/ 78 w 133"/>
                  <a:gd name="T43" fmla="*/ 106 h 120"/>
                  <a:gd name="T44" fmla="*/ 70 w 133"/>
                  <a:gd name="T45" fmla="*/ 92 h 120"/>
                  <a:gd name="T46" fmla="*/ 82 w 133"/>
                  <a:gd name="T47" fmla="*/ 85 h 120"/>
                  <a:gd name="T48" fmla="*/ 92 w 133"/>
                  <a:gd name="T49" fmla="*/ 78 h 120"/>
                  <a:gd name="T50" fmla="*/ 102 w 133"/>
                  <a:gd name="T51" fmla="*/ 66 h 120"/>
                  <a:gd name="T52" fmla="*/ 110 w 133"/>
                  <a:gd name="T53" fmla="*/ 57 h 120"/>
                  <a:gd name="T54" fmla="*/ 116 w 133"/>
                  <a:gd name="T55" fmla="*/ 45 h 120"/>
                  <a:gd name="T56" fmla="*/ 107 w 133"/>
                  <a:gd name="T57" fmla="*/ 34 h 120"/>
                  <a:gd name="T58" fmla="*/ 110 w 133"/>
                  <a:gd name="T59" fmla="*/ 22 h 120"/>
                  <a:gd name="T60" fmla="*/ 130 w 133"/>
                  <a:gd name="T61" fmla="*/ 21 h 120"/>
                  <a:gd name="T62" fmla="*/ 127 w 133"/>
                  <a:gd name="T63" fmla="*/ 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3" h="120">
                    <a:moveTo>
                      <a:pt x="127" y="13"/>
                    </a:moveTo>
                    <a:cubicBezTo>
                      <a:pt x="123" y="11"/>
                      <a:pt x="123" y="8"/>
                      <a:pt x="123" y="7"/>
                    </a:cubicBezTo>
                    <a:cubicBezTo>
                      <a:pt x="123" y="6"/>
                      <a:pt x="118" y="3"/>
                      <a:pt x="115" y="1"/>
                    </a:cubicBezTo>
                    <a:cubicBezTo>
                      <a:pt x="115" y="1"/>
                      <a:pt x="114" y="1"/>
                      <a:pt x="113" y="1"/>
                    </a:cubicBezTo>
                    <a:cubicBezTo>
                      <a:pt x="113" y="1"/>
                      <a:pt x="112" y="1"/>
                      <a:pt x="111" y="0"/>
                    </a:cubicBezTo>
                    <a:cubicBezTo>
                      <a:pt x="109" y="3"/>
                      <a:pt x="105" y="3"/>
                      <a:pt x="103" y="3"/>
                    </a:cubicBezTo>
                    <a:cubicBezTo>
                      <a:pt x="101" y="2"/>
                      <a:pt x="95" y="4"/>
                      <a:pt x="92" y="6"/>
                    </a:cubicBezTo>
                    <a:cubicBezTo>
                      <a:pt x="91" y="7"/>
                      <a:pt x="90" y="7"/>
                      <a:pt x="88" y="7"/>
                    </a:cubicBezTo>
                    <a:cubicBezTo>
                      <a:pt x="88" y="8"/>
                      <a:pt x="87" y="8"/>
                      <a:pt x="87" y="8"/>
                    </a:cubicBezTo>
                    <a:cubicBezTo>
                      <a:pt x="85" y="8"/>
                      <a:pt x="84" y="10"/>
                      <a:pt x="86" y="12"/>
                    </a:cubicBezTo>
                    <a:cubicBezTo>
                      <a:pt x="88" y="14"/>
                      <a:pt x="87" y="15"/>
                      <a:pt x="87" y="17"/>
                    </a:cubicBezTo>
                    <a:cubicBezTo>
                      <a:pt x="88" y="19"/>
                      <a:pt x="85" y="21"/>
                      <a:pt x="83" y="22"/>
                    </a:cubicBezTo>
                    <a:cubicBezTo>
                      <a:pt x="82" y="24"/>
                      <a:pt x="84" y="27"/>
                      <a:pt x="83" y="29"/>
                    </a:cubicBezTo>
                    <a:cubicBezTo>
                      <a:pt x="82" y="31"/>
                      <a:pt x="75" y="28"/>
                      <a:pt x="74" y="29"/>
                    </a:cubicBezTo>
                    <a:cubicBezTo>
                      <a:pt x="73" y="30"/>
                      <a:pt x="76" y="32"/>
                      <a:pt x="76" y="34"/>
                    </a:cubicBezTo>
                    <a:cubicBezTo>
                      <a:pt x="77" y="35"/>
                      <a:pt x="74" y="37"/>
                      <a:pt x="71" y="37"/>
                    </a:cubicBezTo>
                    <a:cubicBezTo>
                      <a:pt x="68" y="37"/>
                      <a:pt x="69" y="41"/>
                      <a:pt x="68" y="46"/>
                    </a:cubicBezTo>
                    <a:cubicBezTo>
                      <a:pt x="68" y="51"/>
                      <a:pt x="65" y="51"/>
                      <a:pt x="64" y="49"/>
                    </a:cubicBezTo>
                    <a:cubicBezTo>
                      <a:pt x="64" y="47"/>
                      <a:pt x="56" y="50"/>
                      <a:pt x="56" y="52"/>
                    </a:cubicBezTo>
                    <a:cubicBezTo>
                      <a:pt x="56" y="54"/>
                      <a:pt x="53" y="54"/>
                      <a:pt x="50" y="54"/>
                    </a:cubicBezTo>
                    <a:cubicBezTo>
                      <a:pt x="48" y="53"/>
                      <a:pt x="44" y="56"/>
                      <a:pt x="44" y="57"/>
                    </a:cubicBezTo>
                    <a:cubicBezTo>
                      <a:pt x="44" y="59"/>
                      <a:pt x="45" y="65"/>
                      <a:pt x="45" y="66"/>
                    </a:cubicBezTo>
                    <a:cubicBezTo>
                      <a:pt x="44" y="66"/>
                      <a:pt x="18" y="70"/>
                      <a:pt x="12" y="70"/>
                    </a:cubicBezTo>
                    <a:cubicBezTo>
                      <a:pt x="8" y="69"/>
                      <a:pt x="4" y="68"/>
                      <a:pt x="0" y="68"/>
                    </a:cubicBezTo>
                    <a:cubicBezTo>
                      <a:pt x="1" y="70"/>
                      <a:pt x="3" y="71"/>
                      <a:pt x="4" y="73"/>
                    </a:cubicBezTo>
                    <a:cubicBezTo>
                      <a:pt x="5" y="75"/>
                      <a:pt x="8" y="78"/>
                      <a:pt x="12" y="79"/>
                    </a:cubicBezTo>
                    <a:cubicBezTo>
                      <a:pt x="16" y="81"/>
                      <a:pt x="14" y="88"/>
                      <a:pt x="16" y="88"/>
                    </a:cubicBezTo>
                    <a:cubicBezTo>
                      <a:pt x="18" y="89"/>
                      <a:pt x="20" y="94"/>
                      <a:pt x="18" y="94"/>
                    </a:cubicBezTo>
                    <a:cubicBezTo>
                      <a:pt x="15" y="95"/>
                      <a:pt x="13" y="95"/>
                      <a:pt x="10" y="97"/>
                    </a:cubicBezTo>
                    <a:cubicBezTo>
                      <a:pt x="8" y="98"/>
                      <a:pt x="5" y="101"/>
                      <a:pt x="5" y="105"/>
                    </a:cubicBezTo>
                    <a:cubicBezTo>
                      <a:pt x="5" y="105"/>
                      <a:pt x="6" y="106"/>
                      <a:pt x="6" y="107"/>
                    </a:cubicBezTo>
                    <a:cubicBezTo>
                      <a:pt x="12" y="107"/>
                      <a:pt x="20" y="107"/>
                      <a:pt x="21" y="106"/>
                    </a:cubicBezTo>
                    <a:cubicBezTo>
                      <a:pt x="22" y="104"/>
                      <a:pt x="25" y="104"/>
                      <a:pt x="27" y="105"/>
                    </a:cubicBezTo>
                    <a:cubicBezTo>
                      <a:pt x="29" y="106"/>
                      <a:pt x="37" y="107"/>
                      <a:pt x="40" y="105"/>
                    </a:cubicBezTo>
                    <a:cubicBezTo>
                      <a:pt x="44" y="103"/>
                      <a:pt x="46" y="105"/>
                      <a:pt x="46" y="107"/>
                    </a:cubicBezTo>
                    <a:cubicBezTo>
                      <a:pt x="46" y="109"/>
                      <a:pt x="48" y="109"/>
                      <a:pt x="50" y="111"/>
                    </a:cubicBezTo>
                    <a:cubicBezTo>
                      <a:pt x="52" y="113"/>
                      <a:pt x="50" y="115"/>
                      <a:pt x="52" y="117"/>
                    </a:cubicBezTo>
                    <a:cubicBezTo>
                      <a:pt x="53" y="118"/>
                      <a:pt x="55" y="118"/>
                      <a:pt x="59" y="120"/>
                    </a:cubicBezTo>
                    <a:cubicBezTo>
                      <a:pt x="59" y="120"/>
                      <a:pt x="59" y="120"/>
                      <a:pt x="60" y="120"/>
                    </a:cubicBezTo>
                    <a:cubicBezTo>
                      <a:pt x="60" y="120"/>
                      <a:pt x="60" y="120"/>
                      <a:pt x="60" y="120"/>
                    </a:cubicBezTo>
                    <a:cubicBezTo>
                      <a:pt x="62" y="118"/>
                      <a:pt x="63" y="114"/>
                      <a:pt x="68" y="115"/>
                    </a:cubicBezTo>
                    <a:cubicBezTo>
                      <a:pt x="73" y="116"/>
                      <a:pt x="72" y="114"/>
                      <a:pt x="75" y="114"/>
                    </a:cubicBezTo>
                    <a:cubicBezTo>
                      <a:pt x="78" y="115"/>
                      <a:pt x="80" y="115"/>
                      <a:pt x="81" y="113"/>
                    </a:cubicBezTo>
                    <a:cubicBezTo>
                      <a:pt x="83" y="111"/>
                      <a:pt x="80" y="107"/>
                      <a:pt x="78" y="106"/>
                    </a:cubicBezTo>
                    <a:cubicBezTo>
                      <a:pt x="77" y="104"/>
                      <a:pt x="75" y="100"/>
                      <a:pt x="75" y="97"/>
                    </a:cubicBezTo>
                    <a:cubicBezTo>
                      <a:pt x="75" y="94"/>
                      <a:pt x="70" y="94"/>
                      <a:pt x="70" y="92"/>
                    </a:cubicBezTo>
                    <a:cubicBezTo>
                      <a:pt x="70" y="89"/>
                      <a:pt x="75" y="85"/>
                      <a:pt x="76" y="84"/>
                    </a:cubicBezTo>
                    <a:cubicBezTo>
                      <a:pt x="77" y="83"/>
                      <a:pt x="81" y="86"/>
                      <a:pt x="82" y="85"/>
                    </a:cubicBezTo>
                    <a:cubicBezTo>
                      <a:pt x="83" y="83"/>
                      <a:pt x="86" y="84"/>
                      <a:pt x="87" y="84"/>
                    </a:cubicBezTo>
                    <a:cubicBezTo>
                      <a:pt x="89" y="85"/>
                      <a:pt x="91" y="81"/>
                      <a:pt x="92" y="78"/>
                    </a:cubicBezTo>
                    <a:cubicBezTo>
                      <a:pt x="92" y="75"/>
                      <a:pt x="97" y="75"/>
                      <a:pt x="98" y="74"/>
                    </a:cubicBezTo>
                    <a:cubicBezTo>
                      <a:pt x="99" y="73"/>
                      <a:pt x="101" y="67"/>
                      <a:pt x="102" y="66"/>
                    </a:cubicBezTo>
                    <a:cubicBezTo>
                      <a:pt x="102" y="64"/>
                      <a:pt x="106" y="65"/>
                      <a:pt x="106" y="62"/>
                    </a:cubicBezTo>
                    <a:cubicBezTo>
                      <a:pt x="106" y="58"/>
                      <a:pt x="108" y="58"/>
                      <a:pt x="110" y="57"/>
                    </a:cubicBezTo>
                    <a:cubicBezTo>
                      <a:pt x="112" y="57"/>
                      <a:pt x="111" y="54"/>
                      <a:pt x="112" y="51"/>
                    </a:cubicBezTo>
                    <a:cubicBezTo>
                      <a:pt x="112" y="49"/>
                      <a:pt x="113" y="46"/>
                      <a:pt x="116" y="45"/>
                    </a:cubicBezTo>
                    <a:cubicBezTo>
                      <a:pt x="118" y="45"/>
                      <a:pt x="115" y="41"/>
                      <a:pt x="112" y="42"/>
                    </a:cubicBezTo>
                    <a:cubicBezTo>
                      <a:pt x="109" y="42"/>
                      <a:pt x="107" y="34"/>
                      <a:pt x="107" y="34"/>
                    </a:cubicBezTo>
                    <a:cubicBezTo>
                      <a:pt x="107" y="34"/>
                      <a:pt x="108" y="27"/>
                      <a:pt x="106" y="26"/>
                    </a:cubicBezTo>
                    <a:cubicBezTo>
                      <a:pt x="104" y="26"/>
                      <a:pt x="107" y="22"/>
                      <a:pt x="110" y="22"/>
                    </a:cubicBezTo>
                    <a:cubicBezTo>
                      <a:pt x="114" y="22"/>
                      <a:pt x="120" y="26"/>
                      <a:pt x="122" y="24"/>
                    </a:cubicBezTo>
                    <a:cubicBezTo>
                      <a:pt x="124" y="23"/>
                      <a:pt x="129" y="22"/>
                      <a:pt x="130" y="21"/>
                    </a:cubicBezTo>
                    <a:cubicBezTo>
                      <a:pt x="131" y="21"/>
                      <a:pt x="132" y="18"/>
                      <a:pt x="133" y="16"/>
                    </a:cubicBezTo>
                    <a:cubicBezTo>
                      <a:pt x="132" y="15"/>
                      <a:pt x="129" y="14"/>
                      <a:pt x="127" y="13"/>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555" name="Freeform 177">
                <a:extLst>
                  <a:ext uri="{FF2B5EF4-FFF2-40B4-BE49-F238E27FC236}">
                    <a16:creationId xmlns:a16="http://schemas.microsoft.com/office/drawing/2014/main" id="{B37C169E-05F7-4F09-BB91-FDF1FA4AB816}"/>
                  </a:ext>
                </a:extLst>
              </p:cNvPr>
              <p:cNvSpPr>
                <a:spLocks noEditPoints="1"/>
              </p:cNvSpPr>
              <p:nvPr/>
            </p:nvSpPr>
            <p:spPr bwMode="auto">
              <a:xfrm>
                <a:off x="6663784" y="3980637"/>
                <a:ext cx="851959" cy="311172"/>
              </a:xfrm>
              <a:custGeom>
                <a:avLst/>
                <a:gdLst>
                  <a:gd name="T0" fmla="*/ 27 w 370"/>
                  <a:gd name="T1" fmla="*/ 57 h 135"/>
                  <a:gd name="T2" fmla="*/ 105 w 370"/>
                  <a:gd name="T3" fmla="*/ 72 h 135"/>
                  <a:gd name="T4" fmla="*/ 16 w 370"/>
                  <a:gd name="T5" fmla="*/ 37 h 135"/>
                  <a:gd name="T6" fmla="*/ 199 w 370"/>
                  <a:gd name="T7" fmla="*/ 95 h 135"/>
                  <a:gd name="T8" fmla="*/ 207 w 370"/>
                  <a:gd name="T9" fmla="*/ 76 h 135"/>
                  <a:gd name="T10" fmla="*/ 219 w 370"/>
                  <a:gd name="T11" fmla="*/ 79 h 135"/>
                  <a:gd name="T12" fmla="*/ 227 w 370"/>
                  <a:gd name="T13" fmla="*/ 54 h 135"/>
                  <a:gd name="T14" fmla="*/ 227 w 370"/>
                  <a:gd name="T15" fmla="*/ 45 h 135"/>
                  <a:gd name="T16" fmla="*/ 212 w 370"/>
                  <a:gd name="T17" fmla="*/ 38 h 135"/>
                  <a:gd name="T18" fmla="*/ 190 w 370"/>
                  <a:gd name="T19" fmla="*/ 69 h 135"/>
                  <a:gd name="T20" fmla="*/ 88 w 370"/>
                  <a:gd name="T21" fmla="*/ 75 h 135"/>
                  <a:gd name="T22" fmla="*/ 85 w 370"/>
                  <a:gd name="T23" fmla="*/ 62 h 135"/>
                  <a:gd name="T24" fmla="*/ 82 w 370"/>
                  <a:gd name="T25" fmla="*/ 68 h 135"/>
                  <a:gd name="T26" fmla="*/ 68 w 370"/>
                  <a:gd name="T27" fmla="*/ 51 h 135"/>
                  <a:gd name="T28" fmla="*/ 56 w 370"/>
                  <a:gd name="T29" fmla="*/ 36 h 135"/>
                  <a:gd name="T30" fmla="*/ 38 w 370"/>
                  <a:gd name="T31" fmla="*/ 24 h 135"/>
                  <a:gd name="T32" fmla="*/ 2 w 370"/>
                  <a:gd name="T33" fmla="*/ 3 h 135"/>
                  <a:gd name="T34" fmla="*/ 33 w 370"/>
                  <a:gd name="T35" fmla="*/ 46 h 135"/>
                  <a:gd name="T36" fmla="*/ 71 w 370"/>
                  <a:gd name="T37" fmla="*/ 91 h 135"/>
                  <a:gd name="T38" fmla="*/ 87 w 370"/>
                  <a:gd name="T39" fmla="*/ 84 h 135"/>
                  <a:gd name="T40" fmla="*/ 266 w 370"/>
                  <a:gd name="T41" fmla="*/ 37 h 135"/>
                  <a:gd name="T42" fmla="*/ 268 w 370"/>
                  <a:gd name="T43" fmla="*/ 46 h 135"/>
                  <a:gd name="T44" fmla="*/ 249 w 370"/>
                  <a:gd name="T45" fmla="*/ 75 h 135"/>
                  <a:gd name="T46" fmla="*/ 198 w 370"/>
                  <a:gd name="T47" fmla="*/ 119 h 135"/>
                  <a:gd name="T48" fmla="*/ 230 w 370"/>
                  <a:gd name="T49" fmla="*/ 115 h 135"/>
                  <a:gd name="T50" fmla="*/ 276 w 370"/>
                  <a:gd name="T51" fmla="*/ 76 h 135"/>
                  <a:gd name="T52" fmla="*/ 156 w 370"/>
                  <a:gd name="T53" fmla="*/ 113 h 135"/>
                  <a:gd name="T54" fmla="*/ 140 w 370"/>
                  <a:gd name="T55" fmla="*/ 105 h 135"/>
                  <a:gd name="T56" fmla="*/ 88 w 370"/>
                  <a:gd name="T57" fmla="*/ 98 h 135"/>
                  <a:gd name="T58" fmla="*/ 94 w 370"/>
                  <a:gd name="T59" fmla="*/ 109 h 135"/>
                  <a:gd name="T60" fmla="*/ 144 w 370"/>
                  <a:gd name="T61" fmla="*/ 117 h 135"/>
                  <a:gd name="T62" fmla="*/ 156 w 370"/>
                  <a:gd name="T63" fmla="*/ 113 h 135"/>
                  <a:gd name="T64" fmla="*/ 323 w 370"/>
                  <a:gd name="T65" fmla="*/ 76 h 135"/>
                  <a:gd name="T66" fmla="*/ 289 w 370"/>
                  <a:gd name="T67" fmla="*/ 59 h 135"/>
                  <a:gd name="T68" fmla="*/ 310 w 370"/>
                  <a:gd name="T69" fmla="*/ 67 h 135"/>
                  <a:gd name="T70" fmla="*/ 298 w 370"/>
                  <a:gd name="T71" fmla="*/ 72 h 135"/>
                  <a:gd name="T72" fmla="*/ 317 w 370"/>
                  <a:gd name="T73" fmla="*/ 81 h 135"/>
                  <a:gd name="T74" fmla="*/ 351 w 370"/>
                  <a:gd name="T75" fmla="*/ 102 h 135"/>
                  <a:gd name="T76" fmla="*/ 362 w 370"/>
                  <a:gd name="T77" fmla="*/ 115 h 135"/>
                  <a:gd name="T78" fmla="*/ 343 w 370"/>
                  <a:gd name="T79" fmla="*/ 61 h 135"/>
                  <a:gd name="T80" fmla="*/ 236 w 370"/>
                  <a:gd name="T81" fmla="*/ 125 h 135"/>
                  <a:gd name="T82" fmla="*/ 240 w 370"/>
                  <a:gd name="T83" fmla="*/ 127 h 135"/>
                  <a:gd name="T84" fmla="*/ 242 w 370"/>
                  <a:gd name="T85" fmla="*/ 124 h 135"/>
                  <a:gd name="T86" fmla="*/ 178 w 370"/>
                  <a:gd name="T87" fmla="*/ 48 h 135"/>
                  <a:gd name="T88" fmla="*/ 183 w 370"/>
                  <a:gd name="T89" fmla="*/ 28 h 135"/>
                  <a:gd name="T90" fmla="*/ 182 w 370"/>
                  <a:gd name="T91" fmla="*/ 14 h 135"/>
                  <a:gd name="T92" fmla="*/ 161 w 370"/>
                  <a:gd name="T93" fmla="*/ 25 h 135"/>
                  <a:gd name="T94" fmla="*/ 144 w 370"/>
                  <a:gd name="T95" fmla="*/ 36 h 135"/>
                  <a:gd name="T96" fmla="*/ 118 w 370"/>
                  <a:gd name="T97" fmla="*/ 37 h 135"/>
                  <a:gd name="T98" fmla="*/ 110 w 370"/>
                  <a:gd name="T99" fmla="*/ 43 h 135"/>
                  <a:gd name="T100" fmla="*/ 129 w 370"/>
                  <a:gd name="T101" fmla="*/ 73 h 135"/>
                  <a:gd name="T102" fmla="*/ 156 w 370"/>
                  <a:gd name="T103" fmla="*/ 80 h 135"/>
                  <a:gd name="T104" fmla="*/ 192 w 370"/>
                  <a:gd name="T105" fmla="*/ 127 h 135"/>
                  <a:gd name="T106" fmla="*/ 192 w 370"/>
                  <a:gd name="T107" fmla="*/ 127 h 135"/>
                  <a:gd name="T108" fmla="*/ 168 w 370"/>
                  <a:gd name="T109" fmla="*/ 120 h 135"/>
                  <a:gd name="T110" fmla="*/ 180 w 370"/>
                  <a:gd name="T111" fmla="*/ 11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0" h="135">
                    <a:moveTo>
                      <a:pt x="27" y="57"/>
                    </a:moveTo>
                    <a:cubicBezTo>
                      <a:pt x="27" y="58"/>
                      <a:pt x="30" y="63"/>
                      <a:pt x="31" y="62"/>
                    </a:cubicBezTo>
                    <a:cubicBezTo>
                      <a:pt x="33" y="60"/>
                      <a:pt x="29" y="53"/>
                      <a:pt x="27" y="57"/>
                    </a:cubicBezTo>
                    <a:close/>
                    <a:moveTo>
                      <a:pt x="105" y="72"/>
                    </a:moveTo>
                    <a:cubicBezTo>
                      <a:pt x="105" y="70"/>
                      <a:pt x="99" y="71"/>
                      <a:pt x="101" y="74"/>
                    </a:cubicBezTo>
                    <a:cubicBezTo>
                      <a:pt x="103" y="77"/>
                      <a:pt x="105" y="74"/>
                      <a:pt x="105" y="72"/>
                    </a:cubicBezTo>
                    <a:close/>
                    <a:moveTo>
                      <a:pt x="16" y="37"/>
                    </a:moveTo>
                    <a:cubicBezTo>
                      <a:pt x="15" y="39"/>
                      <a:pt x="18" y="46"/>
                      <a:pt x="21" y="43"/>
                    </a:cubicBezTo>
                    <a:cubicBezTo>
                      <a:pt x="24" y="40"/>
                      <a:pt x="16" y="34"/>
                      <a:pt x="16" y="37"/>
                    </a:cubicBezTo>
                    <a:close/>
                    <a:moveTo>
                      <a:pt x="195" y="77"/>
                    </a:moveTo>
                    <a:cubicBezTo>
                      <a:pt x="199" y="78"/>
                      <a:pt x="198" y="83"/>
                      <a:pt x="198" y="86"/>
                    </a:cubicBezTo>
                    <a:cubicBezTo>
                      <a:pt x="197" y="89"/>
                      <a:pt x="196" y="96"/>
                      <a:pt x="199" y="95"/>
                    </a:cubicBezTo>
                    <a:cubicBezTo>
                      <a:pt x="202" y="94"/>
                      <a:pt x="205" y="89"/>
                      <a:pt x="203" y="87"/>
                    </a:cubicBezTo>
                    <a:cubicBezTo>
                      <a:pt x="201" y="86"/>
                      <a:pt x="201" y="75"/>
                      <a:pt x="202" y="73"/>
                    </a:cubicBezTo>
                    <a:cubicBezTo>
                      <a:pt x="203" y="70"/>
                      <a:pt x="209" y="72"/>
                      <a:pt x="207" y="76"/>
                    </a:cubicBezTo>
                    <a:cubicBezTo>
                      <a:pt x="205" y="80"/>
                      <a:pt x="211" y="80"/>
                      <a:pt x="211" y="84"/>
                    </a:cubicBezTo>
                    <a:cubicBezTo>
                      <a:pt x="211" y="89"/>
                      <a:pt x="215" y="86"/>
                      <a:pt x="218" y="85"/>
                    </a:cubicBezTo>
                    <a:cubicBezTo>
                      <a:pt x="222" y="84"/>
                      <a:pt x="222" y="82"/>
                      <a:pt x="219" y="79"/>
                    </a:cubicBezTo>
                    <a:cubicBezTo>
                      <a:pt x="216" y="76"/>
                      <a:pt x="221" y="72"/>
                      <a:pt x="217" y="70"/>
                    </a:cubicBezTo>
                    <a:cubicBezTo>
                      <a:pt x="214" y="67"/>
                      <a:pt x="211" y="64"/>
                      <a:pt x="215" y="63"/>
                    </a:cubicBezTo>
                    <a:cubicBezTo>
                      <a:pt x="218" y="62"/>
                      <a:pt x="228" y="56"/>
                      <a:pt x="227" y="54"/>
                    </a:cubicBezTo>
                    <a:cubicBezTo>
                      <a:pt x="226" y="52"/>
                      <a:pt x="212" y="55"/>
                      <a:pt x="210" y="59"/>
                    </a:cubicBezTo>
                    <a:cubicBezTo>
                      <a:pt x="209" y="63"/>
                      <a:pt x="199" y="58"/>
                      <a:pt x="200" y="51"/>
                    </a:cubicBezTo>
                    <a:cubicBezTo>
                      <a:pt x="202" y="44"/>
                      <a:pt x="221" y="42"/>
                      <a:pt x="227" y="45"/>
                    </a:cubicBezTo>
                    <a:cubicBezTo>
                      <a:pt x="233" y="48"/>
                      <a:pt x="239" y="41"/>
                      <a:pt x="241" y="37"/>
                    </a:cubicBezTo>
                    <a:cubicBezTo>
                      <a:pt x="243" y="33"/>
                      <a:pt x="236" y="37"/>
                      <a:pt x="232" y="40"/>
                    </a:cubicBezTo>
                    <a:cubicBezTo>
                      <a:pt x="228" y="43"/>
                      <a:pt x="218" y="40"/>
                      <a:pt x="212" y="38"/>
                    </a:cubicBezTo>
                    <a:cubicBezTo>
                      <a:pt x="207" y="36"/>
                      <a:pt x="207" y="41"/>
                      <a:pt x="202" y="42"/>
                    </a:cubicBezTo>
                    <a:cubicBezTo>
                      <a:pt x="198" y="43"/>
                      <a:pt x="199" y="53"/>
                      <a:pt x="197" y="54"/>
                    </a:cubicBezTo>
                    <a:cubicBezTo>
                      <a:pt x="195" y="55"/>
                      <a:pt x="195" y="62"/>
                      <a:pt x="190" y="69"/>
                    </a:cubicBezTo>
                    <a:cubicBezTo>
                      <a:pt x="186" y="76"/>
                      <a:pt x="192" y="77"/>
                      <a:pt x="195" y="77"/>
                    </a:cubicBezTo>
                    <a:close/>
                    <a:moveTo>
                      <a:pt x="87" y="84"/>
                    </a:moveTo>
                    <a:cubicBezTo>
                      <a:pt x="86" y="80"/>
                      <a:pt x="88" y="77"/>
                      <a:pt x="88" y="75"/>
                    </a:cubicBezTo>
                    <a:cubicBezTo>
                      <a:pt x="88" y="74"/>
                      <a:pt x="89" y="73"/>
                      <a:pt x="91" y="73"/>
                    </a:cubicBezTo>
                    <a:cubicBezTo>
                      <a:pt x="93" y="74"/>
                      <a:pt x="93" y="69"/>
                      <a:pt x="91" y="68"/>
                    </a:cubicBezTo>
                    <a:cubicBezTo>
                      <a:pt x="90" y="68"/>
                      <a:pt x="89" y="62"/>
                      <a:pt x="85" y="62"/>
                    </a:cubicBezTo>
                    <a:cubicBezTo>
                      <a:pt x="81" y="62"/>
                      <a:pt x="81" y="65"/>
                      <a:pt x="84" y="65"/>
                    </a:cubicBezTo>
                    <a:cubicBezTo>
                      <a:pt x="86" y="66"/>
                      <a:pt x="88" y="68"/>
                      <a:pt x="87" y="69"/>
                    </a:cubicBezTo>
                    <a:cubicBezTo>
                      <a:pt x="86" y="71"/>
                      <a:pt x="85" y="68"/>
                      <a:pt x="82" y="68"/>
                    </a:cubicBezTo>
                    <a:cubicBezTo>
                      <a:pt x="79" y="68"/>
                      <a:pt x="81" y="64"/>
                      <a:pt x="77" y="64"/>
                    </a:cubicBezTo>
                    <a:cubicBezTo>
                      <a:pt x="73" y="63"/>
                      <a:pt x="74" y="56"/>
                      <a:pt x="70" y="56"/>
                    </a:cubicBezTo>
                    <a:cubicBezTo>
                      <a:pt x="66" y="56"/>
                      <a:pt x="66" y="53"/>
                      <a:pt x="68" y="51"/>
                    </a:cubicBezTo>
                    <a:cubicBezTo>
                      <a:pt x="71" y="48"/>
                      <a:pt x="64" y="46"/>
                      <a:pt x="64" y="43"/>
                    </a:cubicBezTo>
                    <a:cubicBezTo>
                      <a:pt x="64" y="41"/>
                      <a:pt x="60" y="42"/>
                      <a:pt x="60" y="40"/>
                    </a:cubicBezTo>
                    <a:cubicBezTo>
                      <a:pt x="60" y="37"/>
                      <a:pt x="58" y="39"/>
                      <a:pt x="56" y="36"/>
                    </a:cubicBezTo>
                    <a:cubicBezTo>
                      <a:pt x="54" y="33"/>
                      <a:pt x="53" y="36"/>
                      <a:pt x="51" y="33"/>
                    </a:cubicBezTo>
                    <a:cubicBezTo>
                      <a:pt x="49" y="31"/>
                      <a:pt x="46" y="30"/>
                      <a:pt x="45" y="31"/>
                    </a:cubicBezTo>
                    <a:cubicBezTo>
                      <a:pt x="43" y="31"/>
                      <a:pt x="39" y="28"/>
                      <a:pt x="38" y="24"/>
                    </a:cubicBezTo>
                    <a:cubicBezTo>
                      <a:pt x="37" y="21"/>
                      <a:pt x="26" y="16"/>
                      <a:pt x="24" y="12"/>
                    </a:cubicBezTo>
                    <a:cubicBezTo>
                      <a:pt x="23" y="8"/>
                      <a:pt x="19" y="6"/>
                      <a:pt x="12" y="6"/>
                    </a:cubicBezTo>
                    <a:cubicBezTo>
                      <a:pt x="6" y="7"/>
                      <a:pt x="4" y="0"/>
                      <a:pt x="2" y="3"/>
                    </a:cubicBezTo>
                    <a:cubicBezTo>
                      <a:pt x="0" y="7"/>
                      <a:pt x="9" y="16"/>
                      <a:pt x="13" y="19"/>
                    </a:cubicBezTo>
                    <a:cubicBezTo>
                      <a:pt x="17" y="21"/>
                      <a:pt x="19" y="30"/>
                      <a:pt x="24" y="30"/>
                    </a:cubicBezTo>
                    <a:cubicBezTo>
                      <a:pt x="29" y="31"/>
                      <a:pt x="29" y="46"/>
                      <a:pt x="33" y="46"/>
                    </a:cubicBezTo>
                    <a:cubicBezTo>
                      <a:pt x="36" y="47"/>
                      <a:pt x="44" y="59"/>
                      <a:pt x="45" y="65"/>
                    </a:cubicBezTo>
                    <a:cubicBezTo>
                      <a:pt x="46" y="71"/>
                      <a:pt x="54" y="74"/>
                      <a:pt x="57" y="79"/>
                    </a:cubicBezTo>
                    <a:cubicBezTo>
                      <a:pt x="59" y="83"/>
                      <a:pt x="70" y="89"/>
                      <a:pt x="71" y="91"/>
                    </a:cubicBezTo>
                    <a:cubicBezTo>
                      <a:pt x="73" y="93"/>
                      <a:pt x="74" y="97"/>
                      <a:pt x="75" y="95"/>
                    </a:cubicBezTo>
                    <a:cubicBezTo>
                      <a:pt x="76" y="93"/>
                      <a:pt x="81" y="95"/>
                      <a:pt x="84" y="95"/>
                    </a:cubicBezTo>
                    <a:cubicBezTo>
                      <a:pt x="86" y="96"/>
                      <a:pt x="87" y="87"/>
                      <a:pt x="87" y="84"/>
                    </a:cubicBezTo>
                    <a:close/>
                    <a:moveTo>
                      <a:pt x="268" y="46"/>
                    </a:moveTo>
                    <a:cubicBezTo>
                      <a:pt x="274" y="46"/>
                      <a:pt x="271" y="43"/>
                      <a:pt x="271" y="40"/>
                    </a:cubicBezTo>
                    <a:cubicBezTo>
                      <a:pt x="271" y="36"/>
                      <a:pt x="266" y="39"/>
                      <a:pt x="266" y="37"/>
                    </a:cubicBezTo>
                    <a:cubicBezTo>
                      <a:pt x="266" y="36"/>
                      <a:pt x="265" y="29"/>
                      <a:pt x="261" y="34"/>
                    </a:cubicBezTo>
                    <a:cubicBezTo>
                      <a:pt x="257" y="40"/>
                      <a:pt x="262" y="53"/>
                      <a:pt x="265" y="52"/>
                    </a:cubicBezTo>
                    <a:cubicBezTo>
                      <a:pt x="268" y="51"/>
                      <a:pt x="263" y="45"/>
                      <a:pt x="268" y="46"/>
                    </a:cubicBezTo>
                    <a:close/>
                    <a:moveTo>
                      <a:pt x="249" y="75"/>
                    </a:moveTo>
                    <a:cubicBezTo>
                      <a:pt x="250" y="79"/>
                      <a:pt x="257" y="81"/>
                      <a:pt x="259" y="78"/>
                    </a:cubicBezTo>
                    <a:cubicBezTo>
                      <a:pt x="261" y="75"/>
                      <a:pt x="248" y="71"/>
                      <a:pt x="249" y="75"/>
                    </a:cubicBezTo>
                    <a:close/>
                    <a:moveTo>
                      <a:pt x="230" y="115"/>
                    </a:moveTo>
                    <a:cubicBezTo>
                      <a:pt x="224" y="114"/>
                      <a:pt x="219" y="119"/>
                      <a:pt x="213" y="117"/>
                    </a:cubicBezTo>
                    <a:cubicBezTo>
                      <a:pt x="207" y="114"/>
                      <a:pt x="197" y="117"/>
                      <a:pt x="198" y="119"/>
                    </a:cubicBezTo>
                    <a:cubicBezTo>
                      <a:pt x="199" y="121"/>
                      <a:pt x="205" y="121"/>
                      <a:pt x="211" y="121"/>
                    </a:cubicBezTo>
                    <a:cubicBezTo>
                      <a:pt x="217" y="122"/>
                      <a:pt x="223" y="118"/>
                      <a:pt x="227" y="118"/>
                    </a:cubicBezTo>
                    <a:cubicBezTo>
                      <a:pt x="232" y="118"/>
                      <a:pt x="236" y="116"/>
                      <a:pt x="230" y="115"/>
                    </a:cubicBezTo>
                    <a:close/>
                    <a:moveTo>
                      <a:pt x="281" y="72"/>
                    </a:moveTo>
                    <a:cubicBezTo>
                      <a:pt x="275" y="70"/>
                      <a:pt x="264" y="72"/>
                      <a:pt x="265" y="75"/>
                    </a:cubicBezTo>
                    <a:cubicBezTo>
                      <a:pt x="266" y="78"/>
                      <a:pt x="271" y="76"/>
                      <a:pt x="276" y="76"/>
                    </a:cubicBezTo>
                    <a:cubicBezTo>
                      <a:pt x="281" y="76"/>
                      <a:pt x="284" y="80"/>
                      <a:pt x="286" y="80"/>
                    </a:cubicBezTo>
                    <a:cubicBezTo>
                      <a:pt x="289" y="80"/>
                      <a:pt x="287" y="74"/>
                      <a:pt x="281" y="72"/>
                    </a:cubicBezTo>
                    <a:close/>
                    <a:moveTo>
                      <a:pt x="156" y="113"/>
                    </a:moveTo>
                    <a:cubicBezTo>
                      <a:pt x="155" y="110"/>
                      <a:pt x="146" y="113"/>
                      <a:pt x="142" y="111"/>
                    </a:cubicBezTo>
                    <a:cubicBezTo>
                      <a:pt x="137" y="109"/>
                      <a:pt x="147" y="107"/>
                      <a:pt x="150" y="105"/>
                    </a:cubicBezTo>
                    <a:cubicBezTo>
                      <a:pt x="153" y="103"/>
                      <a:pt x="148" y="103"/>
                      <a:pt x="140" y="105"/>
                    </a:cubicBezTo>
                    <a:cubicBezTo>
                      <a:pt x="133" y="107"/>
                      <a:pt x="124" y="100"/>
                      <a:pt x="124" y="103"/>
                    </a:cubicBezTo>
                    <a:cubicBezTo>
                      <a:pt x="123" y="106"/>
                      <a:pt x="110" y="102"/>
                      <a:pt x="106" y="99"/>
                    </a:cubicBezTo>
                    <a:cubicBezTo>
                      <a:pt x="103" y="97"/>
                      <a:pt x="90" y="94"/>
                      <a:pt x="88" y="98"/>
                    </a:cubicBezTo>
                    <a:cubicBezTo>
                      <a:pt x="85" y="103"/>
                      <a:pt x="83" y="99"/>
                      <a:pt x="84" y="103"/>
                    </a:cubicBezTo>
                    <a:cubicBezTo>
                      <a:pt x="85" y="106"/>
                      <a:pt x="88" y="104"/>
                      <a:pt x="90" y="104"/>
                    </a:cubicBezTo>
                    <a:cubicBezTo>
                      <a:pt x="92" y="104"/>
                      <a:pt x="91" y="108"/>
                      <a:pt x="94" y="109"/>
                    </a:cubicBezTo>
                    <a:cubicBezTo>
                      <a:pt x="97" y="109"/>
                      <a:pt x="107" y="112"/>
                      <a:pt x="108" y="110"/>
                    </a:cubicBezTo>
                    <a:cubicBezTo>
                      <a:pt x="109" y="108"/>
                      <a:pt x="119" y="110"/>
                      <a:pt x="124" y="114"/>
                    </a:cubicBezTo>
                    <a:cubicBezTo>
                      <a:pt x="128" y="118"/>
                      <a:pt x="139" y="118"/>
                      <a:pt x="144" y="117"/>
                    </a:cubicBezTo>
                    <a:cubicBezTo>
                      <a:pt x="148" y="116"/>
                      <a:pt x="153" y="120"/>
                      <a:pt x="154" y="118"/>
                    </a:cubicBezTo>
                    <a:cubicBezTo>
                      <a:pt x="156" y="115"/>
                      <a:pt x="159" y="121"/>
                      <a:pt x="164" y="118"/>
                    </a:cubicBezTo>
                    <a:cubicBezTo>
                      <a:pt x="168" y="114"/>
                      <a:pt x="156" y="116"/>
                      <a:pt x="156" y="113"/>
                    </a:cubicBezTo>
                    <a:close/>
                    <a:moveTo>
                      <a:pt x="343" y="61"/>
                    </a:moveTo>
                    <a:cubicBezTo>
                      <a:pt x="339" y="61"/>
                      <a:pt x="339" y="67"/>
                      <a:pt x="336" y="67"/>
                    </a:cubicBezTo>
                    <a:cubicBezTo>
                      <a:pt x="333" y="67"/>
                      <a:pt x="328" y="74"/>
                      <a:pt x="323" y="76"/>
                    </a:cubicBezTo>
                    <a:cubicBezTo>
                      <a:pt x="317" y="78"/>
                      <a:pt x="317" y="59"/>
                      <a:pt x="314" y="56"/>
                    </a:cubicBezTo>
                    <a:cubicBezTo>
                      <a:pt x="311" y="52"/>
                      <a:pt x="297" y="49"/>
                      <a:pt x="296" y="53"/>
                    </a:cubicBezTo>
                    <a:cubicBezTo>
                      <a:pt x="294" y="57"/>
                      <a:pt x="289" y="55"/>
                      <a:pt x="289" y="59"/>
                    </a:cubicBezTo>
                    <a:cubicBezTo>
                      <a:pt x="288" y="62"/>
                      <a:pt x="290" y="61"/>
                      <a:pt x="293" y="61"/>
                    </a:cubicBezTo>
                    <a:cubicBezTo>
                      <a:pt x="296" y="61"/>
                      <a:pt x="296" y="63"/>
                      <a:pt x="298" y="66"/>
                    </a:cubicBezTo>
                    <a:cubicBezTo>
                      <a:pt x="299" y="69"/>
                      <a:pt x="308" y="67"/>
                      <a:pt x="310" y="67"/>
                    </a:cubicBezTo>
                    <a:cubicBezTo>
                      <a:pt x="313" y="67"/>
                      <a:pt x="314" y="71"/>
                      <a:pt x="310" y="69"/>
                    </a:cubicBezTo>
                    <a:cubicBezTo>
                      <a:pt x="306" y="68"/>
                      <a:pt x="306" y="71"/>
                      <a:pt x="303" y="70"/>
                    </a:cubicBezTo>
                    <a:cubicBezTo>
                      <a:pt x="300" y="70"/>
                      <a:pt x="296" y="70"/>
                      <a:pt x="298" y="72"/>
                    </a:cubicBezTo>
                    <a:cubicBezTo>
                      <a:pt x="300" y="73"/>
                      <a:pt x="303" y="75"/>
                      <a:pt x="303" y="79"/>
                    </a:cubicBezTo>
                    <a:cubicBezTo>
                      <a:pt x="303" y="83"/>
                      <a:pt x="309" y="82"/>
                      <a:pt x="309" y="79"/>
                    </a:cubicBezTo>
                    <a:cubicBezTo>
                      <a:pt x="309" y="76"/>
                      <a:pt x="311" y="80"/>
                      <a:pt x="317" y="81"/>
                    </a:cubicBezTo>
                    <a:cubicBezTo>
                      <a:pt x="322" y="83"/>
                      <a:pt x="319" y="85"/>
                      <a:pt x="324" y="85"/>
                    </a:cubicBezTo>
                    <a:cubicBezTo>
                      <a:pt x="329" y="85"/>
                      <a:pt x="342" y="89"/>
                      <a:pt x="347" y="93"/>
                    </a:cubicBezTo>
                    <a:cubicBezTo>
                      <a:pt x="351" y="96"/>
                      <a:pt x="348" y="99"/>
                      <a:pt x="351" y="102"/>
                    </a:cubicBezTo>
                    <a:cubicBezTo>
                      <a:pt x="354" y="105"/>
                      <a:pt x="355" y="109"/>
                      <a:pt x="351" y="109"/>
                    </a:cubicBezTo>
                    <a:cubicBezTo>
                      <a:pt x="347" y="109"/>
                      <a:pt x="342" y="114"/>
                      <a:pt x="343" y="116"/>
                    </a:cubicBezTo>
                    <a:cubicBezTo>
                      <a:pt x="344" y="118"/>
                      <a:pt x="358" y="115"/>
                      <a:pt x="362" y="115"/>
                    </a:cubicBezTo>
                    <a:cubicBezTo>
                      <a:pt x="364" y="115"/>
                      <a:pt x="366" y="119"/>
                      <a:pt x="370" y="121"/>
                    </a:cubicBezTo>
                    <a:cubicBezTo>
                      <a:pt x="370" y="71"/>
                      <a:pt x="370" y="71"/>
                      <a:pt x="370" y="71"/>
                    </a:cubicBezTo>
                    <a:cubicBezTo>
                      <a:pt x="360" y="67"/>
                      <a:pt x="346" y="61"/>
                      <a:pt x="343" y="61"/>
                    </a:cubicBezTo>
                    <a:close/>
                    <a:moveTo>
                      <a:pt x="240" y="121"/>
                    </a:moveTo>
                    <a:cubicBezTo>
                      <a:pt x="239" y="122"/>
                      <a:pt x="238" y="122"/>
                      <a:pt x="237" y="122"/>
                    </a:cubicBezTo>
                    <a:cubicBezTo>
                      <a:pt x="237" y="123"/>
                      <a:pt x="237" y="124"/>
                      <a:pt x="236" y="125"/>
                    </a:cubicBezTo>
                    <a:cubicBezTo>
                      <a:pt x="235" y="125"/>
                      <a:pt x="234" y="124"/>
                      <a:pt x="233" y="123"/>
                    </a:cubicBezTo>
                    <a:cubicBezTo>
                      <a:pt x="229" y="125"/>
                      <a:pt x="226" y="131"/>
                      <a:pt x="230" y="132"/>
                    </a:cubicBezTo>
                    <a:cubicBezTo>
                      <a:pt x="233" y="134"/>
                      <a:pt x="237" y="130"/>
                      <a:pt x="240" y="127"/>
                    </a:cubicBezTo>
                    <a:cubicBezTo>
                      <a:pt x="240" y="126"/>
                      <a:pt x="240" y="126"/>
                      <a:pt x="241" y="125"/>
                    </a:cubicBezTo>
                    <a:cubicBezTo>
                      <a:pt x="241" y="125"/>
                      <a:pt x="241" y="125"/>
                      <a:pt x="242" y="124"/>
                    </a:cubicBezTo>
                    <a:cubicBezTo>
                      <a:pt x="242" y="124"/>
                      <a:pt x="242" y="124"/>
                      <a:pt x="242" y="124"/>
                    </a:cubicBezTo>
                    <a:cubicBezTo>
                      <a:pt x="242" y="123"/>
                      <a:pt x="241" y="122"/>
                      <a:pt x="240" y="121"/>
                    </a:cubicBezTo>
                    <a:close/>
                    <a:moveTo>
                      <a:pt x="174" y="60"/>
                    </a:moveTo>
                    <a:cubicBezTo>
                      <a:pt x="178" y="57"/>
                      <a:pt x="179" y="52"/>
                      <a:pt x="178" y="48"/>
                    </a:cubicBezTo>
                    <a:cubicBezTo>
                      <a:pt x="178" y="43"/>
                      <a:pt x="189" y="43"/>
                      <a:pt x="191" y="41"/>
                    </a:cubicBezTo>
                    <a:cubicBezTo>
                      <a:pt x="192" y="39"/>
                      <a:pt x="188" y="36"/>
                      <a:pt x="185" y="34"/>
                    </a:cubicBezTo>
                    <a:cubicBezTo>
                      <a:pt x="182" y="33"/>
                      <a:pt x="185" y="30"/>
                      <a:pt x="183" y="28"/>
                    </a:cubicBezTo>
                    <a:cubicBezTo>
                      <a:pt x="180" y="26"/>
                      <a:pt x="177" y="21"/>
                      <a:pt x="180" y="21"/>
                    </a:cubicBezTo>
                    <a:cubicBezTo>
                      <a:pt x="183" y="21"/>
                      <a:pt x="178" y="16"/>
                      <a:pt x="180" y="15"/>
                    </a:cubicBezTo>
                    <a:cubicBezTo>
                      <a:pt x="181" y="15"/>
                      <a:pt x="181" y="14"/>
                      <a:pt x="182" y="14"/>
                    </a:cubicBezTo>
                    <a:cubicBezTo>
                      <a:pt x="180" y="13"/>
                      <a:pt x="179" y="13"/>
                      <a:pt x="178" y="13"/>
                    </a:cubicBezTo>
                    <a:cubicBezTo>
                      <a:pt x="174" y="13"/>
                      <a:pt x="165" y="12"/>
                      <a:pt x="165" y="18"/>
                    </a:cubicBezTo>
                    <a:cubicBezTo>
                      <a:pt x="166" y="24"/>
                      <a:pt x="160" y="22"/>
                      <a:pt x="161" y="25"/>
                    </a:cubicBezTo>
                    <a:cubicBezTo>
                      <a:pt x="161" y="29"/>
                      <a:pt x="158" y="29"/>
                      <a:pt x="158" y="33"/>
                    </a:cubicBezTo>
                    <a:cubicBezTo>
                      <a:pt x="159" y="37"/>
                      <a:pt x="156" y="35"/>
                      <a:pt x="151" y="38"/>
                    </a:cubicBezTo>
                    <a:cubicBezTo>
                      <a:pt x="146" y="40"/>
                      <a:pt x="148" y="36"/>
                      <a:pt x="144" y="36"/>
                    </a:cubicBezTo>
                    <a:cubicBezTo>
                      <a:pt x="139" y="36"/>
                      <a:pt x="138" y="39"/>
                      <a:pt x="135" y="40"/>
                    </a:cubicBezTo>
                    <a:cubicBezTo>
                      <a:pt x="133" y="41"/>
                      <a:pt x="127" y="39"/>
                      <a:pt x="125" y="41"/>
                    </a:cubicBezTo>
                    <a:cubicBezTo>
                      <a:pt x="123" y="42"/>
                      <a:pt x="120" y="37"/>
                      <a:pt x="118" y="37"/>
                    </a:cubicBezTo>
                    <a:cubicBezTo>
                      <a:pt x="117" y="37"/>
                      <a:pt x="116" y="35"/>
                      <a:pt x="116" y="32"/>
                    </a:cubicBezTo>
                    <a:cubicBezTo>
                      <a:pt x="116" y="32"/>
                      <a:pt x="115" y="32"/>
                      <a:pt x="115" y="32"/>
                    </a:cubicBezTo>
                    <a:cubicBezTo>
                      <a:pt x="112" y="32"/>
                      <a:pt x="107" y="40"/>
                      <a:pt x="110" y="43"/>
                    </a:cubicBezTo>
                    <a:cubicBezTo>
                      <a:pt x="113" y="46"/>
                      <a:pt x="112" y="52"/>
                      <a:pt x="114" y="54"/>
                    </a:cubicBezTo>
                    <a:cubicBezTo>
                      <a:pt x="116" y="57"/>
                      <a:pt x="121" y="57"/>
                      <a:pt x="121" y="62"/>
                    </a:cubicBezTo>
                    <a:cubicBezTo>
                      <a:pt x="121" y="67"/>
                      <a:pt x="125" y="75"/>
                      <a:pt x="129" y="73"/>
                    </a:cubicBezTo>
                    <a:cubicBezTo>
                      <a:pt x="132" y="71"/>
                      <a:pt x="134" y="74"/>
                      <a:pt x="135" y="76"/>
                    </a:cubicBezTo>
                    <a:cubicBezTo>
                      <a:pt x="136" y="78"/>
                      <a:pt x="143" y="75"/>
                      <a:pt x="146" y="75"/>
                    </a:cubicBezTo>
                    <a:cubicBezTo>
                      <a:pt x="148" y="75"/>
                      <a:pt x="155" y="77"/>
                      <a:pt x="156" y="80"/>
                    </a:cubicBezTo>
                    <a:cubicBezTo>
                      <a:pt x="156" y="83"/>
                      <a:pt x="163" y="80"/>
                      <a:pt x="168" y="78"/>
                    </a:cubicBezTo>
                    <a:cubicBezTo>
                      <a:pt x="172" y="76"/>
                      <a:pt x="169" y="63"/>
                      <a:pt x="174" y="60"/>
                    </a:cubicBezTo>
                    <a:close/>
                    <a:moveTo>
                      <a:pt x="192" y="127"/>
                    </a:moveTo>
                    <a:cubicBezTo>
                      <a:pt x="193" y="129"/>
                      <a:pt x="197" y="129"/>
                      <a:pt x="199" y="130"/>
                    </a:cubicBezTo>
                    <a:cubicBezTo>
                      <a:pt x="200" y="132"/>
                      <a:pt x="206" y="135"/>
                      <a:pt x="206" y="131"/>
                    </a:cubicBezTo>
                    <a:cubicBezTo>
                      <a:pt x="206" y="127"/>
                      <a:pt x="190" y="124"/>
                      <a:pt x="192" y="127"/>
                    </a:cubicBezTo>
                    <a:close/>
                    <a:moveTo>
                      <a:pt x="180" y="115"/>
                    </a:moveTo>
                    <a:cubicBezTo>
                      <a:pt x="179" y="117"/>
                      <a:pt x="175" y="118"/>
                      <a:pt x="172" y="116"/>
                    </a:cubicBezTo>
                    <a:cubicBezTo>
                      <a:pt x="170" y="114"/>
                      <a:pt x="167" y="118"/>
                      <a:pt x="168" y="120"/>
                    </a:cubicBezTo>
                    <a:cubicBezTo>
                      <a:pt x="169" y="121"/>
                      <a:pt x="174" y="125"/>
                      <a:pt x="180" y="122"/>
                    </a:cubicBezTo>
                    <a:cubicBezTo>
                      <a:pt x="186" y="119"/>
                      <a:pt x="190" y="122"/>
                      <a:pt x="192" y="119"/>
                    </a:cubicBezTo>
                    <a:cubicBezTo>
                      <a:pt x="193" y="116"/>
                      <a:pt x="181" y="113"/>
                      <a:pt x="180" y="115"/>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556" name="Freeform 178">
                <a:extLst>
                  <a:ext uri="{FF2B5EF4-FFF2-40B4-BE49-F238E27FC236}">
                    <a16:creationId xmlns:a16="http://schemas.microsoft.com/office/drawing/2014/main" id="{DB1CCE59-D01C-4498-8428-6F422AC2365D}"/>
                  </a:ext>
                </a:extLst>
              </p:cNvPr>
              <p:cNvSpPr>
                <a:spLocks noEditPoints="1"/>
              </p:cNvSpPr>
              <p:nvPr/>
            </p:nvSpPr>
            <p:spPr bwMode="auto">
              <a:xfrm>
                <a:off x="7200806" y="4242875"/>
                <a:ext cx="61482" cy="26349"/>
              </a:xfrm>
              <a:custGeom>
                <a:avLst/>
                <a:gdLst>
                  <a:gd name="T0" fmla="*/ 3 w 27"/>
                  <a:gd name="T1" fmla="*/ 9 h 11"/>
                  <a:gd name="T2" fmla="*/ 0 w 27"/>
                  <a:gd name="T3" fmla="*/ 9 h 11"/>
                  <a:gd name="T4" fmla="*/ 3 w 27"/>
                  <a:gd name="T5" fmla="*/ 11 h 11"/>
                  <a:gd name="T6" fmla="*/ 4 w 27"/>
                  <a:gd name="T7" fmla="*/ 8 h 11"/>
                  <a:gd name="T8" fmla="*/ 3 w 27"/>
                  <a:gd name="T9" fmla="*/ 9 h 11"/>
                  <a:gd name="T10" fmla="*/ 3 w 27"/>
                  <a:gd name="T11" fmla="*/ 9 h 11"/>
                  <a:gd name="T12" fmla="*/ 14 w 27"/>
                  <a:gd name="T13" fmla="*/ 2 h 11"/>
                  <a:gd name="T14" fmla="*/ 8 w 27"/>
                  <a:gd name="T15" fmla="*/ 7 h 11"/>
                  <a:gd name="T16" fmla="*/ 7 w 27"/>
                  <a:gd name="T17" fmla="*/ 7 h 11"/>
                  <a:gd name="T18" fmla="*/ 9 w 27"/>
                  <a:gd name="T19" fmla="*/ 10 h 11"/>
                  <a:gd name="T20" fmla="*/ 26 w 27"/>
                  <a:gd name="T21" fmla="*/ 2 h 11"/>
                  <a:gd name="T22" fmla="*/ 14 w 27"/>
                  <a:gd name="T23"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11">
                    <a:moveTo>
                      <a:pt x="3" y="9"/>
                    </a:moveTo>
                    <a:cubicBezTo>
                      <a:pt x="2" y="9"/>
                      <a:pt x="1" y="9"/>
                      <a:pt x="0" y="9"/>
                    </a:cubicBezTo>
                    <a:cubicBezTo>
                      <a:pt x="1" y="10"/>
                      <a:pt x="2" y="11"/>
                      <a:pt x="3" y="11"/>
                    </a:cubicBezTo>
                    <a:cubicBezTo>
                      <a:pt x="4" y="10"/>
                      <a:pt x="4" y="9"/>
                      <a:pt x="4" y="8"/>
                    </a:cubicBezTo>
                    <a:cubicBezTo>
                      <a:pt x="4" y="8"/>
                      <a:pt x="4" y="9"/>
                      <a:pt x="3" y="9"/>
                    </a:cubicBezTo>
                    <a:cubicBezTo>
                      <a:pt x="3" y="9"/>
                      <a:pt x="3" y="9"/>
                      <a:pt x="3" y="9"/>
                    </a:cubicBezTo>
                    <a:close/>
                    <a:moveTo>
                      <a:pt x="14" y="2"/>
                    </a:moveTo>
                    <a:cubicBezTo>
                      <a:pt x="11" y="2"/>
                      <a:pt x="10" y="5"/>
                      <a:pt x="8" y="7"/>
                    </a:cubicBezTo>
                    <a:cubicBezTo>
                      <a:pt x="7" y="7"/>
                      <a:pt x="7" y="7"/>
                      <a:pt x="7" y="7"/>
                    </a:cubicBezTo>
                    <a:cubicBezTo>
                      <a:pt x="8" y="8"/>
                      <a:pt x="9" y="9"/>
                      <a:pt x="9" y="10"/>
                    </a:cubicBezTo>
                    <a:cubicBezTo>
                      <a:pt x="14" y="7"/>
                      <a:pt x="26" y="4"/>
                      <a:pt x="26" y="2"/>
                    </a:cubicBezTo>
                    <a:cubicBezTo>
                      <a:pt x="27" y="0"/>
                      <a:pt x="19" y="3"/>
                      <a:pt x="14" y="2"/>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557" name="Freeform 179">
                <a:extLst>
                  <a:ext uri="{FF2B5EF4-FFF2-40B4-BE49-F238E27FC236}">
                    <a16:creationId xmlns:a16="http://schemas.microsoft.com/office/drawing/2014/main" id="{F7988573-2527-4619-9B40-44B145BE3674}"/>
                  </a:ext>
                </a:extLst>
              </p:cNvPr>
              <p:cNvSpPr>
                <a:spLocks noEditPoints="1"/>
              </p:cNvSpPr>
              <p:nvPr/>
            </p:nvSpPr>
            <p:spPr bwMode="auto">
              <a:xfrm>
                <a:off x="5045187" y="3136207"/>
                <a:ext cx="214558" cy="233379"/>
              </a:xfrm>
              <a:custGeom>
                <a:avLst/>
                <a:gdLst>
                  <a:gd name="T0" fmla="*/ 65 w 93"/>
                  <a:gd name="T1" fmla="*/ 87 h 101"/>
                  <a:gd name="T2" fmla="*/ 55 w 93"/>
                  <a:gd name="T3" fmla="*/ 87 h 101"/>
                  <a:gd name="T4" fmla="*/ 48 w 93"/>
                  <a:gd name="T5" fmla="*/ 90 h 101"/>
                  <a:gd name="T6" fmla="*/ 57 w 93"/>
                  <a:gd name="T7" fmla="*/ 95 h 101"/>
                  <a:gd name="T8" fmla="*/ 66 w 93"/>
                  <a:gd name="T9" fmla="*/ 101 h 101"/>
                  <a:gd name="T10" fmla="*/ 68 w 93"/>
                  <a:gd name="T11" fmla="*/ 95 h 101"/>
                  <a:gd name="T12" fmla="*/ 71 w 93"/>
                  <a:gd name="T13" fmla="*/ 88 h 101"/>
                  <a:gd name="T14" fmla="*/ 65 w 93"/>
                  <a:gd name="T15" fmla="*/ 87 h 101"/>
                  <a:gd name="T16" fmla="*/ 19 w 93"/>
                  <a:gd name="T17" fmla="*/ 60 h 101"/>
                  <a:gd name="T18" fmla="*/ 13 w 93"/>
                  <a:gd name="T19" fmla="*/ 62 h 101"/>
                  <a:gd name="T20" fmla="*/ 16 w 93"/>
                  <a:gd name="T21" fmla="*/ 72 h 101"/>
                  <a:gd name="T22" fmla="*/ 19 w 93"/>
                  <a:gd name="T23" fmla="*/ 80 h 101"/>
                  <a:gd name="T24" fmla="*/ 25 w 93"/>
                  <a:gd name="T25" fmla="*/ 76 h 101"/>
                  <a:gd name="T26" fmla="*/ 26 w 93"/>
                  <a:gd name="T27" fmla="*/ 63 h 101"/>
                  <a:gd name="T28" fmla="*/ 19 w 93"/>
                  <a:gd name="T29" fmla="*/ 60 h 101"/>
                  <a:gd name="T30" fmla="*/ 77 w 93"/>
                  <a:gd name="T31" fmla="*/ 56 h 101"/>
                  <a:gd name="T32" fmla="*/ 71 w 93"/>
                  <a:gd name="T33" fmla="*/ 52 h 101"/>
                  <a:gd name="T34" fmla="*/ 59 w 93"/>
                  <a:gd name="T35" fmla="*/ 39 h 101"/>
                  <a:gd name="T36" fmla="*/ 47 w 93"/>
                  <a:gd name="T37" fmla="*/ 27 h 101"/>
                  <a:gd name="T38" fmla="*/ 47 w 93"/>
                  <a:gd name="T39" fmla="*/ 19 h 101"/>
                  <a:gd name="T40" fmla="*/ 51 w 93"/>
                  <a:gd name="T41" fmla="*/ 15 h 101"/>
                  <a:gd name="T42" fmla="*/ 51 w 93"/>
                  <a:gd name="T43" fmla="*/ 4 h 101"/>
                  <a:gd name="T44" fmla="*/ 47 w 93"/>
                  <a:gd name="T45" fmla="*/ 3 h 101"/>
                  <a:gd name="T46" fmla="*/ 46 w 93"/>
                  <a:gd name="T47" fmla="*/ 0 h 101"/>
                  <a:gd name="T48" fmla="*/ 39 w 93"/>
                  <a:gd name="T49" fmla="*/ 1 h 101"/>
                  <a:gd name="T50" fmla="*/ 34 w 93"/>
                  <a:gd name="T51" fmla="*/ 2 h 101"/>
                  <a:gd name="T52" fmla="*/ 33 w 93"/>
                  <a:gd name="T53" fmla="*/ 2 h 101"/>
                  <a:gd name="T54" fmla="*/ 32 w 93"/>
                  <a:gd name="T55" fmla="*/ 3 h 101"/>
                  <a:gd name="T56" fmla="*/ 31 w 93"/>
                  <a:gd name="T57" fmla="*/ 5 h 101"/>
                  <a:gd name="T58" fmla="*/ 28 w 93"/>
                  <a:gd name="T59" fmla="*/ 6 h 101"/>
                  <a:gd name="T60" fmla="*/ 24 w 93"/>
                  <a:gd name="T61" fmla="*/ 7 h 101"/>
                  <a:gd name="T62" fmla="*/ 22 w 93"/>
                  <a:gd name="T63" fmla="*/ 9 h 101"/>
                  <a:gd name="T64" fmla="*/ 19 w 93"/>
                  <a:gd name="T65" fmla="*/ 12 h 101"/>
                  <a:gd name="T66" fmla="*/ 15 w 93"/>
                  <a:gd name="T67" fmla="*/ 6 h 101"/>
                  <a:gd name="T68" fmla="*/ 11 w 93"/>
                  <a:gd name="T69" fmla="*/ 12 h 101"/>
                  <a:gd name="T70" fmla="*/ 4 w 93"/>
                  <a:gd name="T71" fmla="*/ 12 h 101"/>
                  <a:gd name="T72" fmla="*/ 5 w 93"/>
                  <a:gd name="T73" fmla="*/ 16 h 101"/>
                  <a:gd name="T74" fmla="*/ 3 w 93"/>
                  <a:gd name="T75" fmla="*/ 19 h 101"/>
                  <a:gd name="T76" fmla="*/ 2 w 93"/>
                  <a:gd name="T77" fmla="*/ 21 h 101"/>
                  <a:gd name="T78" fmla="*/ 4 w 93"/>
                  <a:gd name="T79" fmla="*/ 25 h 101"/>
                  <a:gd name="T80" fmla="*/ 6 w 93"/>
                  <a:gd name="T81" fmla="*/ 29 h 101"/>
                  <a:gd name="T82" fmla="*/ 10 w 93"/>
                  <a:gd name="T83" fmla="*/ 31 h 101"/>
                  <a:gd name="T84" fmla="*/ 9 w 93"/>
                  <a:gd name="T85" fmla="*/ 33 h 101"/>
                  <a:gd name="T86" fmla="*/ 13 w 93"/>
                  <a:gd name="T87" fmla="*/ 32 h 101"/>
                  <a:gd name="T88" fmla="*/ 18 w 93"/>
                  <a:gd name="T89" fmla="*/ 27 h 101"/>
                  <a:gd name="T90" fmla="*/ 29 w 93"/>
                  <a:gd name="T91" fmla="*/ 32 h 101"/>
                  <a:gd name="T92" fmla="*/ 32 w 93"/>
                  <a:gd name="T93" fmla="*/ 37 h 101"/>
                  <a:gd name="T94" fmla="*/ 40 w 93"/>
                  <a:gd name="T95" fmla="*/ 47 h 101"/>
                  <a:gd name="T96" fmla="*/ 50 w 93"/>
                  <a:gd name="T97" fmla="*/ 56 h 101"/>
                  <a:gd name="T98" fmla="*/ 58 w 93"/>
                  <a:gd name="T99" fmla="*/ 59 h 101"/>
                  <a:gd name="T100" fmla="*/ 65 w 93"/>
                  <a:gd name="T101" fmla="*/ 64 h 101"/>
                  <a:gd name="T102" fmla="*/ 71 w 93"/>
                  <a:gd name="T103" fmla="*/ 69 h 101"/>
                  <a:gd name="T104" fmla="*/ 74 w 93"/>
                  <a:gd name="T105" fmla="*/ 73 h 101"/>
                  <a:gd name="T106" fmla="*/ 74 w 93"/>
                  <a:gd name="T107" fmla="*/ 82 h 101"/>
                  <a:gd name="T108" fmla="*/ 74 w 93"/>
                  <a:gd name="T109" fmla="*/ 89 h 101"/>
                  <a:gd name="T110" fmla="*/ 78 w 93"/>
                  <a:gd name="T111" fmla="*/ 82 h 101"/>
                  <a:gd name="T112" fmla="*/ 83 w 93"/>
                  <a:gd name="T113" fmla="*/ 77 h 101"/>
                  <a:gd name="T114" fmla="*/ 79 w 93"/>
                  <a:gd name="T115" fmla="*/ 71 h 101"/>
                  <a:gd name="T116" fmla="*/ 87 w 93"/>
                  <a:gd name="T117" fmla="*/ 67 h 101"/>
                  <a:gd name="T118" fmla="*/ 93 w 93"/>
                  <a:gd name="T119" fmla="*/ 68 h 101"/>
                  <a:gd name="T120" fmla="*/ 77 w 93"/>
                  <a:gd name="T121" fmla="*/ 5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3" h="101">
                    <a:moveTo>
                      <a:pt x="65" y="87"/>
                    </a:moveTo>
                    <a:cubicBezTo>
                      <a:pt x="60" y="88"/>
                      <a:pt x="58" y="89"/>
                      <a:pt x="55" y="87"/>
                    </a:cubicBezTo>
                    <a:cubicBezTo>
                      <a:pt x="52" y="86"/>
                      <a:pt x="48" y="89"/>
                      <a:pt x="48" y="90"/>
                    </a:cubicBezTo>
                    <a:cubicBezTo>
                      <a:pt x="49" y="92"/>
                      <a:pt x="51" y="93"/>
                      <a:pt x="57" y="95"/>
                    </a:cubicBezTo>
                    <a:cubicBezTo>
                      <a:pt x="63" y="97"/>
                      <a:pt x="63" y="101"/>
                      <a:pt x="66" y="101"/>
                    </a:cubicBezTo>
                    <a:cubicBezTo>
                      <a:pt x="68" y="101"/>
                      <a:pt x="69" y="98"/>
                      <a:pt x="68" y="95"/>
                    </a:cubicBezTo>
                    <a:cubicBezTo>
                      <a:pt x="67" y="92"/>
                      <a:pt x="71" y="88"/>
                      <a:pt x="71" y="88"/>
                    </a:cubicBezTo>
                    <a:cubicBezTo>
                      <a:pt x="72" y="87"/>
                      <a:pt x="70" y="86"/>
                      <a:pt x="65" y="87"/>
                    </a:cubicBezTo>
                    <a:close/>
                    <a:moveTo>
                      <a:pt x="19" y="60"/>
                    </a:moveTo>
                    <a:cubicBezTo>
                      <a:pt x="16" y="63"/>
                      <a:pt x="14" y="60"/>
                      <a:pt x="13" y="62"/>
                    </a:cubicBezTo>
                    <a:cubicBezTo>
                      <a:pt x="12" y="64"/>
                      <a:pt x="17" y="67"/>
                      <a:pt x="16" y="72"/>
                    </a:cubicBezTo>
                    <a:cubicBezTo>
                      <a:pt x="15" y="77"/>
                      <a:pt x="17" y="83"/>
                      <a:pt x="19" y="80"/>
                    </a:cubicBezTo>
                    <a:cubicBezTo>
                      <a:pt x="22" y="77"/>
                      <a:pt x="23" y="78"/>
                      <a:pt x="25" y="76"/>
                    </a:cubicBezTo>
                    <a:cubicBezTo>
                      <a:pt x="26" y="74"/>
                      <a:pt x="25" y="67"/>
                      <a:pt x="26" y="63"/>
                    </a:cubicBezTo>
                    <a:cubicBezTo>
                      <a:pt x="27" y="60"/>
                      <a:pt x="21" y="58"/>
                      <a:pt x="19" y="60"/>
                    </a:cubicBezTo>
                    <a:close/>
                    <a:moveTo>
                      <a:pt x="77" y="56"/>
                    </a:moveTo>
                    <a:cubicBezTo>
                      <a:pt x="74" y="55"/>
                      <a:pt x="76" y="52"/>
                      <a:pt x="71" y="52"/>
                    </a:cubicBezTo>
                    <a:cubicBezTo>
                      <a:pt x="66" y="52"/>
                      <a:pt x="60" y="46"/>
                      <a:pt x="59" y="39"/>
                    </a:cubicBezTo>
                    <a:cubicBezTo>
                      <a:pt x="57" y="32"/>
                      <a:pt x="49" y="32"/>
                      <a:pt x="47" y="27"/>
                    </a:cubicBezTo>
                    <a:cubicBezTo>
                      <a:pt x="45" y="23"/>
                      <a:pt x="49" y="23"/>
                      <a:pt x="47" y="19"/>
                    </a:cubicBezTo>
                    <a:cubicBezTo>
                      <a:pt x="47" y="17"/>
                      <a:pt x="49" y="16"/>
                      <a:pt x="51" y="15"/>
                    </a:cubicBezTo>
                    <a:cubicBezTo>
                      <a:pt x="51" y="11"/>
                      <a:pt x="51" y="7"/>
                      <a:pt x="51" y="4"/>
                    </a:cubicBezTo>
                    <a:cubicBezTo>
                      <a:pt x="50" y="4"/>
                      <a:pt x="48" y="4"/>
                      <a:pt x="47" y="3"/>
                    </a:cubicBezTo>
                    <a:cubicBezTo>
                      <a:pt x="46" y="3"/>
                      <a:pt x="46" y="0"/>
                      <a:pt x="46" y="0"/>
                    </a:cubicBezTo>
                    <a:cubicBezTo>
                      <a:pt x="45" y="0"/>
                      <a:pt x="40" y="0"/>
                      <a:pt x="39" y="1"/>
                    </a:cubicBezTo>
                    <a:cubicBezTo>
                      <a:pt x="38" y="2"/>
                      <a:pt x="36" y="3"/>
                      <a:pt x="34" y="2"/>
                    </a:cubicBezTo>
                    <a:cubicBezTo>
                      <a:pt x="34" y="2"/>
                      <a:pt x="34" y="2"/>
                      <a:pt x="33" y="2"/>
                    </a:cubicBezTo>
                    <a:cubicBezTo>
                      <a:pt x="32" y="3"/>
                      <a:pt x="32" y="3"/>
                      <a:pt x="32" y="3"/>
                    </a:cubicBezTo>
                    <a:cubicBezTo>
                      <a:pt x="32" y="3"/>
                      <a:pt x="32" y="5"/>
                      <a:pt x="31" y="5"/>
                    </a:cubicBezTo>
                    <a:cubicBezTo>
                      <a:pt x="30" y="5"/>
                      <a:pt x="28" y="4"/>
                      <a:pt x="28" y="6"/>
                    </a:cubicBezTo>
                    <a:cubicBezTo>
                      <a:pt x="28" y="8"/>
                      <a:pt x="26" y="7"/>
                      <a:pt x="24" y="7"/>
                    </a:cubicBezTo>
                    <a:cubicBezTo>
                      <a:pt x="23" y="7"/>
                      <a:pt x="22" y="7"/>
                      <a:pt x="22" y="9"/>
                    </a:cubicBezTo>
                    <a:cubicBezTo>
                      <a:pt x="22" y="10"/>
                      <a:pt x="21" y="13"/>
                      <a:pt x="19" y="12"/>
                    </a:cubicBezTo>
                    <a:cubicBezTo>
                      <a:pt x="18" y="10"/>
                      <a:pt x="16" y="6"/>
                      <a:pt x="15" y="6"/>
                    </a:cubicBezTo>
                    <a:cubicBezTo>
                      <a:pt x="14" y="7"/>
                      <a:pt x="13" y="12"/>
                      <a:pt x="11" y="12"/>
                    </a:cubicBezTo>
                    <a:cubicBezTo>
                      <a:pt x="10" y="12"/>
                      <a:pt x="6" y="12"/>
                      <a:pt x="4" y="12"/>
                    </a:cubicBezTo>
                    <a:cubicBezTo>
                      <a:pt x="3" y="14"/>
                      <a:pt x="4" y="16"/>
                      <a:pt x="5" y="16"/>
                    </a:cubicBezTo>
                    <a:cubicBezTo>
                      <a:pt x="6" y="17"/>
                      <a:pt x="4" y="19"/>
                      <a:pt x="3" y="19"/>
                    </a:cubicBezTo>
                    <a:cubicBezTo>
                      <a:pt x="2" y="20"/>
                      <a:pt x="0" y="19"/>
                      <a:pt x="2" y="21"/>
                    </a:cubicBezTo>
                    <a:cubicBezTo>
                      <a:pt x="3" y="23"/>
                      <a:pt x="5" y="23"/>
                      <a:pt x="4" y="25"/>
                    </a:cubicBezTo>
                    <a:cubicBezTo>
                      <a:pt x="3" y="27"/>
                      <a:pt x="4" y="29"/>
                      <a:pt x="6" y="29"/>
                    </a:cubicBezTo>
                    <a:cubicBezTo>
                      <a:pt x="8" y="29"/>
                      <a:pt x="10" y="29"/>
                      <a:pt x="10" y="31"/>
                    </a:cubicBezTo>
                    <a:cubicBezTo>
                      <a:pt x="9" y="31"/>
                      <a:pt x="9" y="32"/>
                      <a:pt x="9" y="33"/>
                    </a:cubicBezTo>
                    <a:cubicBezTo>
                      <a:pt x="10" y="33"/>
                      <a:pt x="11" y="33"/>
                      <a:pt x="13" y="32"/>
                    </a:cubicBezTo>
                    <a:cubicBezTo>
                      <a:pt x="15" y="31"/>
                      <a:pt x="14" y="29"/>
                      <a:pt x="18" y="27"/>
                    </a:cubicBezTo>
                    <a:cubicBezTo>
                      <a:pt x="22" y="26"/>
                      <a:pt x="28" y="30"/>
                      <a:pt x="29" y="32"/>
                    </a:cubicBezTo>
                    <a:cubicBezTo>
                      <a:pt x="31" y="35"/>
                      <a:pt x="32" y="35"/>
                      <a:pt x="32" y="37"/>
                    </a:cubicBezTo>
                    <a:cubicBezTo>
                      <a:pt x="32" y="39"/>
                      <a:pt x="34" y="43"/>
                      <a:pt x="40" y="47"/>
                    </a:cubicBezTo>
                    <a:cubicBezTo>
                      <a:pt x="45" y="50"/>
                      <a:pt x="47" y="54"/>
                      <a:pt x="50" y="56"/>
                    </a:cubicBezTo>
                    <a:cubicBezTo>
                      <a:pt x="53" y="58"/>
                      <a:pt x="56" y="57"/>
                      <a:pt x="58" y="59"/>
                    </a:cubicBezTo>
                    <a:cubicBezTo>
                      <a:pt x="60" y="61"/>
                      <a:pt x="62" y="63"/>
                      <a:pt x="65" y="64"/>
                    </a:cubicBezTo>
                    <a:cubicBezTo>
                      <a:pt x="68" y="65"/>
                      <a:pt x="68" y="68"/>
                      <a:pt x="71" y="69"/>
                    </a:cubicBezTo>
                    <a:cubicBezTo>
                      <a:pt x="74" y="69"/>
                      <a:pt x="72" y="71"/>
                      <a:pt x="74" y="73"/>
                    </a:cubicBezTo>
                    <a:cubicBezTo>
                      <a:pt x="75" y="76"/>
                      <a:pt x="76" y="80"/>
                      <a:pt x="74" y="82"/>
                    </a:cubicBezTo>
                    <a:cubicBezTo>
                      <a:pt x="72" y="85"/>
                      <a:pt x="73" y="89"/>
                      <a:pt x="74" y="89"/>
                    </a:cubicBezTo>
                    <a:cubicBezTo>
                      <a:pt x="75" y="89"/>
                      <a:pt x="78" y="84"/>
                      <a:pt x="78" y="82"/>
                    </a:cubicBezTo>
                    <a:cubicBezTo>
                      <a:pt x="79" y="80"/>
                      <a:pt x="81" y="80"/>
                      <a:pt x="83" y="77"/>
                    </a:cubicBezTo>
                    <a:cubicBezTo>
                      <a:pt x="85" y="75"/>
                      <a:pt x="80" y="74"/>
                      <a:pt x="79" y="71"/>
                    </a:cubicBezTo>
                    <a:cubicBezTo>
                      <a:pt x="78" y="68"/>
                      <a:pt x="83" y="65"/>
                      <a:pt x="87" y="67"/>
                    </a:cubicBezTo>
                    <a:cubicBezTo>
                      <a:pt x="91" y="70"/>
                      <a:pt x="93" y="72"/>
                      <a:pt x="93" y="68"/>
                    </a:cubicBezTo>
                    <a:cubicBezTo>
                      <a:pt x="93" y="64"/>
                      <a:pt x="80" y="58"/>
                      <a:pt x="77" y="56"/>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558" name="Freeform 180">
                <a:extLst>
                  <a:ext uri="{FF2B5EF4-FFF2-40B4-BE49-F238E27FC236}">
                    <a16:creationId xmlns:a16="http://schemas.microsoft.com/office/drawing/2014/main" id="{37D15F75-35B9-44BC-AE67-6BF589890F89}"/>
                  </a:ext>
                </a:extLst>
              </p:cNvPr>
              <p:cNvSpPr>
                <a:spLocks/>
              </p:cNvSpPr>
              <p:nvPr/>
            </p:nvSpPr>
            <p:spPr bwMode="auto">
              <a:xfrm>
                <a:off x="5259745" y="3221528"/>
                <a:ext cx="22585" cy="30113"/>
              </a:xfrm>
              <a:custGeom>
                <a:avLst/>
                <a:gdLst>
                  <a:gd name="T0" fmla="*/ 4 w 10"/>
                  <a:gd name="T1" fmla="*/ 0 h 13"/>
                  <a:gd name="T2" fmla="*/ 0 w 10"/>
                  <a:gd name="T3" fmla="*/ 6 h 13"/>
                  <a:gd name="T4" fmla="*/ 0 w 10"/>
                  <a:gd name="T5" fmla="*/ 8 h 13"/>
                  <a:gd name="T6" fmla="*/ 6 w 10"/>
                  <a:gd name="T7" fmla="*/ 13 h 13"/>
                  <a:gd name="T8" fmla="*/ 6 w 10"/>
                  <a:gd name="T9" fmla="*/ 13 h 13"/>
                  <a:gd name="T10" fmla="*/ 10 w 10"/>
                  <a:gd name="T11" fmla="*/ 7 h 13"/>
                  <a:gd name="T12" fmla="*/ 4 w 1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0" h="13">
                    <a:moveTo>
                      <a:pt x="4" y="0"/>
                    </a:moveTo>
                    <a:cubicBezTo>
                      <a:pt x="2" y="2"/>
                      <a:pt x="0" y="5"/>
                      <a:pt x="0" y="6"/>
                    </a:cubicBezTo>
                    <a:cubicBezTo>
                      <a:pt x="1" y="6"/>
                      <a:pt x="0" y="7"/>
                      <a:pt x="0" y="8"/>
                    </a:cubicBezTo>
                    <a:cubicBezTo>
                      <a:pt x="2" y="10"/>
                      <a:pt x="4" y="12"/>
                      <a:pt x="6" y="13"/>
                    </a:cubicBezTo>
                    <a:cubicBezTo>
                      <a:pt x="6" y="13"/>
                      <a:pt x="6" y="13"/>
                      <a:pt x="6" y="13"/>
                    </a:cubicBezTo>
                    <a:cubicBezTo>
                      <a:pt x="7" y="10"/>
                      <a:pt x="9" y="7"/>
                      <a:pt x="10" y="7"/>
                    </a:cubicBezTo>
                    <a:cubicBezTo>
                      <a:pt x="8" y="5"/>
                      <a:pt x="5" y="2"/>
                      <a:pt x="4" y="0"/>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sp>
            <p:nvSpPr>
              <p:cNvPr id="559" name="Freeform 181">
                <a:extLst>
                  <a:ext uri="{FF2B5EF4-FFF2-40B4-BE49-F238E27FC236}">
                    <a16:creationId xmlns:a16="http://schemas.microsoft.com/office/drawing/2014/main" id="{56893D7D-6A56-4356-8DBF-8B596646383B}"/>
                  </a:ext>
                </a:extLst>
              </p:cNvPr>
              <p:cNvSpPr>
                <a:spLocks/>
              </p:cNvSpPr>
              <p:nvPr/>
            </p:nvSpPr>
            <p:spPr bwMode="auto">
              <a:xfrm>
                <a:off x="5266019" y="3155028"/>
                <a:ext cx="76538" cy="92850"/>
              </a:xfrm>
              <a:custGeom>
                <a:avLst/>
                <a:gdLst>
                  <a:gd name="T0" fmla="*/ 29 w 33"/>
                  <a:gd name="T1" fmla="*/ 27 h 40"/>
                  <a:gd name="T2" fmla="*/ 29 w 33"/>
                  <a:gd name="T3" fmla="*/ 21 h 40"/>
                  <a:gd name="T4" fmla="*/ 29 w 33"/>
                  <a:gd name="T5" fmla="*/ 17 h 40"/>
                  <a:gd name="T6" fmla="*/ 20 w 33"/>
                  <a:gd name="T7" fmla="*/ 14 h 40"/>
                  <a:gd name="T8" fmla="*/ 19 w 33"/>
                  <a:gd name="T9" fmla="*/ 9 h 40"/>
                  <a:gd name="T10" fmla="*/ 16 w 33"/>
                  <a:gd name="T11" fmla="*/ 7 h 40"/>
                  <a:gd name="T12" fmla="*/ 13 w 33"/>
                  <a:gd name="T13" fmla="*/ 2 h 40"/>
                  <a:gd name="T14" fmla="*/ 14 w 33"/>
                  <a:gd name="T15" fmla="*/ 2 h 40"/>
                  <a:gd name="T16" fmla="*/ 11 w 33"/>
                  <a:gd name="T17" fmla="*/ 1 h 40"/>
                  <a:gd name="T18" fmla="*/ 8 w 33"/>
                  <a:gd name="T19" fmla="*/ 0 h 40"/>
                  <a:gd name="T20" fmla="*/ 0 w 33"/>
                  <a:gd name="T21" fmla="*/ 3 h 40"/>
                  <a:gd name="T22" fmla="*/ 2 w 33"/>
                  <a:gd name="T23" fmla="*/ 8 h 40"/>
                  <a:gd name="T24" fmla="*/ 4 w 33"/>
                  <a:gd name="T25" fmla="*/ 13 h 40"/>
                  <a:gd name="T26" fmla="*/ 4 w 33"/>
                  <a:gd name="T27" fmla="*/ 26 h 40"/>
                  <a:gd name="T28" fmla="*/ 1 w 33"/>
                  <a:gd name="T29" fmla="*/ 29 h 40"/>
                  <a:gd name="T30" fmla="*/ 7 w 33"/>
                  <a:gd name="T31" fmla="*/ 36 h 40"/>
                  <a:gd name="T32" fmla="*/ 7 w 33"/>
                  <a:gd name="T33" fmla="*/ 36 h 40"/>
                  <a:gd name="T34" fmla="*/ 15 w 33"/>
                  <a:gd name="T35" fmla="*/ 40 h 40"/>
                  <a:gd name="T36" fmla="*/ 28 w 33"/>
                  <a:gd name="T37" fmla="*/ 38 h 40"/>
                  <a:gd name="T38" fmla="*/ 29 w 33"/>
                  <a:gd name="T39" fmla="*/ 35 h 40"/>
                  <a:gd name="T40" fmla="*/ 31 w 33"/>
                  <a:gd name="T41" fmla="*/ 32 h 40"/>
                  <a:gd name="T42" fmla="*/ 29 w 33"/>
                  <a:gd name="T43" fmla="*/ 2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40">
                    <a:moveTo>
                      <a:pt x="29" y="27"/>
                    </a:moveTo>
                    <a:cubicBezTo>
                      <a:pt x="27" y="25"/>
                      <a:pt x="27" y="23"/>
                      <a:pt x="29" y="21"/>
                    </a:cubicBezTo>
                    <a:cubicBezTo>
                      <a:pt x="30" y="20"/>
                      <a:pt x="29" y="19"/>
                      <a:pt x="29" y="17"/>
                    </a:cubicBezTo>
                    <a:cubicBezTo>
                      <a:pt x="29" y="15"/>
                      <a:pt x="21" y="15"/>
                      <a:pt x="20" y="14"/>
                    </a:cubicBezTo>
                    <a:cubicBezTo>
                      <a:pt x="19" y="14"/>
                      <a:pt x="21" y="9"/>
                      <a:pt x="19" y="9"/>
                    </a:cubicBezTo>
                    <a:cubicBezTo>
                      <a:pt x="17" y="9"/>
                      <a:pt x="16" y="8"/>
                      <a:pt x="16" y="7"/>
                    </a:cubicBezTo>
                    <a:cubicBezTo>
                      <a:pt x="16" y="5"/>
                      <a:pt x="13" y="3"/>
                      <a:pt x="13" y="2"/>
                    </a:cubicBezTo>
                    <a:cubicBezTo>
                      <a:pt x="13" y="2"/>
                      <a:pt x="14" y="2"/>
                      <a:pt x="14" y="2"/>
                    </a:cubicBezTo>
                    <a:cubicBezTo>
                      <a:pt x="13" y="1"/>
                      <a:pt x="12" y="1"/>
                      <a:pt x="11" y="1"/>
                    </a:cubicBezTo>
                    <a:cubicBezTo>
                      <a:pt x="10" y="1"/>
                      <a:pt x="8" y="0"/>
                      <a:pt x="8" y="0"/>
                    </a:cubicBezTo>
                    <a:cubicBezTo>
                      <a:pt x="8" y="0"/>
                      <a:pt x="3" y="2"/>
                      <a:pt x="0" y="3"/>
                    </a:cubicBezTo>
                    <a:cubicBezTo>
                      <a:pt x="0" y="5"/>
                      <a:pt x="0" y="7"/>
                      <a:pt x="2" y="8"/>
                    </a:cubicBezTo>
                    <a:cubicBezTo>
                      <a:pt x="4" y="9"/>
                      <a:pt x="3" y="11"/>
                      <a:pt x="4" y="13"/>
                    </a:cubicBezTo>
                    <a:cubicBezTo>
                      <a:pt x="5" y="16"/>
                      <a:pt x="5" y="26"/>
                      <a:pt x="4" y="26"/>
                    </a:cubicBezTo>
                    <a:cubicBezTo>
                      <a:pt x="3" y="26"/>
                      <a:pt x="2" y="27"/>
                      <a:pt x="1" y="29"/>
                    </a:cubicBezTo>
                    <a:cubicBezTo>
                      <a:pt x="2" y="31"/>
                      <a:pt x="5" y="34"/>
                      <a:pt x="7" y="36"/>
                    </a:cubicBezTo>
                    <a:cubicBezTo>
                      <a:pt x="7" y="36"/>
                      <a:pt x="7" y="36"/>
                      <a:pt x="7" y="36"/>
                    </a:cubicBezTo>
                    <a:cubicBezTo>
                      <a:pt x="9" y="36"/>
                      <a:pt x="15" y="40"/>
                      <a:pt x="15" y="40"/>
                    </a:cubicBezTo>
                    <a:cubicBezTo>
                      <a:pt x="15" y="40"/>
                      <a:pt x="23" y="39"/>
                      <a:pt x="28" y="38"/>
                    </a:cubicBezTo>
                    <a:cubicBezTo>
                      <a:pt x="28" y="37"/>
                      <a:pt x="29" y="36"/>
                      <a:pt x="29" y="35"/>
                    </a:cubicBezTo>
                    <a:cubicBezTo>
                      <a:pt x="28" y="34"/>
                      <a:pt x="30" y="32"/>
                      <a:pt x="31" y="32"/>
                    </a:cubicBezTo>
                    <a:cubicBezTo>
                      <a:pt x="33" y="32"/>
                      <a:pt x="31" y="29"/>
                      <a:pt x="29" y="27"/>
                    </a:cubicBezTo>
                    <a:close/>
                  </a:path>
                </a:pathLst>
              </a:custGeom>
              <a:grpFill/>
              <a:ln w="3175"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800"/>
              </a:p>
            </p:txBody>
          </p:sp>
        </p:grpSp>
      </p:grpSp>
      <p:sp>
        <p:nvSpPr>
          <p:cNvPr id="560" name="Text Placeholder 553">
            <a:extLst>
              <a:ext uri="{FF2B5EF4-FFF2-40B4-BE49-F238E27FC236}">
                <a16:creationId xmlns:a16="http://schemas.microsoft.com/office/drawing/2014/main" id="{D912895C-B21A-4D2F-8D0B-7647A17FE88C}"/>
              </a:ext>
            </a:extLst>
          </p:cNvPr>
          <p:cNvSpPr>
            <a:spLocks noGrp="1"/>
          </p:cNvSpPr>
          <p:nvPr>
            <p:ph type="body" sz="quarter" idx="14" hasCustomPrompt="1"/>
          </p:nvPr>
        </p:nvSpPr>
        <p:spPr>
          <a:xfrm>
            <a:off x="6109702" y="2605400"/>
            <a:ext cx="470708" cy="568049"/>
          </a:xfrm>
          <a:custGeom>
            <a:avLst/>
            <a:gdLst>
              <a:gd name="connsiteX0" fmla="*/ 197521 w 395043"/>
              <a:gd name="connsiteY0" fmla="*/ 127878 h 476860"/>
              <a:gd name="connsiteX1" fmla="*/ 134426 w 395043"/>
              <a:gd name="connsiteY1" fmla="*/ 190974 h 476860"/>
              <a:gd name="connsiteX2" fmla="*/ 197521 w 395043"/>
              <a:gd name="connsiteY2" fmla="*/ 254069 h 476860"/>
              <a:gd name="connsiteX3" fmla="*/ 260616 w 395043"/>
              <a:gd name="connsiteY3" fmla="*/ 190974 h 476860"/>
              <a:gd name="connsiteX4" fmla="*/ 197521 w 395043"/>
              <a:gd name="connsiteY4" fmla="*/ 127878 h 476860"/>
              <a:gd name="connsiteX5" fmla="*/ 197522 w 395043"/>
              <a:gd name="connsiteY5" fmla="*/ 0 h 476860"/>
              <a:gd name="connsiteX6" fmla="*/ 337191 w 395043"/>
              <a:gd name="connsiteY6" fmla="*/ 57853 h 476860"/>
              <a:gd name="connsiteX7" fmla="*/ 337191 w 395043"/>
              <a:gd name="connsiteY7" fmla="*/ 57854 h 476860"/>
              <a:gd name="connsiteX8" fmla="*/ 337191 w 395043"/>
              <a:gd name="connsiteY8" fmla="*/ 337192 h 476860"/>
              <a:gd name="connsiteX9" fmla="*/ 197522 w 395043"/>
              <a:gd name="connsiteY9" fmla="*/ 476860 h 476860"/>
              <a:gd name="connsiteX10" fmla="*/ 57853 w 395043"/>
              <a:gd name="connsiteY10" fmla="*/ 337191 h 476860"/>
              <a:gd name="connsiteX11" fmla="*/ 57853 w 395043"/>
              <a:gd name="connsiteY11" fmla="*/ 57853 h 476860"/>
              <a:gd name="connsiteX12" fmla="*/ 197522 w 395043"/>
              <a:gd name="connsiteY12" fmla="*/ 0 h 47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5043" h="476860">
                <a:moveTo>
                  <a:pt x="197521" y="127878"/>
                </a:moveTo>
                <a:cubicBezTo>
                  <a:pt x="162675" y="127878"/>
                  <a:pt x="134426" y="156127"/>
                  <a:pt x="134426" y="190974"/>
                </a:cubicBezTo>
                <a:cubicBezTo>
                  <a:pt x="134427" y="225819"/>
                  <a:pt x="162676" y="254068"/>
                  <a:pt x="197521" y="254069"/>
                </a:cubicBezTo>
                <a:cubicBezTo>
                  <a:pt x="232368" y="254069"/>
                  <a:pt x="260616" y="225820"/>
                  <a:pt x="260616" y="190974"/>
                </a:cubicBezTo>
                <a:cubicBezTo>
                  <a:pt x="260616" y="156127"/>
                  <a:pt x="232368" y="127878"/>
                  <a:pt x="197521" y="127878"/>
                </a:cubicBezTo>
                <a:close/>
                <a:moveTo>
                  <a:pt x="197522" y="0"/>
                </a:moveTo>
                <a:cubicBezTo>
                  <a:pt x="248073" y="0"/>
                  <a:pt x="298623" y="19285"/>
                  <a:pt x="337191" y="57853"/>
                </a:cubicBezTo>
                <a:lnTo>
                  <a:pt x="337191" y="57854"/>
                </a:lnTo>
                <a:cubicBezTo>
                  <a:pt x="414327" y="134991"/>
                  <a:pt x="414327" y="260055"/>
                  <a:pt x="337191" y="337192"/>
                </a:cubicBezTo>
                <a:lnTo>
                  <a:pt x="197522" y="476860"/>
                </a:lnTo>
                <a:lnTo>
                  <a:pt x="57853" y="337191"/>
                </a:lnTo>
                <a:cubicBezTo>
                  <a:pt x="-19284" y="260054"/>
                  <a:pt x="-19284" y="134990"/>
                  <a:pt x="57853" y="57853"/>
                </a:cubicBezTo>
                <a:cubicBezTo>
                  <a:pt x="96421" y="19285"/>
                  <a:pt x="146971" y="0"/>
                  <a:pt x="197522" y="0"/>
                </a:cubicBezTo>
                <a:close/>
              </a:path>
            </a:pathLst>
          </a:custGeom>
          <a:solidFill>
            <a:schemeClr val="accent1"/>
          </a:solidFill>
        </p:spPr>
        <p:txBody>
          <a:bodyPr wrap="none" lIns="640080" anchor="ctr" anchorCtr="0">
            <a:noAutofit/>
          </a:bodyPr>
          <a:lstStyle>
            <a:lvl1pPr>
              <a:defRPr sz="2400" b="1"/>
            </a:lvl1pPr>
          </a:lstStyle>
          <a:p>
            <a:pPr lvl="0"/>
            <a:r>
              <a:rPr lang="en-US"/>
              <a:t>Bucharest, Romania</a:t>
            </a:r>
          </a:p>
        </p:txBody>
      </p:sp>
      <p:sp>
        <p:nvSpPr>
          <p:cNvPr id="2" name="Title 1">
            <a:extLst>
              <a:ext uri="{FF2B5EF4-FFF2-40B4-BE49-F238E27FC236}">
                <a16:creationId xmlns:a16="http://schemas.microsoft.com/office/drawing/2014/main" id="{72AE62B8-76B4-48AF-BECC-7E8965977A8D}"/>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765928980"/>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sktop Screenshot">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2C32A2-735E-4F61-B7C3-7EDF7AB8BD88}"/>
              </a:ext>
            </a:extLst>
          </p:cNvPr>
          <p:cNvPicPr>
            <a:picLocks noChangeAspect="1"/>
          </p:cNvPicPr>
          <p:nvPr userDrawn="1"/>
        </p:nvPicPr>
        <p:blipFill>
          <a:blip r:embed="rId3"/>
          <a:srcRect/>
          <a:stretch/>
        </p:blipFill>
        <p:spPr>
          <a:xfrm>
            <a:off x="2527422" y="1040665"/>
            <a:ext cx="6580850" cy="5534114"/>
          </a:xfrm>
          <a:prstGeom prst="rect">
            <a:avLst/>
          </a:prstGeom>
        </p:spPr>
      </p:pic>
      <p:sp>
        <p:nvSpPr>
          <p:cNvPr id="18" name="Picture Placeholder 5">
            <a:extLst>
              <a:ext uri="{FF2B5EF4-FFF2-40B4-BE49-F238E27FC236}">
                <a16:creationId xmlns:a16="http://schemas.microsoft.com/office/drawing/2014/main" id="{E1B3FAEE-4E78-46C7-9DB6-5C22BB3E16FE}"/>
              </a:ext>
            </a:extLst>
          </p:cNvPr>
          <p:cNvSpPr>
            <a:spLocks noGrp="1"/>
          </p:cNvSpPr>
          <p:nvPr>
            <p:ph type="pic" sz="quarter" idx="28"/>
          </p:nvPr>
        </p:nvSpPr>
        <p:spPr>
          <a:xfrm>
            <a:off x="2796316" y="1400176"/>
            <a:ext cx="6030896" cy="3386137"/>
          </a:xfrm>
        </p:spPr>
        <p:txBody>
          <a:bodyPr anchor="ctr"/>
          <a:lstStyle>
            <a:lvl1pPr algn="ctr">
              <a:defRPr/>
            </a:lvl1pPr>
          </a:lstStyle>
          <a:p>
            <a:endParaRPr lang="en-US"/>
          </a:p>
        </p:txBody>
      </p:sp>
    </p:spTree>
    <p:custDataLst>
      <p:tags r:id="rId1"/>
    </p:custDataLst>
    <p:extLst>
      <p:ext uri="{BB962C8B-B14F-4D97-AF65-F5344CB8AC3E}">
        <p14:creationId xmlns:p14="http://schemas.microsoft.com/office/powerpoint/2010/main" val="17162372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ptop Screensho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8AA178-7695-486F-AE3D-C1BB3F583729}"/>
              </a:ext>
            </a:extLst>
          </p:cNvPr>
          <p:cNvSpPr/>
          <p:nvPr userDrawn="1"/>
        </p:nvSpPr>
        <p:spPr>
          <a:xfrm>
            <a:off x="2778734" y="1296369"/>
            <a:ext cx="6807289" cy="44114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US" sz="1400" b="0" i="0" err="1">
              <a:latin typeface="Arial"/>
              <a:cs typeface="Arial"/>
            </a:endParaRPr>
          </a:p>
        </p:txBody>
      </p:sp>
      <p:pic>
        <p:nvPicPr>
          <p:cNvPr id="4" name="Picture 3">
            <a:extLst>
              <a:ext uri="{FF2B5EF4-FFF2-40B4-BE49-F238E27FC236}">
                <a16:creationId xmlns:a16="http://schemas.microsoft.com/office/drawing/2014/main" id="{C3ED9E8F-DE34-408C-8ECF-DE7BEEA6A1A0}"/>
              </a:ext>
            </a:extLst>
          </p:cNvPr>
          <p:cNvPicPr>
            <a:picLocks noChangeAspect="1"/>
          </p:cNvPicPr>
          <p:nvPr userDrawn="1"/>
        </p:nvPicPr>
        <p:blipFill>
          <a:blip r:embed="rId3"/>
          <a:srcRect/>
          <a:stretch/>
        </p:blipFill>
        <p:spPr>
          <a:xfrm>
            <a:off x="1445794" y="862802"/>
            <a:ext cx="9300410" cy="5609576"/>
          </a:xfrm>
          <a:prstGeom prst="rect">
            <a:avLst/>
          </a:prstGeom>
        </p:spPr>
      </p:pic>
      <p:sp>
        <p:nvSpPr>
          <p:cNvPr id="18" name="Picture Placeholder 5">
            <a:extLst>
              <a:ext uri="{FF2B5EF4-FFF2-40B4-BE49-F238E27FC236}">
                <a16:creationId xmlns:a16="http://schemas.microsoft.com/office/drawing/2014/main" id="{E1B3FAEE-4E78-46C7-9DB6-5C22BB3E16FE}"/>
              </a:ext>
            </a:extLst>
          </p:cNvPr>
          <p:cNvSpPr>
            <a:spLocks noGrp="1"/>
          </p:cNvSpPr>
          <p:nvPr>
            <p:ph type="pic" sz="quarter" idx="28"/>
          </p:nvPr>
        </p:nvSpPr>
        <p:spPr>
          <a:xfrm>
            <a:off x="2814776" y="1523759"/>
            <a:ext cx="6569793" cy="4092359"/>
          </a:xfrm>
        </p:spPr>
        <p:txBody>
          <a:bodyPr anchor="ctr"/>
          <a:lstStyle>
            <a:lvl1pPr algn="ctr">
              <a:defRPr/>
            </a:lvl1pPr>
          </a:lstStyle>
          <a:p>
            <a:endParaRPr lang="en-US"/>
          </a:p>
        </p:txBody>
      </p:sp>
      <p:pic>
        <p:nvPicPr>
          <p:cNvPr id="10" name="Graphic 9" hidden="1">
            <a:extLst>
              <a:ext uri="{FF2B5EF4-FFF2-40B4-BE49-F238E27FC236}">
                <a16:creationId xmlns:a16="http://schemas.microsoft.com/office/drawing/2014/main" id="{17CDA781-D5FC-4C3F-93B0-299A1CC43DE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12706" y="715198"/>
            <a:ext cx="9304268" cy="5352540"/>
          </a:xfrm>
          <a:prstGeom prst="rect">
            <a:avLst/>
          </a:prstGeom>
        </p:spPr>
      </p:pic>
    </p:spTree>
    <p:custDataLst>
      <p:tags r:id="rId1"/>
    </p:custDataLst>
    <p:extLst>
      <p:ext uri="{BB962C8B-B14F-4D97-AF65-F5344CB8AC3E}">
        <p14:creationId xmlns:p14="http://schemas.microsoft.com/office/powerpoint/2010/main" val="19512484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Image">
    <p:bg>
      <p:bgPr>
        <a:solidFill>
          <a:schemeClr val="bg2"/>
        </a:solidFill>
        <a:effectLst/>
      </p:bgPr>
    </p:bg>
    <p:spTree>
      <p:nvGrpSpPr>
        <p:cNvPr id="1" name=""/>
        <p:cNvGrpSpPr/>
        <p:nvPr/>
      </p:nvGrpSpPr>
      <p:grpSpPr>
        <a:xfrm>
          <a:off x="0" y="0"/>
          <a:ext cx="0" cy="0"/>
          <a:chOff x="0" y="0"/>
          <a:chExt cx="0" cy="0"/>
        </a:xfrm>
      </p:grpSpPr>
      <p:sp>
        <p:nvSpPr>
          <p:cNvPr id="18" name="Picture Placeholder 5">
            <a:extLst>
              <a:ext uri="{FF2B5EF4-FFF2-40B4-BE49-F238E27FC236}">
                <a16:creationId xmlns:a16="http://schemas.microsoft.com/office/drawing/2014/main" id="{E1B3FAEE-4E78-46C7-9DB6-5C22BB3E16FE}"/>
              </a:ext>
            </a:extLst>
          </p:cNvPr>
          <p:cNvSpPr>
            <a:spLocks noGrp="1"/>
          </p:cNvSpPr>
          <p:nvPr>
            <p:ph type="pic" sz="quarter" idx="28"/>
          </p:nvPr>
        </p:nvSpPr>
        <p:spPr>
          <a:xfrm>
            <a:off x="-1" y="0"/>
            <a:ext cx="12192000" cy="6858000"/>
          </a:xfrm>
          <a:solidFill>
            <a:schemeClr val="bg2"/>
          </a:solidFill>
        </p:spPr>
        <p:txBody>
          <a:bodyPr anchor="ctr"/>
          <a:lstStyle>
            <a:lvl1pPr algn="ctr">
              <a:defRPr/>
            </a:lvl1pPr>
          </a:lstStyle>
          <a:p>
            <a:endParaRPr lang="en-US"/>
          </a:p>
        </p:txBody>
      </p:sp>
    </p:spTree>
    <p:custDataLst>
      <p:tags r:id="rId1"/>
    </p:custDataLst>
    <p:extLst>
      <p:ext uri="{BB962C8B-B14F-4D97-AF65-F5344CB8AC3E}">
        <p14:creationId xmlns:p14="http://schemas.microsoft.com/office/powerpoint/2010/main" val="21549827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E04C22-D44C-41A9-AAFB-C8BC9F54E63F}"/>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977194982"/>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D6920A-CA0A-440A-B89B-D0A900738D66}"/>
              </a:ext>
            </a:extLst>
          </p:cNvPr>
          <p:cNvSpPr>
            <a:spLocks noGrp="1"/>
          </p:cNvSpPr>
          <p:nvPr>
            <p:ph type="body" sz="quarter" idx="14"/>
          </p:nvPr>
        </p:nvSpPr>
        <p:spPr>
          <a:xfrm>
            <a:off x="379513" y="1322388"/>
            <a:ext cx="11433646" cy="4895532"/>
          </a:xfrm>
        </p:spPr>
        <p:txBody>
          <a:bodyPr numCol="2"/>
          <a:lstStyle>
            <a:lvl1pPr marL="365760" indent="-365760">
              <a:buClr>
                <a:schemeClr val="tx1"/>
              </a:buClr>
              <a:buFont typeface="+mj-lt"/>
              <a:buAutoNum type="arabicPeriod"/>
              <a:defRPr b="0"/>
            </a:lvl1pPr>
            <a:lvl2pPr marL="342900" indent="-342900">
              <a:buFont typeface="+mj-lt"/>
              <a:buAutoNum type="arabicPeriod"/>
              <a:defRPr/>
            </a:lvl2pPr>
            <a:lvl3pPr marL="517525" indent="-342900">
              <a:buFont typeface="+mj-lt"/>
              <a:buAutoNum type="arabicPeriod"/>
              <a:defRPr/>
            </a:lvl3pPr>
            <a:lvl4pPr marL="682625" indent="-342900">
              <a:buFont typeface="+mj-lt"/>
              <a:buAutoNum type="arabicPeriod"/>
              <a:defRPr/>
            </a:lvl4pPr>
            <a:lvl5pPr marL="855663" indent="-342900">
              <a:buFont typeface="+mj-lt"/>
              <a:buAutoNum type="arabicPeriod"/>
              <a:defRPr/>
            </a:lvl5pPr>
          </a:lstStyle>
          <a:p>
            <a:pPr lvl="0"/>
            <a:r>
              <a:rPr lang="en-US"/>
              <a:t>Click to edit Master text styles</a:t>
            </a:r>
          </a:p>
        </p:txBody>
      </p:sp>
      <p:sp>
        <p:nvSpPr>
          <p:cNvPr id="2" name="Title 1">
            <a:extLst>
              <a:ext uri="{FF2B5EF4-FFF2-40B4-BE49-F238E27FC236}">
                <a16:creationId xmlns:a16="http://schemas.microsoft.com/office/drawing/2014/main" id="{B4F88AD5-E949-4AE1-8644-686DA8A5055C}"/>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53753206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94C30CE9-D26C-43F4-8C71-DDC8B8D2AEC5}"/>
              </a:ext>
            </a:extLst>
          </p:cNvPr>
          <p:cNvSpPr>
            <a:spLocks noGrp="1"/>
          </p:cNvSpPr>
          <p:nvPr>
            <p:ph idx="1"/>
          </p:nvPr>
        </p:nvSpPr>
        <p:spPr>
          <a:xfrm>
            <a:off x="379513" y="1322388"/>
            <a:ext cx="11432977" cy="4895532"/>
          </a:xfrm>
        </p:spPr>
        <p:txBody>
          <a:bodyPr tIns="0"/>
          <a:lstStyle>
            <a:lvl1pPr>
              <a:defRPr sz="2000"/>
            </a:lvl1pPr>
            <a:lvl2pPr>
              <a:buClr>
                <a:schemeClr val="accent1"/>
              </a:buClr>
              <a:defRPr sz="2000" baseline="0"/>
            </a:lvl2pPr>
            <a:lvl3pPr>
              <a:buClr>
                <a:schemeClr val="accent1"/>
              </a:buClr>
              <a:defRPr sz="2000"/>
            </a:lvl3pPr>
            <a:lvl4pPr>
              <a:buClr>
                <a:schemeClr val="accent1"/>
              </a:buClr>
              <a:defRPr sz="2000"/>
            </a:lvl4pPr>
            <a:lvl5pPr>
              <a:buClr>
                <a:schemeClr val="accent1"/>
              </a:buCl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0FDA7E3-68DA-4728-93BB-9346E0541E54}"/>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8572009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2341-ABC4-4584-BE01-7B86FA1645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5895D-0104-4394-B0D4-E252FF3147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8E652-5675-4B24-83AA-C1C425E720A5}"/>
              </a:ext>
            </a:extLst>
          </p:cNvPr>
          <p:cNvSpPr>
            <a:spLocks noGrp="1"/>
          </p:cNvSpPr>
          <p:nvPr>
            <p:ph type="dt" sz="half" idx="10"/>
          </p:nvPr>
        </p:nvSpPr>
        <p:spPr/>
        <p:txBody>
          <a:bodyPr/>
          <a:lstStyle/>
          <a:p>
            <a:fld id="{505E256D-5AD6-4453-85AF-01F05E003725}" type="datetimeFigureOut">
              <a:rPr lang="en-US" smtClean="0"/>
              <a:t>12/11/2021</a:t>
            </a:fld>
            <a:endParaRPr lang="en-US"/>
          </a:p>
        </p:txBody>
      </p:sp>
      <p:sp>
        <p:nvSpPr>
          <p:cNvPr id="5" name="Footer Placeholder 4">
            <a:extLst>
              <a:ext uri="{FF2B5EF4-FFF2-40B4-BE49-F238E27FC236}">
                <a16:creationId xmlns:a16="http://schemas.microsoft.com/office/drawing/2014/main" id="{C07D6A17-95F1-4177-AB0A-44B48C213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4BABD-AC21-4715-8ADB-EA615B5293A3}"/>
              </a:ext>
            </a:extLst>
          </p:cNvPr>
          <p:cNvSpPr>
            <a:spLocks noGrp="1"/>
          </p:cNvSpPr>
          <p:nvPr>
            <p:ph type="sldNum" sz="quarter" idx="12"/>
          </p:nvPr>
        </p:nvSpPr>
        <p:spPr/>
        <p:txBody>
          <a:bodyPr/>
          <a:lstStyle/>
          <a:p>
            <a:fld id="{69E81803-A963-4683-A416-DBF5CE07D31F}" type="slidenum">
              <a:rPr lang="en-US" smtClean="0"/>
              <a:t>‹#›</a:t>
            </a:fld>
            <a:endParaRPr lang="en-US"/>
          </a:p>
        </p:txBody>
      </p:sp>
    </p:spTree>
    <p:extLst>
      <p:ext uri="{BB962C8B-B14F-4D97-AF65-F5344CB8AC3E}">
        <p14:creationId xmlns:p14="http://schemas.microsoft.com/office/powerpoint/2010/main" val="3032876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 Subhea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100" y="1783536"/>
            <a:ext cx="11431389" cy="4426764"/>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p:cNvSpPr>
            <a:spLocks noGrp="1"/>
          </p:cNvSpPr>
          <p:nvPr>
            <p:ph type="body" sz="quarter" idx="14" hasCustomPrompt="1"/>
          </p:nvPr>
        </p:nvSpPr>
        <p:spPr>
          <a:xfrm>
            <a:off x="381101" y="1169975"/>
            <a:ext cx="11430027"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4" name="Title 3">
            <a:extLst>
              <a:ext uri="{FF2B5EF4-FFF2-40B4-BE49-F238E27FC236}">
                <a16:creationId xmlns:a16="http://schemas.microsoft.com/office/drawing/2014/main" id="{C3FE43D3-4731-4F4C-A5C3-356B2EE89416}"/>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7534537"/>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26C9-C562-4C9E-9D7E-52E44652AF23}"/>
              </a:ext>
            </a:extLst>
          </p:cNvPr>
          <p:cNvSpPr>
            <a:spLocks noGrp="1"/>
          </p:cNvSpPr>
          <p:nvPr>
            <p:ph type="title"/>
          </p:nvPr>
        </p:nvSpPr>
        <p:spPr/>
        <p:txBody>
          <a:bodyPr/>
          <a:lstStyle/>
          <a:p>
            <a:r>
              <a:rPr lang="en-US"/>
              <a:t>Click to edit Master title style</a:t>
            </a:r>
          </a:p>
        </p:txBody>
      </p:sp>
      <p:sp>
        <p:nvSpPr>
          <p:cNvPr id="10" name="Text Placeholder 14">
            <a:extLst>
              <a:ext uri="{FF2B5EF4-FFF2-40B4-BE49-F238E27FC236}">
                <a16:creationId xmlns:a16="http://schemas.microsoft.com/office/drawing/2014/main" id="{89DB295E-C37C-4211-B0AE-52425FDE08A0}"/>
              </a:ext>
            </a:extLst>
          </p:cNvPr>
          <p:cNvSpPr>
            <a:spLocks noGrp="1"/>
          </p:cNvSpPr>
          <p:nvPr>
            <p:ph type="body" sz="quarter" idx="19" hasCustomPrompt="1"/>
          </p:nvPr>
        </p:nvSpPr>
        <p:spPr>
          <a:xfrm>
            <a:off x="381753" y="1171576"/>
            <a:ext cx="5499263"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11" name="Text Placeholder 14">
            <a:extLst>
              <a:ext uri="{FF2B5EF4-FFF2-40B4-BE49-F238E27FC236}">
                <a16:creationId xmlns:a16="http://schemas.microsoft.com/office/drawing/2014/main" id="{94777BAB-A976-435B-9BA1-5B6E981D3174}"/>
              </a:ext>
            </a:extLst>
          </p:cNvPr>
          <p:cNvSpPr>
            <a:spLocks noGrp="1"/>
          </p:cNvSpPr>
          <p:nvPr>
            <p:ph type="body" sz="quarter" idx="20" hasCustomPrompt="1"/>
          </p:nvPr>
        </p:nvSpPr>
        <p:spPr>
          <a:xfrm>
            <a:off x="6314198" y="1171576"/>
            <a:ext cx="5499263"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12" name="Content Placeholder 2">
            <a:extLst>
              <a:ext uri="{FF2B5EF4-FFF2-40B4-BE49-F238E27FC236}">
                <a16:creationId xmlns:a16="http://schemas.microsoft.com/office/drawing/2014/main" id="{AFC59AEB-0C20-4BAC-A591-A240AD7D7548}"/>
              </a:ext>
            </a:extLst>
          </p:cNvPr>
          <p:cNvSpPr>
            <a:spLocks noGrp="1"/>
          </p:cNvSpPr>
          <p:nvPr>
            <p:ph idx="21"/>
          </p:nvPr>
        </p:nvSpPr>
        <p:spPr>
          <a:xfrm>
            <a:off x="381100" y="1781174"/>
            <a:ext cx="5499916" cy="4429126"/>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114114AF-055C-4E9E-BD24-0EA4638FFBA5}"/>
              </a:ext>
            </a:extLst>
          </p:cNvPr>
          <p:cNvSpPr>
            <a:spLocks noGrp="1"/>
          </p:cNvSpPr>
          <p:nvPr>
            <p:ph idx="22"/>
          </p:nvPr>
        </p:nvSpPr>
        <p:spPr>
          <a:xfrm>
            <a:off x="6313545" y="1781174"/>
            <a:ext cx="5499916" cy="4429126"/>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2495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Column Content">
    <p:spTree>
      <p:nvGrpSpPr>
        <p:cNvPr id="1" name=""/>
        <p:cNvGrpSpPr/>
        <p:nvPr/>
      </p:nvGrpSpPr>
      <p:grpSpPr>
        <a:xfrm>
          <a:off x="0" y="0"/>
          <a:ext cx="0" cy="0"/>
          <a:chOff x="0" y="0"/>
          <a:chExt cx="0" cy="0"/>
        </a:xfrm>
      </p:grpSpPr>
      <p:sp>
        <p:nvSpPr>
          <p:cNvPr id="21" name="Text Placeholder 14">
            <a:extLst>
              <a:ext uri="{FF2B5EF4-FFF2-40B4-BE49-F238E27FC236}">
                <a16:creationId xmlns:a16="http://schemas.microsoft.com/office/drawing/2014/main" id="{8BABC588-5798-4369-86EA-9B137E4E1DBD}"/>
              </a:ext>
            </a:extLst>
          </p:cNvPr>
          <p:cNvSpPr>
            <a:spLocks noGrp="1"/>
          </p:cNvSpPr>
          <p:nvPr>
            <p:ph type="body" sz="quarter" idx="19" hasCustomPrompt="1"/>
          </p:nvPr>
        </p:nvSpPr>
        <p:spPr>
          <a:xfrm>
            <a:off x="381100" y="1171576"/>
            <a:ext cx="3628027"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2" name="Content Placeholder 2">
            <a:extLst>
              <a:ext uri="{FF2B5EF4-FFF2-40B4-BE49-F238E27FC236}">
                <a16:creationId xmlns:a16="http://schemas.microsoft.com/office/drawing/2014/main" id="{2136F9D9-C115-4CFC-8288-DA3519CE2A0C}"/>
              </a:ext>
            </a:extLst>
          </p:cNvPr>
          <p:cNvSpPr>
            <a:spLocks noGrp="1"/>
          </p:cNvSpPr>
          <p:nvPr>
            <p:ph idx="20"/>
          </p:nvPr>
        </p:nvSpPr>
        <p:spPr>
          <a:xfrm>
            <a:off x="381100" y="1781174"/>
            <a:ext cx="3633778" cy="4412464"/>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4">
            <a:extLst>
              <a:ext uri="{FF2B5EF4-FFF2-40B4-BE49-F238E27FC236}">
                <a16:creationId xmlns:a16="http://schemas.microsoft.com/office/drawing/2014/main" id="{EFCBBFC1-DBA9-47B0-8B7C-C8EF0A6DD6E6}"/>
              </a:ext>
            </a:extLst>
          </p:cNvPr>
          <p:cNvSpPr>
            <a:spLocks noGrp="1"/>
          </p:cNvSpPr>
          <p:nvPr>
            <p:ph type="body" sz="quarter" idx="21" hasCustomPrompt="1"/>
          </p:nvPr>
        </p:nvSpPr>
        <p:spPr>
          <a:xfrm>
            <a:off x="4280665" y="1171576"/>
            <a:ext cx="3628027"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4" name="Content Placeholder 2">
            <a:extLst>
              <a:ext uri="{FF2B5EF4-FFF2-40B4-BE49-F238E27FC236}">
                <a16:creationId xmlns:a16="http://schemas.microsoft.com/office/drawing/2014/main" id="{45F79959-0949-4FB6-BF24-B3C0EBA34E8A}"/>
              </a:ext>
            </a:extLst>
          </p:cNvPr>
          <p:cNvSpPr>
            <a:spLocks noGrp="1"/>
          </p:cNvSpPr>
          <p:nvPr>
            <p:ph idx="22"/>
          </p:nvPr>
        </p:nvSpPr>
        <p:spPr>
          <a:xfrm>
            <a:off x="4277386" y="1781174"/>
            <a:ext cx="3633778" cy="4412464"/>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4">
            <a:extLst>
              <a:ext uri="{FF2B5EF4-FFF2-40B4-BE49-F238E27FC236}">
                <a16:creationId xmlns:a16="http://schemas.microsoft.com/office/drawing/2014/main" id="{00983EFC-9FEF-46E8-9574-59C9D66F27CD}"/>
              </a:ext>
            </a:extLst>
          </p:cNvPr>
          <p:cNvSpPr>
            <a:spLocks noGrp="1"/>
          </p:cNvSpPr>
          <p:nvPr>
            <p:ph type="body" sz="quarter" idx="23" hasCustomPrompt="1"/>
          </p:nvPr>
        </p:nvSpPr>
        <p:spPr>
          <a:xfrm>
            <a:off x="8180229" y="1171576"/>
            <a:ext cx="3628027"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6" name="Content Placeholder 2">
            <a:extLst>
              <a:ext uri="{FF2B5EF4-FFF2-40B4-BE49-F238E27FC236}">
                <a16:creationId xmlns:a16="http://schemas.microsoft.com/office/drawing/2014/main" id="{D08D5800-8154-4234-B28D-C636F2E768A3}"/>
              </a:ext>
            </a:extLst>
          </p:cNvPr>
          <p:cNvSpPr>
            <a:spLocks noGrp="1"/>
          </p:cNvSpPr>
          <p:nvPr>
            <p:ph idx="24"/>
          </p:nvPr>
        </p:nvSpPr>
        <p:spPr>
          <a:xfrm>
            <a:off x="8173673" y="1781174"/>
            <a:ext cx="3633778" cy="4412464"/>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27AFD46-0A5D-43AC-A0F5-91BC9C4AE60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97844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 Column Content">
    <p:spTree>
      <p:nvGrpSpPr>
        <p:cNvPr id="1" name=""/>
        <p:cNvGrpSpPr/>
        <p:nvPr/>
      </p:nvGrpSpPr>
      <p:grpSpPr>
        <a:xfrm>
          <a:off x="0" y="0"/>
          <a:ext cx="0" cy="0"/>
          <a:chOff x="0" y="0"/>
          <a:chExt cx="0" cy="0"/>
        </a:xfrm>
      </p:grpSpPr>
      <p:sp>
        <p:nvSpPr>
          <p:cNvPr id="23" name="Text Placeholder 14">
            <a:extLst>
              <a:ext uri="{FF2B5EF4-FFF2-40B4-BE49-F238E27FC236}">
                <a16:creationId xmlns:a16="http://schemas.microsoft.com/office/drawing/2014/main" id="{FBF14531-4635-4BAC-8BFB-80B5D5B93B76}"/>
              </a:ext>
            </a:extLst>
          </p:cNvPr>
          <p:cNvSpPr>
            <a:spLocks noGrp="1"/>
          </p:cNvSpPr>
          <p:nvPr>
            <p:ph type="body" sz="quarter" idx="19" hasCustomPrompt="1"/>
          </p:nvPr>
        </p:nvSpPr>
        <p:spPr>
          <a:xfrm>
            <a:off x="381100" y="1171576"/>
            <a:ext cx="2737695"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4" name="Content Placeholder 2">
            <a:extLst>
              <a:ext uri="{FF2B5EF4-FFF2-40B4-BE49-F238E27FC236}">
                <a16:creationId xmlns:a16="http://schemas.microsoft.com/office/drawing/2014/main" id="{BB4E2362-E356-4A39-BFCD-3E1AEA06E41E}"/>
              </a:ext>
            </a:extLst>
          </p:cNvPr>
          <p:cNvSpPr>
            <a:spLocks noGrp="1"/>
          </p:cNvSpPr>
          <p:nvPr>
            <p:ph idx="20"/>
          </p:nvPr>
        </p:nvSpPr>
        <p:spPr>
          <a:xfrm>
            <a:off x="381100" y="1781174"/>
            <a:ext cx="2742034" cy="4429126"/>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4">
            <a:extLst>
              <a:ext uri="{FF2B5EF4-FFF2-40B4-BE49-F238E27FC236}">
                <a16:creationId xmlns:a16="http://schemas.microsoft.com/office/drawing/2014/main" id="{5DED9890-AE6A-4175-A2D3-94CD8046DE11}"/>
              </a:ext>
            </a:extLst>
          </p:cNvPr>
          <p:cNvSpPr>
            <a:spLocks noGrp="1"/>
          </p:cNvSpPr>
          <p:nvPr>
            <p:ph type="body" sz="quarter" idx="21" hasCustomPrompt="1"/>
          </p:nvPr>
        </p:nvSpPr>
        <p:spPr>
          <a:xfrm>
            <a:off x="3279096" y="1171576"/>
            <a:ext cx="2737695"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6" name="Content Placeholder 2">
            <a:extLst>
              <a:ext uri="{FF2B5EF4-FFF2-40B4-BE49-F238E27FC236}">
                <a16:creationId xmlns:a16="http://schemas.microsoft.com/office/drawing/2014/main" id="{BB3C3060-27A6-4548-B724-025333818485}"/>
              </a:ext>
            </a:extLst>
          </p:cNvPr>
          <p:cNvSpPr>
            <a:spLocks noGrp="1"/>
          </p:cNvSpPr>
          <p:nvPr>
            <p:ph idx="22"/>
          </p:nvPr>
        </p:nvSpPr>
        <p:spPr>
          <a:xfrm>
            <a:off x="3277455" y="1781174"/>
            <a:ext cx="2742034" cy="4429126"/>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14">
            <a:extLst>
              <a:ext uri="{FF2B5EF4-FFF2-40B4-BE49-F238E27FC236}">
                <a16:creationId xmlns:a16="http://schemas.microsoft.com/office/drawing/2014/main" id="{85B79AD3-9CCE-4AA6-A9B4-5F9A43BC7813}"/>
              </a:ext>
            </a:extLst>
          </p:cNvPr>
          <p:cNvSpPr>
            <a:spLocks noGrp="1"/>
          </p:cNvSpPr>
          <p:nvPr>
            <p:ph type="body" sz="quarter" idx="23" hasCustomPrompt="1"/>
          </p:nvPr>
        </p:nvSpPr>
        <p:spPr>
          <a:xfrm>
            <a:off x="6177092" y="1171576"/>
            <a:ext cx="2737695"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8" name="Content Placeholder 2">
            <a:extLst>
              <a:ext uri="{FF2B5EF4-FFF2-40B4-BE49-F238E27FC236}">
                <a16:creationId xmlns:a16="http://schemas.microsoft.com/office/drawing/2014/main" id="{4C5F5AA9-D133-46A4-A522-544F77D1A78B}"/>
              </a:ext>
            </a:extLst>
          </p:cNvPr>
          <p:cNvSpPr>
            <a:spLocks noGrp="1"/>
          </p:cNvSpPr>
          <p:nvPr>
            <p:ph idx="24"/>
          </p:nvPr>
        </p:nvSpPr>
        <p:spPr>
          <a:xfrm>
            <a:off x="6173809" y="1781174"/>
            <a:ext cx="2742034" cy="4429126"/>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4">
            <a:extLst>
              <a:ext uri="{FF2B5EF4-FFF2-40B4-BE49-F238E27FC236}">
                <a16:creationId xmlns:a16="http://schemas.microsoft.com/office/drawing/2014/main" id="{2AD1F5CB-9325-407F-A82E-AD63D7DB55BC}"/>
              </a:ext>
            </a:extLst>
          </p:cNvPr>
          <p:cNvSpPr>
            <a:spLocks noGrp="1"/>
          </p:cNvSpPr>
          <p:nvPr>
            <p:ph type="body" sz="quarter" idx="25" hasCustomPrompt="1"/>
          </p:nvPr>
        </p:nvSpPr>
        <p:spPr>
          <a:xfrm>
            <a:off x="9075088" y="1171576"/>
            <a:ext cx="2737695"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30" name="Content Placeholder 2">
            <a:extLst>
              <a:ext uri="{FF2B5EF4-FFF2-40B4-BE49-F238E27FC236}">
                <a16:creationId xmlns:a16="http://schemas.microsoft.com/office/drawing/2014/main" id="{D422D8ED-8DB0-4D9F-8593-51376DCEC52C}"/>
              </a:ext>
            </a:extLst>
          </p:cNvPr>
          <p:cNvSpPr>
            <a:spLocks noGrp="1"/>
          </p:cNvSpPr>
          <p:nvPr>
            <p:ph idx="26"/>
          </p:nvPr>
        </p:nvSpPr>
        <p:spPr>
          <a:xfrm>
            <a:off x="9070163" y="1781174"/>
            <a:ext cx="2742034" cy="4429126"/>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9A4D9F3-C7D9-43F2-953A-454ACDC677E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24149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 Column Content">
    <p:spTree>
      <p:nvGrpSpPr>
        <p:cNvPr id="1" name=""/>
        <p:cNvGrpSpPr/>
        <p:nvPr/>
      </p:nvGrpSpPr>
      <p:grpSpPr>
        <a:xfrm>
          <a:off x="0" y="0"/>
          <a:ext cx="0" cy="0"/>
          <a:chOff x="0" y="0"/>
          <a:chExt cx="0" cy="0"/>
        </a:xfrm>
      </p:grpSpPr>
      <p:sp>
        <p:nvSpPr>
          <p:cNvPr id="23" name="Text Placeholder 14">
            <a:extLst>
              <a:ext uri="{FF2B5EF4-FFF2-40B4-BE49-F238E27FC236}">
                <a16:creationId xmlns:a16="http://schemas.microsoft.com/office/drawing/2014/main" id="{FBF14531-4635-4BAC-8BFB-80B5D5B93B76}"/>
              </a:ext>
            </a:extLst>
          </p:cNvPr>
          <p:cNvSpPr>
            <a:spLocks noGrp="1"/>
          </p:cNvSpPr>
          <p:nvPr>
            <p:ph type="body" sz="quarter" idx="19" hasCustomPrompt="1"/>
          </p:nvPr>
        </p:nvSpPr>
        <p:spPr>
          <a:xfrm>
            <a:off x="381100" y="1171576"/>
            <a:ext cx="2143734" cy="489737"/>
          </a:xfrm>
        </p:spPr>
        <p:txBody>
          <a:bodyPr tIns="0" anchor="b" anchorCtr="0"/>
          <a:lstStyle>
            <a:lvl1pPr>
              <a:lnSpc>
                <a:spcPct val="90000"/>
              </a:lnSpc>
              <a:spcBef>
                <a:spcPts val="500"/>
              </a:spcBef>
              <a:defRPr sz="18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4" name="Content Placeholder 2">
            <a:extLst>
              <a:ext uri="{FF2B5EF4-FFF2-40B4-BE49-F238E27FC236}">
                <a16:creationId xmlns:a16="http://schemas.microsoft.com/office/drawing/2014/main" id="{BB4E2362-E356-4A39-BFCD-3E1AEA06E41E}"/>
              </a:ext>
            </a:extLst>
          </p:cNvPr>
          <p:cNvSpPr>
            <a:spLocks noGrp="1"/>
          </p:cNvSpPr>
          <p:nvPr>
            <p:ph idx="20"/>
          </p:nvPr>
        </p:nvSpPr>
        <p:spPr>
          <a:xfrm>
            <a:off x="381100" y="1781174"/>
            <a:ext cx="2147131" cy="4429126"/>
          </a:xfrm>
        </p:spPr>
        <p:txBody>
          <a:bodyPr tIns="0"/>
          <a:lstStyle>
            <a:lvl1pPr>
              <a:defRPr sz="1800"/>
            </a:lvl1pPr>
            <a:lvl2pPr>
              <a:buClr>
                <a:schemeClr val="accent1"/>
              </a:buClr>
              <a:defRPr sz="1800" baseline="0"/>
            </a:lvl2pPr>
            <a:lvl3pPr>
              <a:buClr>
                <a:schemeClr val="accent1"/>
              </a:buClr>
              <a:defRPr sz="1800"/>
            </a:lvl3pPr>
            <a:lvl4pPr>
              <a:buClr>
                <a:schemeClr val="accent1"/>
              </a:buClr>
              <a:defRPr sz="1800"/>
            </a:lvl4pPr>
            <a:lvl5pPr>
              <a:buClr>
                <a:schemeClr val="accent1"/>
              </a:buCl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4">
            <a:extLst>
              <a:ext uri="{FF2B5EF4-FFF2-40B4-BE49-F238E27FC236}">
                <a16:creationId xmlns:a16="http://schemas.microsoft.com/office/drawing/2014/main" id="{2472D317-8C7C-4435-97B7-AD733CBE008E}"/>
              </a:ext>
            </a:extLst>
          </p:cNvPr>
          <p:cNvSpPr>
            <a:spLocks noGrp="1"/>
          </p:cNvSpPr>
          <p:nvPr>
            <p:ph type="body" sz="quarter" idx="21" hasCustomPrompt="1"/>
          </p:nvPr>
        </p:nvSpPr>
        <p:spPr>
          <a:xfrm>
            <a:off x="2702313" y="1171576"/>
            <a:ext cx="2143734" cy="489737"/>
          </a:xfrm>
        </p:spPr>
        <p:txBody>
          <a:bodyPr tIns="0" anchor="b" anchorCtr="0"/>
          <a:lstStyle>
            <a:lvl1pPr>
              <a:lnSpc>
                <a:spcPct val="90000"/>
              </a:lnSpc>
              <a:spcBef>
                <a:spcPts val="500"/>
              </a:spcBef>
              <a:defRPr sz="18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0" name="Content Placeholder 2">
            <a:extLst>
              <a:ext uri="{FF2B5EF4-FFF2-40B4-BE49-F238E27FC236}">
                <a16:creationId xmlns:a16="http://schemas.microsoft.com/office/drawing/2014/main" id="{E4D2D360-EEE9-4391-80AA-F3022B2E44BA}"/>
              </a:ext>
            </a:extLst>
          </p:cNvPr>
          <p:cNvSpPr>
            <a:spLocks noGrp="1"/>
          </p:cNvSpPr>
          <p:nvPr>
            <p:ph idx="22"/>
          </p:nvPr>
        </p:nvSpPr>
        <p:spPr>
          <a:xfrm>
            <a:off x="2702165" y="1781174"/>
            <a:ext cx="2147131" cy="4429126"/>
          </a:xfrm>
        </p:spPr>
        <p:txBody>
          <a:bodyPr tIns="0"/>
          <a:lstStyle>
            <a:lvl1pPr>
              <a:defRPr sz="1800"/>
            </a:lvl1pPr>
            <a:lvl2pPr>
              <a:buClr>
                <a:schemeClr val="accent1"/>
              </a:buClr>
              <a:defRPr sz="1800" baseline="0"/>
            </a:lvl2pPr>
            <a:lvl3pPr>
              <a:buClr>
                <a:schemeClr val="accent1"/>
              </a:buClr>
              <a:defRPr sz="1800"/>
            </a:lvl3pPr>
            <a:lvl4pPr>
              <a:buClr>
                <a:schemeClr val="accent1"/>
              </a:buClr>
              <a:defRPr sz="1800"/>
            </a:lvl4pPr>
            <a:lvl5pPr>
              <a:buClr>
                <a:schemeClr val="accent1"/>
              </a:buCl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4">
            <a:extLst>
              <a:ext uri="{FF2B5EF4-FFF2-40B4-BE49-F238E27FC236}">
                <a16:creationId xmlns:a16="http://schemas.microsoft.com/office/drawing/2014/main" id="{7C950CA8-931F-42EC-8D1C-684B10BA33DF}"/>
              </a:ext>
            </a:extLst>
          </p:cNvPr>
          <p:cNvSpPr>
            <a:spLocks noGrp="1"/>
          </p:cNvSpPr>
          <p:nvPr>
            <p:ph type="body" sz="quarter" idx="23" hasCustomPrompt="1"/>
          </p:nvPr>
        </p:nvSpPr>
        <p:spPr>
          <a:xfrm>
            <a:off x="5023525" y="1171576"/>
            <a:ext cx="2143734" cy="489737"/>
          </a:xfrm>
        </p:spPr>
        <p:txBody>
          <a:bodyPr tIns="0" anchor="b" anchorCtr="0"/>
          <a:lstStyle>
            <a:lvl1pPr>
              <a:lnSpc>
                <a:spcPct val="90000"/>
              </a:lnSpc>
              <a:spcBef>
                <a:spcPts val="500"/>
              </a:spcBef>
              <a:defRPr sz="18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2" name="Content Placeholder 2">
            <a:extLst>
              <a:ext uri="{FF2B5EF4-FFF2-40B4-BE49-F238E27FC236}">
                <a16:creationId xmlns:a16="http://schemas.microsoft.com/office/drawing/2014/main" id="{424531BF-7D09-4306-9D8E-78BAF0CD5048}"/>
              </a:ext>
            </a:extLst>
          </p:cNvPr>
          <p:cNvSpPr>
            <a:spLocks noGrp="1"/>
          </p:cNvSpPr>
          <p:nvPr>
            <p:ph idx="24"/>
          </p:nvPr>
        </p:nvSpPr>
        <p:spPr>
          <a:xfrm>
            <a:off x="5023229" y="1781174"/>
            <a:ext cx="2147131" cy="4429126"/>
          </a:xfrm>
        </p:spPr>
        <p:txBody>
          <a:bodyPr tIns="0"/>
          <a:lstStyle>
            <a:lvl1pPr>
              <a:defRPr sz="1800"/>
            </a:lvl1pPr>
            <a:lvl2pPr>
              <a:buClr>
                <a:schemeClr val="accent1"/>
              </a:buClr>
              <a:defRPr sz="1800" baseline="0"/>
            </a:lvl2pPr>
            <a:lvl3pPr>
              <a:buClr>
                <a:schemeClr val="accent1"/>
              </a:buClr>
              <a:defRPr sz="1800"/>
            </a:lvl3pPr>
            <a:lvl4pPr>
              <a:buClr>
                <a:schemeClr val="accent1"/>
              </a:buClr>
              <a:defRPr sz="1800"/>
            </a:lvl4pPr>
            <a:lvl5pPr>
              <a:buClr>
                <a:schemeClr val="accent1"/>
              </a:buCl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4">
            <a:extLst>
              <a:ext uri="{FF2B5EF4-FFF2-40B4-BE49-F238E27FC236}">
                <a16:creationId xmlns:a16="http://schemas.microsoft.com/office/drawing/2014/main" id="{CFB36ED7-BBFD-4DB9-9421-F9BE8CD07C55}"/>
              </a:ext>
            </a:extLst>
          </p:cNvPr>
          <p:cNvSpPr>
            <a:spLocks noGrp="1"/>
          </p:cNvSpPr>
          <p:nvPr>
            <p:ph type="body" sz="quarter" idx="25" hasCustomPrompt="1"/>
          </p:nvPr>
        </p:nvSpPr>
        <p:spPr>
          <a:xfrm>
            <a:off x="7344738" y="1171576"/>
            <a:ext cx="2143734" cy="489737"/>
          </a:xfrm>
        </p:spPr>
        <p:txBody>
          <a:bodyPr tIns="0" anchor="b" anchorCtr="0"/>
          <a:lstStyle>
            <a:lvl1pPr>
              <a:lnSpc>
                <a:spcPct val="90000"/>
              </a:lnSpc>
              <a:spcBef>
                <a:spcPts val="500"/>
              </a:spcBef>
              <a:defRPr sz="18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32" name="Content Placeholder 2">
            <a:extLst>
              <a:ext uri="{FF2B5EF4-FFF2-40B4-BE49-F238E27FC236}">
                <a16:creationId xmlns:a16="http://schemas.microsoft.com/office/drawing/2014/main" id="{BBEA8CD3-8F3D-4C64-8375-1733B126A69B}"/>
              </a:ext>
            </a:extLst>
          </p:cNvPr>
          <p:cNvSpPr>
            <a:spLocks noGrp="1"/>
          </p:cNvSpPr>
          <p:nvPr>
            <p:ph idx="26"/>
          </p:nvPr>
        </p:nvSpPr>
        <p:spPr>
          <a:xfrm>
            <a:off x="7344294" y="1781174"/>
            <a:ext cx="2147131" cy="4429126"/>
          </a:xfrm>
        </p:spPr>
        <p:txBody>
          <a:bodyPr tIns="0"/>
          <a:lstStyle>
            <a:lvl1pPr>
              <a:defRPr sz="1800"/>
            </a:lvl1pPr>
            <a:lvl2pPr>
              <a:buClr>
                <a:schemeClr val="accent1"/>
              </a:buClr>
              <a:defRPr sz="1800" baseline="0"/>
            </a:lvl2pPr>
            <a:lvl3pPr>
              <a:buClr>
                <a:schemeClr val="accent1"/>
              </a:buClr>
              <a:defRPr sz="1800"/>
            </a:lvl3pPr>
            <a:lvl4pPr>
              <a:buClr>
                <a:schemeClr val="accent1"/>
              </a:buClr>
              <a:defRPr sz="1800"/>
            </a:lvl4pPr>
            <a:lvl5pPr>
              <a:buClr>
                <a:schemeClr val="accent1"/>
              </a:buCl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14">
            <a:extLst>
              <a:ext uri="{FF2B5EF4-FFF2-40B4-BE49-F238E27FC236}">
                <a16:creationId xmlns:a16="http://schemas.microsoft.com/office/drawing/2014/main" id="{D6519DA7-2099-4BBE-BC01-9482B3B54131}"/>
              </a:ext>
            </a:extLst>
          </p:cNvPr>
          <p:cNvSpPr>
            <a:spLocks noGrp="1"/>
          </p:cNvSpPr>
          <p:nvPr>
            <p:ph type="body" sz="quarter" idx="27" hasCustomPrompt="1"/>
          </p:nvPr>
        </p:nvSpPr>
        <p:spPr>
          <a:xfrm>
            <a:off x="9665951" y="1171576"/>
            <a:ext cx="2143734" cy="489737"/>
          </a:xfrm>
        </p:spPr>
        <p:txBody>
          <a:bodyPr tIns="0" anchor="b" anchorCtr="0"/>
          <a:lstStyle>
            <a:lvl1pPr>
              <a:lnSpc>
                <a:spcPct val="90000"/>
              </a:lnSpc>
              <a:spcBef>
                <a:spcPts val="500"/>
              </a:spcBef>
              <a:defRPr sz="18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34" name="Content Placeholder 2">
            <a:extLst>
              <a:ext uri="{FF2B5EF4-FFF2-40B4-BE49-F238E27FC236}">
                <a16:creationId xmlns:a16="http://schemas.microsoft.com/office/drawing/2014/main" id="{18DDB658-7F30-450F-B746-304E5B393DA7}"/>
              </a:ext>
            </a:extLst>
          </p:cNvPr>
          <p:cNvSpPr>
            <a:spLocks noGrp="1"/>
          </p:cNvSpPr>
          <p:nvPr>
            <p:ph idx="28"/>
          </p:nvPr>
        </p:nvSpPr>
        <p:spPr>
          <a:xfrm>
            <a:off x="9665358" y="1781174"/>
            <a:ext cx="2147131" cy="4429126"/>
          </a:xfrm>
        </p:spPr>
        <p:txBody>
          <a:bodyPr tIns="0"/>
          <a:lstStyle>
            <a:lvl1pPr>
              <a:defRPr sz="1800"/>
            </a:lvl1pPr>
            <a:lvl2pPr>
              <a:buClr>
                <a:schemeClr val="accent1"/>
              </a:buClr>
              <a:defRPr sz="1800" baseline="0"/>
            </a:lvl2pPr>
            <a:lvl3pPr>
              <a:buClr>
                <a:schemeClr val="accent1"/>
              </a:buClr>
              <a:defRPr sz="1800"/>
            </a:lvl3pPr>
            <a:lvl4pPr>
              <a:buClr>
                <a:schemeClr val="accent1"/>
              </a:buClr>
              <a:defRPr sz="1800"/>
            </a:lvl4pPr>
            <a:lvl5pPr>
              <a:buClr>
                <a:schemeClr val="accent1"/>
              </a:buCl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8BDFC327-60D5-4420-B53E-212D6DE488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43855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 Column Content">
    <p:spTree>
      <p:nvGrpSpPr>
        <p:cNvPr id="1" name=""/>
        <p:cNvGrpSpPr/>
        <p:nvPr/>
      </p:nvGrpSpPr>
      <p:grpSpPr>
        <a:xfrm>
          <a:off x="0" y="0"/>
          <a:ext cx="0" cy="0"/>
          <a:chOff x="0" y="0"/>
          <a:chExt cx="0" cy="0"/>
        </a:xfrm>
      </p:grpSpPr>
      <p:sp>
        <p:nvSpPr>
          <p:cNvPr id="21" name="Text Placeholder 14">
            <a:extLst>
              <a:ext uri="{FF2B5EF4-FFF2-40B4-BE49-F238E27FC236}">
                <a16:creationId xmlns:a16="http://schemas.microsoft.com/office/drawing/2014/main" id="{8BABC588-5798-4369-86EA-9B137E4E1DBD}"/>
              </a:ext>
            </a:extLst>
          </p:cNvPr>
          <p:cNvSpPr>
            <a:spLocks noGrp="1"/>
          </p:cNvSpPr>
          <p:nvPr>
            <p:ph type="body" sz="quarter" idx="19" hasCustomPrompt="1"/>
          </p:nvPr>
        </p:nvSpPr>
        <p:spPr>
          <a:xfrm>
            <a:off x="381100" y="1171576"/>
            <a:ext cx="3615616"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2" name="Content Placeholder 2">
            <a:extLst>
              <a:ext uri="{FF2B5EF4-FFF2-40B4-BE49-F238E27FC236}">
                <a16:creationId xmlns:a16="http://schemas.microsoft.com/office/drawing/2014/main" id="{2136F9D9-C115-4CFC-8288-DA3519CE2A0C}"/>
              </a:ext>
            </a:extLst>
          </p:cNvPr>
          <p:cNvSpPr>
            <a:spLocks noGrp="1"/>
          </p:cNvSpPr>
          <p:nvPr>
            <p:ph idx="20" hasCustomPrompt="1"/>
          </p:nvPr>
        </p:nvSpPr>
        <p:spPr>
          <a:xfrm>
            <a:off x="381101" y="1781173"/>
            <a:ext cx="3621348" cy="1749300"/>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3" name="Text Placeholder 14">
            <a:extLst>
              <a:ext uri="{FF2B5EF4-FFF2-40B4-BE49-F238E27FC236}">
                <a16:creationId xmlns:a16="http://schemas.microsoft.com/office/drawing/2014/main" id="{EFCBBFC1-DBA9-47B0-8B7C-C8EF0A6DD6E6}"/>
              </a:ext>
            </a:extLst>
          </p:cNvPr>
          <p:cNvSpPr>
            <a:spLocks noGrp="1"/>
          </p:cNvSpPr>
          <p:nvPr>
            <p:ph type="body" sz="quarter" idx="21" hasCustomPrompt="1"/>
          </p:nvPr>
        </p:nvSpPr>
        <p:spPr>
          <a:xfrm>
            <a:off x="4289390" y="1171576"/>
            <a:ext cx="3615616"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4" name="Content Placeholder 2">
            <a:extLst>
              <a:ext uri="{FF2B5EF4-FFF2-40B4-BE49-F238E27FC236}">
                <a16:creationId xmlns:a16="http://schemas.microsoft.com/office/drawing/2014/main" id="{45F79959-0949-4FB6-BF24-B3C0EBA34E8A}"/>
              </a:ext>
            </a:extLst>
          </p:cNvPr>
          <p:cNvSpPr>
            <a:spLocks noGrp="1"/>
          </p:cNvSpPr>
          <p:nvPr>
            <p:ph idx="22" hasCustomPrompt="1"/>
          </p:nvPr>
        </p:nvSpPr>
        <p:spPr>
          <a:xfrm>
            <a:off x="4286122" y="1781173"/>
            <a:ext cx="3621348" cy="1749300"/>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Text Placeholder 14">
            <a:extLst>
              <a:ext uri="{FF2B5EF4-FFF2-40B4-BE49-F238E27FC236}">
                <a16:creationId xmlns:a16="http://schemas.microsoft.com/office/drawing/2014/main" id="{00983EFC-9FEF-46E8-9574-59C9D66F27CD}"/>
              </a:ext>
            </a:extLst>
          </p:cNvPr>
          <p:cNvSpPr>
            <a:spLocks noGrp="1"/>
          </p:cNvSpPr>
          <p:nvPr>
            <p:ph type="body" sz="quarter" idx="23" hasCustomPrompt="1"/>
          </p:nvPr>
        </p:nvSpPr>
        <p:spPr>
          <a:xfrm>
            <a:off x="8197680" y="1171576"/>
            <a:ext cx="3615616"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6" name="Content Placeholder 2">
            <a:extLst>
              <a:ext uri="{FF2B5EF4-FFF2-40B4-BE49-F238E27FC236}">
                <a16:creationId xmlns:a16="http://schemas.microsoft.com/office/drawing/2014/main" id="{D08D5800-8154-4234-B28D-C636F2E768A3}"/>
              </a:ext>
            </a:extLst>
          </p:cNvPr>
          <p:cNvSpPr>
            <a:spLocks noGrp="1"/>
          </p:cNvSpPr>
          <p:nvPr>
            <p:ph idx="24" hasCustomPrompt="1"/>
          </p:nvPr>
        </p:nvSpPr>
        <p:spPr>
          <a:xfrm>
            <a:off x="8191143" y="1781173"/>
            <a:ext cx="3621348" cy="1749300"/>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Text Placeholder 14">
            <a:extLst>
              <a:ext uri="{FF2B5EF4-FFF2-40B4-BE49-F238E27FC236}">
                <a16:creationId xmlns:a16="http://schemas.microsoft.com/office/drawing/2014/main" id="{3433CE7C-F359-47A8-841D-14982B8C8FE6}"/>
              </a:ext>
            </a:extLst>
          </p:cNvPr>
          <p:cNvSpPr>
            <a:spLocks noGrp="1"/>
          </p:cNvSpPr>
          <p:nvPr>
            <p:ph type="body" sz="quarter" idx="25" hasCustomPrompt="1"/>
          </p:nvPr>
        </p:nvSpPr>
        <p:spPr>
          <a:xfrm>
            <a:off x="381100" y="3831313"/>
            <a:ext cx="3615616"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11" name="Content Placeholder 2">
            <a:extLst>
              <a:ext uri="{FF2B5EF4-FFF2-40B4-BE49-F238E27FC236}">
                <a16:creationId xmlns:a16="http://schemas.microsoft.com/office/drawing/2014/main" id="{641F7901-0058-4543-B156-041351228BF3}"/>
              </a:ext>
            </a:extLst>
          </p:cNvPr>
          <p:cNvSpPr>
            <a:spLocks noGrp="1"/>
          </p:cNvSpPr>
          <p:nvPr>
            <p:ph idx="26" hasCustomPrompt="1"/>
          </p:nvPr>
        </p:nvSpPr>
        <p:spPr>
          <a:xfrm>
            <a:off x="381101" y="4440912"/>
            <a:ext cx="3621348" cy="1749300"/>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Text Placeholder 14">
            <a:extLst>
              <a:ext uri="{FF2B5EF4-FFF2-40B4-BE49-F238E27FC236}">
                <a16:creationId xmlns:a16="http://schemas.microsoft.com/office/drawing/2014/main" id="{3B24EDE4-1DE9-4DA3-A5DE-8AA56EA30F8A}"/>
              </a:ext>
            </a:extLst>
          </p:cNvPr>
          <p:cNvSpPr>
            <a:spLocks noGrp="1"/>
          </p:cNvSpPr>
          <p:nvPr>
            <p:ph type="body" sz="quarter" idx="27" hasCustomPrompt="1"/>
          </p:nvPr>
        </p:nvSpPr>
        <p:spPr>
          <a:xfrm>
            <a:off x="4289390" y="3831313"/>
            <a:ext cx="3615616"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14" name="Content Placeholder 2">
            <a:extLst>
              <a:ext uri="{FF2B5EF4-FFF2-40B4-BE49-F238E27FC236}">
                <a16:creationId xmlns:a16="http://schemas.microsoft.com/office/drawing/2014/main" id="{C9E62CC6-7DD7-4F2C-92A7-592426B1F84C}"/>
              </a:ext>
            </a:extLst>
          </p:cNvPr>
          <p:cNvSpPr>
            <a:spLocks noGrp="1"/>
          </p:cNvSpPr>
          <p:nvPr>
            <p:ph idx="28" hasCustomPrompt="1"/>
          </p:nvPr>
        </p:nvSpPr>
        <p:spPr>
          <a:xfrm>
            <a:off x="4286122" y="4440912"/>
            <a:ext cx="3621348" cy="1749300"/>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753DB1F1-4AE8-4CB2-9862-800506C55B58}"/>
              </a:ext>
            </a:extLst>
          </p:cNvPr>
          <p:cNvSpPr>
            <a:spLocks noGrp="1"/>
          </p:cNvSpPr>
          <p:nvPr>
            <p:ph type="body" sz="quarter" idx="29" hasCustomPrompt="1"/>
          </p:nvPr>
        </p:nvSpPr>
        <p:spPr>
          <a:xfrm>
            <a:off x="8197680" y="3831313"/>
            <a:ext cx="3615616"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16" name="Content Placeholder 2">
            <a:extLst>
              <a:ext uri="{FF2B5EF4-FFF2-40B4-BE49-F238E27FC236}">
                <a16:creationId xmlns:a16="http://schemas.microsoft.com/office/drawing/2014/main" id="{62DFB085-0C55-4FCF-A2C8-2D229DB955D0}"/>
              </a:ext>
            </a:extLst>
          </p:cNvPr>
          <p:cNvSpPr>
            <a:spLocks noGrp="1"/>
          </p:cNvSpPr>
          <p:nvPr>
            <p:ph idx="30" hasCustomPrompt="1"/>
          </p:nvPr>
        </p:nvSpPr>
        <p:spPr>
          <a:xfrm>
            <a:off x="8191143" y="4440912"/>
            <a:ext cx="3621348" cy="1749300"/>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a:extLst>
              <a:ext uri="{FF2B5EF4-FFF2-40B4-BE49-F238E27FC236}">
                <a16:creationId xmlns:a16="http://schemas.microsoft.com/office/drawing/2014/main" id="{6CE697B4-F430-4CA7-935A-2F894B6230E3}"/>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41570521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6" name="Picture Placeholder 13">
            <a:extLst>
              <a:ext uri="{FF2B5EF4-FFF2-40B4-BE49-F238E27FC236}">
                <a16:creationId xmlns:a16="http://schemas.microsoft.com/office/drawing/2014/main" id="{F6851EF3-E456-437C-A6B0-4799E41CBB80}"/>
              </a:ext>
            </a:extLst>
          </p:cNvPr>
          <p:cNvSpPr>
            <a:spLocks noGrp="1"/>
          </p:cNvSpPr>
          <p:nvPr>
            <p:ph type="pic" sz="quarter" idx="15" hasCustomPrompt="1"/>
          </p:nvPr>
        </p:nvSpPr>
        <p:spPr>
          <a:xfrm>
            <a:off x="6096001" y="0"/>
            <a:ext cx="6095999" cy="6858000"/>
          </a:xfrm>
          <a:noFill/>
        </p:spPr>
        <p:txBody>
          <a:bodyPr anchor="ctr"/>
          <a:lstStyle>
            <a:lvl1pPr algn="ctr">
              <a:defRPr baseline="0"/>
            </a:lvl1pPr>
          </a:lstStyle>
          <a:p>
            <a:r>
              <a:rPr lang="en-US"/>
              <a:t>Click icon or drag to insert image</a:t>
            </a:r>
          </a:p>
        </p:txBody>
      </p:sp>
      <p:sp>
        <p:nvSpPr>
          <p:cNvPr id="3" name="Content Placeholder 2"/>
          <p:cNvSpPr>
            <a:spLocks noGrp="1"/>
          </p:cNvSpPr>
          <p:nvPr>
            <p:ph idx="1"/>
          </p:nvPr>
        </p:nvSpPr>
        <p:spPr>
          <a:xfrm>
            <a:off x="381102" y="1781174"/>
            <a:ext cx="5342532" cy="4429127"/>
          </a:xfrm>
        </p:spPr>
        <p:txBody>
          <a:bodyPr tIns="0"/>
          <a:lstStyle>
            <a:lvl2pPr>
              <a:buClr>
                <a:schemeClr val="accent1"/>
              </a:buClr>
              <a:defRPr baseline="0"/>
            </a:lvl2pPr>
            <a:lvl3pPr>
              <a:buClr>
                <a:schemeClr val="accent1"/>
              </a:buClr>
              <a:defRPr/>
            </a:lvl3pPr>
            <a:lvl4pPr>
              <a:buClr>
                <a:schemeClr val="accent1"/>
              </a:buClr>
              <a:defRPr/>
            </a:lvl4pPr>
            <a:lvl5pPr>
              <a:buClr>
                <a:schemeClr val="accent1"/>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p:cNvSpPr>
            <a:spLocks noGrp="1"/>
          </p:cNvSpPr>
          <p:nvPr>
            <p:ph type="body" sz="quarter" idx="14" hasCustomPrompt="1"/>
          </p:nvPr>
        </p:nvSpPr>
        <p:spPr>
          <a:xfrm>
            <a:off x="381182" y="1171576"/>
            <a:ext cx="5341789" cy="489737"/>
          </a:xfrm>
        </p:spPr>
        <p:txBody>
          <a:bodyPr tIns="0" anchor="b" anchorCtr="0"/>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 name="Title 1">
            <a:extLst>
              <a:ext uri="{FF2B5EF4-FFF2-40B4-BE49-F238E27FC236}">
                <a16:creationId xmlns:a16="http://schemas.microsoft.com/office/drawing/2014/main" id="{4CFEC3F1-CFF8-4AA4-BEA2-C7220A4A327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4609989"/>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5" name="Text Placeholder 14"/>
          <p:cNvSpPr>
            <a:spLocks noGrp="1"/>
          </p:cNvSpPr>
          <p:nvPr>
            <p:ph type="body" sz="quarter" idx="14" hasCustomPrompt="1"/>
          </p:nvPr>
        </p:nvSpPr>
        <p:spPr>
          <a:xfrm>
            <a:off x="381100" y="3811994"/>
            <a:ext cx="2711020" cy="489737"/>
          </a:xfrm>
        </p:spPr>
        <p:txBody>
          <a:bodyPr tIns="0" anchor="b" anchorCtr="1"/>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8" name="Text Placeholder 4">
            <a:extLst>
              <a:ext uri="{FF2B5EF4-FFF2-40B4-BE49-F238E27FC236}">
                <a16:creationId xmlns:a16="http://schemas.microsoft.com/office/drawing/2014/main" id="{B5A77170-A9FD-45D4-8584-19D45A2A8F9B}"/>
              </a:ext>
            </a:extLst>
          </p:cNvPr>
          <p:cNvSpPr>
            <a:spLocks noGrp="1"/>
          </p:cNvSpPr>
          <p:nvPr>
            <p:ph type="body" sz="quarter" idx="15"/>
          </p:nvPr>
        </p:nvSpPr>
        <p:spPr>
          <a:xfrm>
            <a:off x="381101" y="4421592"/>
            <a:ext cx="2711397" cy="1141008"/>
          </a:xfrm>
        </p:spPr>
        <p:txBody>
          <a:bodyPr anchor="t" anchorCtr="1"/>
          <a:lstStyle>
            <a:lvl1pPr>
              <a:defRPr sz="1600"/>
            </a:lvl1pPr>
            <a:lvl2pPr>
              <a:defRPr sz="1600"/>
            </a:lvl2pPr>
          </a:lstStyle>
          <a:p>
            <a:pPr lvl="0"/>
            <a:r>
              <a:rPr lang="en-US"/>
              <a:t>Click to edit Master text styles</a:t>
            </a:r>
          </a:p>
          <a:p>
            <a:pPr lvl="1"/>
            <a:r>
              <a:rPr lang="en-US"/>
              <a:t>Second level</a:t>
            </a:r>
          </a:p>
        </p:txBody>
      </p:sp>
      <p:sp>
        <p:nvSpPr>
          <p:cNvPr id="7" name="Picture Placeholder 6">
            <a:extLst>
              <a:ext uri="{FF2B5EF4-FFF2-40B4-BE49-F238E27FC236}">
                <a16:creationId xmlns:a16="http://schemas.microsoft.com/office/drawing/2014/main" id="{D45E12E6-5FC6-4DAD-AFC7-D1C06F78D641}"/>
              </a:ext>
            </a:extLst>
          </p:cNvPr>
          <p:cNvSpPr>
            <a:spLocks noGrp="1" noChangeAspect="1"/>
          </p:cNvSpPr>
          <p:nvPr>
            <p:ph type="pic" sz="quarter" idx="16"/>
          </p:nvPr>
        </p:nvSpPr>
        <p:spPr>
          <a:xfrm>
            <a:off x="833883" y="1737114"/>
            <a:ext cx="1805457" cy="1804988"/>
          </a:xfrm>
          <a:prstGeom prst="ellipse">
            <a:avLst/>
          </a:prstGeom>
        </p:spPr>
        <p:txBody>
          <a:bodyPr anchor="ctr"/>
          <a:lstStyle>
            <a:lvl1pPr algn="ctr">
              <a:defRPr/>
            </a:lvl1pPr>
          </a:lstStyle>
          <a:p>
            <a:endParaRPr lang="en-US"/>
          </a:p>
        </p:txBody>
      </p:sp>
      <p:sp>
        <p:nvSpPr>
          <p:cNvPr id="11" name="Text Placeholder 14">
            <a:extLst>
              <a:ext uri="{FF2B5EF4-FFF2-40B4-BE49-F238E27FC236}">
                <a16:creationId xmlns:a16="http://schemas.microsoft.com/office/drawing/2014/main" id="{5B70EEE1-61F9-44E3-AE83-70A2FCDE4726}"/>
              </a:ext>
            </a:extLst>
          </p:cNvPr>
          <p:cNvSpPr>
            <a:spLocks noGrp="1"/>
          </p:cNvSpPr>
          <p:nvPr>
            <p:ph type="body" sz="quarter" idx="17" hasCustomPrompt="1"/>
          </p:nvPr>
        </p:nvSpPr>
        <p:spPr>
          <a:xfrm>
            <a:off x="3287310" y="3811994"/>
            <a:ext cx="2711020" cy="489737"/>
          </a:xfrm>
        </p:spPr>
        <p:txBody>
          <a:bodyPr tIns="0" anchor="b" anchorCtr="1"/>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12" name="Text Placeholder 4">
            <a:extLst>
              <a:ext uri="{FF2B5EF4-FFF2-40B4-BE49-F238E27FC236}">
                <a16:creationId xmlns:a16="http://schemas.microsoft.com/office/drawing/2014/main" id="{CBF3F0D4-7BA6-430E-8092-94251D51115F}"/>
              </a:ext>
            </a:extLst>
          </p:cNvPr>
          <p:cNvSpPr>
            <a:spLocks noGrp="1"/>
          </p:cNvSpPr>
          <p:nvPr>
            <p:ph type="body" sz="quarter" idx="18"/>
          </p:nvPr>
        </p:nvSpPr>
        <p:spPr>
          <a:xfrm>
            <a:off x="3287236" y="4421592"/>
            <a:ext cx="2711397" cy="1141008"/>
          </a:xfrm>
        </p:spPr>
        <p:txBody>
          <a:bodyPr anchor="t" anchorCtr="1"/>
          <a:lstStyle>
            <a:lvl1pPr>
              <a:defRPr sz="1600"/>
            </a:lvl1pPr>
            <a:lvl2pPr>
              <a:defRPr sz="1600"/>
            </a:lvl2pPr>
          </a:lstStyle>
          <a:p>
            <a:pPr lvl="0"/>
            <a:r>
              <a:rPr lang="en-US"/>
              <a:t>Click to edit Master text styles</a:t>
            </a:r>
          </a:p>
          <a:p>
            <a:pPr lvl="1"/>
            <a:r>
              <a:rPr lang="en-US"/>
              <a:t>Second level</a:t>
            </a:r>
          </a:p>
        </p:txBody>
      </p:sp>
      <p:sp>
        <p:nvSpPr>
          <p:cNvPr id="13" name="Picture Placeholder 6">
            <a:extLst>
              <a:ext uri="{FF2B5EF4-FFF2-40B4-BE49-F238E27FC236}">
                <a16:creationId xmlns:a16="http://schemas.microsoft.com/office/drawing/2014/main" id="{1D2FC425-D823-47D8-9213-2BED7731FFA9}"/>
              </a:ext>
            </a:extLst>
          </p:cNvPr>
          <p:cNvSpPr>
            <a:spLocks noGrp="1" noChangeAspect="1"/>
          </p:cNvSpPr>
          <p:nvPr>
            <p:ph type="pic" sz="quarter" idx="19"/>
          </p:nvPr>
        </p:nvSpPr>
        <p:spPr>
          <a:xfrm>
            <a:off x="3740093" y="1737114"/>
            <a:ext cx="1805457" cy="1804988"/>
          </a:xfrm>
          <a:prstGeom prst="ellipse">
            <a:avLst/>
          </a:prstGeom>
        </p:spPr>
        <p:txBody>
          <a:bodyPr anchor="ctr"/>
          <a:lstStyle>
            <a:lvl1pPr algn="ctr">
              <a:defRPr/>
            </a:lvl1pPr>
          </a:lstStyle>
          <a:p>
            <a:endParaRPr lang="en-US"/>
          </a:p>
        </p:txBody>
      </p:sp>
      <p:sp>
        <p:nvSpPr>
          <p:cNvPr id="14" name="Text Placeholder 14">
            <a:extLst>
              <a:ext uri="{FF2B5EF4-FFF2-40B4-BE49-F238E27FC236}">
                <a16:creationId xmlns:a16="http://schemas.microsoft.com/office/drawing/2014/main" id="{178182FC-A485-4780-8095-1090C2B8ED14}"/>
              </a:ext>
            </a:extLst>
          </p:cNvPr>
          <p:cNvSpPr>
            <a:spLocks noGrp="1"/>
          </p:cNvSpPr>
          <p:nvPr>
            <p:ph type="body" sz="quarter" idx="20" hasCustomPrompt="1"/>
          </p:nvPr>
        </p:nvSpPr>
        <p:spPr>
          <a:xfrm>
            <a:off x="6193520" y="3811994"/>
            <a:ext cx="2711020" cy="489737"/>
          </a:xfrm>
        </p:spPr>
        <p:txBody>
          <a:bodyPr tIns="0" anchor="b" anchorCtr="1"/>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16" name="Text Placeholder 4">
            <a:extLst>
              <a:ext uri="{FF2B5EF4-FFF2-40B4-BE49-F238E27FC236}">
                <a16:creationId xmlns:a16="http://schemas.microsoft.com/office/drawing/2014/main" id="{B467F341-791E-49E5-84A8-2C48795FE71D}"/>
              </a:ext>
            </a:extLst>
          </p:cNvPr>
          <p:cNvSpPr>
            <a:spLocks noGrp="1"/>
          </p:cNvSpPr>
          <p:nvPr>
            <p:ph type="body" sz="quarter" idx="21"/>
          </p:nvPr>
        </p:nvSpPr>
        <p:spPr>
          <a:xfrm>
            <a:off x="6193370" y="4421592"/>
            <a:ext cx="2711397" cy="1141008"/>
          </a:xfrm>
        </p:spPr>
        <p:txBody>
          <a:bodyPr anchor="t" anchorCtr="1"/>
          <a:lstStyle>
            <a:lvl1pPr>
              <a:defRPr sz="1600"/>
            </a:lvl1pPr>
            <a:lvl2pPr>
              <a:defRPr sz="1600"/>
            </a:lvl2pPr>
          </a:lstStyle>
          <a:p>
            <a:pPr lvl="0"/>
            <a:r>
              <a:rPr lang="en-US"/>
              <a:t>Click to edit Master text styles</a:t>
            </a:r>
          </a:p>
          <a:p>
            <a:pPr lvl="1"/>
            <a:r>
              <a:rPr lang="en-US"/>
              <a:t>Second level</a:t>
            </a:r>
          </a:p>
        </p:txBody>
      </p:sp>
      <p:sp>
        <p:nvSpPr>
          <p:cNvPr id="17" name="Picture Placeholder 6">
            <a:extLst>
              <a:ext uri="{FF2B5EF4-FFF2-40B4-BE49-F238E27FC236}">
                <a16:creationId xmlns:a16="http://schemas.microsoft.com/office/drawing/2014/main" id="{665B243A-457D-4431-A51D-DE024E17A13D}"/>
              </a:ext>
            </a:extLst>
          </p:cNvPr>
          <p:cNvSpPr>
            <a:spLocks noGrp="1" noChangeAspect="1"/>
          </p:cNvSpPr>
          <p:nvPr>
            <p:ph type="pic" sz="quarter" idx="22"/>
          </p:nvPr>
        </p:nvSpPr>
        <p:spPr>
          <a:xfrm>
            <a:off x="6646302" y="1737114"/>
            <a:ext cx="1805457" cy="1804988"/>
          </a:xfrm>
          <a:prstGeom prst="ellipse">
            <a:avLst/>
          </a:prstGeom>
        </p:spPr>
        <p:txBody>
          <a:bodyPr anchor="ctr"/>
          <a:lstStyle>
            <a:lvl1pPr algn="ctr">
              <a:defRPr/>
            </a:lvl1pPr>
          </a:lstStyle>
          <a:p>
            <a:endParaRPr lang="en-US"/>
          </a:p>
        </p:txBody>
      </p:sp>
      <p:sp>
        <p:nvSpPr>
          <p:cNvPr id="19" name="Text Placeholder 14">
            <a:extLst>
              <a:ext uri="{FF2B5EF4-FFF2-40B4-BE49-F238E27FC236}">
                <a16:creationId xmlns:a16="http://schemas.microsoft.com/office/drawing/2014/main" id="{6666DD00-9E5D-4272-9205-D57612EE559E}"/>
              </a:ext>
            </a:extLst>
          </p:cNvPr>
          <p:cNvSpPr>
            <a:spLocks noGrp="1"/>
          </p:cNvSpPr>
          <p:nvPr>
            <p:ph type="body" sz="quarter" idx="23" hasCustomPrompt="1"/>
          </p:nvPr>
        </p:nvSpPr>
        <p:spPr>
          <a:xfrm>
            <a:off x="9099731" y="3811994"/>
            <a:ext cx="2711020" cy="489737"/>
          </a:xfrm>
        </p:spPr>
        <p:txBody>
          <a:bodyPr tIns="0" anchor="b" anchorCtr="1"/>
          <a:lstStyle>
            <a:lvl1pPr>
              <a:lnSpc>
                <a:spcPct val="90000"/>
              </a:lnSpc>
              <a:spcBef>
                <a:spcPts val="500"/>
              </a:spcBef>
              <a:defRPr sz="20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Subhead</a:t>
            </a:r>
          </a:p>
        </p:txBody>
      </p:sp>
      <p:sp>
        <p:nvSpPr>
          <p:cNvPr id="20" name="Text Placeholder 4">
            <a:extLst>
              <a:ext uri="{FF2B5EF4-FFF2-40B4-BE49-F238E27FC236}">
                <a16:creationId xmlns:a16="http://schemas.microsoft.com/office/drawing/2014/main" id="{3A0CC58B-4150-475B-A65A-9286B8F46A89}"/>
              </a:ext>
            </a:extLst>
          </p:cNvPr>
          <p:cNvSpPr>
            <a:spLocks noGrp="1"/>
          </p:cNvSpPr>
          <p:nvPr>
            <p:ph type="body" sz="quarter" idx="24"/>
          </p:nvPr>
        </p:nvSpPr>
        <p:spPr>
          <a:xfrm>
            <a:off x="9099504" y="4421592"/>
            <a:ext cx="2711397" cy="1141008"/>
          </a:xfrm>
        </p:spPr>
        <p:txBody>
          <a:bodyPr anchor="t" anchorCtr="1"/>
          <a:lstStyle>
            <a:lvl1pPr>
              <a:defRPr sz="1600"/>
            </a:lvl1pPr>
            <a:lvl2pPr>
              <a:defRPr sz="1600"/>
            </a:lvl2pPr>
          </a:lstStyle>
          <a:p>
            <a:pPr lvl="0"/>
            <a:r>
              <a:rPr lang="en-US"/>
              <a:t>Click to edit Master text styles</a:t>
            </a:r>
          </a:p>
          <a:p>
            <a:pPr lvl="1"/>
            <a:r>
              <a:rPr lang="en-US"/>
              <a:t>Second level</a:t>
            </a:r>
          </a:p>
        </p:txBody>
      </p:sp>
      <p:sp>
        <p:nvSpPr>
          <p:cNvPr id="21" name="Picture Placeholder 6">
            <a:extLst>
              <a:ext uri="{FF2B5EF4-FFF2-40B4-BE49-F238E27FC236}">
                <a16:creationId xmlns:a16="http://schemas.microsoft.com/office/drawing/2014/main" id="{535117A4-648E-4187-ABAF-F046B1725C1E}"/>
              </a:ext>
            </a:extLst>
          </p:cNvPr>
          <p:cNvSpPr>
            <a:spLocks noGrp="1" noChangeAspect="1"/>
          </p:cNvSpPr>
          <p:nvPr>
            <p:ph type="pic" sz="quarter" idx="25"/>
          </p:nvPr>
        </p:nvSpPr>
        <p:spPr>
          <a:xfrm>
            <a:off x="9552513" y="1737114"/>
            <a:ext cx="1805457" cy="1804988"/>
          </a:xfrm>
          <a:prstGeom prst="ellipse">
            <a:avLst/>
          </a:prstGeom>
        </p:spPr>
        <p:txBody>
          <a:bodyPr anchor="ctr"/>
          <a:lstStyle>
            <a:lvl1pPr algn="ctr">
              <a:defRPr/>
            </a:lvl1pPr>
          </a:lstStyle>
          <a:p>
            <a:endParaRPr lang="en-US"/>
          </a:p>
        </p:txBody>
      </p:sp>
      <p:sp>
        <p:nvSpPr>
          <p:cNvPr id="2" name="Title 1">
            <a:extLst>
              <a:ext uri="{FF2B5EF4-FFF2-40B4-BE49-F238E27FC236}">
                <a16:creationId xmlns:a16="http://schemas.microsoft.com/office/drawing/2014/main" id="{ED7CC241-9D6F-48F3-989A-87A4641E972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105410"/>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05CE8878-73D0-49A2-BE7D-7B98477652C3}"/>
              </a:ext>
            </a:extLst>
          </p:cNvPr>
          <p:cNvSpPr>
            <a:spLocks noGrp="1"/>
          </p:cNvSpPr>
          <p:nvPr>
            <p:ph type="tbl" sz="quarter" idx="14"/>
          </p:nvPr>
        </p:nvSpPr>
        <p:spPr>
          <a:xfrm>
            <a:off x="381101" y="1322388"/>
            <a:ext cx="11429800" cy="4887912"/>
          </a:xfrm>
        </p:spPr>
        <p:txBody>
          <a:bodyPr anchor="ctr"/>
          <a:lstStyle>
            <a:lvl1pPr algn="ctr">
              <a:defRPr/>
            </a:lvl1pPr>
          </a:lstStyle>
          <a:p>
            <a:endParaRPr lang="en-US"/>
          </a:p>
        </p:txBody>
      </p:sp>
      <p:sp>
        <p:nvSpPr>
          <p:cNvPr id="7" name="Title 6">
            <a:extLst>
              <a:ext uri="{FF2B5EF4-FFF2-40B4-BE49-F238E27FC236}">
                <a16:creationId xmlns:a16="http://schemas.microsoft.com/office/drawing/2014/main" id="{D06F8458-66E1-4B4A-BC40-DD2CDA42EB1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81309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ank you + Contacts">
    <p:spTree>
      <p:nvGrpSpPr>
        <p:cNvPr id="1" name=""/>
        <p:cNvGrpSpPr/>
        <p:nvPr/>
      </p:nvGrpSpPr>
      <p:grpSpPr>
        <a:xfrm>
          <a:off x="0" y="0"/>
          <a:ext cx="0" cy="0"/>
          <a:chOff x="0" y="0"/>
          <a:chExt cx="0" cy="0"/>
        </a:xfrm>
      </p:grpSpPr>
      <p:sp>
        <p:nvSpPr>
          <p:cNvPr id="15" name="Text Placeholder 14"/>
          <p:cNvSpPr>
            <a:spLocks noGrp="1"/>
          </p:cNvSpPr>
          <p:nvPr>
            <p:ph type="body" sz="quarter" idx="14" hasCustomPrompt="1"/>
          </p:nvPr>
        </p:nvSpPr>
        <p:spPr>
          <a:xfrm>
            <a:off x="381100" y="2392072"/>
            <a:ext cx="2068993" cy="554107"/>
          </a:xfrm>
        </p:spPr>
        <p:txBody>
          <a:bodyPr tIns="0" anchor="b" anchorCtr="0"/>
          <a:lstStyle>
            <a:lvl1pPr>
              <a:lnSpc>
                <a:spcPct val="90000"/>
              </a:lnSpc>
              <a:spcBef>
                <a:spcPts val="500"/>
              </a:spcBef>
              <a:defRPr sz="13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Name</a:t>
            </a:r>
          </a:p>
        </p:txBody>
      </p:sp>
      <p:sp>
        <p:nvSpPr>
          <p:cNvPr id="21" name="Text Placeholder 20"/>
          <p:cNvSpPr>
            <a:spLocks noGrp="1"/>
          </p:cNvSpPr>
          <p:nvPr>
            <p:ph type="body" sz="quarter" idx="21" hasCustomPrompt="1"/>
          </p:nvPr>
        </p:nvSpPr>
        <p:spPr>
          <a:xfrm>
            <a:off x="381101" y="3024575"/>
            <a:ext cx="2068750" cy="974383"/>
          </a:xfrm>
        </p:spPr>
        <p:txBody>
          <a:bodyPr/>
          <a:lstStyle>
            <a:lvl1pPr>
              <a:lnSpc>
                <a:spcPct val="110000"/>
              </a:lnSpc>
              <a:spcBef>
                <a:spcPts val="0"/>
              </a:spcBef>
              <a:defRPr sz="1200" baseline="0"/>
            </a:lvl1pPr>
            <a:lvl2pPr marL="112713" indent="-112713">
              <a:lnSpc>
                <a:spcPct val="110000"/>
              </a:lnSpc>
              <a:spcBef>
                <a:spcPts val="0"/>
              </a:spcBef>
              <a:buClr>
                <a:schemeClr val="accent1"/>
              </a:buClr>
              <a:defRPr sz="1200"/>
            </a:lvl2pPr>
            <a:lvl3pPr marL="225425" indent="-112713">
              <a:lnSpc>
                <a:spcPct val="110000"/>
              </a:lnSpc>
              <a:spcBef>
                <a:spcPts val="0"/>
              </a:spcBef>
              <a:buClr>
                <a:schemeClr val="accent1"/>
              </a:buClr>
              <a:defRPr sz="1200"/>
            </a:lvl3pPr>
            <a:lvl4pPr marL="339725" indent="-114300">
              <a:lnSpc>
                <a:spcPct val="110000"/>
              </a:lnSpc>
              <a:spcBef>
                <a:spcPts val="0"/>
              </a:spcBef>
              <a:defRPr sz="1200"/>
            </a:lvl4pPr>
            <a:lvl5pPr marL="460375" indent="-120650">
              <a:lnSpc>
                <a:spcPct val="110000"/>
              </a:lnSpc>
              <a:spcBef>
                <a:spcPts val="0"/>
              </a:spcBef>
              <a:defRPr sz="1200"/>
            </a:lvl5pPr>
          </a:lstStyle>
          <a:p>
            <a:pPr lvl="0"/>
            <a:r>
              <a:rPr lang="en-US"/>
              <a:t>Insert title &amp; email address</a:t>
            </a:r>
          </a:p>
          <a:p>
            <a:pPr lvl="1"/>
            <a:r>
              <a:rPr lang="en-US"/>
              <a:t>Second level</a:t>
            </a:r>
          </a:p>
          <a:p>
            <a:pPr lvl="2"/>
            <a:r>
              <a:rPr lang="en-US"/>
              <a:t>Third level</a:t>
            </a:r>
          </a:p>
        </p:txBody>
      </p:sp>
      <p:sp>
        <p:nvSpPr>
          <p:cNvPr id="30" name="Text Placeholder 29"/>
          <p:cNvSpPr>
            <a:spLocks noGrp="1"/>
          </p:cNvSpPr>
          <p:nvPr>
            <p:ph type="body" sz="quarter" idx="28" hasCustomPrompt="1"/>
          </p:nvPr>
        </p:nvSpPr>
        <p:spPr>
          <a:xfrm>
            <a:off x="381101" y="4077354"/>
            <a:ext cx="8790687" cy="1061529"/>
          </a:xfrm>
        </p:spPr>
        <p:txBody>
          <a:bodyPr/>
          <a:lstStyle>
            <a:lvl1pPr>
              <a:defRPr sz="900"/>
            </a:lvl1pPr>
            <a:lvl2pPr marL="114300" indent="-114300">
              <a:spcBef>
                <a:spcPts val="100"/>
              </a:spcBef>
              <a:buClr>
                <a:schemeClr val="accent1"/>
              </a:buClr>
              <a:tabLst/>
              <a:defRPr sz="900"/>
            </a:lvl2pPr>
            <a:lvl3pPr marL="230188" indent="-115888">
              <a:spcBef>
                <a:spcPts val="100"/>
              </a:spcBef>
              <a:buClr>
                <a:schemeClr val="accent1"/>
              </a:buClr>
              <a:tabLst/>
              <a:defRPr sz="900"/>
            </a:lvl3pPr>
            <a:lvl4pPr marL="346075" indent="-115888">
              <a:spcBef>
                <a:spcPts val="100"/>
              </a:spcBef>
              <a:buClr>
                <a:schemeClr val="accent1"/>
              </a:buClr>
              <a:tabLst/>
              <a:defRPr sz="900"/>
            </a:lvl4pPr>
            <a:lvl5pPr marL="460375" indent="-114300">
              <a:spcBef>
                <a:spcPts val="100"/>
              </a:spcBef>
              <a:buClr>
                <a:schemeClr val="accent1"/>
              </a:buClr>
              <a:tabLst/>
              <a:defRPr sz="900"/>
            </a:lvl5pPr>
          </a:lstStyle>
          <a:p>
            <a:pPr lvl="0"/>
            <a:r>
              <a:rPr lang="en-US"/>
              <a:t>Insert Legal Copy</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0E338DBE-2C15-4F70-8277-DDD730F975BE}"/>
              </a:ext>
            </a:extLst>
          </p:cNvPr>
          <p:cNvSpPr>
            <a:spLocks noGrp="1"/>
          </p:cNvSpPr>
          <p:nvPr>
            <p:ph type="title"/>
          </p:nvPr>
        </p:nvSpPr>
        <p:spPr/>
        <p:txBody>
          <a:bodyPr/>
          <a:lstStyle/>
          <a:p>
            <a:r>
              <a:rPr lang="en-US"/>
              <a:t>Click to edit Master title style</a:t>
            </a:r>
          </a:p>
        </p:txBody>
      </p:sp>
      <p:sp>
        <p:nvSpPr>
          <p:cNvPr id="29" name="Text Placeholder 14">
            <a:extLst>
              <a:ext uri="{FF2B5EF4-FFF2-40B4-BE49-F238E27FC236}">
                <a16:creationId xmlns:a16="http://schemas.microsoft.com/office/drawing/2014/main" id="{AC53361B-5856-4302-8CF7-6BF7C17066C3}"/>
              </a:ext>
            </a:extLst>
          </p:cNvPr>
          <p:cNvSpPr>
            <a:spLocks noGrp="1"/>
          </p:cNvSpPr>
          <p:nvPr>
            <p:ph type="body" sz="quarter" idx="29" hasCustomPrompt="1"/>
          </p:nvPr>
        </p:nvSpPr>
        <p:spPr>
          <a:xfrm>
            <a:off x="2621666" y="2392072"/>
            <a:ext cx="2068993" cy="554107"/>
          </a:xfrm>
        </p:spPr>
        <p:txBody>
          <a:bodyPr tIns="0" anchor="b" anchorCtr="0"/>
          <a:lstStyle>
            <a:lvl1pPr>
              <a:lnSpc>
                <a:spcPct val="90000"/>
              </a:lnSpc>
              <a:spcBef>
                <a:spcPts val="500"/>
              </a:spcBef>
              <a:defRPr sz="13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Name</a:t>
            </a:r>
          </a:p>
        </p:txBody>
      </p:sp>
      <p:sp>
        <p:nvSpPr>
          <p:cNvPr id="31" name="Text Placeholder 20">
            <a:extLst>
              <a:ext uri="{FF2B5EF4-FFF2-40B4-BE49-F238E27FC236}">
                <a16:creationId xmlns:a16="http://schemas.microsoft.com/office/drawing/2014/main" id="{95A3F7CB-6CED-43C7-A382-F2A8F2EBD76B}"/>
              </a:ext>
            </a:extLst>
          </p:cNvPr>
          <p:cNvSpPr>
            <a:spLocks noGrp="1"/>
          </p:cNvSpPr>
          <p:nvPr>
            <p:ph type="body" sz="quarter" idx="30" hasCustomPrompt="1"/>
          </p:nvPr>
        </p:nvSpPr>
        <p:spPr>
          <a:xfrm>
            <a:off x="2621747" y="3024575"/>
            <a:ext cx="2068750" cy="974383"/>
          </a:xfrm>
        </p:spPr>
        <p:txBody>
          <a:bodyPr/>
          <a:lstStyle>
            <a:lvl1pPr>
              <a:lnSpc>
                <a:spcPct val="110000"/>
              </a:lnSpc>
              <a:spcBef>
                <a:spcPts val="0"/>
              </a:spcBef>
              <a:defRPr sz="1200" baseline="0"/>
            </a:lvl1pPr>
            <a:lvl2pPr marL="112713" indent="-112713">
              <a:lnSpc>
                <a:spcPct val="110000"/>
              </a:lnSpc>
              <a:spcBef>
                <a:spcPts val="0"/>
              </a:spcBef>
              <a:buClr>
                <a:schemeClr val="accent1"/>
              </a:buClr>
              <a:defRPr sz="1200"/>
            </a:lvl2pPr>
            <a:lvl3pPr marL="225425" indent="-112713">
              <a:lnSpc>
                <a:spcPct val="110000"/>
              </a:lnSpc>
              <a:spcBef>
                <a:spcPts val="0"/>
              </a:spcBef>
              <a:buClr>
                <a:schemeClr val="accent1"/>
              </a:buClr>
              <a:defRPr sz="1200"/>
            </a:lvl3pPr>
            <a:lvl4pPr marL="339725" indent="-114300">
              <a:lnSpc>
                <a:spcPct val="110000"/>
              </a:lnSpc>
              <a:spcBef>
                <a:spcPts val="0"/>
              </a:spcBef>
              <a:defRPr sz="1200"/>
            </a:lvl4pPr>
            <a:lvl5pPr marL="460375" indent="-120650">
              <a:lnSpc>
                <a:spcPct val="110000"/>
              </a:lnSpc>
              <a:spcBef>
                <a:spcPts val="0"/>
              </a:spcBef>
              <a:defRPr sz="1200"/>
            </a:lvl5pPr>
          </a:lstStyle>
          <a:p>
            <a:pPr lvl="0"/>
            <a:r>
              <a:rPr lang="en-US"/>
              <a:t>Insert title &amp; email address</a:t>
            </a:r>
          </a:p>
          <a:p>
            <a:pPr lvl="1"/>
            <a:r>
              <a:rPr lang="en-US"/>
              <a:t>Second level</a:t>
            </a:r>
          </a:p>
          <a:p>
            <a:pPr lvl="2"/>
            <a:r>
              <a:rPr lang="en-US"/>
              <a:t>Third level</a:t>
            </a:r>
          </a:p>
        </p:txBody>
      </p:sp>
      <p:sp>
        <p:nvSpPr>
          <p:cNvPr id="32" name="Text Placeholder 14">
            <a:extLst>
              <a:ext uri="{FF2B5EF4-FFF2-40B4-BE49-F238E27FC236}">
                <a16:creationId xmlns:a16="http://schemas.microsoft.com/office/drawing/2014/main" id="{A59C17CE-8E20-47E7-9745-BD8DF5D69E9F}"/>
              </a:ext>
            </a:extLst>
          </p:cNvPr>
          <p:cNvSpPr>
            <a:spLocks noGrp="1"/>
          </p:cNvSpPr>
          <p:nvPr>
            <p:ph type="body" sz="quarter" idx="31" hasCustomPrompt="1"/>
          </p:nvPr>
        </p:nvSpPr>
        <p:spPr>
          <a:xfrm>
            <a:off x="4862231" y="2392072"/>
            <a:ext cx="2068993" cy="554107"/>
          </a:xfrm>
        </p:spPr>
        <p:txBody>
          <a:bodyPr tIns="0" anchor="b" anchorCtr="0"/>
          <a:lstStyle>
            <a:lvl1pPr>
              <a:lnSpc>
                <a:spcPct val="90000"/>
              </a:lnSpc>
              <a:spcBef>
                <a:spcPts val="500"/>
              </a:spcBef>
              <a:defRPr sz="13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Name</a:t>
            </a:r>
          </a:p>
        </p:txBody>
      </p:sp>
      <p:sp>
        <p:nvSpPr>
          <p:cNvPr id="33" name="Text Placeholder 20">
            <a:extLst>
              <a:ext uri="{FF2B5EF4-FFF2-40B4-BE49-F238E27FC236}">
                <a16:creationId xmlns:a16="http://schemas.microsoft.com/office/drawing/2014/main" id="{0231F24C-AA35-4993-B9E0-BBEE487530C5}"/>
              </a:ext>
            </a:extLst>
          </p:cNvPr>
          <p:cNvSpPr>
            <a:spLocks noGrp="1"/>
          </p:cNvSpPr>
          <p:nvPr>
            <p:ph type="body" sz="quarter" idx="32" hasCustomPrompt="1"/>
          </p:nvPr>
        </p:nvSpPr>
        <p:spPr>
          <a:xfrm>
            <a:off x="4862394" y="3024575"/>
            <a:ext cx="2068750" cy="974383"/>
          </a:xfrm>
        </p:spPr>
        <p:txBody>
          <a:bodyPr/>
          <a:lstStyle>
            <a:lvl1pPr>
              <a:lnSpc>
                <a:spcPct val="110000"/>
              </a:lnSpc>
              <a:spcBef>
                <a:spcPts val="0"/>
              </a:spcBef>
              <a:defRPr sz="1200" baseline="0"/>
            </a:lvl1pPr>
            <a:lvl2pPr marL="112713" indent="-112713">
              <a:lnSpc>
                <a:spcPct val="110000"/>
              </a:lnSpc>
              <a:spcBef>
                <a:spcPts val="0"/>
              </a:spcBef>
              <a:buClr>
                <a:schemeClr val="accent1"/>
              </a:buClr>
              <a:defRPr sz="1200"/>
            </a:lvl2pPr>
            <a:lvl3pPr marL="225425" indent="-112713">
              <a:lnSpc>
                <a:spcPct val="110000"/>
              </a:lnSpc>
              <a:spcBef>
                <a:spcPts val="0"/>
              </a:spcBef>
              <a:buClr>
                <a:schemeClr val="accent1"/>
              </a:buClr>
              <a:defRPr sz="1200"/>
            </a:lvl3pPr>
            <a:lvl4pPr marL="339725" indent="-114300">
              <a:lnSpc>
                <a:spcPct val="110000"/>
              </a:lnSpc>
              <a:spcBef>
                <a:spcPts val="0"/>
              </a:spcBef>
              <a:defRPr sz="1200"/>
            </a:lvl4pPr>
            <a:lvl5pPr marL="460375" indent="-120650">
              <a:lnSpc>
                <a:spcPct val="110000"/>
              </a:lnSpc>
              <a:spcBef>
                <a:spcPts val="0"/>
              </a:spcBef>
              <a:defRPr sz="1200"/>
            </a:lvl5pPr>
          </a:lstStyle>
          <a:p>
            <a:pPr lvl="0"/>
            <a:r>
              <a:rPr lang="en-US"/>
              <a:t>Insert title &amp; email address</a:t>
            </a:r>
          </a:p>
          <a:p>
            <a:pPr lvl="1"/>
            <a:r>
              <a:rPr lang="en-US"/>
              <a:t>Second level</a:t>
            </a:r>
          </a:p>
          <a:p>
            <a:pPr lvl="2"/>
            <a:r>
              <a:rPr lang="en-US"/>
              <a:t>Third level</a:t>
            </a:r>
          </a:p>
        </p:txBody>
      </p:sp>
      <p:sp>
        <p:nvSpPr>
          <p:cNvPr id="34" name="Text Placeholder 14">
            <a:extLst>
              <a:ext uri="{FF2B5EF4-FFF2-40B4-BE49-F238E27FC236}">
                <a16:creationId xmlns:a16="http://schemas.microsoft.com/office/drawing/2014/main" id="{4A5AC34E-3B4C-469E-B9C4-C085D8EC0272}"/>
              </a:ext>
            </a:extLst>
          </p:cNvPr>
          <p:cNvSpPr>
            <a:spLocks noGrp="1"/>
          </p:cNvSpPr>
          <p:nvPr>
            <p:ph type="body" sz="quarter" idx="33" hasCustomPrompt="1"/>
          </p:nvPr>
        </p:nvSpPr>
        <p:spPr>
          <a:xfrm>
            <a:off x="7102796" y="2392072"/>
            <a:ext cx="2068993" cy="554107"/>
          </a:xfrm>
        </p:spPr>
        <p:txBody>
          <a:bodyPr tIns="0" anchor="b" anchorCtr="0"/>
          <a:lstStyle>
            <a:lvl1pPr>
              <a:lnSpc>
                <a:spcPct val="90000"/>
              </a:lnSpc>
              <a:spcBef>
                <a:spcPts val="500"/>
              </a:spcBef>
              <a:defRPr sz="1300" b="1" spc="-30" baseline="0"/>
            </a:lvl1pPr>
            <a:lvl2pPr>
              <a:spcBef>
                <a:spcPts val="0"/>
              </a:spcBef>
              <a:defRPr sz="1500" b="0" spc="-30"/>
            </a:lvl2pPr>
            <a:lvl3pPr>
              <a:spcBef>
                <a:spcPts val="0"/>
              </a:spcBef>
              <a:defRPr sz="1500" b="0" spc="-30"/>
            </a:lvl3pPr>
            <a:lvl4pPr>
              <a:spcBef>
                <a:spcPts val="0"/>
              </a:spcBef>
              <a:defRPr sz="1500" b="0" spc="-30"/>
            </a:lvl4pPr>
            <a:lvl5pPr>
              <a:spcBef>
                <a:spcPts val="0"/>
              </a:spcBef>
              <a:defRPr sz="1500" b="0" spc="-30"/>
            </a:lvl5pPr>
          </a:lstStyle>
          <a:p>
            <a:pPr lvl="0"/>
            <a:r>
              <a:rPr lang="en-US"/>
              <a:t>Insert Name</a:t>
            </a:r>
          </a:p>
        </p:txBody>
      </p:sp>
      <p:sp>
        <p:nvSpPr>
          <p:cNvPr id="35" name="Text Placeholder 20">
            <a:extLst>
              <a:ext uri="{FF2B5EF4-FFF2-40B4-BE49-F238E27FC236}">
                <a16:creationId xmlns:a16="http://schemas.microsoft.com/office/drawing/2014/main" id="{A0A6254F-A341-4409-90BD-661FAACB8D44}"/>
              </a:ext>
            </a:extLst>
          </p:cNvPr>
          <p:cNvSpPr>
            <a:spLocks noGrp="1"/>
          </p:cNvSpPr>
          <p:nvPr>
            <p:ph type="body" sz="quarter" idx="34" hasCustomPrompt="1"/>
          </p:nvPr>
        </p:nvSpPr>
        <p:spPr>
          <a:xfrm>
            <a:off x="7103039" y="3024575"/>
            <a:ext cx="2068750" cy="974383"/>
          </a:xfrm>
        </p:spPr>
        <p:txBody>
          <a:bodyPr/>
          <a:lstStyle>
            <a:lvl1pPr>
              <a:lnSpc>
                <a:spcPct val="110000"/>
              </a:lnSpc>
              <a:spcBef>
                <a:spcPts val="0"/>
              </a:spcBef>
              <a:defRPr sz="1200" baseline="0"/>
            </a:lvl1pPr>
            <a:lvl2pPr marL="112713" indent="-112713">
              <a:lnSpc>
                <a:spcPct val="110000"/>
              </a:lnSpc>
              <a:spcBef>
                <a:spcPts val="0"/>
              </a:spcBef>
              <a:buClr>
                <a:schemeClr val="accent1"/>
              </a:buClr>
              <a:defRPr sz="1200"/>
            </a:lvl2pPr>
            <a:lvl3pPr marL="225425" indent="-112713">
              <a:lnSpc>
                <a:spcPct val="110000"/>
              </a:lnSpc>
              <a:spcBef>
                <a:spcPts val="0"/>
              </a:spcBef>
              <a:buClr>
                <a:schemeClr val="accent1"/>
              </a:buClr>
              <a:defRPr sz="1200"/>
            </a:lvl3pPr>
            <a:lvl4pPr marL="339725" indent="-114300">
              <a:lnSpc>
                <a:spcPct val="110000"/>
              </a:lnSpc>
              <a:spcBef>
                <a:spcPts val="0"/>
              </a:spcBef>
              <a:defRPr sz="1200"/>
            </a:lvl4pPr>
            <a:lvl5pPr marL="460375" indent="-120650">
              <a:lnSpc>
                <a:spcPct val="110000"/>
              </a:lnSpc>
              <a:spcBef>
                <a:spcPts val="0"/>
              </a:spcBef>
              <a:defRPr sz="1200"/>
            </a:lvl5pPr>
          </a:lstStyle>
          <a:p>
            <a:pPr lvl="0"/>
            <a:r>
              <a:rPr lang="en-US"/>
              <a:t>Insert title &amp; email address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110502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0334-57A7-47EA-9AF7-F7139F0D3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48A435-DCAF-4617-ADEF-87EFF8AAA9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15A87C-E469-4284-95F2-85EAD69B827E}"/>
              </a:ext>
            </a:extLst>
          </p:cNvPr>
          <p:cNvSpPr>
            <a:spLocks noGrp="1"/>
          </p:cNvSpPr>
          <p:nvPr>
            <p:ph type="dt" sz="half" idx="10"/>
          </p:nvPr>
        </p:nvSpPr>
        <p:spPr/>
        <p:txBody>
          <a:bodyPr/>
          <a:lstStyle/>
          <a:p>
            <a:fld id="{505E256D-5AD6-4453-85AF-01F05E003725}" type="datetimeFigureOut">
              <a:rPr lang="en-US" smtClean="0"/>
              <a:t>12/11/2021</a:t>
            </a:fld>
            <a:endParaRPr lang="en-US"/>
          </a:p>
        </p:txBody>
      </p:sp>
      <p:sp>
        <p:nvSpPr>
          <p:cNvPr id="5" name="Footer Placeholder 4">
            <a:extLst>
              <a:ext uri="{FF2B5EF4-FFF2-40B4-BE49-F238E27FC236}">
                <a16:creationId xmlns:a16="http://schemas.microsoft.com/office/drawing/2014/main" id="{8231BAAF-6047-4A95-9578-F4D8CD30C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735FA-EC1E-49A7-8860-F9F4DB4D4305}"/>
              </a:ext>
            </a:extLst>
          </p:cNvPr>
          <p:cNvSpPr>
            <a:spLocks noGrp="1"/>
          </p:cNvSpPr>
          <p:nvPr>
            <p:ph type="sldNum" sz="quarter" idx="12"/>
          </p:nvPr>
        </p:nvSpPr>
        <p:spPr/>
        <p:txBody>
          <a:bodyPr/>
          <a:lstStyle/>
          <a:p>
            <a:fld id="{69E81803-A963-4683-A416-DBF5CE07D31F}" type="slidenum">
              <a:rPr lang="en-US" smtClean="0"/>
              <a:t>‹#›</a:t>
            </a:fld>
            <a:endParaRPr lang="en-US"/>
          </a:p>
        </p:txBody>
      </p:sp>
    </p:spTree>
    <p:extLst>
      <p:ext uri="{BB962C8B-B14F-4D97-AF65-F5344CB8AC3E}">
        <p14:creationId xmlns:p14="http://schemas.microsoft.com/office/powerpoint/2010/main" val="12596208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5_Title – Grid Light">
    <p:bg>
      <p:bgPr>
        <a:solidFill>
          <a:schemeClr val="accent4"/>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rcRect/>
          <a:stretch/>
        </p:blipFill>
        <p:spPr>
          <a:xfrm>
            <a:off x="431990" y="6081016"/>
            <a:ext cx="2445467" cy="560909"/>
          </a:xfrm>
          <a:prstGeom prst="rect">
            <a:avLst/>
          </a:prstGeom>
        </p:spPr>
      </p:pic>
      <p:sp>
        <p:nvSpPr>
          <p:cNvPr id="9" name="Subtitle 2">
            <a:extLst>
              <a:ext uri="{FF2B5EF4-FFF2-40B4-BE49-F238E27FC236}">
                <a16:creationId xmlns:a16="http://schemas.microsoft.com/office/drawing/2014/main" id="{1D10F107-20C2-48E3-8C9A-AB0E6DD442F1}"/>
              </a:ext>
            </a:extLst>
          </p:cNvPr>
          <p:cNvSpPr>
            <a:spLocks noGrp="1"/>
          </p:cNvSpPr>
          <p:nvPr>
            <p:ph type="subTitle" idx="1" hasCustomPrompt="1"/>
          </p:nvPr>
        </p:nvSpPr>
        <p:spPr>
          <a:xfrm>
            <a:off x="383071" y="3759200"/>
            <a:ext cx="7650373" cy="1510886"/>
          </a:xfrm>
        </p:spPr>
        <p:txBody>
          <a:bodyPr lIns="0" tIns="0" rIns="0" bIns="0" anchor="t" anchorCtr="0">
            <a:normAutofit/>
          </a:bodyPr>
          <a:lstStyle>
            <a:lvl1pPr marL="0" indent="0" algn="l">
              <a:lnSpc>
                <a:spcPct val="100000"/>
              </a:lnSpc>
              <a:spcBef>
                <a:spcPts val="0"/>
              </a:spcBef>
              <a:buNone/>
              <a:defRPr sz="6000" b="1" i="0" spc="-1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a:t>
            </a:r>
            <a:br>
              <a:rPr lang="en-US"/>
            </a:br>
            <a:r>
              <a:rPr lang="en-US"/>
              <a:t>subtitle style</a:t>
            </a:r>
          </a:p>
        </p:txBody>
      </p:sp>
      <p:sp>
        <p:nvSpPr>
          <p:cNvPr id="10" name="Text Placeholder 4">
            <a:extLst>
              <a:ext uri="{FF2B5EF4-FFF2-40B4-BE49-F238E27FC236}">
                <a16:creationId xmlns:a16="http://schemas.microsoft.com/office/drawing/2014/main" id="{63DA92BA-61CE-4443-9F3F-21C22E266D3A}"/>
              </a:ext>
            </a:extLst>
          </p:cNvPr>
          <p:cNvSpPr>
            <a:spLocks noGrp="1"/>
          </p:cNvSpPr>
          <p:nvPr>
            <p:ph type="body" sz="quarter" idx="12" hasCustomPrompt="1"/>
          </p:nvPr>
        </p:nvSpPr>
        <p:spPr>
          <a:xfrm>
            <a:off x="386121" y="3078730"/>
            <a:ext cx="7650373" cy="510040"/>
          </a:xfrm>
        </p:spPr>
        <p:txBody>
          <a:bodyPr anchor="ctr" anchorCtr="0"/>
          <a:lstStyle>
            <a:lvl1pPr>
              <a:defRPr sz="6000" b="1" spc="-100" baseline="0">
                <a:solidFill>
                  <a:schemeClr val="bg1"/>
                </a:solidFill>
                <a:latin typeface="+mj-lt"/>
              </a:defRPr>
            </a:lvl1pPr>
            <a:lvl2pPr marL="0" indent="0">
              <a:buNone/>
              <a:defRPr/>
            </a:lvl2pPr>
          </a:lstStyle>
          <a:p>
            <a:pPr lvl="0"/>
            <a:r>
              <a:rPr lang="en-US"/>
              <a:t>Insert Section #</a:t>
            </a:r>
          </a:p>
        </p:txBody>
      </p:sp>
      <p:sp>
        <p:nvSpPr>
          <p:cNvPr id="11" name="Title 1">
            <a:extLst>
              <a:ext uri="{FF2B5EF4-FFF2-40B4-BE49-F238E27FC236}">
                <a16:creationId xmlns:a16="http://schemas.microsoft.com/office/drawing/2014/main" id="{A33EBDBD-EE0D-4A4D-9B38-7F857B2C1E66}"/>
              </a:ext>
            </a:extLst>
          </p:cNvPr>
          <p:cNvSpPr>
            <a:spLocks noGrp="1"/>
          </p:cNvSpPr>
          <p:nvPr>
            <p:ph type="ctrTitle" hasCustomPrompt="1"/>
          </p:nvPr>
        </p:nvSpPr>
        <p:spPr>
          <a:xfrm>
            <a:off x="383071" y="880649"/>
            <a:ext cx="7659938" cy="2027651"/>
          </a:xfrm>
        </p:spPr>
        <p:txBody>
          <a:bodyPr lIns="0" tIns="0" rIns="0" bIns="0" anchor="b" anchorCtr="0">
            <a:noAutofit/>
          </a:bodyPr>
          <a:lstStyle>
            <a:lvl1pPr algn="l">
              <a:lnSpc>
                <a:spcPct val="100000"/>
              </a:lnSpc>
              <a:defRPr sz="6000" b="1" i="0" spc="-100">
                <a:solidFill>
                  <a:schemeClr val="bg1"/>
                </a:solidFill>
                <a:latin typeface="Arial"/>
                <a:cs typeface="Arial"/>
              </a:defRPr>
            </a:lvl1pPr>
          </a:lstStyle>
          <a:p>
            <a:r>
              <a:rPr lang="en-US"/>
              <a:t>Click to edit </a:t>
            </a:r>
            <a:br>
              <a:rPr lang="en-US"/>
            </a:br>
            <a:r>
              <a:rPr lang="en-US"/>
              <a:t>Master title style</a:t>
            </a:r>
          </a:p>
        </p:txBody>
      </p:sp>
      <p:grpSp>
        <p:nvGrpSpPr>
          <p:cNvPr id="6" name="Group 5">
            <a:extLst>
              <a:ext uri="{FF2B5EF4-FFF2-40B4-BE49-F238E27FC236}">
                <a16:creationId xmlns:a16="http://schemas.microsoft.com/office/drawing/2014/main" id="{13C630F6-5777-4826-A8BA-A5E5F67ED8DE}"/>
              </a:ext>
            </a:extLst>
          </p:cNvPr>
          <p:cNvGrpSpPr/>
          <p:nvPr userDrawn="1"/>
        </p:nvGrpSpPr>
        <p:grpSpPr>
          <a:xfrm>
            <a:off x="9349008" y="258374"/>
            <a:ext cx="2593394" cy="6341252"/>
            <a:chOff x="9346573" y="258374"/>
            <a:chExt cx="2592719" cy="6341252"/>
          </a:xfrm>
          <a:solidFill>
            <a:schemeClr val="accent4">
              <a:lumMod val="75000"/>
            </a:schemeClr>
          </a:solidFill>
        </p:grpSpPr>
        <p:grpSp>
          <p:nvGrpSpPr>
            <p:cNvPr id="4" name="Group 3">
              <a:extLst>
                <a:ext uri="{FF2B5EF4-FFF2-40B4-BE49-F238E27FC236}">
                  <a16:creationId xmlns:a16="http://schemas.microsoft.com/office/drawing/2014/main" id="{6D23DED4-46CF-4034-A62B-714FB0F82593}"/>
                </a:ext>
              </a:extLst>
            </p:cNvPr>
            <p:cNvGrpSpPr/>
            <p:nvPr userDrawn="1"/>
          </p:nvGrpSpPr>
          <p:grpSpPr>
            <a:xfrm>
              <a:off x="9906425" y="258374"/>
              <a:ext cx="1451546" cy="6341252"/>
              <a:chOff x="10020609" y="242905"/>
              <a:chExt cx="1346145" cy="5880798"/>
            </a:xfrm>
            <a:grpFill/>
          </p:grpSpPr>
          <p:sp>
            <p:nvSpPr>
              <p:cNvPr id="18" name="Freeform: Shape 17">
                <a:extLst>
                  <a:ext uri="{FF2B5EF4-FFF2-40B4-BE49-F238E27FC236}">
                    <a16:creationId xmlns:a16="http://schemas.microsoft.com/office/drawing/2014/main" id="{102FE358-5F18-4618-841E-AC396B767858}"/>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grpFill/>
              <a:ln w="10294" cap="flat">
                <a:noFill/>
                <a:prstDash val="solid"/>
                <a:miter/>
              </a:ln>
            </p:spPr>
            <p:txBody>
              <a:bodyPr wrap="square" rtlCol="0" anchor="ctr">
                <a:noAutofit/>
              </a:bodyPr>
              <a:lstStyle/>
              <a:p>
                <a:endParaRPr lang="en-US" sz="1800"/>
              </a:p>
            </p:txBody>
          </p:sp>
          <p:sp>
            <p:nvSpPr>
              <p:cNvPr id="14" name="Freeform: Shape 13">
                <a:extLst>
                  <a:ext uri="{FF2B5EF4-FFF2-40B4-BE49-F238E27FC236}">
                    <a16:creationId xmlns:a16="http://schemas.microsoft.com/office/drawing/2014/main" id="{933AAC8F-088F-4C17-BF99-81037FD20C59}"/>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grpFill/>
              <a:ln w="10294" cap="flat">
                <a:noFill/>
                <a:prstDash val="solid"/>
                <a:miter/>
              </a:ln>
            </p:spPr>
            <p:txBody>
              <a:bodyPr wrap="square" rtlCol="0" anchor="ctr">
                <a:noAutofit/>
              </a:bodyPr>
              <a:lstStyle/>
              <a:p>
                <a:endParaRPr lang="en-US" sz="1800"/>
              </a:p>
            </p:txBody>
          </p:sp>
        </p:grpSp>
        <p:sp>
          <p:nvSpPr>
            <p:cNvPr id="27" name="Freeform: Shape 26">
              <a:extLst>
                <a:ext uri="{FF2B5EF4-FFF2-40B4-BE49-F238E27FC236}">
                  <a16:creationId xmlns:a16="http://schemas.microsoft.com/office/drawing/2014/main" id="{E617A4DF-071D-428E-8CFC-46648A6F0207}"/>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grpFill/>
            <a:ln w="10294" cap="flat">
              <a:noFill/>
              <a:prstDash val="solid"/>
              <a:miter/>
            </a:ln>
          </p:spPr>
          <p:txBody>
            <a:bodyPr wrap="square" rtlCol="0" anchor="ctr">
              <a:noAutofit/>
            </a:bodyPr>
            <a:lstStyle/>
            <a:p>
              <a:endParaRPr lang="en-US" sz="1800"/>
            </a:p>
          </p:txBody>
        </p:sp>
        <p:sp>
          <p:nvSpPr>
            <p:cNvPr id="30" name="Freeform: Shape 29">
              <a:extLst>
                <a:ext uri="{FF2B5EF4-FFF2-40B4-BE49-F238E27FC236}">
                  <a16:creationId xmlns:a16="http://schemas.microsoft.com/office/drawing/2014/main" id="{01610C87-FCDE-46C3-9E2E-739916D61405}"/>
                </a:ext>
              </a:extLst>
            </p:cNvPr>
            <p:cNvSpPr/>
            <p:nvPr userDrawn="1"/>
          </p:nvSpPr>
          <p:spPr>
            <a:xfrm>
              <a:off x="9346573"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grpFill/>
            <a:ln w="10294" cap="flat">
              <a:noFill/>
              <a:prstDash val="solid"/>
              <a:miter/>
            </a:ln>
          </p:spPr>
          <p:txBody>
            <a:bodyPr wrap="square" rtlCol="0" anchor="ctr">
              <a:noAutofit/>
            </a:bodyPr>
            <a:lstStyle/>
            <a:p>
              <a:endParaRPr lang="en-US" sz="1800"/>
            </a:p>
          </p:txBody>
        </p:sp>
      </p:grpSp>
      <p:sp>
        <p:nvSpPr>
          <p:cNvPr id="31" name="TextBox 30">
            <a:extLst>
              <a:ext uri="{FF2B5EF4-FFF2-40B4-BE49-F238E27FC236}">
                <a16:creationId xmlns:a16="http://schemas.microsoft.com/office/drawing/2014/main" id="{06130633-8398-4340-A091-16D418D4BA0E}"/>
              </a:ext>
            </a:extLst>
          </p:cNvPr>
          <p:cNvSpPr txBox="1">
            <a:spLocks/>
          </p:cNvSpPr>
          <p:nvPr userDrawn="1"/>
        </p:nvSpPr>
        <p:spPr>
          <a:xfrm rot="2700000" flipH="1" flipV="1">
            <a:off x="9047321" y="5894511"/>
            <a:ext cx="1592914" cy="795301"/>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accent4">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19" name="Text Placeholder 83">
            <a:extLst>
              <a:ext uri="{FF2B5EF4-FFF2-40B4-BE49-F238E27FC236}">
                <a16:creationId xmlns:a16="http://schemas.microsoft.com/office/drawing/2014/main" id="{65E572D2-FB5D-4AE4-ADCA-539A3B5D2872}"/>
              </a:ext>
            </a:extLst>
          </p:cNvPr>
          <p:cNvSpPr txBox="1">
            <a:spLocks/>
          </p:cNvSpPr>
          <p:nvPr userDrawn="1"/>
        </p:nvSpPr>
        <p:spPr>
          <a:xfrm rot="16200000" flipV="1">
            <a:off x="10501479" y="1143564"/>
            <a:ext cx="2253832" cy="1127210"/>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accent4">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0" name="Freeform: Shape 83">
            <a:extLst>
              <a:ext uri="{FF2B5EF4-FFF2-40B4-BE49-F238E27FC236}">
                <a16:creationId xmlns:a16="http://schemas.microsoft.com/office/drawing/2014/main" id="{F05596E1-7FE6-4BB0-BB11-FC47E5FF65BF}"/>
              </a:ext>
            </a:extLst>
          </p:cNvPr>
          <p:cNvSpPr txBox="1">
            <a:spLocks/>
          </p:cNvSpPr>
          <p:nvPr userDrawn="1"/>
        </p:nvSpPr>
        <p:spPr>
          <a:xfrm rot="16200000">
            <a:off x="9920577" y="3148267"/>
            <a:ext cx="574904" cy="1706752"/>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accent4">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1" name="Text Placeholder 49">
            <a:extLst>
              <a:ext uri="{FF2B5EF4-FFF2-40B4-BE49-F238E27FC236}">
                <a16:creationId xmlns:a16="http://schemas.microsoft.com/office/drawing/2014/main" id="{A0F317CE-035E-44FD-A5F6-9E40D83A2190}"/>
              </a:ext>
            </a:extLst>
          </p:cNvPr>
          <p:cNvSpPr txBox="1">
            <a:spLocks/>
          </p:cNvSpPr>
          <p:nvPr userDrawn="1"/>
        </p:nvSpPr>
        <p:spPr>
          <a:xfrm>
            <a:off x="9937626" y="2296383"/>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accent4">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ext Placeholder 49">
            <a:extLst>
              <a:ext uri="{FF2B5EF4-FFF2-40B4-BE49-F238E27FC236}">
                <a16:creationId xmlns:a16="http://schemas.microsoft.com/office/drawing/2014/main" id="{C876EBD3-018B-46D6-8C3B-B7B3FA122BE1}"/>
              </a:ext>
            </a:extLst>
          </p:cNvPr>
          <p:cNvSpPr txBox="1">
            <a:spLocks/>
          </p:cNvSpPr>
          <p:nvPr userDrawn="1"/>
        </p:nvSpPr>
        <p:spPr>
          <a:xfrm>
            <a:off x="10881161" y="5270087"/>
            <a:ext cx="546782" cy="54663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accent4">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9" name="Freeform: Shape 83">
            <a:extLst>
              <a:ext uri="{FF2B5EF4-FFF2-40B4-BE49-F238E27FC236}">
                <a16:creationId xmlns:a16="http://schemas.microsoft.com/office/drawing/2014/main" id="{746EFE52-6B31-424B-954D-38ECEE5E8891}"/>
              </a:ext>
            </a:extLst>
          </p:cNvPr>
          <p:cNvSpPr txBox="1">
            <a:spLocks/>
          </p:cNvSpPr>
          <p:nvPr userDrawn="1"/>
        </p:nvSpPr>
        <p:spPr>
          <a:xfrm>
            <a:off x="10201058" y="0"/>
            <a:ext cx="575054" cy="851154"/>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accent4">
              <a:lumMod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Tree>
    <p:custDataLst>
      <p:tags r:id="rId1"/>
    </p:custDataLst>
    <p:extLst>
      <p:ext uri="{BB962C8B-B14F-4D97-AF65-F5344CB8AC3E}">
        <p14:creationId xmlns:p14="http://schemas.microsoft.com/office/powerpoint/2010/main" val="39236896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7_Title – Grid Light">
    <p:bg>
      <p:bgPr>
        <a:solidFill>
          <a:schemeClr val="bg1"/>
        </a:solidFill>
        <a:effectLst/>
      </p:bgPr>
    </p:bg>
    <p:spTree>
      <p:nvGrpSpPr>
        <p:cNvPr id="1" name=""/>
        <p:cNvGrpSpPr/>
        <p:nvPr/>
      </p:nvGrpSpPr>
      <p:grpSpPr>
        <a:xfrm>
          <a:off x="0" y="0"/>
          <a:ext cx="0" cy="0"/>
          <a:chOff x="0" y="0"/>
          <a:chExt cx="0" cy="0"/>
        </a:xfrm>
      </p:grpSpPr>
      <p:sp>
        <p:nvSpPr>
          <p:cNvPr id="28" name="Text Placeholder 49">
            <a:extLst>
              <a:ext uri="{FF2B5EF4-FFF2-40B4-BE49-F238E27FC236}">
                <a16:creationId xmlns:a16="http://schemas.microsoft.com/office/drawing/2014/main" id="{1FF5DCBA-0EC1-40C7-BFBE-305DA92326F9}"/>
              </a:ext>
            </a:extLst>
          </p:cNvPr>
          <p:cNvSpPr txBox="1">
            <a:spLocks/>
          </p:cNvSpPr>
          <p:nvPr userDrawn="1"/>
        </p:nvSpPr>
        <p:spPr>
          <a:xfrm>
            <a:off x="3555874" y="3895115"/>
            <a:ext cx="2120607" cy="2120038"/>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9" name="TextBox 28">
            <a:extLst>
              <a:ext uri="{FF2B5EF4-FFF2-40B4-BE49-F238E27FC236}">
                <a16:creationId xmlns:a16="http://schemas.microsoft.com/office/drawing/2014/main" id="{4670DDD8-6E70-4BBB-8B22-5F4DA9D1423E}"/>
              </a:ext>
            </a:extLst>
          </p:cNvPr>
          <p:cNvSpPr txBox="1">
            <a:spLocks/>
          </p:cNvSpPr>
          <p:nvPr userDrawn="1"/>
        </p:nvSpPr>
        <p:spPr>
          <a:xfrm rot="18900000" flipV="1">
            <a:off x="7231691" y="3126446"/>
            <a:ext cx="6168549" cy="3078196"/>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2">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30" name="Freeform: Shape 83">
            <a:extLst>
              <a:ext uri="{FF2B5EF4-FFF2-40B4-BE49-F238E27FC236}">
                <a16:creationId xmlns:a16="http://schemas.microsoft.com/office/drawing/2014/main" id="{75C0BBDE-001A-47A3-A1E1-6A158E1E0273}"/>
              </a:ext>
            </a:extLst>
          </p:cNvPr>
          <p:cNvSpPr txBox="1">
            <a:spLocks/>
          </p:cNvSpPr>
          <p:nvPr userDrawn="1"/>
        </p:nvSpPr>
        <p:spPr>
          <a:xfrm>
            <a:off x="5881632" y="-1"/>
            <a:ext cx="2121595" cy="269240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sp>
        <p:nvSpPr>
          <p:cNvPr id="22" name="Title 1">
            <a:extLst>
              <a:ext uri="{FF2B5EF4-FFF2-40B4-BE49-F238E27FC236}">
                <a16:creationId xmlns:a16="http://schemas.microsoft.com/office/drawing/2014/main" id="{E2C5D4DA-7E8C-43ED-A21C-F053340146E4}"/>
              </a:ext>
            </a:extLst>
          </p:cNvPr>
          <p:cNvSpPr>
            <a:spLocks noGrp="1"/>
          </p:cNvSpPr>
          <p:nvPr userDrawn="1">
            <p:ph type="ctrTitle"/>
          </p:nvPr>
        </p:nvSpPr>
        <p:spPr>
          <a:xfrm>
            <a:off x="383072" y="1371601"/>
            <a:ext cx="5293408" cy="2157916"/>
          </a:xfrm>
        </p:spPr>
        <p:txBody>
          <a:bodyPr lIns="0" tIns="0" rIns="0" bIns="0" anchor="b" anchorCtr="0">
            <a:noAutofit/>
          </a:bodyPr>
          <a:lstStyle>
            <a:lvl1pPr algn="l">
              <a:lnSpc>
                <a:spcPct val="80000"/>
              </a:lnSpc>
              <a:defRPr sz="5000" b="1" i="0" spc="-100">
                <a:solidFill>
                  <a:schemeClr val="tx2"/>
                </a:solidFill>
                <a:latin typeface="Arial"/>
                <a:cs typeface="Arial"/>
              </a:defRPr>
            </a:lvl1pPr>
          </a:lstStyle>
          <a:p>
            <a:r>
              <a:rPr lang="en-US"/>
              <a:t>Click to edit Master title style</a:t>
            </a:r>
          </a:p>
        </p:txBody>
      </p:sp>
      <p:sp>
        <p:nvSpPr>
          <p:cNvPr id="23" name="Subtitle 2">
            <a:extLst>
              <a:ext uri="{FF2B5EF4-FFF2-40B4-BE49-F238E27FC236}">
                <a16:creationId xmlns:a16="http://schemas.microsoft.com/office/drawing/2014/main" id="{45BD93E9-63FB-4FCE-BEE5-95D1E68A981B}"/>
              </a:ext>
            </a:extLst>
          </p:cNvPr>
          <p:cNvSpPr>
            <a:spLocks noGrp="1"/>
          </p:cNvSpPr>
          <p:nvPr userDrawn="1">
            <p:ph type="subTitle" idx="1" hasCustomPrompt="1"/>
          </p:nvPr>
        </p:nvSpPr>
        <p:spPr>
          <a:xfrm>
            <a:off x="383072" y="3583491"/>
            <a:ext cx="5293408" cy="1752600"/>
          </a:xfrm>
        </p:spPr>
        <p:txBody>
          <a:bodyPr lIns="0" tIns="0" rIns="0" bIns="0" anchor="t" anchorCtr="0">
            <a:normAutofit/>
          </a:bodyPr>
          <a:lstStyle>
            <a:lvl1pPr marL="0" indent="0" algn="l">
              <a:lnSpc>
                <a:spcPct val="85000"/>
              </a:lnSpc>
              <a:spcBef>
                <a:spcPts val="800"/>
              </a:spcBef>
              <a:buNone/>
              <a:defRPr sz="2800" b="1" i="0" spc="-5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 style</a:t>
            </a:r>
          </a:p>
        </p:txBody>
      </p:sp>
      <p:pic>
        <p:nvPicPr>
          <p:cNvPr id="43" name="Picture 42">
            <a:extLst>
              <a:ext uri="{FF2B5EF4-FFF2-40B4-BE49-F238E27FC236}">
                <a16:creationId xmlns:a16="http://schemas.microsoft.com/office/drawing/2014/main" id="{F9271E5E-DB33-4CAF-8A70-DD6F64B87667}"/>
              </a:ext>
            </a:extLst>
          </p:cNvPr>
          <p:cNvPicPr>
            <a:picLocks noChangeAspect="1"/>
          </p:cNvPicPr>
          <p:nvPr userDrawn="1"/>
        </p:nvPicPr>
        <p:blipFill>
          <a:blip r:embed="rId3"/>
          <a:srcRect/>
          <a:stretch/>
        </p:blipFill>
        <p:spPr>
          <a:xfrm>
            <a:off x="431990" y="6081016"/>
            <a:ext cx="2445467" cy="560909"/>
          </a:xfrm>
          <a:prstGeom prst="rect">
            <a:avLst/>
          </a:prstGeom>
        </p:spPr>
      </p:pic>
    </p:spTree>
    <p:custDataLst>
      <p:tags r:id="rId1"/>
    </p:custDataLst>
    <p:extLst>
      <p:ext uri="{BB962C8B-B14F-4D97-AF65-F5344CB8AC3E}">
        <p14:creationId xmlns:p14="http://schemas.microsoft.com/office/powerpoint/2010/main" val="29882056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70EE-9644-46D3-8C06-AE54BF8D3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D301F4-CC37-4D47-AB77-F30A66C79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12B03-6454-4D4C-98C4-4B08E2BB8B23}"/>
              </a:ext>
            </a:extLst>
          </p:cNvPr>
          <p:cNvSpPr>
            <a:spLocks noGrp="1"/>
          </p:cNvSpPr>
          <p:nvPr>
            <p:ph type="dt" sz="half" idx="10"/>
          </p:nvPr>
        </p:nvSpPr>
        <p:spPr/>
        <p:txBody>
          <a:bodyPr/>
          <a:lstStyle/>
          <a:p>
            <a:fld id="{09EA90E9-588B-422C-BA5E-16C89B1CA1BC}" type="datetimeFigureOut">
              <a:rPr lang="en-US" smtClean="0"/>
              <a:t>12/11/2021</a:t>
            </a:fld>
            <a:endParaRPr lang="en-US"/>
          </a:p>
        </p:txBody>
      </p:sp>
      <p:sp>
        <p:nvSpPr>
          <p:cNvPr id="5" name="Footer Placeholder 4">
            <a:extLst>
              <a:ext uri="{FF2B5EF4-FFF2-40B4-BE49-F238E27FC236}">
                <a16:creationId xmlns:a16="http://schemas.microsoft.com/office/drawing/2014/main" id="{1C66C60A-1A83-485D-953E-CB8A27330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C9787-0243-44A4-8BE1-D76FB3EFEDA1}"/>
              </a:ext>
            </a:extLst>
          </p:cNvPr>
          <p:cNvSpPr>
            <a:spLocks noGrp="1"/>
          </p:cNvSpPr>
          <p:nvPr>
            <p:ph type="sldNum" sz="quarter" idx="12"/>
          </p:nvPr>
        </p:nvSpPr>
        <p:spPr/>
        <p:txBody>
          <a:bodyPr/>
          <a:lstStyle/>
          <a:p>
            <a:fld id="{C1D8D6E1-B7C4-429A-8FFE-A1288A95001B}" type="slidenum">
              <a:rPr lang="en-US" smtClean="0"/>
              <a:t>‹#›</a:t>
            </a:fld>
            <a:endParaRPr lang="en-US"/>
          </a:p>
        </p:txBody>
      </p:sp>
    </p:spTree>
    <p:extLst>
      <p:ext uri="{BB962C8B-B14F-4D97-AF65-F5344CB8AC3E}">
        <p14:creationId xmlns:p14="http://schemas.microsoft.com/office/powerpoint/2010/main" val="29204739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7F125-E5E8-4E8A-8BA2-F161D6CB8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E81142-8AC5-48F7-82F1-82F4184C64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47D84-CDC3-421D-82C3-3C5135EC70DF}"/>
              </a:ext>
            </a:extLst>
          </p:cNvPr>
          <p:cNvSpPr>
            <a:spLocks noGrp="1"/>
          </p:cNvSpPr>
          <p:nvPr>
            <p:ph type="dt" sz="half" idx="10"/>
          </p:nvPr>
        </p:nvSpPr>
        <p:spPr/>
        <p:txBody>
          <a:bodyPr/>
          <a:lstStyle/>
          <a:p>
            <a:fld id="{09EA90E9-588B-422C-BA5E-16C89B1CA1BC}" type="datetimeFigureOut">
              <a:rPr lang="en-US" smtClean="0"/>
              <a:t>12/11/2021</a:t>
            </a:fld>
            <a:endParaRPr lang="en-US"/>
          </a:p>
        </p:txBody>
      </p:sp>
      <p:sp>
        <p:nvSpPr>
          <p:cNvPr id="5" name="Footer Placeholder 4">
            <a:extLst>
              <a:ext uri="{FF2B5EF4-FFF2-40B4-BE49-F238E27FC236}">
                <a16:creationId xmlns:a16="http://schemas.microsoft.com/office/drawing/2014/main" id="{F4A46ADF-9A3F-4300-8298-0D94C4A5A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1F436-3639-4AC1-B6F0-89111FAAB7DC}"/>
              </a:ext>
            </a:extLst>
          </p:cNvPr>
          <p:cNvSpPr>
            <a:spLocks noGrp="1"/>
          </p:cNvSpPr>
          <p:nvPr>
            <p:ph type="sldNum" sz="quarter" idx="12"/>
          </p:nvPr>
        </p:nvSpPr>
        <p:spPr/>
        <p:txBody>
          <a:bodyPr/>
          <a:lstStyle/>
          <a:p>
            <a:fld id="{C1D8D6E1-B7C4-429A-8FFE-A1288A95001B}" type="slidenum">
              <a:rPr lang="en-US" smtClean="0"/>
              <a:t>‹#›</a:t>
            </a:fld>
            <a:endParaRPr lang="en-US"/>
          </a:p>
        </p:txBody>
      </p:sp>
    </p:spTree>
    <p:extLst>
      <p:ext uri="{BB962C8B-B14F-4D97-AF65-F5344CB8AC3E}">
        <p14:creationId xmlns:p14="http://schemas.microsoft.com/office/powerpoint/2010/main" val="39848895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0D45-E758-4D5B-A4A0-1E8E430EE6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5AE0C6-7B77-40A2-80B5-5AA949A982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225B4-3104-4C25-A8A7-D033790CE368}"/>
              </a:ext>
            </a:extLst>
          </p:cNvPr>
          <p:cNvSpPr>
            <a:spLocks noGrp="1"/>
          </p:cNvSpPr>
          <p:nvPr>
            <p:ph type="dt" sz="half" idx="10"/>
          </p:nvPr>
        </p:nvSpPr>
        <p:spPr/>
        <p:txBody>
          <a:bodyPr/>
          <a:lstStyle/>
          <a:p>
            <a:fld id="{09EA90E9-588B-422C-BA5E-16C89B1CA1BC}" type="datetimeFigureOut">
              <a:rPr lang="en-US" smtClean="0"/>
              <a:t>12/11/2021</a:t>
            </a:fld>
            <a:endParaRPr lang="en-US"/>
          </a:p>
        </p:txBody>
      </p:sp>
      <p:sp>
        <p:nvSpPr>
          <p:cNvPr id="5" name="Footer Placeholder 4">
            <a:extLst>
              <a:ext uri="{FF2B5EF4-FFF2-40B4-BE49-F238E27FC236}">
                <a16:creationId xmlns:a16="http://schemas.microsoft.com/office/drawing/2014/main" id="{7ECA671D-E676-4022-B83C-FFB240779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EAA82-3CA3-48AD-B2CE-0E4BE1CB5A04}"/>
              </a:ext>
            </a:extLst>
          </p:cNvPr>
          <p:cNvSpPr>
            <a:spLocks noGrp="1"/>
          </p:cNvSpPr>
          <p:nvPr>
            <p:ph type="sldNum" sz="quarter" idx="12"/>
          </p:nvPr>
        </p:nvSpPr>
        <p:spPr/>
        <p:txBody>
          <a:bodyPr/>
          <a:lstStyle/>
          <a:p>
            <a:fld id="{C1D8D6E1-B7C4-429A-8FFE-A1288A95001B}" type="slidenum">
              <a:rPr lang="en-US" smtClean="0"/>
              <a:t>‹#›</a:t>
            </a:fld>
            <a:endParaRPr lang="en-US"/>
          </a:p>
        </p:txBody>
      </p:sp>
    </p:spTree>
    <p:extLst>
      <p:ext uri="{BB962C8B-B14F-4D97-AF65-F5344CB8AC3E}">
        <p14:creationId xmlns:p14="http://schemas.microsoft.com/office/powerpoint/2010/main" val="37035113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0EDD-373C-4BA2-BBF2-6238BFEC1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D8F8F-D312-4E96-8783-65922D1B58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4AD727-49FA-40EA-A187-612BA493EF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40BFD4-33D7-403B-9286-0545733C54F6}"/>
              </a:ext>
            </a:extLst>
          </p:cNvPr>
          <p:cNvSpPr>
            <a:spLocks noGrp="1"/>
          </p:cNvSpPr>
          <p:nvPr>
            <p:ph type="dt" sz="half" idx="10"/>
          </p:nvPr>
        </p:nvSpPr>
        <p:spPr/>
        <p:txBody>
          <a:bodyPr/>
          <a:lstStyle/>
          <a:p>
            <a:fld id="{09EA90E9-588B-422C-BA5E-16C89B1CA1BC}" type="datetimeFigureOut">
              <a:rPr lang="en-US" smtClean="0"/>
              <a:t>12/11/2021</a:t>
            </a:fld>
            <a:endParaRPr lang="en-US"/>
          </a:p>
        </p:txBody>
      </p:sp>
      <p:sp>
        <p:nvSpPr>
          <p:cNvPr id="6" name="Footer Placeholder 5">
            <a:extLst>
              <a:ext uri="{FF2B5EF4-FFF2-40B4-BE49-F238E27FC236}">
                <a16:creationId xmlns:a16="http://schemas.microsoft.com/office/drawing/2014/main" id="{D3689549-0ECD-41C3-BB50-A43647F3C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D83A9-B487-48E5-BCB8-CB44B59EEEAC}"/>
              </a:ext>
            </a:extLst>
          </p:cNvPr>
          <p:cNvSpPr>
            <a:spLocks noGrp="1"/>
          </p:cNvSpPr>
          <p:nvPr>
            <p:ph type="sldNum" sz="quarter" idx="12"/>
          </p:nvPr>
        </p:nvSpPr>
        <p:spPr/>
        <p:txBody>
          <a:bodyPr/>
          <a:lstStyle/>
          <a:p>
            <a:fld id="{C1D8D6E1-B7C4-429A-8FFE-A1288A95001B}" type="slidenum">
              <a:rPr lang="en-US" smtClean="0"/>
              <a:t>‹#›</a:t>
            </a:fld>
            <a:endParaRPr lang="en-US"/>
          </a:p>
        </p:txBody>
      </p:sp>
    </p:spTree>
    <p:extLst>
      <p:ext uri="{BB962C8B-B14F-4D97-AF65-F5344CB8AC3E}">
        <p14:creationId xmlns:p14="http://schemas.microsoft.com/office/powerpoint/2010/main" val="92435421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6C63-BEB6-4D64-A265-772425CCAC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F67EF8-F9AB-4359-ADB3-35A5005C2B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558B4A-7A47-4ACC-80F7-A05ABBE18C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6E68EF-DC1A-4C92-8C13-0FDAE4E792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FBA174-9138-4DAC-9F96-F66623E27C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328C4C-1DA5-4769-82CB-01664223DEA9}"/>
              </a:ext>
            </a:extLst>
          </p:cNvPr>
          <p:cNvSpPr>
            <a:spLocks noGrp="1"/>
          </p:cNvSpPr>
          <p:nvPr>
            <p:ph type="dt" sz="half" idx="10"/>
          </p:nvPr>
        </p:nvSpPr>
        <p:spPr/>
        <p:txBody>
          <a:bodyPr/>
          <a:lstStyle/>
          <a:p>
            <a:fld id="{09EA90E9-588B-422C-BA5E-16C89B1CA1BC}" type="datetimeFigureOut">
              <a:rPr lang="en-US" smtClean="0"/>
              <a:t>12/11/2021</a:t>
            </a:fld>
            <a:endParaRPr lang="en-US"/>
          </a:p>
        </p:txBody>
      </p:sp>
      <p:sp>
        <p:nvSpPr>
          <p:cNvPr id="8" name="Footer Placeholder 7">
            <a:extLst>
              <a:ext uri="{FF2B5EF4-FFF2-40B4-BE49-F238E27FC236}">
                <a16:creationId xmlns:a16="http://schemas.microsoft.com/office/drawing/2014/main" id="{A9A080D1-ED8E-4586-9CC1-3E63622EC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45EA9A-94B7-4ABC-8619-5EDE13D2BD1E}"/>
              </a:ext>
            </a:extLst>
          </p:cNvPr>
          <p:cNvSpPr>
            <a:spLocks noGrp="1"/>
          </p:cNvSpPr>
          <p:nvPr>
            <p:ph type="sldNum" sz="quarter" idx="12"/>
          </p:nvPr>
        </p:nvSpPr>
        <p:spPr/>
        <p:txBody>
          <a:bodyPr/>
          <a:lstStyle/>
          <a:p>
            <a:fld id="{C1D8D6E1-B7C4-429A-8FFE-A1288A95001B}" type="slidenum">
              <a:rPr lang="en-US" smtClean="0"/>
              <a:t>‹#›</a:t>
            </a:fld>
            <a:endParaRPr lang="en-US"/>
          </a:p>
        </p:txBody>
      </p:sp>
    </p:spTree>
    <p:extLst>
      <p:ext uri="{BB962C8B-B14F-4D97-AF65-F5344CB8AC3E}">
        <p14:creationId xmlns:p14="http://schemas.microsoft.com/office/powerpoint/2010/main" val="399048972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276A8-46CC-40CB-86CA-68B2B5B55D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1593CF-84E5-4416-8E61-68297607F8E1}"/>
              </a:ext>
            </a:extLst>
          </p:cNvPr>
          <p:cNvSpPr>
            <a:spLocks noGrp="1"/>
          </p:cNvSpPr>
          <p:nvPr>
            <p:ph type="dt" sz="half" idx="10"/>
          </p:nvPr>
        </p:nvSpPr>
        <p:spPr/>
        <p:txBody>
          <a:bodyPr/>
          <a:lstStyle/>
          <a:p>
            <a:fld id="{09EA90E9-588B-422C-BA5E-16C89B1CA1BC}" type="datetimeFigureOut">
              <a:rPr lang="en-US" smtClean="0"/>
              <a:t>12/11/2021</a:t>
            </a:fld>
            <a:endParaRPr lang="en-US"/>
          </a:p>
        </p:txBody>
      </p:sp>
      <p:sp>
        <p:nvSpPr>
          <p:cNvPr id="4" name="Footer Placeholder 3">
            <a:extLst>
              <a:ext uri="{FF2B5EF4-FFF2-40B4-BE49-F238E27FC236}">
                <a16:creationId xmlns:a16="http://schemas.microsoft.com/office/drawing/2014/main" id="{B039ACCE-7175-4AED-A376-5FF3C44FFA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197CBF-D44C-49AC-9910-97C3B75ED3EA}"/>
              </a:ext>
            </a:extLst>
          </p:cNvPr>
          <p:cNvSpPr>
            <a:spLocks noGrp="1"/>
          </p:cNvSpPr>
          <p:nvPr>
            <p:ph type="sldNum" sz="quarter" idx="12"/>
          </p:nvPr>
        </p:nvSpPr>
        <p:spPr/>
        <p:txBody>
          <a:bodyPr/>
          <a:lstStyle/>
          <a:p>
            <a:fld id="{C1D8D6E1-B7C4-429A-8FFE-A1288A95001B}" type="slidenum">
              <a:rPr lang="en-US" smtClean="0"/>
              <a:t>‹#›</a:t>
            </a:fld>
            <a:endParaRPr lang="en-US"/>
          </a:p>
        </p:txBody>
      </p:sp>
    </p:spTree>
    <p:extLst>
      <p:ext uri="{BB962C8B-B14F-4D97-AF65-F5344CB8AC3E}">
        <p14:creationId xmlns:p14="http://schemas.microsoft.com/office/powerpoint/2010/main" val="16524628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6EFD2-8A58-4FB8-8B90-B631E00016E1}"/>
              </a:ext>
            </a:extLst>
          </p:cNvPr>
          <p:cNvSpPr>
            <a:spLocks noGrp="1"/>
          </p:cNvSpPr>
          <p:nvPr>
            <p:ph type="dt" sz="half" idx="10"/>
          </p:nvPr>
        </p:nvSpPr>
        <p:spPr/>
        <p:txBody>
          <a:bodyPr/>
          <a:lstStyle/>
          <a:p>
            <a:fld id="{09EA90E9-588B-422C-BA5E-16C89B1CA1BC}" type="datetimeFigureOut">
              <a:rPr lang="en-US" smtClean="0"/>
              <a:t>12/11/2021</a:t>
            </a:fld>
            <a:endParaRPr lang="en-US"/>
          </a:p>
        </p:txBody>
      </p:sp>
      <p:sp>
        <p:nvSpPr>
          <p:cNvPr id="3" name="Footer Placeholder 2">
            <a:extLst>
              <a:ext uri="{FF2B5EF4-FFF2-40B4-BE49-F238E27FC236}">
                <a16:creationId xmlns:a16="http://schemas.microsoft.com/office/drawing/2014/main" id="{42B7F4CB-D4E1-4E5D-B55D-FFA79083C2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8A05A1-8090-4991-AC73-5DC5A355D9C0}"/>
              </a:ext>
            </a:extLst>
          </p:cNvPr>
          <p:cNvSpPr>
            <a:spLocks noGrp="1"/>
          </p:cNvSpPr>
          <p:nvPr>
            <p:ph type="sldNum" sz="quarter" idx="12"/>
          </p:nvPr>
        </p:nvSpPr>
        <p:spPr/>
        <p:txBody>
          <a:bodyPr/>
          <a:lstStyle/>
          <a:p>
            <a:fld id="{C1D8D6E1-B7C4-429A-8FFE-A1288A95001B}" type="slidenum">
              <a:rPr lang="en-US" smtClean="0"/>
              <a:t>‹#›</a:t>
            </a:fld>
            <a:endParaRPr lang="en-US"/>
          </a:p>
        </p:txBody>
      </p:sp>
    </p:spTree>
    <p:extLst>
      <p:ext uri="{BB962C8B-B14F-4D97-AF65-F5344CB8AC3E}">
        <p14:creationId xmlns:p14="http://schemas.microsoft.com/office/powerpoint/2010/main" val="12692648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8C31-A7FF-4A36-8082-0EF28579D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09271F-E825-43E2-BC45-4D4A90555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D49A90-1448-47EA-8247-D3597C07C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0EFC3-7EBC-4114-9480-4F93F3BB5AB5}"/>
              </a:ext>
            </a:extLst>
          </p:cNvPr>
          <p:cNvSpPr>
            <a:spLocks noGrp="1"/>
          </p:cNvSpPr>
          <p:nvPr>
            <p:ph type="dt" sz="half" idx="10"/>
          </p:nvPr>
        </p:nvSpPr>
        <p:spPr/>
        <p:txBody>
          <a:bodyPr/>
          <a:lstStyle/>
          <a:p>
            <a:fld id="{09EA90E9-588B-422C-BA5E-16C89B1CA1BC}" type="datetimeFigureOut">
              <a:rPr lang="en-US" smtClean="0"/>
              <a:t>12/11/2021</a:t>
            </a:fld>
            <a:endParaRPr lang="en-US"/>
          </a:p>
        </p:txBody>
      </p:sp>
      <p:sp>
        <p:nvSpPr>
          <p:cNvPr id="6" name="Footer Placeholder 5">
            <a:extLst>
              <a:ext uri="{FF2B5EF4-FFF2-40B4-BE49-F238E27FC236}">
                <a16:creationId xmlns:a16="http://schemas.microsoft.com/office/drawing/2014/main" id="{0A360230-B890-44D0-A486-1CD06B384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7CE79-2133-4DA9-B52B-A532F94BD685}"/>
              </a:ext>
            </a:extLst>
          </p:cNvPr>
          <p:cNvSpPr>
            <a:spLocks noGrp="1"/>
          </p:cNvSpPr>
          <p:nvPr>
            <p:ph type="sldNum" sz="quarter" idx="12"/>
          </p:nvPr>
        </p:nvSpPr>
        <p:spPr/>
        <p:txBody>
          <a:bodyPr/>
          <a:lstStyle/>
          <a:p>
            <a:fld id="{C1D8D6E1-B7C4-429A-8FFE-A1288A95001B}" type="slidenum">
              <a:rPr lang="en-US" smtClean="0"/>
              <a:t>‹#›</a:t>
            </a:fld>
            <a:endParaRPr lang="en-US"/>
          </a:p>
        </p:txBody>
      </p:sp>
    </p:spTree>
    <p:extLst>
      <p:ext uri="{BB962C8B-B14F-4D97-AF65-F5344CB8AC3E}">
        <p14:creationId xmlns:p14="http://schemas.microsoft.com/office/powerpoint/2010/main" val="267620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974A-53F9-4B81-AB62-DDB17D3BA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6A2DCA-348C-4C32-82D3-F91F91D7F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73872-D396-4E19-851F-B982F70021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7E8917-7631-4318-9CD4-39E7A924C760}"/>
              </a:ext>
            </a:extLst>
          </p:cNvPr>
          <p:cNvSpPr>
            <a:spLocks noGrp="1"/>
          </p:cNvSpPr>
          <p:nvPr>
            <p:ph type="dt" sz="half" idx="10"/>
          </p:nvPr>
        </p:nvSpPr>
        <p:spPr/>
        <p:txBody>
          <a:bodyPr/>
          <a:lstStyle/>
          <a:p>
            <a:fld id="{505E256D-5AD6-4453-85AF-01F05E003725}" type="datetimeFigureOut">
              <a:rPr lang="en-US" smtClean="0"/>
              <a:t>12/11/2021</a:t>
            </a:fld>
            <a:endParaRPr lang="en-US"/>
          </a:p>
        </p:txBody>
      </p:sp>
      <p:sp>
        <p:nvSpPr>
          <p:cNvPr id="6" name="Footer Placeholder 5">
            <a:extLst>
              <a:ext uri="{FF2B5EF4-FFF2-40B4-BE49-F238E27FC236}">
                <a16:creationId xmlns:a16="http://schemas.microsoft.com/office/drawing/2014/main" id="{6D543694-A455-49BB-B680-1AC650848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B7B75-558F-40FD-B623-05EC2A8ABAFE}"/>
              </a:ext>
            </a:extLst>
          </p:cNvPr>
          <p:cNvSpPr>
            <a:spLocks noGrp="1"/>
          </p:cNvSpPr>
          <p:nvPr>
            <p:ph type="sldNum" sz="quarter" idx="12"/>
          </p:nvPr>
        </p:nvSpPr>
        <p:spPr/>
        <p:txBody>
          <a:bodyPr/>
          <a:lstStyle/>
          <a:p>
            <a:fld id="{69E81803-A963-4683-A416-DBF5CE07D31F}" type="slidenum">
              <a:rPr lang="en-US" smtClean="0"/>
              <a:t>‹#›</a:t>
            </a:fld>
            <a:endParaRPr lang="en-US"/>
          </a:p>
        </p:txBody>
      </p:sp>
    </p:spTree>
    <p:extLst>
      <p:ext uri="{BB962C8B-B14F-4D97-AF65-F5344CB8AC3E}">
        <p14:creationId xmlns:p14="http://schemas.microsoft.com/office/powerpoint/2010/main" val="26885926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0412-C68C-4BE2-9066-C29C922BB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778E95-C378-4468-8A63-4A1AC50055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F3F541-A97C-4515-A268-5EB558F82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D0D64-B78F-49C4-ACE1-8C1A96DAF57D}"/>
              </a:ext>
            </a:extLst>
          </p:cNvPr>
          <p:cNvSpPr>
            <a:spLocks noGrp="1"/>
          </p:cNvSpPr>
          <p:nvPr>
            <p:ph type="dt" sz="half" idx="10"/>
          </p:nvPr>
        </p:nvSpPr>
        <p:spPr/>
        <p:txBody>
          <a:bodyPr/>
          <a:lstStyle/>
          <a:p>
            <a:fld id="{09EA90E9-588B-422C-BA5E-16C89B1CA1BC}" type="datetimeFigureOut">
              <a:rPr lang="en-US" smtClean="0"/>
              <a:t>12/11/2021</a:t>
            </a:fld>
            <a:endParaRPr lang="en-US"/>
          </a:p>
        </p:txBody>
      </p:sp>
      <p:sp>
        <p:nvSpPr>
          <p:cNvPr id="6" name="Footer Placeholder 5">
            <a:extLst>
              <a:ext uri="{FF2B5EF4-FFF2-40B4-BE49-F238E27FC236}">
                <a16:creationId xmlns:a16="http://schemas.microsoft.com/office/drawing/2014/main" id="{3411C5CA-432D-463C-B296-356C900B3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19B25-05E0-42AB-A563-9CB79B32E362}"/>
              </a:ext>
            </a:extLst>
          </p:cNvPr>
          <p:cNvSpPr>
            <a:spLocks noGrp="1"/>
          </p:cNvSpPr>
          <p:nvPr>
            <p:ph type="sldNum" sz="quarter" idx="12"/>
          </p:nvPr>
        </p:nvSpPr>
        <p:spPr/>
        <p:txBody>
          <a:bodyPr/>
          <a:lstStyle/>
          <a:p>
            <a:fld id="{C1D8D6E1-B7C4-429A-8FFE-A1288A95001B}" type="slidenum">
              <a:rPr lang="en-US" smtClean="0"/>
              <a:t>‹#›</a:t>
            </a:fld>
            <a:endParaRPr lang="en-US"/>
          </a:p>
        </p:txBody>
      </p:sp>
    </p:spTree>
    <p:extLst>
      <p:ext uri="{BB962C8B-B14F-4D97-AF65-F5344CB8AC3E}">
        <p14:creationId xmlns:p14="http://schemas.microsoft.com/office/powerpoint/2010/main" val="22190652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781D-3BA4-4B72-8303-AC827B149B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3D55B6-3921-4B9C-8BB3-3F2321394C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D0673-1848-48CC-9743-3B116CD214BB}"/>
              </a:ext>
            </a:extLst>
          </p:cNvPr>
          <p:cNvSpPr>
            <a:spLocks noGrp="1"/>
          </p:cNvSpPr>
          <p:nvPr>
            <p:ph type="dt" sz="half" idx="10"/>
          </p:nvPr>
        </p:nvSpPr>
        <p:spPr/>
        <p:txBody>
          <a:bodyPr/>
          <a:lstStyle/>
          <a:p>
            <a:fld id="{09EA90E9-588B-422C-BA5E-16C89B1CA1BC}" type="datetimeFigureOut">
              <a:rPr lang="en-US" smtClean="0"/>
              <a:t>12/11/2021</a:t>
            </a:fld>
            <a:endParaRPr lang="en-US"/>
          </a:p>
        </p:txBody>
      </p:sp>
      <p:sp>
        <p:nvSpPr>
          <p:cNvPr id="5" name="Footer Placeholder 4">
            <a:extLst>
              <a:ext uri="{FF2B5EF4-FFF2-40B4-BE49-F238E27FC236}">
                <a16:creationId xmlns:a16="http://schemas.microsoft.com/office/drawing/2014/main" id="{8479DD26-6D2B-4FE8-AADA-FF5723A24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D9D40-78B1-40D5-B975-12AF09EA491B}"/>
              </a:ext>
            </a:extLst>
          </p:cNvPr>
          <p:cNvSpPr>
            <a:spLocks noGrp="1"/>
          </p:cNvSpPr>
          <p:nvPr>
            <p:ph type="sldNum" sz="quarter" idx="12"/>
          </p:nvPr>
        </p:nvSpPr>
        <p:spPr/>
        <p:txBody>
          <a:bodyPr/>
          <a:lstStyle/>
          <a:p>
            <a:fld id="{C1D8D6E1-B7C4-429A-8FFE-A1288A95001B}" type="slidenum">
              <a:rPr lang="en-US" smtClean="0"/>
              <a:t>‹#›</a:t>
            </a:fld>
            <a:endParaRPr lang="en-US"/>
          </a:p>
        </p:txBody>
      </p:sp>
    </p:spTree>
    <p:extLst>
      <p:ext uri="{BB962C8B-B14F-4D97-AF65-F5344CB8AC3E}">
        <p14:creationId xmlns:p14="http://schemas.microsoft.com/office/powerpoint/2010/main" val="331255295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5C8801-D06C-4ABD-B20F-A11F2620B4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54132A-3506-462D-BEA1-807DACFCDA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8146A-3112-4DDA-AC80-C41EB5E66E1F}"/>
              </a:ext>
            </a:extLst>
          </p:cNvPr>
          <p:cNvSpPr>
            <a:spLocks noGrp="1"/>
          </p:cNvSpPr>
          <p:nvPr>
            <p:ph type="dt" sz="half" idx="10"/>
          </p:nvPr>
        </p:nvSpPr>
        <p:spPr/>
        <p:txBody>
          <a:bodyPr/>
          <a:lstStyle/>
          <a:p>
            <a:fld id="{09EA90E9-588B-422C-BA5E-16C89B1CA1BC}" type="datetimeFigureOut">
              <a:rPr lang="en-US" smtClean="0"/>
              <a:t>12/11/2021</a:t>
            </a:fld>
            <a:endParaRPr lang="en-US"/>
          </a:p>
        </p:txBody>
      </p:sp>
      <p:sp>
        <p:nvSpPr>
          <p:cNvPr id="5" name="Footer Placeholder 4">
            <a:extLst>
              <a:ext uri="{FF2B5EF4-FFF2-40B4-BE49-F238E27FC236}">
                <a16:creationId xmlns:a16="http://schemas.microsoft.com/office/drawing/2014/main" id="{95F14EA6-6067-4A35-BF99-BE0AB9A55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EB77C-FD1D-4CD0-8BEF-F9A8B7EB8363}"/>
              </a:ext>
            </a:extLst>
          </p:cNvPr>
          <p:cNvSpPr>
            <a:spLocks noGrp="1"/>
          </p:cNvSpPr>
          <p:nvPr>
            <p:ph type="sldNum" sz="quarter" idx="12"/>
          </p:nvPr>
        </p:nvSpPr>
        <p:spPr/>
        <p:txBody>
          <a:bodyPr/>
          <a:lstStyle/>
          <a:p>
            <a:fld id="{C1D8D6E1-B7C4-429A-8FFE-A1288A95001B}" type="slidenum">
              <a:rPr lang="en-US" smtClean="0"/>
              <a:t>‹#›</a:t>
            </a:fld>
            <a:endParaRPr lang="en-US"/>
          </a:p>
        </p:txBody>
      </p:sp>
    </p:spTree>
    <p:extLst>
      <p:ext uri="{BB962C8B-B14F-4D97-AF65-F5344CB8AC3E}">
        <p14:creationId xmlns:p14="http://schemas.microsoft.com/office/powerpoint/2010/main" val="3877626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20D4-CFA5-4FD8-98FF-22F37A71C8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D7F53A-B6E4-4E7E-A8E7-1FE933428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51DFF0-EE5E-4767-B525-F1493EAD5E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773098-171B-44B9-8D71-6B9DCBCD9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81D905-CF55-4F33-B2AA-DE4BFD2C3D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9D53B-4015-4EE4-8AD1-0ADADE958D28}"/>
              </a:ext>
            </a:extLst>
          </p:cNvPr>
          <p:cNvSpPr>
            <a:spLocks noGrp="1"/>
          </p:cNvSpPr>
          <p:nvPr>
            <p:ph type="dt" sz="half" idx="10"/>
          </p:nvPr>
        </p:nvSpPr>
        <p:spPr/>
        <p:txBody>
          <a:bodyPr/>
          <a:lstStyle/>
          <a:p>
            <a:fld id="{505E256D-5AD6-4453-85AF-01F05E003725}" type="datetimeFigureOut">
              <a:rPr lang="en-US" smtClean="0"/>
              <a:t>12/11/2021</a:t>
            </a:fld>
            <a:endParaRPr lang="en-US"/>
          </a:p>
        </p:txBody>
      </p:sp>
      <p:sp>
        <p:nvSpPr>
          <p:cNvPr id="8" name="Footer Placeholder 7">
            <a:extLst>
              <a:ext uri="{FF2B5EF4-FFF2-40B4-BE49-F238E27FC236}">
                <a16:creationId xmlns:a16="http://schemas.microsoft.com/office/drawing/2014/main" id="{F8D3C26A-EBBB-4FEE-97B3-0BCD963F7E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F7128-4EF1-4716-8D7F-DF97EDD18E53}"/>
              </a:ext>
            </a:extLst>
          </p:cNvPr>
          <p:cNvSpPr>
            <a:spLocks noGrp="1"/>
          </p:cNvSpPr>
          <p:nvPr>
            <p:ph type="sldNum" sz="quarter" idx="12"/>
          </p:nvPr>
        </p:nvSpPr>
        <p:spPr/>
        <p:txBody>
          <a:bodyPr/>
          <a:lstStyle/>
          <a:p>
            <a:fld id="{69E81803-A963-4683-A416-DBF5CE07D31F}" type="slidenum">
              <a:rPr lang="en-US" smtClean="0"/>
              <a:t>‹#›</a:t>
            </a:fld>
            <a:endParaRPr lang="en-US"/>
          </a:p>
        </p:txBody>
      </p:sp>
    </p:spTree>
    <p:extLst>
      <p:ext uri="{BB962C8B-B14F-4D97-AF65-F5344CB8AC3E}">
        <p14:creationId xmlns:p14="http://schemas.microsoft.com/office/powerpoint/2010/main" val="260994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92BA-F4ED-4A0A-A204-5EC4AE6088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375489-62BE-4498-B52E-B38193651837}"/>
              </a:ext>
            </a:extLst>
          </p:cNvPr>
          <p:cNvSpPr>
            <a:spLocks noGrp="1"/>
          </p:cNvSpPr>
          <p:nvPr>
            <p:ph type="dt" sz="half" idx="10"/>
          </p:nvPr>
        </p:nvSpPr>
        <p:spPr/>
        <p:txBody>
          <a:bodyPr/>
          <a:lstStyle/>
          <a:p>
            <a:fld id="{505E256D-5AD6-4453-85AF-01F05E003725}" type="datetimeFigureOut">
              <a:rPr lang="en-US" smtClean="0"/>
              <a:t>12/11/2021</a:t>
            </a:fld>
            <a:endParaRPr lang="en-US"/>
          </a:p>
        </p:txBody>
      </p:sp>
      <p:sp>
        <p:nvSpPr>
          <p:cNvPr id="4" name="Footer Placeholder 3">
            <a:extLst>
              <a:ext uri="{FF2B5EF4-FFF2-40B4-BE49-F238E27FC236}">
                <a16:creationId xmlns:a16="http://schemas.microsoft.com/office/drawing/2014/main" id="{BE3AE810-2F31-4D4D-B5C7-E1411888AF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0DFFA9-9676-4665-A43E-15CCCA3ADEA4}"/>
              </a:ext>
            </a:extLst>
          </p:cNvPr>
          <p:cNvSpPr>
            <a:spLocks noGrp="1"/>
          </p:cNvSpPr>
          <p:nvPr>
            <p:ph type="sldNum" sz="quarter" idx="12"/>
          </p:nvPr>
        </p:nvSpPr>
        <p:spPr/>
        <p:txBody>
          <a:bodyPr/>
          <a:lstStyle/>
          <a:p>
            <a:fld id="{69E81803-A963-4683-A416-DBF5CE07D31F}" type="slidenum">
              <a:rPr lang="en-US" smtClean="0"/>
              <a:t>‹#›</a:t>
            </a:fld>
            <a:endParaRPr lang="en-US"/>
          </a:p>
        </p:txBody>
      </p:sp>
    </p:spTree>
    <p:extLst>
      <p:ext uri="{BB962C8B-B14F-4D97-AF65-F5344CB8AC3E}">
        <p14:creationId xmlns:p14="http://schemas.microsoft.com/office/powerpoint/2010/main" val="316442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7.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34" Type="http://schemas.openxmlformats.org/officeDocument/2006/relationships/tags" Target="../tags/tag2.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theme" Target="../theme/theme5.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image" Target="../media/image8.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image" Target="../media/image8.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tags" Target="../tags/tag35.xml"/><Relationship Id="rId2" Type="http://schemas.openxmlformats.org/officeDocument/2006/relationships/slideLayout" Target="../slideLayouts/slideLayout48.xml"/><Relationship Id="rId16" Type="http://schemas.openxmlformats.org/officeDocument/2006/relationships/theme" Target="../theme/theme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7.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D93D45-D97F-48DA-AF1C-B1A747BDDF5E}"/>
              </a:ext>
            </a:extLst>
          </p:cNvPr>
          <p:cNvPicPr>
            <a:picLocks noChangeAspect="1"/>
          </p:cNvPicPr>
          <p:nvPr userDrawn="1"/>
        </p:nvPicPr>
        <p:blipFill>
          <a:blip r:embed="rId3"/>
          <a:srcRect/>
          <a:stretch/>
        </p:blipFill>
        <p:spPr>
          <a:xfrm>
            <a:off x="0" y="893"/>
            <a:ext cx="12191999" cy="6856214"/>
          </a:xfrm>
          <a:prstGeom prst="rect">
            <a:avLst/>
          </a:prstGeom>
        </p:spPr>
      </p:pic>
      <p:pic>
        <p:nvPicPr>
          <p:cNvPr id="17" name="Picture 16" descr="Logo sm.png">
            <a:extLst>
              <a:ext uri="{FF2B5EF4-FFF2-40B4-BE49-F238E27FC236}">
                <a16:creationId xmlns:a16="http://schemas.microsoft.com/office/drawing/2014/main" id="{8573730B-F432-4655-9262-6FD1416784F4}"/>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70810" y="5941619"/>
            <a:ext cx="1509153" cy="536448"/>
          </a:xfrm>
          <a:prstGeom prst="rect">
            <a:avLst/>
          </a:prstGeom>
        </p:spPr>
      </p:pic>
      <p:sp>
        <p:nvSpPr>
          <p:cNvPr id="19" name="Footer Placeholder 4">
            <a:extLst>
              <a:ext uri="{FF2B5EF4-FFF2-40B4-BE49-F238E27FC236}">
                <a16:creationId xmlns:a16="http://schemas.microsoft.com/office/drawing/2014/main" id="{C6744ACE-F86F-4B01-A2DC-6B52D4625610}"/>
              </a:ext>
            </a:extLst>
          </p:cNvPr>
          <p:cNvSpPr>
            <a:spLocks noGrp="1"/>
          </p:cNvSpPr>
          <p:nvPr>
            <p:ph type="ftr" sz="quarter" idx="3"/>
          </p:nvPr>
        </p:nvSpPr>
        <p:spPr>
          <a:xfrm>
            <a:off x="3503064" y="6173032"/>
            <a:ext cx="2333991" cy="113843"/>
          </a:xfrm>
          <a:prstGeom prst="rect">
            <a:avLst/>
          </a:prstGeom>
        </p:spPr>
        <p:txBody>
          <a:bodyPr/>
          <a:lstStyle>
            <a:lvl1pPr>
              <a:defRPr sz="800">
                <a:solidFill>
                  <a:srgbClr val="000000"/>
                </a:solidFill>
                <a:latin typeface="Arial" panose="020B0604020202020204" pitchFamily="34" charset="0"/>
                <a:cs typeface="Arial" panose="020B0604020202020204" pitchFamily="34" charset="0"/>
              </a:defRPr>
            </a:lvl1pPr>
          </a:lstStyle>
          <a:p>
            <a:r>
              <a:rPr lang="en-US"/>
              <a:t>© 2005–2019 UiPath. All rights reserved.</a:t>
            </a:r>
          </a:p>
        </p:txBody>
      </p:sp>
    </p:spTree>
    <p:extLst>
      <p:ext uri="{BB962C8B-B14F-4D97-AF65-F5344CB8AC3E}">
        <p14:creationId xmlns:p14="http://schemas.microsoft.com/office/powerpoint/2010/main" val="146631376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7F3AF8A-55FC-4236-BF4B-3160386B8C09}"/>
              </a:ext>
            </a:extLst>
          </p:cNvPr>
          <p:cNvPicPr>
            <a:picLocks noChangeAspect="1"/>
          </p:cNvPicPr>
          <p:nvPr userDrawn="1"/>
        </p:nvPicPr>
        <p:blipFill>
          <a:blip r:embed="rId3"/>
          <a:srcRect/>
          <a:stretch/>
        </p:blipFill>
        <p:spPr>
          <a:xfrm>
            <a:off x="1" y="5956535"/>
            <a:ext cx="12191997" cy="901464"/>
          </a:xfrm>
          <a:prstGeom prst="rect">
            <a:avLst/>
          </a:prstGeom>
        </p:spPr>
      </p:pic>
      <p:pic>
        <p:nvPicPr>
          <p:cNvPr id="14" name="Graphic 13">
            <a:extLst>
              <a:ext uri="{FF2B5EF4-FFF2-40B4-BE49-F238E27FC236}">
                <a16:creationId xmlns:a16="http://schemas.microsoft.com/office/drawing/2014/main" id="{A81C646D-1EAE-4862-9F94-D429817191A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759471" y="220677"/>
            <a:ext cx="1203455" cy="436316"/>
          </a:xfrm>
          <a:prstGeom prst="rect">
            <a:avLst/>
          </a:prstGeom>
        </p:spPr>
      </p:pic>
    </p:spTree>
    <p:extLst>
      <p:ext uri="{BB962C8B-B14F-4D97-AF65-F5344CB8AC3E}">
        <p14:creationId xmlns:p14="http://schemas.microsoft.com/office/powerpoint/2010/main" val="1806586405"/>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D93D45-D97F-48DA-AF1C-B1A747BDDF5E}"/>
              </a:ext>
            </a:extLst>
          </p:cNvPr>
          <p:cNvPicPr>
            <a:picLocks noChangeAspect="1"/>
          </p:cNvPicPr>
          <p:nvPr userDrawn="1"/>
        </p:nvPicPr>
        <p:blipFill>
          <a:blip r:embed="rId3"/>
          <a:srcRect/>
          <a:stretch/>
        </p:blipFill>
        <p:spPr>
          <a:xfrm>
            <a:off x="1587" y="893"/>
            <a:ext cx="12188824" cy="6856213"/>
          </a:xfrm>
          <a:prstGeom prst="rect">
            <a:avLst/>
          </a:prstGeom>
        </p:spPr>
      </p:pic>
      <p:pic>
        <p:nvPicPr>
          <p:cNvPr id="17" name="Picture 16" descr="Logo sm.png">
            <a:extLst>
              <a:ext uri="{FF2B5EF4-FFF2-40B4-BE49-F238E27FC236}">
                <a16:creationId xmlns:a16="http://schemas.microsoft.com/office/drawing/2014/main" id="{8573730B-F432-4655-9262-6FD1416784F4}"/>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70810" y="5941619"/>
            <a:ext cx="1509153" cy="536448"/>
          </a:xfrm>
          <a:prstGeom prst="rect">
            <a:avLst/>
          </a:prstGeom>
        </p:spPr>
      </p:pic>
      <p:sp>
        <p:nvSpPr>
          <p:cNvPr id="19" name="Footer Placeholder 4">
            <a:extLst>
              <a:ext uri="{FF2B5EF4-FFF2-40B4-BE49-F238E27FC236}">
                <a16:creationId xmlns:a16="http://schemas.microsoft.com/office/drawing/2014/main" id="{C6744ACE-F86F-4B01-A2DC-6B52D4625610}"/>
              </a:ext>
            </a:extLst>
          </p:cNvPr>
          <p:cNvSpPr>
            <a:spLocks noGrp="1"/>
          </p:cNvSpPr>
          <p:nvPr>
            <p:ph type="ftr" sz="quarter" idx="3"/>
          </p:nvPr>
        </p:nvSpPr>
        <p:spPr>
          <a:xfrm>
            <a:off x="3503064" y="6173032"/>
            <a:ext cx="2333991" cy="113843"/>
          </a:xfrm>
          <a:prstGeom prst="rect">
            <a:avLst/>
          </a:prstGeom>
        </p:spPr>
        <p:txBody>
          <a:bodyPr/>
          <a:lstStyle>
            <a:lvl1pPr>
              <a:defRPr sz="800">
                <a:solidFill>
                  <a:srgbClr val="000000"/>
                </a:solidFill>
                <a:latin typeface="Arial" panose="020B0604020202020204" pitchFamily="34" charset="0"/>
                <a:cs typeface="Arial" panose="020B0604020202020204" pitchFamily="34" charset="0"/>
              </a:defRPr>
            </a:lvl1pPr>
          </a:lstStyle>
          <a:p>
            <a:r>
              <a:rPr lang="en-US"/>
              <a:t>© 2005–2019 UiPath. All rights reserved.</a:t>
            </a:r>
          </a:p>
        </p:txBody>
      </p:sp>
    </p:spTree>
    <p:extLst>
      <p:ext uri="{BB962C8B-B14F-4D97-AF65-F5344CB8AC3E}">
        <p14:creationId xmlns:p14="http://schemas.microsoft.com/office/powerpoint/2010/main" val="531055189"/>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5B9746-8149-4BD4-9832-98D729B7C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81C3C9-A594-4B4B-A9A4-D60E476B3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AF331-33AC-4E43-800B-C730F37E5F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E256D-5AD6-4453-85AF-01F05E003725}" type="datetimeFigureOut">
              <a:rPr lang="en-US" smtClean="0"/>
              <a:t>12/11/2021</a:t>
            </a:fld>
            <a:endParaRPr lang="en-US"/>
          </a:p>
        </p:txBody>
      </p:sp>
      <p:sp>
        <p:nvSpPr>
          <p:cNvPr id="5" name="Footer Placeholder 4">
            <a:extLst>
              <a:ext uri="{FF2B5EF4-FFF2-40B4-BE49-F238E27FC236}">
                <a16:creationId xmlns:a16="http://schemas.microsoft.com/office/drawing/2014/main" id="{C8DECD24-89D3-48B6-B1B9-B29A7B469B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6A915B-1834-479D-9269-46BD0C27A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81803-A963-4683-A416-DBF5CE07D31F}" type="slidenum">
              <a:rPr lang="en-US" smtClean="0"/>
              <a:t>‹#›</a:t>
            </a:fld>
            <a:endParaRPr lang="en-US"/>
          </a:p>
        </p:txBody>
      </p:sp>
      <p:pic>
        <p:nvPicPr>
          <p:cNvPr id="7" name="Picture 6">
            <a:extLst>
              <a:ext uri="{FF2B5EF4-FFF2-40B4-BE49-F238E27FC236}">
                <a16:creationId xmlns:a16="http://schemas.microsoft.com/office/drawing/2014/main" id="{01BC9F40-3809-424D-82CB-3B131C5CD78F}"/>
              </a:ext>
            </a:extLst>
          </p:cNvPr>
          <p:cNvPicPr>
            <a:picLocks noChangeAspect="1"/>
          </p:cNvPicPr>
          <p:nvPr userDrawn="1"/>
        </p:nvPicPr>
        <p:blipFill>
          <a:blip r:embed="rId13"/>
          <a:srcRect/>
          <a:stretch/>
        </p:blipFill>
        <p:spPr>
          <a:xfrm>
            <a:off x="1587" y="893"/>
            <a:ext cx="12188824" cy="6856214"/>
          </a:xfrm>
          <a:prstGeom prst="rect">
            <a:avLst/>
          </a:prstGeom>
        </p:spPr>
      </p:pic>
      <p:pic>
        <p:nvPicPr>
          <p:cNvPr id="8" name="Picture 7" descr="Logo sm.png">
            <a:extLst>
              <a:ext uri="{FF2B5EF4-FFF2-40B4-BE49-F238E27FC236}">
                <a16:creationId xmlns:a16="http://schemas.microsoft.com/office/drawing/2014/main" id="{70FFD9B1-3AC7-498A-B6F0-5CFD304F035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70810" y="5941619"/>
            <a:ext cx="1509153" cy="536448"/>
          </a:xfrm>
          <a:prstGeom prst="rect">
            <a:avLst/>
          </a:prstGeom>
        </p:spPr>
      </p:pic>
    </p:spTree>
    <p:extLst>
      <p:ext uri="{BB962C8B-B14F-4D97-AF65-F5344CB8AC3E}">
        <p14:creationId xmlns:p14="http://schemas.microsoft.com/office/powerpoint/2010/main" val="419336932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101" y="357722"/>
            <a:ext cx="6610663" cy="690029"/>
          </a:xfrm>
          <a:prstGeom prst="rect">
            <a:avLst/>
          </a:prstGeom>
        </p:spPr>
        <p:txBody>
          <a:bodyPr vert="horz" lIns="0" tIns="0" rIns="0" bIns="0" rtlCol="0" anchor="t" anchorCtr="0">
            <a:noAutofit/>
          </a:bodyPr>
          <a:lstStyle/>
          <a:p>
            <a:endParaRPr lang="en-US"/>
          </a:p>
        </p:txBody>
      </p:sp>
      <p:sp>
        <p:nvSpPr>
          <p:cNvPr id="3" name="Text Placeholder 2"/>
          <p:cNvSpPr>
            <a:spLocks noGrp="1"/>
          </p:cNvSpPr>
          <p:nvPr>
            <p:ph type="body" idx="1"/>
          </p:nvPr>
        </p:nvSpPr>
        <p:spPr>
          <a:xfrm>
            <a:off x="381101" y="1322024"/>
            <a:ext cx="11429800" cy="4888276"/>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43A5BB14-D036-4AC1-9435-9025BF12CBD4}"/>
              </a:ext>
            </a:extLst>
          </p:cNvPr>
          <p:cNvSpPr txBox="1"/>
          <p:nvPr userDrawn="1"/>
        </p:nvSpPr>
        <p:spPr>
          <a:xfrm>
            <a:off x="11457723" y="6472936"/>
            <a:ext cx="353177" cy="122429"/>
          </a:xfrm>
          <a:prstGeom prst="rect">
            <a:avLst/>
          </a:prstGeom>
          <a:noFill/>
        </p:spPr>
        <p:txBody>
          <a:bodyPr wrap="square" lIns="0" tIns="0" rIns="0" bIns="0" rtlCol="0">
            <a:noAutofit/>
          </a:bodyPr>
          <a:lstStyle/>
          <a:p>
            <a:pPr marL="0" algn="r" defTabSz="457200" rtl="0" eaLnBrk="1" latinLnBrk="0" hangingPunct="1"/>
            <a:fld id="{CDB435D5-777C-4922-976B-8C95AF7AC8DD}" type="slidenum">
              <a:rPr lang="en-US" sz="700" b="1" i="0" kern="1200" smtClean="0">
                <a:solidFill>
                  <a:schemeClr val="tx1"/>
                </a:solidFill>
                <a:latin typeface="Arial"/>
                <a:ea typeface="+mn-ea"/>
                <a:cs typeface="Arial"/>
              </a:rPr>
              <a:pPr marL="0" algn="r" defTabSz="457200" rtl="0" eaLnBrk="1" latinLnBrk="0" hangingPunct="1"/>
              <a:t>‹#›</a:t>
            </a:fld>
            <a:endParaRPr lang="en-US" sz="700" b="1" i="0" kern="1200" err="1">
              <a:solidFill>
                <a:schemeClr val="tx1"/>
              </a:solidFill>
              <a:latin typeface="Arial"/>
              <a:ea typeface="+mn-ea"/>
              <a:cs typeface="Arial"/>
            </a:endParaRPr>
          </a:p>
        </p:txBody>
      </p:sp>
      <p:sp>
        <p:nvSpPr>
          <p:cNvPr id="10" name="Rectangle 9">
            <a:extLst>
              <a:ext uri="{FF2B5EF4-FFF2-40B4-BE49-F238E27FC236}">
                <a16:creationId xmlns:a16="http://schemas.microsoft.com/office/drawing/2014/main" id="{BE111FAC-D0E4-4BBA-92AA-8EB0FD97D243}"/>
              </a:ext>
            </a:extLst>
          </p:cNvPr>
          <p:cNvSpPr/>
          <p:nvPr userDrawn="1"/>
        </p:nvSpPr>
        <p:spPr>
          <a:xfrm>
            <a:off x="-1" y="6812282"/>
            <a:ext cx="12192001"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a:extLst>
              <a:ext uri="{FF2B5EF4-FFF2-40B4-BE49-F238E27FC236}">
                <a16:creationId xmlns:a16="http://schemas.microsoft.com/office/drawing/2014/main" id="{D716C905-C136-4D1D-AD21-AC53D4A8C87B}"/>
              </a:ext>
            </a:extLst>
          </p:cNvPr>
          <p:cNvPicPr>
            <a:picLocks noChangeAspect="1"/>
          </p:cNvPicPr>
          <p:nvPr userDrawn="1"/>
        </p:nvPicPr>
        <p:blipFill>
          <a:blip r:embed="rId35"/>
          <a:srcRect/>
          <a:stretch/>
        </p:blipFill>
        <p:spPr>
          <a:xfrm>
            <a:off x="10353196" y="349030"/>
            <a:ext cx="1419987" cy="325698"/>
          </a:xfrm>
          <a:prstGeom prst="rect">
            <a:avLst/>
          </a:prstGeom>
        </p:spPr>
      </p:pic>
      <p:sp>
        <p:nvSpPr>
          <p:cNvPr id="15" name="Freeform: Shape 41">
            <a:extLst>
              <a:ext uri="{FF2B5EF4-FFF2-40B4-BE49-F238E27FC236}">
                <a16:creationId xmlns:a16="http://schemas.microsoft.com/office/drawing/2014/main" id="{541202CC-94B5-442C-92E1-B478268C118E}"/>
              </a:ext>
            </a:extLst>
          </p:cNvPr>
          <p:cNvSpPr txBox="1">
            <a:spLocks/>
          </p:cNvSpPr>
          <p:nvPr userDrawn="1"/>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a:t> </a:t>
            </a:r>
          </a:p>
        </p:txBody>
      </p:sp>
      <p:sp>
        <p:nvSpPr>
          <p:cNvPr id="16" name="TextBox 15">
            <a:extLst>
              <a:ext uri="{FF2B5EF4-FFF2-40B4-BE49-F238E27FC236}">
                <a16:creationId xmlns:a16="http://schemas.microsoft.com/office/drawing/2014/main" id="{42EDF6A8-A828-4C8E-8DCC-8294A4F43BB9}"/>
              </a:ext>
            </a:extLst>
          </p:cNvPr>
          <p:cNvSpPr txBox="1">
            <a:spLocks/>
          </p:cNvSpPr>
          <p:nvPr userDrawn="1"/>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grpSp>
        <p:nvGrpSpPr>
          <p:cNvPr id="17" name="Group 16">
            <a:extLst>
              <a:ext uri="{FF2B5EF4-FFF2-40B4-BE49-F238E27FC236}">
                <a16:creationId xmlns:a16="http://schemas.microsoft.com/office/drawing/2014/main" id="{3A0999A1-9B1F-4556-BFDE-4CD504AEEEE7}"/>
              </a:ext>
            </a:extLst>
          </p:cNvPr>
          <p:cNvGrpSpPr/>
          <p:nvPr userDrawn="1"/>
        </p:nvGrpSpPr>
        <p:grpSpPr>
          <a:xfrm>
            <a:off x="6991767" y="244608"/>
            <a:ext cx="4972747" cy="549346"/>
            <a:chOff x="6989946" y="244608"/>
            <a:chExt cx="4971452" cy="549346"/>
          </a:xfrm>
        </p:grpSpPr>
        <p:sp>
          <p:nvSpPr>
            <p:cNvPr id="20" name="Freeform: Shape 19">
              <a:extLst>
                <a:ext uri="{FF2B5EF4-FFF2-40B4-BE49-F238E27FC236}">
                  <a16:creationId xmlns:a16="http://schemas.microsoft.com/office/drawing/2014/main" id="{1BFB8933-A4CE-469D-B507-8AA0924EC17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lvl="0"/>
              <a:endParaRPr lang="en-US" sz="1800"/>
            </a:p>
          </p:txBody>
        </p:sp>
        <p:sp>
          <p:nvSpPr>
            <p:cNvPr id="24" name="Freeform: Shape 23">
              <a:extLst>
                <a:ext uri="{FF2B5EF4-FFF2-40B4-BE49-F238E27FC236}">
                  <a16:creationId xmlns:a16="http://schemas.microsoft.com/office/drawing/2014/main" id="{2513E87F-820D-4A7A-9D31-A26D68EA0837}"/>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sp>
          <p:nvSpPr>
            <p:cNvPr id="25" name="Freeform: Shape 24">
              <a:extLst>
                <a:ext uri="{FF2B5EF4-FFF2-40B4-BE49-F238E27FC236}">
                  <a16:creationId xmlns:a16="http://schemas.microsoft.com/office/drawing/2014/main" id="{2CE497EA-D9C9-41D3-83F4-07E026FE6B00}"/>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sp>
          <p:nvSpPr>
            <p:cNvPr id="26" name="Freeform: Shape 25">
              <a:extLst>
                <a:ext uri="{FF2B5EF4-FFF2-40B4-BE49-F238E27FC236}">
                  <a16:creationId xmlns:a16="http://schemas.microsoft.com/office/drawing/2014/main" id="{8D6FD626-A54A-45F5-9E25-50C5D4A453EC}"/>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grpSp>
    </p:spTree>
    <p:custDataLst>
      <p:tags r:id="rId34"/>
    </p:custDataLst>
    <p:extLst>
      <p:ext uri="{BB962C8B-B14F-4D97-AF65-F5344CB8AC3E}">
        <p14:creationId xmlns:p14="http://schemas.microsoft.com/office/powerpoint/2010/main" val="1757443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 id="2147483711" r:id="rId32"/>
  </p:sldLayoutIdLst>
  <p:hf sldNum="0" hdr="0" dt="0"/>
  <p:txStyles>
    <p:title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p:titleStyle>
    <p:bodyStyle>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2">
          <p15:clr>
            <a:srgbClr val="F26B43"/>
          </p15:clr>
        </p15:guide>
        <p15:guide id="2" pos="239">
          <p15:clr>
            <a:srgbClr val="F26B43"/>
          </p15:clr>
        </p15:guide>
        <p15:guide id="3" pos="7439">
          <p15:clr>
            <a:srgbClr val="F26B43"/>
          </p15:clr>
        </p15:guide>
        <p15:guide id="4" orient="horz" pos="660">
          <p15:clr>
            <a:srgbClr val="F26B43"/>
          </p15:clr>
        </p15:guide>
        <p15:guide id="5" orient="horz" pos="833">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Freeform: Shape 41">
            <a:extLst>
              <a:ext uri="{FF2B5EF4-FFF2-40B4-BE49-F238E27FC236}">
                <a16:creationId xmlns:a16="http://schemas.microsoft.com/office/drawing/2014/main" id="{3D7EF86B-C285-4694-8AE5-C354FEE8BED3}"/>
              </a:ext>
            </a:extLst>
          </p:cNvPr>
          <p:cNvSpPr txBox="1">
            <a:spLocks/>
          </p:cNvSpPr>
          <p:nvPr userDrawn="1"/>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400"/>
              <a:t> </a:t>
            </a:r>
          </a:p>
        </p:txBody>
      </p:sp>
      <p:sp>
        <p:nvSpPr>
          <p:cNvPr id="2" name="Title Placeholder 1"/>
          <p:cNvSpPr>
            <a:spLocks noGrp="1"/>
          </p:cNvSpPr>
          <p:nvPr>
            <p:ph type="title"/>
          </p:nvPr>
        </p:nvSpPr>
        <p:spPr>
          <a:xfrm>
            <a:off x="381101" y="357722"/>
            <a:ext cx="6610663" cy="690029"/>
          </a:xfrm>
          <a:prstGeom prst="rect">
            <a:avLst/>
          </a:prstGeom>
        </p:spPr>
        <p:txBody>
          <a:bodyPr vert="horz" lIns="0" tIns="0" rIns="0" bIns="0" rtlCol="0" anchor="t" anchorCtr="0">
            <a:noAutofit/>
          </a:bodyPr>
          <a:lstStyle/>
          <a:p>
            <a:endParaRPr lang="en-US"/>
          </a:p>
        </p:txBody>
      </p:sp>
      <p:sp>
        <p:nvSpPr>
          <p:cNvPr id="3" name="Text Placeholder 2"/>
          <p:cNvSpPr>
            <a:spLocks noGrp="1"/>
          </p:cNvSpPr>
          <p:nvPr>
            <p:ph type="body" idx="1"/>
          </p:nvPr>
        </p:nvSpPr>
        <p:spPr>
          <a:xfrm>
            <a:off x="381101" y="1322389"/>
            <a:ext cx="11429800" cy="4961823"/>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43A5BB14-D036-4AC1-9435-9025BF12CBD4}"/>
              </a:ext>
            </a:extLst>
          </p:cNvPr>
          <p:cNvSpPr txBox="1"/>
          <p:nvPr userDrawn="1"/>
        </p:nvSpPr>
        <p:spPr>
          <a:xfrm>
            <a:off x="11457723" y="6472936"/>
            <a:ext cx="353177" cy="122429"/>
          </a:xfrm>
          <a:prstGeom prst="rect">
            <a:avLst/>
          </a:prstGeom>
          <a:noFill/>
        </p:spPr>
        <p:txBody>
          <a:bodyPr wrap="square" lIns="0" tIns="0" rIns="0" bIns="0" rtlCol="0">
            <a:noAutofit/>
          </a:bodyPr>
          <a:lstStyle/>
          <a:p>
            <a:pPr marL="0" algn="r" defTabSz="457200" rtl="0" eaLnBrk="1" latinLnBrk="0" hangingPunct="1"/>
            <a:fld id="{CDB435D5-777C-4922-976B-8C95AF7AC8DD}" type="slidenum">
              <a:rPr lang="en-US" sz="700" b="1" i="0" kern="1200" smtClean="0">
                <a:solidFill>
                  <a:schemeClr val="tx1"/>
                </a:solidFill>
                <a:latin typeface="Arial"/>
                <a:ea typeface="+mn-ea"/>
                <a:cs typeface="Arial"/>
              </a:rPr>
              <a:pPr marL="0" algn="r" defTabSz="457200" rtl="0" eaLnBrk="1" latinLnBrk="0" hangingPunct="1"/>
              <a:t>‹#›</a:t>
            </a:fld>
            <a:endParaRPr lang="en-US" sz="700" b="1" i="0" kern="1200" err="1">
              <a:solidFill>
                <a:schemeClr val="tx1"/>
              </a:solidFill>
              <a:latin typeface="Arial"/>
              <a:ea typeface="+mn-ea"/>
              <a:cs typeface="Arial"/>
            </a:endParaRPr>
          </a:p>
        </p:txBody>
      </p:sp>
      <p:sp>
        <p:nvSpPr>
          <p:cNvPr id="10" name="Rectangle 9">
            <a:extLst>
              <a:ext uri="{FF2B5EF4-FFF2-40B4-BE49-F238E27FC236}">
                <a16:creationId xmlns:a16="http://schemas.microsoft.com/office/drawing/2014/main" id="{BBAA1A17-E5C3-4173-84E8-4D5439A15A93}"/>
              </a:ext>
            </a:extLst>
          </p:cNvPr>
          <p:cNvSpPr/>
          <p:nvPr userDrawn="1"/>
        </p:nvSpPr>
        <p:spPr>
          <a:xfrm>
            <a:off x="-1" y="6812282"/>
            <a:ext cx="12192001"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a:extLst>
              <a:ext uri="{FF2B5EF4-FFF2-40B4-BE49-F238E27FC236}">
                <a16:creationId xmlns:a16="http://schemas.microsoft.com/office/drawing/2014/main" id="{CD447F06-748E-42A6-BD60-E239F1FB5B2C}"/>
              </a:ext>
            </a:extLst>
          </p:cNvPr>
          <p:cNvPicPr>
            <a:picLocks noChangeAspect="1"/>
          </p:cNvPicPr>
          <p:nvPr userDrawn="1"/>
        </p:nvPicPr>
        <p:blipFill>
          <a:blip r:embed="rId18"/>
          <a:srcRect/>
          <a:stretch/>
        </p:blipFill>
        <p:spPr>
          <a:xfrm>
            <a:off x="10353196" y="349030"/>
            <a:ext cx="1419987" cy="325698"/>
          </a:xfrm>
          <a:prstGeom prst="rect">
            <a:avLst/>
          </a:prstGeom>
        </p:spPr>
      </p:pic>
      <p:sp>
        <p:nvSpPr>
          <p:cNvPr id="13" name="TextBox 12">
            <a:extLst>
              <a:ext uri="{FF2B5EF4-FFF2-40B4-BE49-F238E27FC236}">
                <a16:creationId xmlns:a16="http://schemas.microsoft.com/office/drawing/2014/main" id="{9F2E3F76-83D3-4554-B85D-A36954F54A08}"/>
              </a:ext>
            </a:extLst>
          </p:cNvPr>
          <p:cNvSpPr txBox="1">
            <a:spLocks/>
          </p:cNvSpPr>
          <p:nvPr userDrawn="1"/>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t> </a:t>
            </a:r>
          </a:p>
        </p:txBody>
      </p:sp>
      <p:grpSp>
        <p:nvGrpSpPr>
          <p:cNvPr id="9" name="Group 8">
            <a:extLst>
              <a:ext uri="{FF2B5EF4-FFF2-40B4-BE49-F238E27FC236}">
                <a16:creationId xmlns:a16="http://schemas.microsoft.com/office/drawing/2014/main" id="{65B239D9-38EC-420B-B93B-7319EC229F40}"/>
              </a:ext>
            </a:extLst>
          </p:cNvPr>
          <p:cNvGrpSpPr/>
          <p:nvPr userDrawn="1"/>
        </p:nvGrpSpPr>
        <p:grpSpPr>
          <a:xfrm>
            <a:off x="6991767" y="244608"/>
            <a:ext cx="4972747" cy="549346"/>
            <a:chOff x="6989946" y="244608"/>
            <a:chExt cx="4971452" cy="549346"/>
          </a:xfrm>
        </p:grpSpPr>
        <p:sp>
          <p:nvSpPr>
            <p:cNvPr id="24" name="Freeform: Shape 23">
              <a:extLst>
                <a:ext uri="{FF2B5EF4-FFF2-40B4-BE49-F238E27FC236}">
                  <a16:creationId xmlns:a16="http://schemas.microsoft.com/office/drawing/2014/main" id="{8478AD4B-A0BB-4DAC-9E45-9BEAEEC23A88}"/>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lvl="0"/>
              <a:endParaRPr lang="en-US" sz="1800"/>
            </a:p>
          </p:txBody>
        </p:sp>
        <p:sp>
          <p:nvSpPr>
            <p:cNvPr id="15" name="Freeform: Shape 14">
              <a:extLst>
                <a:ext uri="{FF2B5EF4-FFF2-40B4-BE49-F238E27FC236}">
                  <a16:creationId xmlns:a16="http://schemas.microsoft.com/office/drawing/2014/main" id="{091D6EB4-41B9-48B9-8CAB-A7F9C42E9A9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sp>
          <p:nvSpPr>
            <p:cNvPr id="18" name="Freeform: Shape 17">
              <a:extLst>
                <a:ext uri="{FF2B5EF4-FFF2-40B4-BE49-F238E27FC236}">
                  <a16:creationId xmlns:a16="http://schemas.microsoft.com/office/drawing/2014/main" id="{CEECB398-66B9-4D8C-AC53-1BBB3D1D4C08}"/>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sp>
          <p:nvSpPr>
            <p:cNvPr id="26" name="Freeform: Shape 25">
              <a:extLst>
                <a:ext uri="{FF2B5EF4-FFF2-40B4-BE49-F238E27FC236}">
                  <a16:creationId xmlns:a16="http://schemas.microsoft.com/office/drawing/2014/main" id="{37C1253B-46C5-406E-8CD3-80752486A0DE}"/>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endParaRPr lang="en-US" sz="1800"/>
            </a:p>
          </p:txBody>
        </p:sp>
      </p:grpSp>
    </p:spTree>
    <p:custDataLst>
      <p:tags r:id="rId17"/>
    </p:custDataLst>
    <p:extLst>
      <p:ext uri="{BB962C8B-B14F-4D97-AF65-F5344CB8AC3E}">
        <p14:creationId xmlns:p14="http://schemas.microsoft.com/office/powerpoint/2010/main" val="147646562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Lst>
  <p:hf sldNum="0" hdr="0" dt="0"/>
  <p:txStyles>
    <p:title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p:titleStyle>
    <p:bodyStyle>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2">
          <p15:clr>
            <a:srgbClr val="F26B43"/>
          </p15:clr>
        </p15:guide>
        <p15:guide id="2" pos="239">
          <p15:clr>
            <a:srgbClr val="F26B43"/>
          </p15:clr>
        </p15:guide>
        <p15:guide id="3" pos="7439">
          <p15:clr>
            <a:srgbClr val="F26B43"/>
          </p15:clr>
        </p15:guide>
        <p15:guide id="4" orient="horz" pos="660">
          <p15:clr>
            <a:srgbClr val="F26B43"/>
          </p15:clr>
        </p15:guide>
        <p15:guide id="5" orient="horz" pos="833">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E19C38-2A37-4F6B-9416-5BA1532E38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C84EF8-2431-4396-911C-D02E698F7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9913A2-BAEC-4337-B846-84225CFBD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A90E9-588B-422C-BA5E-16C89B1CA1BC}" type="datetimeFigureOut">
              <a:rPr lang="en-US" smtClean="0"/>
              <a:t>12/11/2021</a:t>
            </a:fld>
            <a:endParaRPr lang="en-US"/>
          </a:p>
        </p:txBody>
      </p:sp>
      <p:sp>
        <p:nvSpPr>
          <p:cNvPr id="5" name="Footer Placeholder 4">
            <a:extLst>
              <a:ext uri="{FF2B5EF4-FFF2-40B4-BE49-F238E27FC236}">
                <a16:creationId xmlns:a16="http://schemas.microsoft.com/office/drawing/2014/main" id="{D569F679-9127-438C-B5DC-10D140679D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EF4D64-FE40-48FE-903C-6A8FF9DFB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8D6E1-B7C4-429A-8FFE-A1288A95001B}" type="slidenum">
              <a:rPr lang="en-US" smtClean="0"/>
              <a:t>‹#›</a:t>
            </a:fld>
            <a:endParaRPr lang="en-US"/>
          </a:p>
        </p:txBody>
      </p:sp>
    </p:spTree>
    <p:extLst>
      <p:ext uri="{BB962C8B-B14F-4D97-AF65-F5344CB8AC3E}">
        <p14:creationId xmlns:p14="http://schemas.microsoft.com/office/powerpoint/2010/main" val="9033034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2.xml"/><Relationship Id="rId1" Type="http://schemas.openxmlformats.org/officeDocument/2006/relationships/tags" Target="../tags/tag44.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3.xml"/><Relationship Id="rId1" Type="http://schemas.openxmlformats.org/officeDocument/2006/relationships/tags" Target="../tags/tag6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3.xml"/><Relationship Id="rId1" Type="http://schemas.openxmlformats.org/officeDocument/2006/relationships/tags" Target="../tags/tag6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3.xml"/><Relationship Id="rId1" Type="http://schemas.openxmlformats.org/officeDocument/2006/relationships/tags" Target="../tags/tag63.xml"/><Relationship Id="rId5" Type="http://schemas.openxmlformats.org/officeDocument/2006/relationships/image" Target="../media/image2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6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3.xml"/><Relationship Id="rId1" Type="http://schemas.openxmlformats.org/officeDocument/2006/relationships/tags" Target="../tags/tag65.xml"/><Relationship Id="rId5" Type="http://schemas.openxmlformats.org/officeDocument/2006/relationships/image" Target="../media/image2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3.xml"/><Relationship Id="rId1" Type="http://schemas.openxmlformats.org/officeDocument/2006/relationships/tags" Target="../tags/tag66.xml"/><Relationship Id="rId5" Type="http://schemas.openxmlformats.org/officeDocument/2006/relationships/image" Target="../media/image2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6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3.xml"/><Relationship Id="rId1" Type="http://schemas.openxmlformats.org/officeDocument/2006/relationships/tags" Target="../tags/tag68.xml"/><Relationship Id="rId5" Type="http://schemas.openxmlformats.org/officeDocument/2006/relationships/image" Target="../media/image25.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3.xml"/><Relationship Id="rId1" Type="http://schemas.openxmlformats.org/officeDocument/2006/relationships/tags" Target="../tags/tag69.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3.xml"/><Relationship Id="rId1" Type="http://schemas.openxmlformats.org/officeDocument/2006/relationships/tags" Target="../tags/tag70.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2.xml"/><Relationship Id="rId1" Type="http://schemas.openxmlformats.org/officeDocument/2006/relationships/tags" Target="../tags/tag45.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3.xml"/><Relationship Id="rId1" Type="http://schemas.openxmlformats.org/officeDocument/2006/relationships/tags" Target="../tags/tag71.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3.xml"/><Relationship Id="rId1" Type="http://schemas.openxmlformats.org/officeDocument/2006/relationships/tags" Target="../tags/tag7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3.xml"/><Relationship Id="rId1" Type="http://schemas.openxmlformats.org/officeDocument/2006/relationships/tags" Target="../tags/tag73.xml"/><Relationship Id="rId5" Type="http://schemas.openxmlformats.org/officeDocument/2006/relationships/image" Target="../media/image2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7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3.xml"/><Relationship Id="rId1" Type="http://schemas.openxmlformats.org/officeDocument/2006/relationships/tags" Target="../tags/tag75.xml"/><Relationship Id="rId5" Type="http://schemas.openxmlformats.org/officeDocument/2006/relationships/image" Target="../media/image30.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3.xml"/><Relationship Id="rId1" Type="http://schemas.openxmlformats.org/officeDocument/2006/relationships/tags" Target="../tags/tag76.xml"/><Relationship Id="rId5" Type="http://schemas.openxmlformats.org/officeDocument/2006/relationships/image" Target="../media/image31.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7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3.xml"/><Relationship Id="rId1" Type="http://schemas.openxmlformats.org/officeDocument/2006/relationships/tags" Target="../tags/tag78.xml"/><Relationship Id="rId5" Type="http://schemas.openxmlformats.org/officeDocument/2006/relationships/image" Target="../media/image30.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3.xml"/><Relationship Id="rId1" Type="http://schemas.openxmlformats.org/officeDocument/2006/relationships/tags" Target="../tags/tag79.xml"/><Relationship Id="rId5" Type="http://schemas.openxmlformats.org/officeDocument/2006/relationships/image" Target="../media/image32.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8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8.png"/><Relationship Id="rId5" Type="http://schemas.openxmlformats.org/officeDocument/2006/relationships/tags" Target="../tags/tag50.xml"/><Relationship Id="rId10" Type="http://schemas.openxmlformats.org/officeDocument/2006/relationships/notesSlide" Target="../notesSlides/notesSlide3.xml"/><Relationship Id="rId4" Type="http://schemas.openxmlformats.org/officeDocument/2006/relationships/tags" Target="../tags/tag49.xml"/><Relationship Id="rId9" Type="http://schemas.openxmlformats.org/officeDocument/2006/relationships/slideLayout" Target="../slideLayouts/slideLayout6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3.xml"/><Relationship Id="rId1" Type="http://schemas.openxmlformats.org/officeDocument/2006/relationships/tags" Target="../tags/tag81.xml"/><Relationship Id="rId5" Type="http://schemas.openxmlformats.org/officeDocument/2006/relationships/image" Target="../media/image30.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3.xml"/><Relationship Id="rId1" Type="http://schemas.openxmlformats.org/officeDocument/2006/relationships/tags" Target="../tags/tag8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3.xml"/><Relationship Id="rId1" Type="http://schemas.openxmlformats.org/officeDocument/2006/relationships/tags" Target="../tags/tag83.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35.png"/><Relationship Id="rId2" Type="http://schemas.openxmlformats.org/officeDocument/2006/relationships/slideLayout" Target="../slideLayouts/slideLayout63.xml"/><Relationship Id="rId1" Type="http://schemas.openxmlformats.org/officeDocument/2006/relationships/tags" Target="../tags/tag8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85.xml"/><Relationship Id="rId6" Type="http://schemas.openxmlformats.org/officeDocument/2006/relationships/image" Target="../media/image23.png"/><Relationship Id="rId5" Type="http://schemas.openxmlformats.org/officeDocument/2006/relationships/image" Target="../media/image36.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3.xml"/><Relationship Id="rId1" Type="http://schemas.openxmlformats.org/officeDocument/2006/relationships/tags" Target="../tags/tag86.xml"/><Relationship Id="rId5" Type="http://schemas.openxmlformats.org/officeDocument/2006/relationships/image" Target="../media/image37.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8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3.xml"/><Relationship Id="rId1" Type="http://schemas.openxmlformats.org/officeDocument/2006/relationships/tags" Target="../tags/tag88.xml"/><Relationship Id="rId5" Type="http://schemas.openxmlformats.org/officeDocument/2006/relationships/image" Target="../media/image38.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8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3.xml"/><Relationship Id="rId1" Type="http://schemas.openxmlformats.org/officeDocument/2006/relationships/tags" Target="../tags/tag90.xml"/><Relationship Id="rId5" Type="http://schemas.openxmlformats.org/officeDocument/2006/relationships/image" Target="../media/image3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2.xml"/><Relationship Id="rId1" Type="http://schemas.openxmlformats.org/officeDocument/2006/relationships/tags" Target="../tags/tag54.xml"/><Relationship Id="rId5" Type="http://schemas.openxmlformats.org/officeDocument/2006/relationships/image" Target="../media/image1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3.xml"/><Relationship Id="rId1" Type="http://schemas.openxmlformats.org/officeDocument/2006/relationships/tags" Target="../tags/tag91.xml"/><Relationship Id="rId5" Type="http://schemas.openxmlformats.org/officeDocument/2006/relationships/image" Target="../media/image40.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9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3.xml"/><Relationship Id="rId1" Type="http://schemas.openxmlformats.org/officeDocument/2006/relationships/tags" Target="../tags/tag93.xml"/><Relationship Id="rId5" Type="http://schemas.openxmlformats.org/officeDocument/2006/relationships/image" Target="../media/image30.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3.xml"/><Relationship Id="rId1" Type="http://schemas.openxmlformats.org/officeDocument/2006/relationships/tags" Target="../tags/tag94.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3.xml"/><Relationship Id="rId1" Type="http://schemas.openxmlformats.org/officeDocument/2006/relationships/tags" Target="../tags/tag95.xml"/><Relationship Id="rId5" Type="http://schemas.openxmlformats.org/officeDocument/2006/relationships/image" Target="../media/image41.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9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3.xml"/><Relationship Id="rId1" Type="http://schemas.openxmlformats.org/officeDocument/2006/relationships/tags" Target="../tags/tag9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9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3.xml"/><Relationship Id="rId1" Type="http://schemas.openxmlformats.org/officeDocument/2006/relationships/tags" Target="../tags/tag99.xml"/><Relationship Id="rId5" Type="http://schemas.openxmlformats.org/officeDocument/2006/relationships/image" Target="../media/image41.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10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3.xml"/><Relationship Id="rId1" Type="http://schemas.openxmlformats.org/officeDocument/2006/relationships/tags" Target="../tags/tag55.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3.xml"/><Relationship Id="rId1" Type="http://schemas.openxmlformats.org/officeDocument/2006/relationships/tags" Target="../tags/tag101.xml"/><Relationship Id="rId5" Type="http://schemas.openxmlformats.org/officeDocument/2006/relationships/image" Target="../media/image30.png"/><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3.xml"/><Relationship Id="rId1" Type="http://schemas.openxmlformats.org/officeDocument/2006/relationships/tags" Target="../tags/tag102.xml"/><Relationship Id="rId5" Type="http://schemas.openxmlformats.org/officeDocument/2006/relationships/image" Target="../media/image44.pn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3.xml"/><Relationship Id="rId1" Type="http://schemas.openxmlformats.org/officeDocument/2006/relationships/tags" Target="../tags/tag103.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3.xml"/><Relationship Id="rId1" Type="http://schemas.openxmlformats.org/officeDocument/2006/relationships/tags" Target="../tags/tag104.xml"/><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3.xml"/><Relationship Id="rId1" Type="http://schemas.openxmlformats.org/officeDocument/2006/relationships/tags" Target="../tags/tag105.xml"/><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3.xml"/><Relationship Id="rId1" Type="http://schemas.openxmlformats.org/officeDocument/2006/relationships/tags" Target="../tags/tag106.xml"/><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3.xml"/><Relationship Id="rId1" Type="http://schemas.openxmlformats.org/officeDocument/2006/relationships/tags" Target="../tags/tag107.xml"/><Relationship Id="rId5" Type="http://schemas.openxmlformats.org/officeDocument/2006/relationships/image" Target="../media/image45.png"/><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3.xml"/><Relationship Id="rId1" Type="http://schemas.openxmlformats.org/officeDocument/2006/relationships/tags" Target="../tags/tag108.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3.xml"/><Relationship Id="rId1" Type="http://schemas.openxmlformats.org/officeDocument/2006/relationships/tags" Target="../tags/tag109.xml"/><Relationship Id="rId5" Type="http://schemas.openxmlformats.org/officeDocument/2006/relationships/image" Target="../media/image46.pn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24.svg"/><Relationship Id="rId2" Type="http://schemas.openxmlformats.org/officeDocument/2006/relationships/slideLayout" Target="../slideLayouts/slideLayout63.xml"/><Relationship Id="rId1" Type="http://schemas.openxmlformats.org/officeDocument/2006/relationships/tags" Target="../tags/tag1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49.png"/><Relationship Id="rId2" Type="http://schemas.openxmlformats.org/officeDocument/2006/relationships/slideLayout" Target="../slideLayouts/slideLayout63.xml"/><Relationship Id="rId1" Type="http://schemas.openxmlformats.org/officeDocument/2006/relationships/tags" Target="../tags/tag11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3.xml"/><Relationship Id="rId1" Type="http://schemas.openxmlformats.org/officeDocument/2006/relationships/tags" Target="../tags/tag112.xml"/><Relationship Id="rId5" Type="http://schemas.openxmlformats.org/officeDocument/2006/relationships/image" Target="../media/image50.png"/><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3.xml"/><Relationship Id="rId1" Type="http://schemas.openxmlformats.org/officeDocument/2006/relationships/tags" Target="../tags/tag113.xml"/><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3.xml"/><Relationship Id="rId1" Type="http://schemas.openxmlformats.org/officeDocument/2006/relationships/tags" Target="../tags/tag114.xml"/><Relationship Id="rId5" Type="http://schemas.openxmlformats.org/officeDocument/2006/relationships/image" Target="../media/image51.png"/><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3.xml"/><Relationship Id="rId1" Type="http://schemas.openxmlformats.org/officeDocument/2006/relationships/tags" Target="../tags/tag115.xml"/><Relationship Id="rId4" Type="http://schemas.openxmlformats.org/officeDocument/2006/relationships/image" Target="../media/image8.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3.xml"/><Relationship Id="rId1" Type="http://schemas.openxmlformats.org/officeDocument/2006/relationships/tags" Target="../tags/tag116.xml"/><Relationship Id="rId5" Type="http://schemas.openxmlformats.org/officeDocument/2006/relationships/image" Target="../media/image30.png"/><Relationship Id="rId4" Type="http://schemas.openxmlformats.org/officeDocument/2006/relationships/image" Target="../media/image8.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63.xml"/><Relationship Id="rId1" Type="http://schemas.openxmlformats.org/officeDocument/2006/relationships/tags" Target="../tags/tag11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3.xml"/><Relationship Id="rId1" Type="http://schemas.openxmlformats.org/officeDocument/2006/relationships/tags" Target="../tags/tag5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3.xml"/><Relationship Id="rId1" Type="http://schemas.openxmlformats.org/officeDocument/2006/relationships/tags" Target="../tags/tag5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3.xml"/><Relationship Id="rId1" Type="http://schemas.openxmlformats.org/officeDocument/2006/relationships/tags" Target="../tags/tag6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9">
            <a:extLst>
              <a:ext uri="{FF2B5EF4-FFF2-40B4-BE49-F238E27FC236}">
                <a16:creationId xmlns:a16="http://schemas.microsoft.com/office/drawing/2014/main" id="{A195A748-FCDE-425B-B18F-BB2605898257}"/>
              </a:ext>
            </a:extLst>
          </p:cNvPr>
          <p:cNvSpPr txBox="1">
            <a:spLocks/>
          </p:cNvSpPr>
          <p:nvPr/>
        </p:nvSpPr>
        <p:spPr>
          <a:xfrm>
            <a:off x="5813136" y="3277692"/>
            <a:ext cx="2120607" cy="2120038"/>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5" name="TextBox 4">
            <a:extLst>
              <a:ext uri="{FF2B5EF4-FFF2-40B4-BE49-F238E27FC236}">
                <a16:creationId xmlns:a16="http://schemas.microsoft.com/office/drawing/2014/main" id="{CD58AF75-E870-46C9-9FC1-912549064049}"/>
              </a:ext>
            </a:extLst>
          </p:cNvPr>
          <p:cNvSpPr txBox="1">
            <a:spLocks/>
          </p:cNvSpPr>
          <p:nvPr/>
        </p:nvSpPr>
        <p:spPr>
          <a:xfrm rot="2702965" flipV="1">
            <a:off x="-697181" y="4429710"/>
            <a:ext cx="4797034" cy="2393790"/>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chemeClr val="bg2">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6" name="Freeform: Shape 83">
            <a:extLst>
              <a:ext uri="{FF2B5EF4-FFF2-40B4-BE49-F238E27FC236}">
                <a16:creationId xmlns:a16="http://schemas.microsoft.com/office/drawing/2014/main" id="{8D6934D4-FDF2-4415-ADF9-2255FFD3EB5A}"/>
              </a:ext>
            </a:extLst>
          </p:cNvPr>
          <p:cNvSpPr txBox="1">
            <a:spLocks/>
          </p:cNvSpPr>
          <p:nvPr/>
        </p:nvSpPr>
        <p:spPr>
          <a:xfrm>
            <a:off x="9408602" y="0"/>
            <a:ext cx="2121595" cy="2157916"/>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alpha val="75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pic>
        <p:nvPicPr>
          <p:cNvPr id="7" name="Picture 6">
            <a:extLst>
              <a:ext uri="{FF2B5EF4-FFF2-40B4-BE49-F238E27FC236}">
                <a16:creationId xmlns:a16="http://schemas.microsoft.com/office/drawing/2014/main" id="{22932D5C-61C7-4014-ACD7-78753BD2554B}"/>
              </a:ext>
            </a:extLst>
          </p:cNvPr>
          <p:cNvPicPr>
            <a:picLocks noChangeAspect="1"/>
          </p:cNvPicPr>
          <p:nvPr/>
        </p:nvPicPr>
        <p:blipFill>
          <a:blip r:embed="rId4"/>
          <a:srcRect/>
          <a:stretch/>
        </p:blipFill>
        <p:spPr>
          <a:xfrm>
            <a:off x="9503937" y="6146330"/>
            <a:ext cx="2445467" cy="560909"/>
          </a:xfrm>
          <a:prstGeom prst="rect">
            <a:avLst/>
          </a:prstGeom>
        </p:spPr>
      </p:pic>
      <p:sp>
        <p:nvSpPr>
          <p:cNvPr id="8" name="Title 1">
            <a:extLst>
              <a:ext uri="{FF2B5EF4-FFF2-40B4-BE49-F238E27FC236}">
                <a16:creationId xmlns:a16="http://schemas.microsoft.com/office/drawing/2014/main" id="{1AC2EE6C-9ABF-439E-A10C-FD253860DB75}"/>
              </a:ext>
            </a:extLst>
          </p:cNvPr>
          <p:cNvSpPr>
            <a:spLocks noGrp="1"/>
          </p:cNvSpPr>
          <p:nvPr>
            <p:ph type="ctrTitle"/>
          </p:nvPr>
        </p:nvSpPr>
        <p:spPr>
          <a:xfrm>
            <a:off x="383072" y="373221"/>
            <a:ext cx="5293408" cy="2157916"/>
          </a:xfrm>
        </p:spPr>
        <p:txBody>
          <a:bodyPr lIns="0" tIns="0" rIns="0" bIns="0" anchor="b" anchorCtr="0">
            <a:noAutofit/>
          </a:bodyPr>
          <a:lstStyle>
            <a:lvl1pPr algn="l">
              <a:lnSpc>
                <a:spcPct val="80000"/>
              </a:lnSpc>
              <a:defRPr sz="5000" b="1" i="0" spc="-100">
                <a:solidFill>
                  <a:schemeClr val="tx2"/>
                </a:solidFill>
                <a:latin typeface="Arial"/>
                <a:cs typeface="Arial"/>
              </a:defRPr>
            </a:lvl1pPr>
          </a:lstStyle>
          <a:p>
            <a:r>
              <a:rPr lang="en-US" sz="5400">
                <a:solidFill>
                  <a:schemeClr val="tx1"/>
                </a:solidFill>
                <a:latin typeface="Helvetica LT Std" panose="020B05040202020A0204" pitchFamily="34" charset="0"/>
              </a:rPr>
              <a:t>RPA Design and Development</a:t>
            </a:r>
          </a:p>
        </p:txBody>
      </p:sp>
      <p:sp>
        <p:nvSpPr>
          <p:cNvPr id="9" name="Subtitle 2">
            <a:extLst>
              <a:ext uri="{FF2B5EF4-FFF2-40B4-BE49-F238E27FC236}">
                <a16:creationId xmlns:a16="http://schemas.microsoft.com/office/drawing/2014/main" id="{D33473B6-DD89-4B69-B31A-7FC4BB24E8C5}"/>
              </a:ext>
            </a:extLst>
          </p:cNvPr>
          <p:cNvSpPr>
            <a:spLocks noGrp="1"/>
          </p:cNvSpPr>
          <p:nvPr>
            <p:ph type="subTitle" idx="1"/>
          </p:nvPr>
        </p:nvSpPr>
        <p:spPr>
          <a:xfrm>
            <a:off x="383072" y="2585111"/>
            <a:ext cx="5293408" cy="1752600"/>
          </a:xfrm>
        </p:spPr>
        <p:txBody>
          <a:bodyPr lIns="0" tIns="0" rIns="0" bIns="0" anchor="t" anchorCtr="0">
            <a:normAutofit/>
          </a:bodyPr>
          <a:lstStyle>
            <a:lvl1pPr marL="0" indent="0" algn="l">
              <a:lnSpc>
                <a:spcPct val="85000"/>
              </a:lnSpc>
              <a:spcBef>
                <a:spcPts val="800"/>
              </a:spcBef>
              <a:buNone/>
              <a:defRPr sz="2800" b="1" i="0" spc="-5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z="4000" b="0">
                <a:solidFill>
                  <a:schemeClr val="tx1"/>
                </a:solidFill>
                <a:latin typeface="Helvetica LT Std" panose="020B05040202020A0204" pitchFamily="34" charset="0"/>
              </a:rPr>
              <a:t>V3.0</a:t>
            </a:r>
          </a:p>
        </p:txBody>
      </p:sp>
    </p:spTree>
    <p:custDataLst>
      <p:tags r:id="rId1"/>
    </p:custDataLst>
    <p:extLst>
      <p:ext uri="{BB962C8B-B14F-4D97-AF65-F5344CB8AC3E}">
        <p14:creationId xmlns:p14="http://schemas.microsoft.com/office/powerpoint/2010/main" val="229582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1416D81-7FF6-4B72-93E6-139E49160A2E}"/>
              </a:ext>
            </a:extLst>
          </p:cNvPr>
          <p:cNvSpPr txBox="1">
            <a:spLocks/>
          </p:cNvSpPr>
          <p:nvPr/>
        </p:nvSpPr>
        <p:spPr>
          <a:xfrm>
            <a:off x="383071" y="1084673"/>
            <a:ext cx="6782087" cy="56090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5000" b="1" i="0" kern="1200" spc="-100">
                <a:solidFill>
                  <a:schemeClr val="tx2"/>
                </a:solidFill>
                <a:latin typeface="Arial"/>
                <a:ea typeface="+mj-ea"/>
                <a:cs typeface="Arial"/>
              </a:defRPr>
            </a:lvl1pPr>
          </a:lstStyle>
          <a:p>
            <a:pPr lvl="0"/>
            <a:r>
              <a:rPr lang="en-US" sz="4000">
                <a:solidFill>
                  <a:prstClr val="black"/>
                </a:solidFill>
                <a:latin typeface="Helvetica LT Std" panose="020B05040202020A0204" pitchFamily="34" charset="0"/>
                <a:cs typeface="Arial" panose="020B0604020202020204" pitchFamily="34" charset="0"/>
              </a:rPr>
              <a:t>Decision Control</a:t>
            </a:r>
            <a:endParaRPr kumimoji="0" lang="en-US" sz="4000" b="1" i="0" u="none" strike="noStrike" kern="1200" cap="none" spc="-100" normalizeH="0" baseline="0" noProof="0">
              <a:ln>
                <a:noFill/>
              </a:ln>
              <a:solidFill>
                <a:prstClr val="black"/>
              </a:solidFill>
              <a:effectLst/>
              <a:uLnTx/>
              <a:uFillTx/>
              <a:latin typeface="Helvetica LT Std" panose="020B05040202020A0204" pitchFamily="34" charset="0"/>
              <a:ea typeface="+mj-ea"/>
              <a:cs typeface="Arial" panose="020B0604020202020204" pitchFamily="34" charset="0"/>
            </a:endParaRPr>
          </a:p>
        </p:txBody>
      </p:sp>
      <p:sp>
        <p:nvSpPr>
          <p:cNvPr id="9" name="Subtitle 2">
            <a:extLst>
              <a:ext uri="{FF2B5EF4-FFF2-40B4-BE49-F238E27FC236}">
                <a16:creationId xmlns:a16="http://schemas.microsoft.com/office/drawing/2014/main" id="{4577B193-B5BB-4191-B0F1-A8068115EE51}"/>
              </a:ext>
            </a:extLst>
          </p:cNvPr>
          <p:cNvSpPr txBox="1">
            <a:spLocks/>
          </p:cNvSpPr>
          <p:nvPr/>
        </p:nvSpPr>
        <p:spPr>
          <a:xfrm>
            <a:off x="511629" y="1793435"/>
            <a:ext cx="5164850" cy="1619570"/>
          </a:xfrm>
          <a:prstGeom prst="rect">
            <a:avLst/>
          </a:prstGeom>
        </p:spPr>
        <p:txBody>
          <a:bodyPr vert="horz" lIns="0" tIns="0" rIns="0" bIns="0" rtlCol="0" anchor="t" anchorCtr="0">
            <a:normAutofit/>
          </a:bodyPr>
          <a:lstStyle>
            <a:lvl1pPr marL="0" indent="0" algn="l" defTabSz="914400" rtl="0" eaLnBrk="1" latinLnBrk="0" hangingPunct="1">
              <a:lnSpc>
                <a:spcPct val="85000"/>
              </a:lnSpc>
              <a:spcBef>
                <a:spcPts val="800"/>
              </a:spcBef>
              <a:buFont typeface="Arial" panose="020B0604020202020204" pitchFamily="34" charset="0"/>
              <a:buNone/>
              <a:defRPr sz="2800" b="1" i="0" kern="1200" spc="-50">
                <a:solidFill>
                  <a:schemeClr val="tx2"/>
                </a:solidFill>
                <a:latin typeface="Arial"/>
                <a:ea typeface="+mn-ea"/>
                <a:cs typeface="Arial"/>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Introduction to Decision Control</a:t>
            </a:r>
          </a:p>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If Activity</a:t>
            </a:r>
          </a:p>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Switch Activity</a:t>
            </a:r>
          </a:p>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If vs. Switch </a:t>
            </a:r>
          </a:p>
        </p:txBody>
      </p:sp>
      <p:grpSp>
        <p:nvGrpSpPr>
          <p:cNvPr id="11" name="Group 10">
            <a:extLst>
              <a:ext uri="{FF2B5EF4-FFF2-40B4-BE49-F238E27FC236}">
                <a16:creationId xmlns:a16="http://schemas.microsoft.com/office/drawing/2014/main" id="{E0DC2CA7-5166-4B27-8D28-F3B506C19542}"/>
              </a:ext>
            </a:extLst>
          </p:cNvPr>
          <p:cNvGrpSpPr/>
          <p:nvPr/>
        </p:nvGrpSpPr>
        <p:grpSpPr>
          <a:xfrm rot="5400000">
            <a:off x="7597532" y="1984315"/>
            <a:ext cx="2032867" cy="6342904"/>
            <a:chOff x="9906425" y="258374"/>
            <a:chExt cx="2032867" cy="6341252"/>
          </a:xfrm>
        </p:grpSpPr>
        <p:grpSp>
          <p:nvGrpSpPr>
            <p:cNvPr id="12" name="Group 11">
              <a:extLst>
                <a:ext uri="{FF2B5EF4-FFF2-40B4-BE49-F238E27FC236}">
                  <a16:creationId xmlns:a16="http://schemas.microsoft.com/office/drawing/2014/main" id="{0F4EEEF7-111A-410E-A8C3-7AAC203A7135}"/>
                </a:ext>
              </a:extLst>
            </p:cNvPr>
            <p:cNvGrpSpPr/>
            <p:nvPr userDrawn="1"/>
          </p:nvGrpSpPr>
          <p:grpSpPr>
            <a:xfrm>
              <a:off x="9906425" y="258374"/>
              <a:ext cx="1451546" cy="6341252"/>
              <a:chOff x="10020609" y="242905"/>
              <a:chExt cx="1346145" cy="5880798"/>
            </a:xfrm>
          </p:grpSpPr>
          <p:sp>
            <p:nvSpPr>
              <p:cNvPr id="14" name="Freeform: Shape 13">
                <a:extLst>
                  <a:ext uri="{FF2B5EF4-FFF2-40B4-BE49-F238E27FC236}">
                    <a16:creationId xmlns:a16="http://schemas.microsoft.com/office/drawing/2014/main" id="{A0080152-E38D-48FD-A28A-6AFBF95919E6}"/>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9DBAEC-8C05-4B40-888B-F61E897B7B2F}"/>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Freeform: Shape 12">
              <a:extLst>
                <a:ext uri="{FF2B5EF4-FFF2-40B4-BE49-F238E27FC236}">
                  <a16:creationId xmlns:a16="http://schemas.microsoft.com/office/drawing/2014/main" id="{0E74442D-955A-45C9-814F-E245307D3B30}"/>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6" name="Picture 15">
            <a:extLst>
              <a:ext uri="{FF2B5EF4-FFF2-40B4-BE49-F238E27FC236}">
                <a16:creationId xmlns:a16="http://schemas.microsoft.com/office/drawing/2014/main" id="{C8F3FBB0-2714-4AFB-BAE8-1CE9782A4DEA}"/>
              </a:ext>
            </a:extLst>
          </p:cNvPr>
          <p:cNvPicPr>
            <a:picLocks noChangeAspect="1"/>
          </p:cNvPicPr>
          <p:nvPr/>
        </p:nvPicPr>
        <p:blipFill>
          <a:blip r:embed="rId4"/>
          <a:srcRect/>
          <a:stretch/>
        </p:blipFill>
        <p:spPr>
          <a:xfrm>
            <a:off x="431990" y="6081016"/>
            <a:ext cx="2445467" cy="560909"/>
          </a:xfrm>
          <a:prstGeom prst="rect">
            <a:avLst/>
          </a:prstGeom>
        </p:spPr>
      </p:pic>
      <p:sp>
        <p:nvSpPr>
          <p:cNvPr id="17" name="Freeform: Shape 83">
            <a:extLst>
              <a:ext uri="{FF2B5EF4-FFF2-40B4-BE49-F238E27FC236}">
                <a16:creationId xmlns:a16="http://schemas.microsoft.com/office/drawing/2014/main" id="{4F7CB4C1-B355-4DBB-83F2-5AEBCDAA5143}"/>
              </a:ext>
            </a:extLst>
          </p:cNvPr>
          <p:cNvSpPr txBox="1">
            <a:spLocks/>
          </p:cNvSpPr>
          <p:nvPr/>
        </p:nvSpPr>
        <p:spPr>
          <a:xfrm>
            <a:off x="7751263" y="4156011"/>
            <a:ext cx="575054" cy="1714179"/>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8" name="Text Placeholder 49">
            <a:extLst>
              <a:ext uri="{FF2B5EF4-FFF2-40B4-BE49-F238E27FC236}">
                <a16:creationId xmlns:a16="http://schemas.microsoft.com/office/drawing/2014/main" id="{F864A46C-9073-47BC-8CE9-FDA03B79DC8D}"/>
              </a:ext>
            </a:extLst>
          </p:cNvPr>
          <p:cNvSpPr txBox="1">
            <a:spLocks/>
          </p:cNvSpPr>
          <p:nvPr/>
        </p:nvSpPr>
        <p:spPr>
          <a:xfrm rot="5400000">
            <a:off x="6618450" y="5596035"/>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9" name="Freeform: Shape 83">
            <a:extLst>
              <a:ext uri="{FF2B5EF4-FFF2-40B4-BE49-F238E27FC236}">
                <a16:creationId xmlns:a16="http://schemas.microsoft.com/office/drawing/2014/main" id="{3C773EF3-A594-4167-BA4B-839D22FB86FB}"/>
              </a:ext>
            </a:extLst>
          </p:cNvPr>
          <p:cNvSpPr txBox="1">
            <a:spLocks/>
          </p:cNvSpPr>
          <p:nvPr/>
        </p:nvSpPr>
        <p:spPr>
          <a:xfrm rot="5400000">
            <a:off x="11339899" y="4289398"/>
            <a:ext cx="574904" cy="30025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0" name="Text Placeholder 49">
            <a:extLst>
              <a:ext uri="{FF2B5EF4-FFF2-40B4-BE49-F238E27FC236}">
                <a16:creationId xmlns:a16="http://schemas.microsoft.com/office/drawing/2014/main" id="{1D4A7FA2-16B0-4112-AA56-EDD00B5B54E1}"/>
              </a:ext>
            </a:extLst>
          </p:cNvPr>
          <p:cNvSpPr txBox="1">
            <a:spLocks/>
          </p:cNvSpPr>
          <p:nvPr/>
        </p:nvSpPr>
        <p:spPr>
          <a:xfrm rot="5400000">
            <a:off x="9200169" y="4167879"/>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1" name="Text Placeholder 83">
            <a:extLst>
              <a:ext uri="{FF2B5EF4-FFF2-40B4-BE49-F238E27FC236}">
                <a16:creationId xmlns:a16="http://schemas.microsoft.com/office/drawing/2014/main" id="{78E8FEA6-82C9-4A6D-B318-1BBCA844E917}"/>
              </a:ext>
            </a:extLst>
          </p:cNvPr>
          <p:cNvSpPr txBox="1">
            <a:spLocks/>
          </p:cNvSpPr>
          <p:nvPr/>
        </p:nvSpPr>
        <p:spPr>
          <a:xfrm flipV="1">
            <a:off x="9213798" y="5037808"/>
            <a:ext cx="2254419" cy="1126916"/>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Tree>
    <p:custDataLst>
      <p:tags r:id="rId1"/>
    </p:custDataLst>
    <p:extLst>
      <p:ext uri="{BB962C8B-B14F-4D97-AF65-F5344CB8AC3E}">
        <p14:creationId xmlns:p14="http://schemas.microsoft.com/office/powerpoint/2010/main" val="79962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Introduction to Decision Control</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Helps the user to decide the execution flow of a program based on certain conditions.</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EB641B85-EE86-44C6-9791-13CB7E1FD1E7}"/>
              </a:ext>
            </a:extLst>
          </p:cNvPr>
          <p:cNvGrpSpPr/>
          <p:nvPr/>
        </p:nvGrpSpPr>
        <p:grpSpPr>
          <a:xfrm>
            <a:off x="3216730" y="2387632"/>
            <a:ext cx="5540999" cy="3329321"/>
            <a:chOff x="3727983" y="2006222"/>
            <a:chExt cx="4696927" cy="2822159"/>
          </a:xfrm>
        </p:grpSpPr>
        <p:sp>
          <p:nvSpPr>
            <p:cNvPr id="33" name="Oval 32">
              <a:extLst>
                <a:ext uri="{FF2B5EF4-FFF2-40B4-BE49-F238E27FC236}">
                  <a16:creationId xmlns:a16="http://schemas.microsoft.com/office/drawing/2014/main" id="{BE15BF91-BEC5-457C-B532-EFB66B9C07B9}"/>
                </a:ext>
              </a:extLst>
            </p:cNvPr>
            <p:cNvSpPr/>
            <p:nvPr/>
          </p:nvSpPr>
          <p:spPr>
            <a:xfrm>
              <a:off x="5271343" y="2006222"/>
              <a:ext cx="1564089" cy="1564089"/>
            </a:xfrm>
            <a:prstGeom prst="ellipse">
              <a:avLst/>
            </a:prstGeom>
            <a:solidFill>
              <a:srgbClr val="0067D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Decision Control activities</a:t>
              </a:r>
            </a:p>
          </p:txBody>
        </p:sp>
        <p:cxnSp>
          <p:nvCxnSpPr>
            <p:cNvPr id="34" name="Straight Connector 33">
              <a:extLst>
                <a:ext uri="{FF2B5EF4-FFF2-40B4-BE49-F238E27FC236}">
                  <a16:creationId xmlns:a16="http://schemas.microsoft.com/office/drawing/2014/main" id="{295CD027-E052-42E1-8D55-E2A5F40D81BC}"/>
                </a:ext>
              </a:extLst>
            </p:cNvPr>
            <p:cNvCxnSpPr/>
            <p:nvPr/>
          </p:nvCxnSpPr>
          <p:spPr>
            <a:xfrm>
              <a:off x="4304922" y="3324115"/>
              <a:ext cx="3496930" cy="0"/>
            </a:xfrm>
            <a:prstGeom prst="line">
              <a:avLst/>
            </a:prstGeom>
            <a:noFill/>
            <a:ln w="9525" cap="flat" cmpd="sng" algn="ctr">
              <a:solidFill>
                <a:srgbClr val="0067DF"/>
              </a:solidFill>
              <a:prstDash val="solid"/>
            </a:ln>
            <a:effectLst/>
          </p:spPr>
        </p:cxnSp>
        <p:sp>
          <p:nvSpPr>
            <p:cNvPr id="35" name="Oval 34">
              <a:extLst>
                <a:ext uri="{FF2B5EF4-FFF2-40B4-BE49-F238E27FC236}">
                  <a16:creationId xmlns:a16="http://schemas.microsoft.com/office/drawing/2014/main" id="{DF67303F-02DD-4760-B57B-536B47141EFF}"/>
                </a:ext>
              </a:extLst>
            </p:cNvPr>
            <p:cNvSpPr/>
            <p:nvPr/>
          </p:nvSpPr>
          <p:spPr>
            <a:xfrm>
              <a:off x="4229252" y="3215496"/>
              <a:ext cx="217235" cy="217235"/>
            </a:xfrm>
            <a:prstGeom prst="ellipse">
              <a:avLst/>
            </a:prstGeom>
            <a:solidFill>
              <a:srgbClr val="0067D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1D6E2375-D922-47B3-AB84-60DBBC13E933}"/>
                </a:ext>
              </a:extLst>
            </p:cNvPr>
            <p:cNvSpPr/>
            <p:nvPr/>
          </p:nvSpPr>
          <p:spPr>
            <a:xfrm>
              <a:off x="7660287" y="3215496"/>
              <a:ext cx="217235" cy="217235"/>
            </a:xfrm>
            <a:prstGeom prst="ellipse">
              <a:avLst/>
            </a:prstGeom>
            <a:solidFill>
              <a:srgbClr val="0067D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44" name="Oval 43">
              <a:extLst>
                <a:ext uri="{FF2B5EF4-FFF2-40B4-BE49-F238E27FC236}">
                  <a16:creationId xmlns:a16="http://schemas.microsoft.com/office/drawing/2014/main" id="{ABE3C849-A412-455C-99E0-C988E8B8FB5D}"/>
                </a:ext>
              </a:extLst>
            </p:cNvPr>
            <p:cNvSpPr/>
            <p:nvPr/>
          </p:nvSpPr>
          <p:spPr>
            <a:xfrm>
              <a:off x="3727983" y="3608608"/>
              <a:ext cx="1219773" cy="1219773"/>
            </a:xfrm>
            <a:prstGeom prst="ellipse">
              <a:avLst/>
            </a:prstGeom>
            <a:solidFill>
              <a:srgbClr val="DFE3E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If activity</a:t>
              </a:r>
            </a:p>
          </p:txBody>
        </p:sp>
        <p:sp>
          <p:nvSpPr>
            <p:cNvPr id="45" name="Oval 44">
              <a:extLst>
                <a:ext uri="{FF2B5EF4-FFF2-40B4-BE49-F238E27FC236}">
                  <a16:creationId xmlns:a16="http://schemas.microsoft.com/office/drawing/2014/main" id="{EDC7E46B-3FAE-489B-A9E5-10847CB402DD}"/>
                </a:ext>
              </a:extLst>
            </p:cNvPr>
            <p:cNvSpPr/>
            <p:nvPr/>
          </p:nvSpPr>
          <p:spPr>
            <a:xfrm>
              <a:off x="7205137" y="3608608"/>
              <a:ext cx="1219773" cy="1219773"/>
            </a:xfrm>
            <a:prstGeom prst="ellipse">
              <a:avLst/>
            </a:prstGeom>
            <a:solidFill>
              <a:srgbClr val="DFE3E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Switch activity</a:t>
              </a:r>
            </a:p>
          </p:txBody>
        </p:sp>
      </p:grpSp>
    </p:spTree>
    <p:custDataLst>
      <p:tags r:id="rId1"/>
    </p:custDataLst>
    <p:extLst>
      <p:ext uri="{BB962C8B-B14F-4D97-AF65-F5344CB8AC3E}">
        <p14:creationId xmlns:p14="http://schemas.microsoft.com/office/powerpoint/2010/main" val="200240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If Activity</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Contains a statement with a condition, and two sets of instructions (Then &amp; Else) as outcomes.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id="{21A55956-63D9-482F-B1CC-3AF736ABC832}"/>
              </a:ext>
            </a:extLst>
          </p:cNvPr>
          <p:cNvGrpSpPr/>
          <p:nvPr/>
        </p:nvGrpSpPr>
        <p:grpSpPr>
          <a:xfrm>
            <a:off x="1212841" y="2734652"/>
            <a:ext cx="9602003" cy="2770064"/>
            <a:chOff x="1946612" y="2293779"/>
            <a:chExt cx="7870140" cy="2270442"/>
          </a:xfrm>
        </p:grpSpPr>
        <p:pic>
          <p:nvPicPr>
            <p:cNvPr id="47" name="Picture 46">
              <a:extLst>
                <a:ext uri="{FF2B5EF4-FFF2-40B4-BE49-F238E27FC236}">
                  <a16:creationId xmlns:a16="http://schemas.microsoft.com/office/drawing/2014/main" id="{EE2D63B5-C6EB-4CB5-8D80-03BB720FFEC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946612" y="2293780"/>
              <a:ext cx="7870140" cy="2270441"/>
            </a:xfrm>
            <a:prstGeom prst="rect">
              <a:avLst/>
            </a:prstGeom>
            <a:ln>
              <a:noFill/>
            </a:ln>
          </p:spPr>
        </p:pic>
        <p:sp>
          <p:nvSpPr>
            <p:cNvPr id="48" name="Rectangle 47">
              <a:extLst>
                <a:ext uri="{FF2B5EF4-FFF2-40B4-BE49-F238E27FC236}">
                  <a16:creationId xmlns:a16="http://schemas.microsoft.com/office/drawing/2014/main" id="{C60A64D7-1A2C-4356-B4CF-6E1362F2C783}"/>
                </a:ext>
              </a:extLst>
            </p:cNvPr>
            <p:cNvSpPr/>
            <p:nvPr/>
          </p:nvSpPr>
          <p:spPr>
            <a:xfrm>
              <a:off x="1984375" y="2293779"/>
              <a:ext cx="7775575" cy="2270442"/>
            </a:xfrm>
            <a:prstGeom prst="rect">
              <a:avLst/>
            </a:prstGeom>
            <a:noFill/>
            <a:ln w="25400" cap="flat" cmpd="sng" algn="ctr">
              <a:solidFill>
                <a:srgbClr val="0067D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Tree>
    <p:custDataLst>
      <p:tags r:id="rId1"/>
    </p:custDataLst>
    <p:extLst>
      <p:ext uri="{BB962C8B-B14F-4D97-AF65-F5344CB8AC3E}">
        <p14:creationId xmlns:p14="http://schemas.microsoft.com/office/powerpoint/2010/main" val="427126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340836"/>
            <a:ext cx="6912022" cy="3170099"/>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Demonstrate the use of </a:t>
            </a:r>
            <a:r>
              <a:rPr lang="en-US" sz="2000" b="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a:t>
            </a: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 statement by building a workflow that tells whether the user has passed the exam or not. </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Take input from a user of name &amp; marks obtained in an exam.</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The passing marks are greater than or equal to  60. </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Display the result in a message box for Pass as  "Congratulations! you have passed the exam."</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Display the result in a message box for Fail as "Hello User, you have failed the exam". Replace "User" with the user's name.</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CDA5389F-B99C-4414-A968-12200EE51C1C}"/>
              </a:ext>
            </a:extLst>
          </p:cNvPr>
          <p:cNvGrpSpPr/>
          <p:nvPr/>
        </p:nvGrpSpPr>
        <p:grpSpPr>
          <a:xfrm>
            <a:off x="457817" y="2028122"/>
            <a:ext cx="4554537" cy="3476629"/>
            <a:chOff x="3086969" y="1081377"/>
            <a:chExt cx="6653698" cy="5078989"/>
          </a:xfrm>
        </p:grpSpPr>
        <p:pic>
          <p:nvPicPr>
            <p:cNvPr id="33" name="Picture 32">
              <a:extLst>
                <a:ext uri="{FF2B5EF4-FFF2-40B4-BE49-F238E27FC236}">
                  <a16:creationId xmlns:a16="http://schemas.microsoft.com/office/drawing/2014/main" id="{30DC6C6F-E9E4-478F-B5EB-87E40FE64C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4" name="AutoShape 37">
              <a:extLst>
                <a:ext uri="{FF2B5EF4-FFF2-40B4-BE49-F238E27FC236}">
                  <a16:creationId xmlns:a16="http://schemas.microsoft.com/office/drawing/2014/main" id="{3AAB10EC-30F1-4F75-8B21-8D04FB213B67}"/>
                </a:ext>
              </a:extLst>
            </p:cNvPr>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5" name="AutoShape 25">
              <a:extLst>
                <a:ext uri="{FF2B5EF4-FFF2-40B4-BE49-F238E27FC236}">
                  <a16:creationId xmlns:a16="http://schemas.microsoft.com/office/drawing/2014/main" id="{6BED9764-B66A-40FC-8BBD-487AA1BEA07C}"/>
                </a:ext>
              </a:extLst>
            </p:cNvPr>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36" name="Graphic 80">
              <a:extLst>
                <a:ext uri="{FF2B5EF4-FFF2-40B4-BE49-F238E27FC236}">
                  <a16:creationId xmlns:a16="http://schemas.microsoft.com/office/drawing/2014/main" id="{7D36887E-0C93-495D-8CF5-E07E444CCD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7" name="Graphic 80">
              <a:extLst>
                <a:ext uri="{FF2B5EF4-FFF2-40B4-BE49-F238E27FC236}">
                  <a16:creationId xmlns:a16="http://schemas.microsoft.com/office/drawing/2014/main" id="{E8902403-FEC8-4399-8E3B-F2C8057CA2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8" name="Graphic 80">
              <a:extLst>
                <a:ext uri="{FF2B5EF4-FFF2-40B4-BE49-F238E27FC236}">
                  <a16:creationId xmlns:a16="http://schemas.microsoft.com/office/drawing/2014/main" id="{3E08501E-7D70-40A4-961E-1298EE8D19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49" name="Graphic 80">
              <a:extLst>
                <a:ext uri="{FF2B5EF4-FFF2-40B4-BE49-F238E27FC236}">
                  <a16:creationId xmlns:a16="http://schemas.microsoft.com/office/drawing/2014/main" id="{F400FBF3-DA81-45BE-9A0D-F5DD5F0D6C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0" name="Graphic 80">
              <a:extLst>
                <a:ext uri="{FF2B5EF4-FFF2-40B4-BE49-F238E27FC236}">
                  <a16:creationId xmlns:a16="http://schemas.microsoft.com/office/drawing/2014/main" id="{B9F73133-6A0B-4E26-9D5F-47B371F809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1" name="Graphic 80">
              <a:extLst>
                <a:ext uri="{FF2B5EF4-FFF2-40B4-BE49-F238E27FC236}">
                  <a16:creationId xmlns:a16="http://schemas.microsoft.com/office/drawing/2014/main" id="{1906A171-F8AF-4443-8AB2-D76C57B1613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2576993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Practice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1975076"/>
            <a:ext cx="6912022" cy="3170099"/>
          </a:xfrm>
          <a:prstGeom prst="rect">
            <a:avLst/>
          </a:prstGeom>
        </p:spPr>
        <p:txBody>
          <a:bodyPr wrap="square">
            <a:spAutoFit/>
          </a:bodyPr>
          <a:lstStyle/>
          <a:p>
            <a:pPr lvl="0">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Build a workflow using an If activity that tells whether the user will get second Marshmallow or not.</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Ask the user “Do you want to eat your first Marshmallow now or after 5 minutes?”</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user answers “Now”, respond with “Oops! You will not get the second Marshmallow.”</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user answers “After 5 minutes”, respond with “Congrats! You will also get the second Marshmallow.”</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answer is other than “Now” or “After 5 minutes”, respond with “Invalid Input”.</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6" name="Group 95">
            <a:extLst>
              <a:ext uri="{FF2B5EF4-FFF2-40B4-BE49-F238E27FC236}">
                <a16:creationId xmlns:a16="http://schemas.microsoft.com/office/drawing/2014/main" id="{72E121D3-34CA-486F-A6DD-8CB3095B794C}"/>
              </a:ext>
            </a:extLst>
          </p:cNvPr>
          <p:cNvGrpSpPr/>
          <p:nvPr/>
        </p:nvGrpSpPr>
        <p:grpSpPr>
          <a:xfrm>
            <a:off x="396499" y="1964489"/>
            <a:ext cx="4800599" cy="3765864"/>
            <a:chOff x="381001" y="1999181"/>
            <a:chExt cx="4922729" cy="3861670"/>
          </a:xfrm>
        </p:grpSpPr>
        <p:grpSp>
          <p:nvGrpSpPr>
            <p:cNvPr id="97" name="Group 96">
              <a:extLst>
                <a:ext uri="{FF2B5EF4-FFF2-40B4-BE49-F238E27FC236}">
                  <a16:creationId xmlns:a16="http://schemas.microsoft.com/office/drawing/2014/main" id="{8E8F3448-F4E3-40B0-A7DC-38A02C78AB99}"/>
                </a:ext>
              </a:extLst>
            </p:cNvPr>
            <p:cNvGrpSpPr/>
            <p:nvPr/>
          </p:nvGrpSpPr>
          <p:grpSpPr>
            <a:xfrm>
              <a:off x="381001" y="1999181"/>
              <a:ext cx="4922729" cy="2890911"/>
              <a:chOff x="4304320" y="1595790"/>
              <a:chExt cx="4418346" cy="2594708"/>
            </a:xfrm>
          </p:grpSpPr>
          <p:pic>
            <p:nvPicPr>
              <p:cNvPr id="100" name="Picture 99">
                <a:extLst>
                  <a:ext uri="{FF2B5EF4-FFF2-40B4-BE49-F238E27FC236}">
                    <a16:creationId xmlns:a16="http://schemas.microsoft.com/office/drawing/2014/main" id="{BA4FB940-6418-4619-9F9D-520DF64054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4320" y="1595790"/>
                <a:ext cx="4418346" cy="2594708"/>
              </a:xfrm>
              <a:prstGeom prst="rect">
                <a:avLst/>
              </a:prstGeom>
            </p:spPr>
          </p:pic>
          <p:sp>
            <p:nvSpPr>
              <p:cNvPr id="101" name="Rectangle 100">
                <a:extLst>
                  <a:ext uri="{FF2B5EF4-FFF2-40B4-BE49-F238E27FC236}">
                    <a16:creationId xmlns:a16="http://schemas.microsoft.com/office/drawing/2014/main" id="{D8B3CB3B-4894-4637-B339-D95CC8AC2983}"/>
                  </a:ext>
                </a:extLst>
              </p:cNvPr>
              <p:cNvSpPr/>
              <p:nvPr/>
            </p:nvSpPr>
            <p:spPr>
              <a:xfrm>
                <a:off x="4901492" y="1855141"/>
                <a:ext cx="3183467" cy="19868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2" name="AutoShape 37">
                <a:extLst>
                  <a:ext uri="{FF2B5EF4-FFF2-40B4-BE49-F238E27FC236}">
                    <a16:creationId xmlns:a16="http://schemas.microsoft.com/office/drawing/2014/main" id="{B15BB53F-A431-4DE0-921D-356F15B8ABDF}"/>
                  </a:ext>
                </a:extLst>
              </p:cNvPr>
              <p:cNvSpPr>
                <a:spLocks/>
              </p:cNvSpPr>
              <p:nvPr/>
            </p:nvSpPr>
            <p:spPr bwMode="auto">
              <a:xfrm>
                <a:off x="6361079" y="2023151"/>
                <a:ext cx="1584452" cy="1085055"/>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0067DF"/>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103" name="AutoShape 25">
                <a:extLst>
                  <a:ext uri="{FF2B5EF4-FFF2-40B4-BE49-F238E27FC236}">
                    <a16:creationId xmlns:a16="http://schemas.microsoft.com/office/drawing/2014/main" id="{6357B239-A03A-4695-9648-F0DD4BC72CD6}"/>
                  </a:ext>
                </a:extLst>
              </p:cNvPr>
              <p:cNvSpPr>
                <a:spLocks/>
              </p:cNvSpPr>
              <p:nvPr/>
            </p:nvSpPr>
            <p:spPr bwMode="auto">
              <a:xfrm>
                <a:off x="5072637" y="2285202"/>
                <a:ext cx="1420588" cy="1556783"/>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
          <p:nvSpPr>
            <p:cNvPr id="98" name="AutoShape 32">
              <a:extLst>
                <a:ext uri="{FF2B5EF4-FFF2-40B4-BE49-F238E27FC236}">
                  <a16:creationId xmlns:a16="http://schemas.microsoft.com/office/drawing/2014/main" id="{D897F6DF-6DF8-4AD0-BE93-65DBB4E91FEF}"/>
                </a:ext>
              </a:extLst>
            </p:cNvPr>
            <p:cNvSpPr>
              <a:spLocks/>
            </p:cNvSpPr>
            <p:nvPr/>
          </p:nvSpPr>
          <p:spPr bwMode="auto">
            <a:xfrm>
              <a:off x="3117968" y="3919333"/>
              <a:ext cx="2000196" cy="1941518"/>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99" name="AutoShape 32">
              <a:extLst>
                <a:ext uri="{FF2B5EF4-FFF2-40B4-BE49-F238E27FC236}">
                  <a16:creationId xmlns:a16="http://schemas.microsoft.com/office/drawing/2014/main" id="{25F70C0F-7CF6-477A-BFC7-F9F60ADD0B6E}"/>
                </a:ext>
              </a:extLst>
            </p:cNvPr>
            <p:cNvSpPr>
              <a:spLocks/>
            </p:cNvSpPr>
            <p:nvPr/>
          </p:nvSpPr>
          <p:spPr bwMode="auto">
            <a:xfrm flipH="1">
              <a:off x="461795" y="3921628"/>
              <a:ext cx="1982152" cy="1939223"/>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Tree>
    <p:custDataLst>
      <p:tags r:id="rId1"/>
    </p:custDataLst>
    <p:extLst>
      <p:ext uri="{BB962C8B-B14F-4D97-AF65-F5344CB8AC3E}">
        <p14:creationId xmlns:p14="http://schemas.microsoft.com/office/powerpoint/2010/main" val="2393533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Switch Activity</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Executes a set of statements out of multiple, based on the value of a specific expression.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2" name="Picture 31">
            <a:extLst>
              <a:ext uri="{FF2B5EF4-FFF2-40B4-BE49-F238E27FC236}">
                <a16:creationId xmlns:a16="http://schemas.microsoft.com/office/drawing/2014/main" id="{9B279239-5753-4EC5-AF48-E587A87945B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424682" y="1702224"/>
            <a:ext cx="5342637" cy="5010730"/>
          </a:xfrm>
          <a:prstGeom prst="rect">
            <a:avLst/>
          </a:prstGeom>
          <a:ln>
            <a:solidFill>
              <a:srgbClr val="0067DF"/>
            </a:solidFill>
          </a:ln>
        </p:spPr>
      </p:pic>
    </p:spTree>
    <p:custDataLst>
      <p:tags r:id="rId1"/>
    </p:custDataLst>
    <p:extLst>
      <p:ext uri="{BB962C8B-B14F-4D97-AF65-F5344CB8AC3E}">
        <p14:creationId xmlns:p14="http://schemas.microsoft.com/office/powerpoint/2010/main" val="57849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1622374"/>
            <a:ext cx="6912022" cy="4401205"/>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Demonstrate how to use a </a:t>
            </a:r>
            <a:r>
              <a:rPr lang="en-US" sz="2000" b="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Switch</a:t>
            </a: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 activity by building a workflow that does the following: </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Takes numbers between 1 and 7 as input from the user. Here, 1 is for Monday, 2 for Tuesday, and so on till Sunday.</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Checks the input number against the defined condition:</a:t>
            </a:r>
          </a:p>
          <a:p>
            <a:pPr marL="800100" lvl="1"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number entered is between 1 and 5, then it displays on the screen “It’s a weekday” in a message box.</a:t>
            </a:r>
          </a:p>
          <a:p>
            <a:pPr marL="800100" lvl="1"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number entered is 6 or 7, then it displays on the screen “It’s weekend” in a message box.</a:t>
            </a:r>
          </a:p>
          <a:p>
            <a:pPr marL="800100" lvl="1"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number entered is not between 1 and 7 then it displays an error saying, “Invalid entry, please enter the number between 1 and 7 only”.</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8AB95241-0B51-4D88-B106-313AF98785D5}"/>
              </a:ext>
            </a:extLst>
          </p:cNvPr>
          <p:cNvGrpSpPr/>
          <p:nvPr/>
        </p:nvGrpSpPr>
        <p:grpSpPr>
          <a:xfrm>
            <a:off x="457817" y="2028122"/>
            <a:ext cx="4554537" cy="3476629"/>
            <a:chOff x="3086969" y="1081377"/>
            <a:chExt cx="6653698" cy="5078989"/>
          </a:xfrm>
        </p:grpSpPr>
        <p:pic>
          <p:nvPicPr>
            <p:cNvPr id="33" name="Picture 32">
              <a:extLst>
                <a:ext uri="{FF2B5EF4-FFF2-40B4-BE49-F238E27FC236}">
                  <a16:creationId xmlns:a16="http://schemas.microsoft.com/office/drawing/2014/main" id="{2A4E4C45-4001-48DB-97FB-CF7A6A791F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4" name="AutoShape 37">
              <a:extLst>
                <a:ext uri="{FF2B5EF4-FFF2-40B4-BE49-F238E27FC236}">
                  <a16:creationId xmlns:a16="http://schemas.microsoft.com/office/drawing/2014/main" id="{2D4E4FB4-BAB1-4DF6-9386-962AE8BFAF10}"/>
                </a:ext>
              </a:extLst>
            </p:cNvPr>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5" name="AutoShape 25">
              <a:extLst>
                <a:ext uri="{FF2B5EF4-FFF2-40B4-BE49-F238E27FC236}">
                  <a16:creationId xmlns:a16="http://schemas.microsoft.com/office/drawing/2014/main" id="{124D012F-C23B-4BF7-A231-A6E339732CFB}"/>
                </a:ext>
              </a:extLst>
            </p:cNvPr>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36" name="Graphic 80">
              <a:extLst>
                <a:ext uri="{FF2B5EF4-FFF2-40B4-BE49-F238E27FC236}">
                  <a16:creationId xmlns:a16="http://schemas.microsoft.com/office/drawing/2014/main" id="{FE4FE0E7-E826-45AE-A033-E2FF7B0141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7" name="Graphic 80">
              <a:extLst>
                <a:ext uri="{FF2B5EF4-FFF2-40B4-BE49-F238E27FC236}">
                  <a16:creationId xmlns:a16="http://schemas.microsoft.com/office/drawing/2014/main" id="{E9245284-31C5-4273-B46C-BE7D8337C3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8" name="Graphic 80">
              <a:extLst>
                <a:ext uri="{FF2B5EF4-FFF2-40B4-BE49-F238E27FC236}">
                  <a16:creationId xmlns:a16="http://schemas.microsoft.com/office/drawing/2014/main" id="{C3F596E2-12FC-4A2D-8DC3-C7F50CB7C6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49" name="Graphic 80">
              <a:extLst>
                <a:ext uri="{FF2B5EF4-FFF2-40B4-BE49-F238E27FC236}">
                  <a16:creationId xmlns:a16="http://schemas.microsoft.com/office/drawing/2014/main" id="{94686E2D-5EAB-4B5E-B8C5-26CEBE6F29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0" name="Graphic 80">
              <a:extLst>
                <a:ext uri="{FF2B5EF4-FFF2-40B4-BE49-F238E27FC236}">
                  <a16:creationId xmlns:a16="http://schemas.microsoft.com/office/drawing/2014/main" id="{B161F17B-79D8-413B-8180-9923839800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1" name="Graphic 80">
              <a:extLst>
                <a:ext uri="{FF2B5EF4-FFF2-40B4-BE49-F238E27FC236}">
                  <a16:creationId xmlns:a16="http://schemas.microsoft.com/office/drawing/2014/main" id="{BA71AB05-A40C-465E-BB36-0F84D9E4C7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794520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Practice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1975076"/>
            <a:ext cx="6912022" cy="3477875"/>
          </a:xfrm>
          <a:prstGeom prst="rect">
            <a:avLst/>
          </a:prstGeom>
        </p:spPr>
        <p:txBody>
          <a:bodyPr wrap="square">
            <a:spAutoFit/>
          </a:bodyPr>
          <a:lstStyle/>
          <a:p>
            <a:pPr lvl="0">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Build a workflow using </a:t>
            </a:r>
            <a:r>
              <a:rPr lang="en-US" sz="2000" b="1"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Switch</a:t>
            </a: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 activity that asks</a:t>
            </a:r>
            <a:r>
              <a:rPr lang="en-US" sz="2000" b="1"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 users </a:t>
            </a: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their eye color, and display their personality in a message box.</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Ask the user for </a:t>
            </a:r>
            <a:r>
              <a:rPr lang="en-US" sz="2000" dirty="0"/>
              <a:t>their </a:t>
            </a: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eye color.</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user enters “Blue”, respond with “You must be very Brave!”</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user enters “Green”, respond with “You must be Generous!”</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user enters “Gray”, respond with “You must be very Wise!”</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user enters “Black”, respond with “You must be very Bold!”</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6" name="Group 95">
            <a:extLst>
              <a:ext uri="{FF2B5EF4-FFF2-40B4-BE49-F238E27FC236}">
                <a16:creationId xmlns:a16="http://schemas.microsoft.com/office/drawing/2014/main" id="{2D33B328-9355-4C21-84DD-067DCB88DEFA}"/>
              </a:ext>
            </a:extLst>
          </p:cNvPr>
          <p:cNvGrpSpPr/>
          <p:nvPr/>
        </p:nvGrpSpPr>
        <p:grpSpPr>
          <a:xfrm>
            <a:off x="396499" y="1964489"/>
            <a:ext cx="4800599" cy="3765864"/>
            <a:chOff x="381001" y="1999181"/>
            <a:chExt cx="4922729" cy="3861670"/>
          </a:xfrm>
        </p:grpSpPr>
        <p:grpSp>
          <p:nvGrpSpPr>
            <p:cNvPr id="97" name="Group 96">
              <a:extLst>
                <a:ext uri="{FF2B5EF4-FFF2-40B4-BE49-F238E27FC236}">
                  <a16:creationId xmlns:a16="http://schemas.microsoft.com/office/drawing/2014/main" id="{0B01527E-369C-49DF-86CE-75625ED6539C}"/>
                </a:ext>
              </a:extLst>
            </p:cNvPr>
            <p:cNvGrpSpPr/>
            <p:nvPr/>
          </p:nvGrpSpPr>
          <p:grpSpPr>
            <a:xfrm>
              <a:off x="381001" y="1999181"/>
              <a:ext cx="4922729" cy="2890911"/>
              <a:chOff x="4304320" y="1595790"/>
              <a:chExt cx="4418346" cy="2594708"/>
            </a:xfrm>
          </p:grpSpPr>
          <p:pic>
            <p:nvPicPr>
              <p:cNvPr id="100" name="Picture 99">
                <a:extLst>
                  <a:ext uri="{FF2B5EF4-FFF2-40B4-BE49-F238E27FC236}">
                    <a16:creationId xmlns:a16="http://schemas.microsoft.com/office/drawing/2014/main" id="{0BE18874-43F3-4D1C-948F-F0523959B0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4320" y="1595790"/>
                <a:ext cx="4418346" cy="2594708"/>
              </a:xfrm>
              <a:prstGeom prst="rect">
                <a:avLst/>
              </a:prstGeom>
            </p:spPr>
          </p:pic>
          <p:sp>
            <p:nvSpPr>
              <p:cNvPr id="101" name="Rectangle 100">
                <a:extLst>
                  <a:ext uri="{FF2B5EF4-FFF2-40B4-BE49-F238E27FC236}">
                    <a16:creationId xmlns:a16="http://schemas.microsoft.com/office/drawing/2014/main" id="{7ACF9A12-6200-487D-A18C-2F61307AAEDA}"/>
                  </a:ext>
                </a:extLst>
              </p:cNvPr>
              <p:cNvSpPr/>
              <p:nvPr/>
            </p:nvSpPr>
            <p:spPr>
              <a:xfrm>
                <a:off x="4901492" y="1855141"/>
                <a:ext cx="3183467" cy="19868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2" name="AutoShape 37">
                <a:extLst>
                  <a:ext uri="{FF2B5EF4-FFF2-40B4-BE49-F238E27FC236}">
                    <a16:creationId xmlns:a16="http://schemas.microsoft.com/office/drawing/2014/main" id="{E92110A0-E993-4B35-BFC0-B4FF2C0809B8}"/>
                  </a:ext>
                </a:extLst>
              </p:cNvPr>
              <p:cNvSpPr>
                <a:spLocks/>
              </p:cNvSpPr>
              <p:nvPr/>
            </p:nvSpPr>
            <p:spPr bwMode="auto">
              <a:xfrm>
                <a:off x="6361079" y="2023151"/>
                <a:ext cx="1584452" cy="1085055"/>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0067DF"/>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103" name="AutoShape 25">
                <a:extLst>
                  <a:ext uri="{FF2B5EF4-FFF2-40B4-BE49-F238E27FC236}">
                    <a16:creationId xmlns:a16="http://schemas.microsoft.com/office/drawing/2014/main" id="{A927138F-5356-458B-934F-BCB1EFC67E58}"/>
                  </a:ext>
                </a:extLst>
              </p:cNvPr>
              <p:cNvSpPr>
                <a:spLocks/>
              </p:cNvSpPr>
              <p:nvPr/>
            </p:nvSpPr>
            <p:spPr bwMode="auto">
              <a:xfrm>
                <a:off x="5072637" y="2285202"/>
                <a:ext cx="1420588" cy="1556783"/>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
          <p:nvSpPr>
            <p:cNvPr id="98" name="AutoShape 32">
              <a:extLst>
                <a:ext uri="{FF2B5EF4-FFF2-40B4-BE49-F238E27FC236}">
                  <a16:creationId xmlns:a16="http://schemas.microsoft.com/office/drawing/2014/main" id="{C6762E0A-607D-4FF7-9402-8F8B191FDF87}"/>
                </a:ext>
              </a:extLst>
            </p:cNvPr>
            <p:cNvSpPr>
              <a:spLocks/>
            </p:cNvSpPr>
            <p:nvPr/>
          </p:nvSpPr>
          <p:spPr bwMode="auto">
            <a:xfrm>
              <a:off x="3117968" y="3919333"/>
              <a:ext cx="2000196" cy="1941518"/>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99" name="AutoShape 32">
              <a:extLst>
                <a:ext uri="{FF2B5EF4-FFF2-40B4-BE49-F238E27FC236}">
                  <a16:creationId xmlns:a16="http://schemas.microsoft.com/office/drawing/2014/main" id="{D2A8930E-B287-491E-B375-5C6786EA0C89}"/>
                </a:ext>
              </a:extLst>
            </p:cNvPr>
            <p:cNvSpPr>
              <a:spLocks/>
            </p:cNvSpPr>
            <p:nvPr/>
          </p:nvSpPr>
          <p:spPr bwMode="auto">
            <a:xfrm flipH="1">
              <a:off x="461795" y="3921628"/>
              <a:ext cx="1982152" cy="1939223"/>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Tree>
    <p:custDataLst>
      <p:tags r:id="rId1"/>
    </p:custDataLst>
    <p:extLst>
      <p:ext uri="{BB962C8B-B14F-4D97-AF65-F5344CB8AC3E}">
        <p14:creationId xmlns:p14="http://schemas.microsoft.com/office/powerpoint/2010/main" val="433240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If vs. Switch</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7E18F758-9D83-4E55-9F57-EE0317610028}"/>
              </a:ext>
            </a:extLst>
          </p:cNvPr>
          <p:cNvGrpSpPr/>
          <p:nvPr/>
        </p:nvGrpSpPr>
        <p:grpSpPr>
          <a:xfrm>
            <a:off x="1402168" y="1514414"/>
            <a:ext cx="9271724" cy="4666144"/>
            <a:chOff x="3164638" y="1528753"/>
            <a:chExt cx="6965984" cy="4241949"/>
          </a:xfrm>
        </p:grpSpPr>
        <p:grpSp>
          <p:nvGrpSpPr>
            <p:cNvPr id="21" name="Group 20">
              <a:extLst>
                <a:ext uri="{FF2B5EF4-FFF2-40B4-BE49-F238E27FC236}">
                  <a16:creationId xmlns:a16="http://schemas.microsoft.com/office/drawing/2014/main" id="{4849DDBB-D06C-493A-AC6C-BCFF536D693A}"/>
                </a:ext>
              </a:extLst>
            </p:cNvPr>
            <p:cNvGrpSpPr/>
            <p:nvPr/>
          </p:nvGrpSpPr>
          <p:grpSpPr>
            <a:xfrm>
              <a:off x="3164638" y="1528753"/>
              <a:ext cx="2908074" cy="4241948"/>
              <a:chOff x="1591345" y="1708903"/>
              <a:chExt cx="2387036" cy="3844954"/>
            </a:xfrm>
          </p:grpSpPr>
          <p:grpSp>
            <p:nvGrpSpPr>
              <p:cNvPr id="45" name="Group 44">
                <a:extLst>
                  <a:ext uri="{FF2B5EF4-FFF2-40B4-BE49-F238E27FC236}">
                    <a16:creationId xmlns:a16="http://schemas.microsoft.com/office/drawing/2014/main" id="{E7328B76-B823-4FB8-8E7F-0E040FF6A007}"/>
                  </a:ext>
                </a:extLst>
              </p:cNvPr>
              <p:cNvGrpSpPr/>
              <p:nvPr/>
            </p:nvGrpSpPr>
            <p:grpSpPr>
              <a:xfrm>
                <a:off x="1591345" y="1708903"/>
                <a:ext cx="2387036" cy="1060479"/>
                <a:chOff x="1703556" y="646124"/>
                <a:chExt cx="7714746" cy="3427402"/>
              </a:xfrm>
            </p:grpSpPr>
            <p:sp>
              <p:nvSpPr>
                <p:cNvPr id="47" name="Freeform 6">
                  <a:extLst>
                    <a:ext uri="{FF2B5EF4-FFF2-40B4-BE49-F238E27FC236}">
                      <a16:creationId xmlns:a16="http://schemas.microsoft.com/office/drawing/2014/main" id="{A24BB06D-3912-4A2D-A3A2-862E79D258C0}"/>
                    </a:ext>
                  </a:extLst>
                </p:cNvPr>
                <p:cNvSpPr>
                  <a:spLocks/>
                </p:cNvSpPr>
                <p:nvPr/>
              </p:nvSpPr>
              <p:spPr bwMode="auto">
                <a:xfrm>
                  <a:off x="2411413" y="3252788"/>
                  <a:ext cx="588962" cy="820738"/>
                </a:xfrm>
                <a:custGeom>
                  <a:avLst/>
                  <a:gdLst>
                    <a:gd name="T0" fmla="*/ 0 w 371"/>
                    <a:gd name="T1" fmla="*/ 420 h 517"/>
                    <a:gd name="T2" fmla="*/ 371 w 371"/>
                    <a:gd name="T3" fmla="*/ 517 h 517"/>
                    <a:gd name="T4" fmla="*/ 371 w 371"/>
                    <a:gd name="T5" fmla="*/ 0 h 517"/>
                    <a:gd name="T6" fmla="*/ 0 w 371"/>
                    <a:gd name="T7" fmla="*/ 420 h 517"/>
                  </a:gdLst>
                  <a:ahLst/>
                  <a:cxnLst>
                    <a:cxn ang="0">
                      <a:pos x="T0" y="T1"/>
                    </a:cxn>
                    <a:cxn ang="0">
                      <a:pos x="T2" y="T3"/>
                    </a:cxn>
                    <a:cxn ang="0">
                      <a:pos x="T4" y="T5"/>
                    </a:cxn>
                    <a:cxn ang="0">
                      <a:pos x="T6" y="T7"/>
                    </a:cxn>
                  </a:cxnLst>
                  <a:rect l="0" t="0" r="r" b="b"/>
                  <a:pathLst>
                    <a:path w="371" h="517">
                      <a:moveTo>
                        <a:pt x="0" y="420"/>
                      </a:moveTo>
                      <a:lnTo>
                        <a:pt x="371" y="517"/>
                      </a:lnTo>
                      <a:lnTo>
                        <a:pt x="371" y="0"/>
                      </a:lnTo>
                      <a:lnTo>
                        <a:pt x="0" y="420"/>
                      </a:lnTo>
                      <a:close/>
                    </a:path>
                  </a:pathLst>
                </a:custGeom>
                <a:solidFill>
                  <a:srgbClr val="FA4616">
                    <a:lumMod val="50000"/>
                  </a:srgbClr>
                </a:solidFill>
                <a:ln>
                  <a:noFill/>
                </a:ln>
              </p:spPr>
              <p:txBody>
                <a:bodyPr vert="horz" wrap="square" lIns="91440" tIns="45720" rIns="91440" bIns="4572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48" name="Freeform 7">
                  <a:extLst>
                    <a:ext uri="{FF2B5EF4-FFF2-40B4-BE49-F238E27FC236}">
                      <a16:creationId xmlns:a16="http://schemas.microsoft.com/office/drawing/2014/main" id="{1320A358-CCEF-4598-B65A-B47372BDB4E1}"/>
                    </a:ext>
                  </a:extLst>
                </p:cNvPr>
                <p:cNvSpPr>
                  <a:spLocks/>
                </p:cNvSpPr>
                <p:nvPr/>
              </p:nvSpPr>
              <p:spPr bwMode="auto">
                <a:xfrm>
                  <a:off x="1703556" y="646124"/>
                  <a:ext cx="7714746" cy="3273411"/>
                </a:xfrm>
                <a:custGeom>
                  <a:avLst/>
                  <a:gdLst>
                    <a:gd name="T0" fmla="*/ 0 w 4555"/>
                    <a:gd name="T1" fmla="*/ 157 h 1289"/>
                    <a:gd name="T2" fmla="*/ 4555 w 4555"/>
                    <a:gd name="T3" fmla="*/ 0 h 1289"/>
                    <a:gd name="T4" fmla="*/ 4378 w 4555"/>
                    <a:gd name="T5" fmla="*/ 1289 h 1289"/>
                    <a:gd name="T6" fmla="*/ 225 w 4555"/>
                    <a:gd name="T7" fmla="*/ 1289 h 1289"/>
                    <a:gd name="T8" fmla="*/ 0 w 4555"/>
                    <a:gd name="T9" fmla="*/ 157 h 1289"/>
                    <a:gd name="connsiteX0" fmla="*/ 0 w 9699"/>
                    <a:gd name="connsiteY0" fmla="*/ 1847 h 10629"/>
                    <a:gd name="connsiteX1" fmla="*/ 9699 w 9699"/>
                    <a:gd name="connsiteY1" fmla="*/ 0 h 10629"/>
                    <a:gd name="connsiteX2" fmla="*/ 9611 w 9699"/>
                    <a:gd name="connsiteY2" fmla="*/ 10629 h 10629"/>
                    <a:gd name="connsiteX3" fmla="*/ 494 w 9699"/>
                    <a:gd name="connsiteY3" fmla="*/ 10629 h 10629"/>
                    <a:gd name="connsiteX4" fmla="*/ 0 w 9699"/>
                    <a:gd name="connsiteY4" fmla="*/ 1847 h 10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9" h="10629">
                      <a:moveTo>
                        <a:pt x="0" y="1847"/>
                      </a:moveTo>
                      <a:lnTo>
                        <a:pt x="9699" y="0"/>
                      </a:lnTo>
                      <a:cubicBezTo>
                        <a:pt x="9670" y="3543"/>
                        <a:pt x="9640" y="7086"/>
                        <a:pt x="9611" y="10629"/>
                      </a:cubicBezTo>
                      <a:lnTo>
                        <a:pt x="494" y="10629"/>
                      </a:lnTo>
                      <a:cubicBezTo>
                        <a:pt x="329" y="7702"/>
                        <a:pt x="165" y="4774"/>
                        <a:pt x="0" y="1847"/>
                      </a:cubicBezTo>
                      <a:close/>
                    </a:path>
                  </a:pathLst>
                </a:custGeom>
                <a:solidFill>
                  <a:srgbClr val="0067DF"/>
                </a:solidFill>
                <a:ln>
                  <a:noFill/>
                </a:ln>
              </p:spPr>
              <p:txBody>
                <a:bodyPr vert="horz" wrap="square" lIns="274320" tIns="0" rIns="91440" bIns="0" numCol="1" anchor="ctr"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80000"/>
                    </a:lnSpc>
                    <a:spcBef>
                      <a:spcPts val="0"/>
                    </a:spcBef>
                    <a:spcAft>
                      <a:spcPts val="0"/>
                    </a:spcAft>
                    <a:buClr>
                      <a:srgbClr val="000000"/>
                    </a:buClr>
                    <a:buSzTx/>
                    <a:buFont typeface="Arial"/>
                    <a:buNone/>
                    <a:tabLst/>
                    <a:defRPr/>
                  </a:pPr>
                  <a:endParaRPr kumimoji="0" lang="en-US" sz="2000" b="0" i="0" u="none" strike="noStrike" kern="0" cap="none" spc="0" normalizeH="0" baseline="0" noProof="0">
                    <a:ln>
                      <a:noFill/>
                    </a:ln>
                    <a:solidFill>
                      <a:srgbClr val="FFFFFF"/>
                    </a:solidFill>
                    <a:effectLst/>
                    <a:uLnTx/>
                    <a:uFillTx/>
                    <a:latin typeface="Arial" panose="020B0604020202020204" pitchFamily="34" charset="0"/>
                    <a:ea typeface="Bebas Neue" charset="0"/>
                    <a:cs typeface="Arial" panose="020B0604020202020204" pitchFamily="34" charset="0"/>
                    <a:sym typeface="Arial"/>
                  </a:endParaRPr>
                </a:p>
                <a:p>
                  <a:pPr marL="0" marR="0" lvl="0" indent="0" algn="l" defTabSz="914400" rtl="0" eaLnBrk="1" fontAlgn="auto" latinLnBrk="0" hangingPunct="1">
                    <a:lnSpc>
                      <a:spcPct val="80000"/>
                    </a:lnSpc>
                    <a:spcBef>
                      <a:spcPts val="0"/>
                    </a:spcBef>
                    <a:spcAft>
                      <a:spcPts val="0"/>
                    </a:spcAft>
                    <a:buClr>
                      <a:srgbClr val="000000"/>
                    </a:buClr>
                    <a:buSzTx/>
                    <a:buFont typeface="Arial"/>
                    <a:buNone/>
                    <a:tabLst/>
                    <a:defRPr/>
                  </a:pPr>
                  <a:r>
                    <a:rPr kumimoji="0" lang="en-US" sz="2800" b="1" i="0" u="none" strike="noStrike" kern="0" cap="none" spc="0" normalizeH="0" baseline="0" noProof="0">
                      <a:ln>
                        <a:noFill/>
                      </a:ln>
                      <a:solidFill>
                        <a:srgbClr val="FFFFFF"/>
                      </a:solidFill>
                      <a:effectLst/>
                      <a:uLnTx/>
                      <a:uFillTx/>
                      <a:latin typeface="Arial" panose="020B0604020202020204" pitchFamily="34" charset="0"/>
                      <a:ea typeface="Bebas Neue" charset="0"/>
                      <a:cs typeface="Arial" panose="020B0604020202020204" pitchFamily="34" charset="0"/>
                      <a:sym typeface="Arial"/>
                    </a:rPr>
                    <a:t>If activity</a:t>
                  </a:r>
                </a:p>
              </p:txBody>
            </p:sp>
          </p:grpSp>
          <p:sp>
            <p:nvSpPr>
              <p:cNvPr id="46" name="Rectangle 45">
                <a:extLst>
                  <a:ext uri="{FF2B5EF4-FFF2-40B4-BE49-F238E27FC236}">
                    <a16:creationId xmlns:a16="http://schemas.microsoft.com/office/drawing/2014/main" id="{14306F0B-1202-41B0-A134-8064564B8FCF}"/>
                  </a:ext>
                </a:extLst>
              </p:cNvPr>
              <p:cNvSpPr/>
              <p:nvPr/>
            </p:nvSpPr>
            <p:spPr>
              <a:xfrm>
                <a:off x="1716350" y="2714239"/>
                <a:ext cx="2233202" cy="2839618"/>
              </a:xfrm>
              <a:prstGeom prst="rect">
                <a:avLst/>
              </a:prstGeom>
              <a:solidFill>
                <a:srgbClr val="F1F6F8"/>
              </a:solidFill>
            </p:spPr>
            <p:txBody>
              <a:bodyPr wrap="square" lIns="182880" tIns="182880" rIns="182880" bIns="18288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lvl="0" indent="-285750" algn="l" defTabSz="914400" rtl="0" eaLnBrk="1" fontAlgn="auto" latinLnBrk="0" hangingPunct="1">
                  <a:lnSpc>
                    <a:spcPct val="120000"/>
                  </a:lnSpc>
                  <a:spcBef>
                    <a:spcPts val="0"/>
                  </a:spcBef>
                  <a:spcAft>
                    <a:spcPts val="800"/>
                  </a:spcAft>
                  <a:buClr>
                    <a:srgbClr val="0085CA"/>
                  </a:buClr>
                  <a:buSzTx/>
                  <a:buFont typeface="Wingdings" panose="05000000000000000000" pitchFamily="2" charset="2"/>
                  <a:buChar char="§"/>
                  <a:tabLst/>
                  <a:defRPr/>
                </a:pPr>
                <a:r>
                  <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Suitable for taking a decision</a:t>
                </a:r>
              </a:p>
              <a:p>
                <a:pPr marL="285750" marR="0" lvl="0" indent="-285750" algn="l" defTabSz="914400" rtl="0" eaLnBrk="1" fontAlgn="auto" latinLnBrk="0" hangingPunct="1">
                  <a:lnSpc>
                    <a:spcPct val="120000"/>
                  </a:lnSpc>
                  <a:spcBef>
                    <a:spcPts val="0"/>
                  </a:spcBef>
                  <a:spcAft>
                    <a:spcPts val="800"/>
                  </a:spcAft>
                  <a:buClr>
                    <a:srgbClr val="0085CA"/>
                  </a:buClr>
                  <a:buSzTx/>
                  <a:buFont typeface="Wingdings" panose="05000000000000000000" pitchFamily="2" charset="2"/>
                  <a:buChar char="§"/>
                  <a:tabLst/>
                  <a:defRPr/>
                </a:pPr>
                <a:r>
                  <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Checks for equality and logical expression</a:t>
                </a:r>
              </a:p>
              <a:p>
                <a:pPr marL="285750" marR="0" lvl="0" indent="-285750" algn="l" defTabSz="914400" rtl="0" eaLnBrk="1" fontAlgn="auto" latinLnBrk="0" hangingPunct="1">
                  <a:lnSpc>
                    <a:spcPct val="120000"/>
                  </a:lnSpc>
                  <a:spcBef>
                    <a:spcPts val="0"/>
                  </a:spcBef>
                  <a:spcAft>
                    <a:spcPts val="800"/>
                  </a:spcAft>
                  <a:buClr>
                    <a:srgbClr val="0085CA"/>
                  </a:buClr>
                  <a:buSzTx/>
                  <a:buFont typeface="Wingdings" panose="05000000000000000000" pitchFamily="2" charset="2"/>
                  <a:buChar char="§"/>
                  <a:tabLst/>
                  <a:defRPr/>
                </a:pPr>
                <a:r>
                  <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Expression decides whether the statements inside the ‘Then’ or ‘Else’ section is to be executed</a:t>
                </a:r>
              </a:p>
            </p:txBody>
          </p:sp>
        </p:grpSp>
        <p:grpSp>
          <p:nvGrpSpPr>
            <p:cNvPr id="33" name="Group 32">
              <a:extLst>
                <a:ext uri="{FF2B5EF4-FFF2-40B4-BE49-F238E27FC236}">
                  <a16:creationId xmlns:a16="http://schemas.microsoft.com/office/drawing/2014/main" id="{4661E52A-E637-4333-9BB1-F6C7807F0F55}"/>
                </a:ext>
              </a:extLst>
            </p:cNvPr>
            <p:cNvGrpSpPr/>
            <p:nvPr/>
          </p:nvGrpSpPr>
          <p:grpSpPr>
            <a:xfrm>
              <a:off x="7222548" y="1528753"/>
              <a:ext cx="2908074" cy="4241949"/>
              <a:chOff x="1591345" y="1708903"/>
              <a:chExt cx="2387036" cy="3844954"/>
            </a:xfrm>
          </p:grpSpPr>
          <p:grpSp>
            <p:nvGrpSpPr>
              <p:cNvPr id="34" name="Group 33">
                <a:extLst>
                  <a:ext uri="{FF2B5EF4-FFF2-40B4-BE49-F238E27FC236}">
                    <a16:creationId xmlns:a16="http://schemas.microsoft.com/office/drawing/2014/main" id="{4264799D-9AB0-4E58-9BB9-984F02318E54}"/>
                  </a:ext>
                </a:extLst>
              </p:cNvPr>
              <p:cNvGrpSpPr/>
              <p:nvPr/>
            </p:nvGrpSpPr>
            <p:grpSpPr>
              <a:xfrm>
                <a:off x="1591345" y="1708903"/>
                <a:ext cx="2387036" cy="1060479"/>
                <a:chOff x="1703556" y="646124"/>
                <a:chExt cx="7714746" cy="3427402"/>
              </a:xfrm>
            </p:grpSpPr>
            <p:sp>
              <p:nvSpPr>
                <p:cNvPr id="36" name="Freeform 6">
                  <a:extLst>
                    <a:ext uri="{FF2B5EF4-FFF2-40B4-BE49-F238E27FC236}">
                      <a16:creationId xmlns:a16="http://schemas.microsoft.com/office/drawing/2014/main" id="{4B3C55F3-71EC-458D-829C-D2735A43680B}"/>
                    </a:ext>
                  </a:extLst>
                </p:cNvPr>
                <p:cNvSpPr>
                  <a:spLocks/>
                </p:cNvSpPr>
                <p:nvPr/>
              </p:nvSpPr>
              <p:spPr bwMode="auto">
                <a:xfrm>
                  <a:off x="2411413" y="3252788"/>
                  <a:ext cx="588962" cy="820738"/>
                </a:xfrm>
                <a:custGeom>
                  <a:avLst/>
                  <a:gdLst>
                    <a:gd name="T0" fmla="*/ 0 w 371"/>
                    <a:gd name="T1" fmla="*/ 420 h 517"/>
                    <a:gd name="T2" fmla="*/ 371 w 371"/>
                    <a:gd name="T3" fmla="*/ 517 h 517"/>
                    <a:gd name="T4" fmla="*/ 371 w 371"/>
                    <a:gd name="T5" fmla="*/ 0 h 517"/>
                    <a:gd name="T6" fmla="*/ 0 w 371"/>
                    <a:gd name="T7" fmla="*/ 420 h 517"/>
                  </a:gdLst>
                  <a:ahLst/>
                  <a:cxnLst>
                    <a:cxn ang="0">
                      <a:pos x="T0" y="T1"/>
                    </a:cxn>
                    <a:cxn ang="0">
                      <a:pos x="T2" y="T3"/>
                    </a:cxn>
                    <a:cxn ang="0">
                      <a:pos x="T4" y="T5"/>
                    </a:cxn>
                    <a:cxn ang="0">
                      <a:pos x="T6" y="T7"/>
                    </a:cxn>
                  </a:cxnLst>
                  <a:rect l="0" t="0" r="r" b="b"/>
                  <a:pathLst>
                    <a:path w="371" h="517">
                      <a:moveTo>
                        <a:pt x="0" y="420"/>
                      </a:moveTo>
                      <a:lnTo>
                        <a:pt x="371" y="517"/>
                      </a:lnTo>
                      <a:lnTo>
                        <a:pt x="371" y="0"/>
                      </a:lnTo>
                      <a:lnTo>
                        <a:pt x="0" y="420"/>
                      </a:lnTo>
                      <a:close/>
                    </a:path>
                  </a:pathLst>
                </a:custGeom>
                <a:solidFill>
                  <a:srgbClr val="0067DF">
                    <a:lumMod val="50000"/>
                  </a:srgbClr>
                </a:solidFill>
                <a:ln>
                  <a:noFill/>
                </a:ln>
              </p:spPr>
              <p:txBody>
                <a:bodyPr vert="horz" wrap="square" lIns="91440" tIns="45720" rIns="91440" bIns="45720" numCol="1" anchor="t"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p:txBody>
            </p:sp>
            <p:sp>
              <p:nvSpPr>
                <p:cNvPr id="44" name="Freeform 7">
                  <a:extLst>
                    <a:ext uri="{FF2B5EF4-FFF2-40B4-BE49-F238E27FC236}">
                      <a16:creationId xmlns:a16="http://schemas.microsoft.com/office/drawing/2014/main" id="{15962C2B-09F9-4382-9789-0C734D662093}"/>
                    </a:ext>
                  </a:extLst>
                </p:cNvPr>
                <p:cNvSpPr>
                  <a:spLocks/>
                </p:cNvSpPr>
                <p:nvPr/>
              </p:nvSpPr>
              <p:spPr bwMode="auto">
                <a:xfrm>
                  <a:off x="1703556" y="646124"/>
                  <a:ext cx="7714746" cy="3273411"/>
                </a:xfrm>
                <a:custGeom>
                  <a:avLst/>
                  <a:gdLst>
                    <a:gd name="T0" fmla="*/ 0 w 4555"/>
                    <a:gd name="T1" fmla="*/ 157 h 1289"/>
                    <a:gd name="T2" fmla="*/ 4555 w 4555"/>
                    <a:gd name="T3" fmla="*/ 0 h 1289"/>
                    <a:gd name="T4" fmla="*/ 4378 w 4555"/>
                    <a:gd name="T5" fmla="*/ 1289 h 1289"/>
                    <a:gd name="T6" fmla="*/ 225 w 4555"/>
                    <a:gd name="T7" fmla="*/ 1289 h 1289"/>
                    <a:gd name="T8" fmla="*/ 0 w 4555"/>
                    <a:gd name="T9" fmla="*/ 157 h 1289"/>
                    <a:gd name="connsiteX0" fmla="*/ 0 w 9699"/>
                    <a:gd name="connsiteY0" fmla="*/ 1847 h 10629"/>
                    <a:gd name="connsiteX1" fmla="*/ 9699 w 9699"/>
                    <a:gd name="connsiteY1" fmla="*/ 0 h 10629"/>
                    <a:gd name="connsiteX2" fmla="*/ 9611 w 9699"/>
                    <a:gd name="connsiteY2" fmla="*/ 10629 h 10629"/>
                    <a:gd name="connsiteX3" fmla="*/ 494 w 9699"/>
                    <a:gd name="connsiteY3" fmla="*/ 10629 h 10629"/>
                    <a:gd name="connsiteX4" fmla="*/ 0 w 9699"/>
                    <a:gd name="connsiteY4" fmla="*/ 1847 h 10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9" h="10629">
                      <a:moveTo>
                        <a:pt x="0" y="1847"/>
                      </a:moveTo>
                      <a:lnTo>
                        <a:pt x="9699" y="0"/>
                      </a:lnTo>
                      <a:cubicBezTo>
                        <a:pt x="9670" y="3543"/>
                        <a:pt x="9640" y="7086"/>
                        <a:pt x="9611" y="10629"/>
                      </a:cubicBezTo>
                      <a:lnTo>
                        <a:pt x="494" y="10629"/>
                      </a:lnTo>
                      <a:cubicBezTo>
                        <a:pt x="329" y="7702"/>
                        <a:pt x="165" y="4774"/>
                        <a:pt x="0" y="1847"/>
                      </a:cubicBezTo>
                      <a:close/>
                    </a:path>
                  </a:pathLst>
                </a:custGeom>
                <a:solidFill>
                  <a:srgbClr val="FA4616"/>
                </a:solidFill>
                <a:ln>
                  <a:noFill/>
                </a:ln>
              </p:spPr>
              <p:txBody>
                <a:bodyPr vert="horz" wrap="square" lIns="274320" tIns="0" rIns="91440" bIns="0" numCol="1" anchor="ctr" anchorCtr="0" compatLnSpc="1">
                  <a:prstTxWarp prst="textNoShape">
                    <a:avLst/>
                  </a:prstTxWarp>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80000"/>
                    </a:lnSpc>
                    <a:spcBef>
                      <a:spcPts val="0"/>
                    </a:spcBef>
                    <a:spcAft>
                      <a:spcPts val="0"/>
                    </a:spcAft>
                    <a:buClr>
                      <a:srgbClr val="000000"/>
                    </a:buClr>
                    <a:buSzTx/>
                    <a:buFont typeface="Arial"/>
                    <a:buNone/>
                    <a:tabLst/>
                    <a:defRPr/>
                  </a:pPr>
                  <a:endParaRPr kumimoji="0" lang="en-US" sz="2000" b="0" i="0" u="none" strike="noStrike" kern="0" cap="none" spc="0" normalizeH="0" baseline="0" noProof="0">
                    <a:ln>
                      <a:noFill/>
                    </a:ln>
                    <a:solidFill>
                      <a:srgbClr val="FFFFFF"/>
                    </a:solidFill>
                    <a:effectLst/>
                    <a:uLnTx/>
                    <a:uFillTx/>
                    <a:latin typeface="Arial" panose="020B0604020202020204" pitchFamily="34" charset="0"/>
                    <a:ea typeface="Bebas Neue" charset="0"/>
                    <a:cs typeface="Arial" panose="020B0604020202020204" pitchFamily="34" charset="0"/>
                    <a:sym typeface="Arial"/>
                  </a:endParaRPr>
                </a:p>
                <a:p>
                  <a:pPr marL="0" marR="0" lvl="0" indent="0" algn="l" defTabSz="914400" rtl="0" eaLnBrk="1" fontAlgn="auto" latinLnBrk="0" hangingPunct="1">
                    <a:lnSpc>
                      <a:spcPct val="80000"/>
                    </a:lnSpc>
                    <a:spcBef>
                      <a:spcPts val="0"/>
                    </a:spcBef>
                    <a:spcAft>
                      <a:spcPts val="0"/>
                    </a:spcAft>
                    <a:buClr>
                      <a:srgbClr val="000000"/>
                    </a:buClr>
                    <a:buSzTx/>
                    <a:buFont typeface="Arial"/>
                    <a:buNone/>
                    <a:tabLst/>
                    <a:defRPr/>
                  </a:pPr>
                  <a:r>
                    <a:rPr kumimoji="0" lang="en-US" sz="2800" b="1" i="0" u="none" strike="noStrike" kern="0" cap="none" spc="0" normalizeH="0" baseline="0" noProof="0">
                      <a:ln>
                        <a:noFill/>
                      </a:ln>
                      <a:solidFill>
                        <a:srgbClr val="FFFFFF"/>
                      </a:solidFill>
                      <a:effectLst/>
                      <a:uLnTx/>
                      <a:uFillTx/>
                      <a:latin typeface="Arial" panose="020B0604020202020204" pitchFamily="34" charset="0"/>
                      <a:ea typeface="Bebas Neue" charset="0"/>
                      <a:cs typeface="Arial" panose="020B0604020202020204" pitchFamily="34" charset="0"/>
                      <a:sym typeface="Arial"/>
                    </a:rPr>
                    <a:t>Switch activity</a:t>
                  </a:r>
                </a:p>
              </p:txBody>
            </p:sp>
          </p:grpSp>
          <p:sp>
            <p:nvSpPr>
              <p:cNvPr id="35" name="Rectangle 34">
                <a:extLst>
                  <a:ext uri="{FF2B5EF4-FFF2-40B4-BE49-F238E27FC236}">
                    <a16:creationId xmlns:a16="http://schemas.microsoft.com/office/drawing/2014/main" id="{F671981D-06EC-4246-B426-B4578E24C9C0}"/>
                  </a:ext>
                </a:extLst>
              </p:cNvPr>
              <p:cNvSpPr/>
              <p:nvPr/>
            </p:nvSpPr>
            <p:spPr>
              <a:xfrm>
                <a:off x="1716350" y="2714239"/>
                <a:ext cx="2233202" cy="2839618"/>
              </a:xfrm>
              <a:prstGeom prst="rect">
                <a:avLst/>
              </a:prstGeom>
              <a:solidFill>
                <a:srgbClr val="F1F6F8"/>
              </a:solidFill>
            </p:spPr>
            <p:txBody>
              <a:bodyPr wrap="square" lIns="182880" tIns="182880" rIns="182880" bIns="18288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marR="0" lvl="0" indent="-285750" algn="l" defTabSz="914400" rtl="0" eaLnBrk="1" fontAlgn="auto" latinLnBrk="0" hangingPunct="1">
                  <a:lnSpc>
                    <a:spcPct val="120000"/>
                  </a:lnSpc>
                  <a:spcBef>
                    <a:spcPts val="0"/>
                  </a:spcBef>
                  <a:spcAft>
                    <a:spcPts val="800"/>
                  </a:spcAft>
                  <a:buClr>
                    <a:srgbClr val="FA4616"/>
                  </a:buClr>
                  <a:buSzTx/>
                  <a:buFont typeface="Wingdings" panose="05000000000000000000" pitchFamily="2" charset="2"/>
                  <a:buChar char="§"/>
                  <a:tabLst/>
                  <a:defRPr/>
                </a:pPr>
                <a:r>
                  <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Suitable to test the value of a given variable against a list of case value</a:t>
                </a:r>
                <a:endParaRPr kumimoji="0" lang="en-US" sz="12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a:p>
                <a:pPr marL="285750" marR="0" lvl="0" indent="-285750" algn="l" defTabSz="914400" rtl="0" eaLnBrk="1" fontAlgn="auto" latinLnBrk="0" hangingPunct="1">
                  <a:lnSpc>
                    <a:spcPct val="120000"/>
                  </a:lnSpc>
                  <a:spcBef>
                    <a:spcPts val="0"/>
                  </a:spcBef>
                  <a:spcAft>
                    <a:spcPts val="800"/>
                  </a:spcAft>
                  <a:buClr>
                    <a:srgbClr val="FA4616"/>
                  </a:buClr>
                  <a:buSzTx/>
                  <a:buFont typeface="Wingdings" panose="05000000000000000000" pitchFamily="2" charset="2"/>
                  <a:buChar char="§"/>
                  <a:tabLst/>
                  <a:defRPr/>
                </a:pPr>
                <a:r>
                  <a:rPr lang="en-US" sz="1800" kern="0">
                    <a:latin typeface="Arial" panose="020B0604020202020204" pitchFamily="34" charset="0"/>
                    <a:cs typeface="Arial" panose="020B0604020202020204" pitchFamily="34" charset="0"/>
                  </a:rPr>
                  <a:t>Checks only for equality</a:t>
                </a: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endParaRPr>
              </a:p>
              <a:p>
                <a:pPr marL="285750" marR="0" lvl="0" indent="-285750" algn="l" defTabSz="914400" rtl="0" eaLnBrk="1" fontAlgn="auto" latinLnBrk="0" hangingPunct="1">
                  <a:lnSpc>
                    <a:spcPct val="120000"/>
                  </a:lnSpc>
                  <a:spcBef>
                    <a:spcPts val="0"/>
                  </a:spcBef>
                  <a:spcAft>
                    <a:spcPts val="800"/>
                  </a:spcAft>
                  <a:buClr>
                    <a:srgbClr val="FA4616"/>
                  </a:buClr>
                  <a:buSzTx/>
                  <a:buFont typeface="Wingdings" panose="05000000000000000000" pitchFamily="2" charset="2"/>
                  <a:buChar char="§"/>
                  <a:tabLst/>
                  <a:defRPr/>
                </a:pPr>
                <a:r>
                  <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a:rPr>
                  <a:t>Expression decides which case to execute</a:t>
                </a:r>
              </a:p>
            </p:txBody>
          </p:sp>
        </p:grpSp>
      </p:grpSp>
    </p:spTree>
    <p:custDataLst>
      <p:tags r:id="rId1"/>
    </p:custDataLst>
    <p:extLst>
      <p:ext uri="{BB962C8B-B14F-4D97-AF65-F5344CB8AC3E}">
        <p14:creationId xmlns:p14="http://schemas.microsoft.com/office/powerpoint/2010/main" val="198491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1416D81-7FF6-4B72-93E6-139E49160A2E}"/>
              </a:ext>
            </a:extLst>
          </p:cNvPr>
          <p:cNvSpPr txBox="1">
            <a:spLocks/>
          </p:cNvSpPr>
          <p:nvPr/>
        </p:nvSpPr>
        <p:spPr>
          <a:xfrm>
            <a:off x="383071" y="1084673"/>
            <a:ext cx="6782087" cy="56090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5000" b="1" i="0" kern="1200" spc="-100">
                <a:solidFill>
                  <a:schemeClr val="tx2"/>
                </a:solidFill>
                <a:latin typeface="Arial"/>
                <a:ea typeface="+mj-ea"/>
                <a:cs typeface="Arial"/>
              </a:defRPr>
            </a:lvl1pPr>
          </a:lstStyle>
          <a:p>
            <a:pPr lvl="0"/>
            <a:r>
              <a:rPr lang="en-US" sz="4000">
                <a:solidFill>
                  <a:prstClr val="black"/>
                </a:solidFill>
                <a:latin typeface="Helvetica LT Std" panose="020B05040202020A0204" pitchFamily="34" charset="0"/>
                <a:cs typeface="Arial" panose="020B0604020202020204" pitchFamily="34" charset="0"/>
              </a:rPr>
              <a:t>Loops</a:t>
            </a:r>
            <a:endParaRPr kumimoji="0" lang="en-US" sz="4000" b="1" i="0" u="none" strike="noStrike" kern="1200" cap="none" spc="-100" normalizeH="0" baseline="0" noProof="0">
              <a:ln>
                <a:noFill/>
              </a:ln>
              <a:solidFill>
                <a:prstClr val="black"/>
              </a:solidFill>
              <a:effectLst/>
              <a:uLnTx/>
              <a:uFillTx/>
              <a:latin typeface="Helvetica LT Std" panose="020B05040202020A0204" pitchFamily="34" charset="0"/>
              <a:ea typeface="+mj-ea"/>
              <a:cs typeface="Arial" panose="020B0604020202020204" pitchFamily="34" charset="0"/>
            </a:endParaRPr>
          </a:p>
        </p:txBody>
      </p:sp>
      <p:sp>
        <p:nvSpPr>
          <p:cNvPr id="9" name="Subtitle 2">
            <a:extLst>
              <a:ext uri="{FF2B5EF4-FFF2-40B4-BE49-F238E27FC236}">
                <a16:creationId xmlns:a16="http://schemas.microsoft.com/office/drawing/2014/main" id="{4577B193-B5BB-4191-B0F1-A8068115EE51}"/>
              </a:ext>
            </a:extLst>
          </p:cNvPr>
          <p:cNvSpPr txBox="1">
            <a:spLocks/>
          </p:cNvSpPr>
          <p:nvPr/>
        </p:nvSpPr>
        <p:spPr>
          <a:xfrm>
            <a:off x="511629" y="1793435"/>
            <a:ext cx="5164850" cy="1945808"/>
          </a:xfrm>
          <a:prstGeom prst="rect">
            <a:avLst/>
          </a:prstGeom>
        </p:spPr>
        <p:txBody>
          <a:bodyPr vert="horz" lIns="0" tIns="0" rIns="0" bIns="0" rtlCol="0" anchor="t" anchorCtr="0">
            <a:normAutofit/>
          </a:bodyPr>
          <a:lstStyle>
            <a:lvl1pPr marL="0" indent="0" algn="l" defTabSz="914400" rtl="0" eaLnBrk="1" latinLnBrk="0" hangingPunct="1">
              <a:lnSpc>
                <a:spcPct val="85000"/>
              </a:lnSpc>
              <a:spcBef>
                <a:spcPts val="800"/>
              </a:spcBef>
              <a:buFont typeface="Arial" panose="020B0604020202020204" pitchFamily="34" charset="0"/>
              <a:buNone/>
              <a:defRPr sz="2800" b="1" i="0" kern="1200" spc="-50">
                <a:solidFill>
                  <a:schemeClr val="tx2"/>
                </a:solidFill>
                <a:latin typeface="Arial"/>
                <a:ea typeface="+mn-ea"/>
                <a:cs typeface="Arial"/>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Introduction to Loops</a:t>
            </a:r>
          </a:p>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Types of Loops</a:t>
            </a:r>
          </a:p>
          <a:p>
            <a:pPr marL="800100" lvl="1" indent="-342900" algn="l">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Do While</a:t>
            </a:r>
          </a:p>
          <a:p>
            <a:pPr marL="800100" lvl="1" indent="-342900" algn="l">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While</a:t>
            </a:r>
          </a:p>
          <a:p>
            <a:pPr marL="800100" lvl="1" indent="-342900" algn="l">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For Each</a:t>
            </a:r>
          </a:p>
        </p:txBody>
      </p:sp>
      <p:grpSp>
        <p:nvGrpSpPr>
          <p:cNvPr id="11" name="Group 10">
            <a:extLst>
              <a:ext uri="{FF2B5EF4-FFF2-40B4-BE49-F238E27FC236}">
                <a16:creationId xmlns:a16="http://schemas.microsoft.com/office/drawing/2014/main" id="{E0DC2CA7-5166-4B27-8D28-F3B506C19542}"/>
              </a:ext>
            </a:extLst>
          </p:cNvPr>
          <p:cNvGrpSpPr/>
          <p:nvPr/>
        </p:nvGrpSpPr>
        <p:grpSpPr>
          <a:xfrm rot="5400000">
            <a:off x="7597532" y="1984315"/>
            <a:ext cx="2032867" cy="6342904"/>
            <a:chOff x="9906425" y="258374"/>
            <a:chExt cx="2032867" cy="6341252"/>
          </a:xfrm>
        </p:grpSpPr>
        <p:grpSp>
          <p:nvGrpSpPr>
            <p:cNvPr id="12" name="Group 11">
              <a:extLst>
                <a:ext uri="{FF2B5EF4-FFF2-40B4-BE49-F238E27FC236}">
                  <a16:creationId xmlns:a16="http://schemas.microsoft.com/office/drawing/2014/main" id="{0F4EEEF7-111A-410E-A8C3-7AAC203A7135}"/>
                </a:ext>
              </a:extLst>
            </p:cNvPr>
            <p:cNvGrpSpPr/>
            <p:nvPr userDrawn="1"/>
          </p:nvGrpSpPr>
          <p:grpSpPr>
            <a:xfrm>
              <a:off x="9906425" y="258374"/>
              <a:ext cx="1451546" cy="6341252"/>
              <a:chOff x="10020609" y="242905"/>
              <a:chExt cx="1346145" cy="5880798"/>
            </a:xfrm>
          </p:grpSpPr>
          <p:sp>
            <p:nvSpPr>
              <p:cNvPr id="14" name="Freeform: Shape 13">
                <a:extLst>
                  <a:ext uri="{FF2B5EF4-FFF2-40B4-BE49-F238E27FC236}">
                    <a16:creationId xmlns:a16="http://schemas.microsoft.com/office/drawing/2014/main" id="{A0080152-E38D-48FD-A28A-6AFBF95919E6}"/>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9DBAEC-8C05-4B40-888B-F61E897B7B2F}"/>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Freeform: Shape 12">
              <a:extLst>
                <a:ext uri="{FF2B5EF4-FFF2-40B4-BE49-F238E27FC236}">
                  <a16:creationId xmlns:a16="http://schemas.microsoft.com/office/drawing/2014/main" id="{0E74442D-955A-45C9-814F-E245307D3B30}"/>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6" name="Picture 15">
            <a:extLst>
              <a:ext uri="{FF2B5EF4-FFF2-40B4-BE49-F238E27FC236}">
                <a16:creationId xmlns:a16="http://schemas.microsoft.com/office/drawing/2014/main" id="{C8F3FBB0-2714-4AFB-BAE8-1CE9782A4DEA}"/>
              </a:ext>
            </a:extLst>
          </p:cNvPr>
          <p:cNvPicPr>
            <a:picLocks noChangeAspect="1"/>
          </p:cNvPicPr>
          <p:nvPr/>
        </p:nvPicPr>
        <p:blipFill>
          <a:blip r:embed="rId4"/>
          <a:srcRect/>
          <a:stretch/>
        </p:blipFill>
        <p:spPr>
          <a:xfrm>
            <a:off x="431990" y="6081016"/>
            <a:ext cx="2445467" cy="560909"/>
          </a:xfrm>
          <a:prstGeom prst="rect">
            <a:avLst/>
          </a:prstGeom>
        </p:spPr>
      </p:pic>
      <p:sp>
        <p:nvSpPr>
          <p:cNvPr id="17" name="Freeform: Shape 83">
            <a:extLst>
              <a:ext uri="{FF2B5EF4-FFF2-40B4-BE49-F238E27FC236}">
                <a16:creationId xmlns:a16="http://schemas.microsoft.com/office/drawing/2014/main" id="{4F7CB4C1-B355-4DBB-83F2-5AEBCDAA5143}"/>
              </a:ext>
            </a:extLst>
          </p:cNvPr>
          <p:cNvSpPr txBox="1">
            <a:spLocks/>
          </p:cNvSpPr>
          <p:nvPr/>
        </p:nvSpPr>
        <p:spPr>
          <a:xfrm>
            <a:off x="7751263" y="4156011"/>
            <a:ext cx="575054" cy="1714179"/>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8" name="Text Placeholder 49">
            <a:extLst>
              <a:ext uri="{FF2B5EF4-FFF2-40B4-BE49-F238E27FC236}">
                <a16:creationId xmlns:a16="http://schemas.microsoft.com/office/drawing/2014/main" id="{F864A46C-9073-47BC-8CE9-FDA03B79DC8D}"/>
              </a:ext>
            </a:extLst>
          </p:cNvPr>
          <p:cNvSpPr txBox="1">
            <a:spLocks/>
          </p:cNvSpPr>
          <p:nvPr/>
        </p:nvSpPr>
        <p:spPr>
          <a:xfrm rot="5400000">
            <a:off x="6618450" y="5596035"/>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9" name="Freeform: Shape 83">
            <a:extLst>
              <a:ext uri="{FF2B5EF4-FFF2-40B4-BE49-F238E27FC236}">
                <a16:creationId xmlns:a16="http://schemas.microsoft.com/office/drawing/2014/main" id="{3C773EF3-A594-4167-BA4B-839D22FB86FB}"/>
              </a:ext>
            </a:extLst>
          </p:cNvPr>
          <p:cNvSpPr txBox="1">
            <a:spLocks/>
          </p:cNvSpPr>
          <p:nvPr/>
        </p:nvSpPr>
        <p:spPr>
          <a:xfrm rot="5400000">
            <a:off x="11339899" y="4289398"/>
            <a:ext cx="574904" cy="30025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0" name="Text Placeholder 49">
            <a:extLst>
              <a:ext uri="{FF2B5EF4-FFF2-40B4-BE49-F238E27FC236}">
                <a16:creationId xmlns:a16="http://schemas.microsoft.com/office/drawing/2014/main" id="{1D4A7FA2-16B0-4112-AA56-EDD00B5B54E1}"/>
              </a:ext>
            </a:extLst>
          </p:cNvPr>
          <p:cNvSpPr txBox="1">
            <a:spLocks/>
          </p:cNvSpPr>
          <p:nvPr/>
        </p:nvSpPr>
        <p:spPr>
          <a:xfrm rot="5400000">
            <a:off x="9200169" y="4167879"/>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1" name="Text Placeholder 83">
            <a:extLst>
              <a:ext uri="{FF2B5EF4-FFF2-40B4-BE49-F238E27FC236}">
                <a16:creationId xmlns:a16="http://schemas.microsoft.com/office/drawing/2014/main" id="{78E8FEA6-82C9-4A6D-B318-1BBCA844E917}"/>
              </a:ext>
            </a:extLst>
          </p:cNvPr>
          <p:cNvSpPr txBox="1">
            <a:spLocks/>
          </p:cNvSpPr>
          <p:nvPr/>
        </p:nvSpPr>
        <p:spPr>
          <a:xfrm flipV="1">
            <a:off x="9213798" y="5037808"/>
            <a:ext cx="2254419" cy="1126916"/>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Tree>
    <p:custDataLst>
      <p:tags r:id="rId1"/>
    </p:custDataLst>
    <p:extLst>
      <p:ext uri="{BB962C8B-B14F-4D97-AF65-F5344CB8AC3E}">
        <p14:creationId xmlns:p14="http://schemas.microsoft.com/office/powerpoint/2010/main" val="37410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8C6F4"/>
        </a:solidFill>
        <a:effectLst/>
      </p:bgPr>
    </p:bg>
    <p:spTree>
      <p:nvGrpSpPr>
        <p:cNvPr id="1" name=""/>
        <p:cNvGrpSpPr/>
        <p:nvPr/>
      </p:nvGrpSpPr>
      <p:grpSpPr>
        <a:xfrm>
          <a:off x="0" y="0"/>
          <a:ext cx="0" cy="0"/>
          <a:chOff x="0" y="0"/>
          <a:chExt cx="0" cy="0"/>
        </a:xfrm>
      </p:grpSpPr>
      <p:sp>
        <p:nvSpPr>
          <p:cNvPr id="4" name="Text Placeholder 49">
            <a:extLst>
              <a:ext uri="{FF2B5EF4-FFF2-40B4-BE49-F238E27FC236}">
                <a16:creationId xmlns:a16="http://schemas.microsoft.com/office/drawing/2014/main" id="{A195A748-FCDE-425B-B18F-BB2605898257}"/>
              </a:ext>
            </a:extLst>
          </p:cNvPr>
          <p:cNvSpPr txBox="1">
            <a:spLocks/>
          </p:cNvSpPr>
          <p:nvPr/>
        </p:nvSpPr>
        <p:spPr>
          <a:xfrm>
            <a:off x="4665496" y="3298367"/>
            <a:ext cx="2120607" cy="2120038"/>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0067DE"/>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5" name="TextBox 4">
            <a:extLst>
              <a:ext uri="{FF2B5EF4-FFF2-40B4-BE49-F238E27FC236}">
                <a16:creationId xmlns:a16="http://schemas.microsoft.com/office/drawing/2014/main" id="{CD58AF75-E870-46C9-9FC1-912549064049}"/>
              </a:ext>
            </a:extLst>
          </p:cNvPr>
          <p:cNvSpPr txBox="1">
            <a:spLocks/>
          </p:cNvSpPr>
          <p:nvPr/>
        </p:nvSpPr>
        <p:spPr>
          <a:xfrm rot="18900000" flipV="1">
            <a:off x="7845618" y="3618083"/>
            <a:ext cx="5394181" cy="2691775"/>
          </a:xfrm>
          <a:custGeom>
            <a:avLst/>
            <a:gdLst>
              <a:gd name="connsiteX0" fmla="*/ 6166943 w 6166943"/>
              <a:gd name="connsiteY0" fmla="*/ 1970146 h 3078196"/>
              <a:gd name="connsiteX1" fmla="*/ 4655668 w 6166943"/>
              <a:gd name="connsiteY1" fmla="*/ 458871 h 3078196"/>
              <a:gd name="connsiteX2" fmla="*/ 4492661 w 6166943"/>
              <a:gd name="connsiteY2" fmla="*/ 580765 h 3078196"/>
              <a:gd name="connsiteX3" fmla="*/ 3297075 w 6166943"/>
              <a:gd name="connsiteY3" fmla="*/ 945968 h 3078196"/>
              <a:gd name="connsiteX4" fmla="*/ 1523897 w 6166943"/>
              <a:gd name="connsiteY4" fmla="*/ 3175 h 3078196"/>
              <a:gd name="connsiteX5" fmla="*/ 1521968 w 6166943"/>
              <a:gd name="connsiteY5" fmla="*/ 0 h 3078196"/>
              <a:gd name="connsiteX6" fmla="*/ 0 w 6166943"/>
              <a:gd name="connsiteY6" fmla="*/ 1521969 h 3078196"/>
              <a:gd name="connsiteX7" fmla="*/ 1668 w 6166943"/>
              <a:gd name="connsiteY7" fmla="*/ 1524092 h 3078196"/>
              <a:gd name="connsiteX8" fmla="*/ 3297075 w 6166943"/>
              <a:gd name="connsiteY8" fmla="*/ 3078196 h 3078196"/>
              <a:gd name="connsiteX9" fmla="*/ 6013576 w 6166943"/>
              <a:gd name="connsiteY9" fmla="*/ 2102997 h 30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66943" h="3078196">
                <a:moveTo>
                  <a:pt x="6166943" y="1970146"/>
                </a:moveTo>
                <a:lnTo>
                  <a:pt x="4655668" y="458871"/>
                </a:lnTo>
                <a:lnTo>
                  <a:pt x="4492661" y="580765"/>
                </a:lnTo>
                <a:cubicBezTo>
                  <a:pt x="4151374" y="811334"/>
                  <a:pt x="3739947" y="945968"/>
                  <a:pt x="3297075" y="945968"/>
                </a:cubicBezTo>
                <a:cubicBezTo>
                  <a:pt x="2558955" y="945968"/>
                  <a:pt x="1908180" y="571989"/>
                  <a:pt x="1523897" y="3175"/>
                </a:cubicBezTo>
                <a:lnTo>
                  <a:pt x="1521968" y="0"/>
                </a:lnTo>
                <a:lnTo>
                  <a:pt x="0" y="1521969"/>
                </a:lnTo>
                <a:lnTo>
                  <a:pt x="1668" y="1524092"/>
                </a:lnTo>
                <a:cubicBezTo>
                  <a:pt x="784959" y="2473222"/>
                  <a:pt x="1970367" y="3078196"/>
                  <a:pt x="3297075" y="3078196"/>
                </a:cubicBezTo>
                <a:cubicBezTo>
                  <a:pt x="4328957" y="3078196"/>
                  <a:pt x="5275363" y="2712224"/>
                  <a:pt x="6013576" y="2102997"/>
                </a:cubicBezTo>
                <a:close/>
              </a:path>
            </a:pathLst>
          </a:custGeom>
          <a:solidFill>
            <a:srgbClr val="0067DE"/>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6" name="Freeform: Shape 83">
            <a:extLst>
              <a:ext uri="{FF2B5EF4-FFF2-40B4-BE49-F238E27FC236}">
                <a16:creationId xmlns:a16="http://schemas.microsoft.com/office/drawing/2014/main" id="{8D6934D4-FDF2-4415-ADF9-2255FFD3EB5A}"/>
              </a:ext>
            </a:extLst>
          </p:cNvPr>
          <p:cNvSpPr txBox="1">
            <a:spLocks/>
          </p:cNvSpPr>
          <p:nvPr/>
        </p:nvSpPr>
        <p:spPr>
          <a:xfrm>
            <a:off x="6923314" y="0"/>
            <a:ext cx="1845033" cy="1876619"/>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rgbClr val="0067DE"/>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pic>
        <p:nvPicPr>
          <p:cNvPr id="7" name="Picture 6">
            <a:extLst>
              <a:ext uri="{FF2B5EF4-FFF2-40B4-BE49-F238E27FC236}">
                <a16:creationId xmlns:a16="http://schemas.microsoft.com/office/drawing/2014/main" id="{22932D5C-61C7-4014-ACD7-78753BD2554B}"/>
              </a:ext>
            </a:extLst>
          </p:cNvPr>
          <p:cNvPicPr>
            <a:picLocks noChangeAspect="1"/>
          </p:cNvPicPr>
          <p:nvPr/>
        </p:nvPicPr>
        <p:blipFill>
          <a:blip r:embed="rId4"/>
          <a:srcRect/>
          <a:stretch/>
        </p:blipFill>
        <p:spPr>
          <a:xfrm>
            <a:off x="431990" y="6081016"/>
            <a:ext cx="2445467" cy="560909"/>
          </a:xfrm>
          <a:prstGeom prst="rect">
            <a:avLst/>
          </a:prstGeom>
        </p:spPr>
      </p:pic>
      <p:sp>
        <p:nvSpPr>
          <p:cNvPr id="13" name="Title 1">
            <a:extLst>
              <a:ext uri="{FF2B5EF4-FFF2-40B4-BE49-F238E27FC236}">
                <a16:creationId xmlns:a16="http://schemas.microsoft.com/office/drawing/2014/main" id="{AD5A03EA-F798-47CD-AFD2-214CDB7FD065}"/>
              </a:ext>
            </a:extLst>
          </p:cNvPr>
          <p:cNvSpPr>
            <a:spLocks noGrp="1"/>
          </p:cNvSpPr>
          <p:nvPr>
            <p:ph type="ctrTitle"/>
          </p:nvPr>
        </p:nvSpPr>
        <p:spPr>
          <a:xfrm>
            <a:off x="383072" y="2170116"/>
            <a:ext cx="6005696" cy="1371600"/>
          </a:xfrm>
        </p:spPr>
        <p:txBody>
          <a:bodyPr lIns="0" tIns="0" rIns="0" bIns="0" anchor="t" anchorCtr="0">
            <a:noAutofit/>
          </a:bodyPr>
          <a:lstStyle>
            <a:lvl1pPr algn="l">
              <a:lnSpc>
                <a:spcPct val="80000"/>
              </a:lnSpc>
              <a:defRPr sz="5000" b="1" i="0" spc="-100">
                <a:solidFill>
                  <a:schemeClr val="tx2"/>
                </a:solidFill>
                <a:latin typeface="Arial"/>
                <a:cs typeface="Arial"/>
              </a:defRPr>
            </a:lvl1pPr>
          </a:lstStyle>
          <a:p>
            <a:r>
              <a:rPr lang="en-US">
                <a:solidFill>
                  <a:schemeClr val="bg1"/>
                </a:solidFill>
                <a:latin typeface="Helvetica LT Std" panose="020B05040202020A0204" pitchFamily="34" charset="0"/>
                <a:cs typeface="Arial" panose="020B0604020202020204" pitchFamily="34" charset="0"/>
              </a:rPr>
              <a:t>Control Flow</a:t>
            </a:r>
          </a:p>
        </p:txBody>
      </p:sp>
      <p:sp>
        <p:nvSpPr>
          <p:cNvPr id="14" name="Subtitle 2">
            <a:extLst>
              <a:ext uri="{FF2B5EF4-FFF2-40B4-BE49-F238E27FC236}">
                <a16:creationId xmlns:a16="http://schemas.microsoft.com/office/drawing/2014/main" id="{443AE612-BF12-4C45-B317-E23CC591E6B6}"/>
              </a:ext>
            </a:extLst>
          </p:cNvPr>
          <p:cNvSpPr>
            <a:spLocks noGrp="1"/>
          </p:cNvSpPr>
          <p:nvPr>
            <p:ph type="subTitle" idx="1"/>
          </p:nvPr>
        </p:nvSpPr>
        <p:spPr>
          <a:xfrm>
            <a:off x="383072" y="1596282"/>
            <a:ext cx="5293408" cy="457200"/>
          </a:xfrm>
        </p:spPr>
        <p:txBody>
          <a:bodyPr lIns="0" tIns="0" rIns="0" bIns="0" anchor="ctr" anchorCtr="0">
            <a:normAutofit/>
          </a:bodyPr>
          <a:lstStyle>
            <a:lvl1pPr marL="0" indent="0" algn="l">
              <a:lnSpc>
                <a:spcPct val="85000"/>
              </a:lnSpc>
              <a:spcBef>
                <a:spcPts val="800"/>
              </a:spcBef>
              <a:buNone/>
              <a:defRPr sz="2800" b="1" i="0" spc="-5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z="3200" b="0">
                <a:solidFill>
                  <a:schemeClr val="bg1"/>
                </a:solidFill>
                <a:latin typeface="Helvetica LT Std" panose="020B05040202020A0204" pitchFamily="34" charset="0"/>
                <a:cs typeface="Arial" panose="020B0604020202020204" pitchFamily="34" charset="0"/>
              </a:rPr>
              <a:t>Lesson 5</a:t>
            </a:r>
          </a:p>
        </p:txBody>
      </p:sp>
    </p:spTree>
    <p:custDataLst>
      <p:tags r:id="rId1"/>
    </p:custDataLst>
    <p:extLst>
      <p:ext uri="{BB962C8B-B14F-4D97-AF65-F5344CB8AC3E}">
        <p14:creationId xmlns:p14="http://schemas.microsoft.com/office/powerpoint/2010/main" val="4077038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Introduction to Loops</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Loops repeat a sequence of instructions until a specific condition is met or till the condition is valid.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9" name="Group 48">
            <a:extLst>
              <a:ext uri="{FF2B5EF4-FFF2-40B4-BE49-F238E27FC236}">
                <a16:creationId xmlns:a16="http://schemas.microsoft.com/office/drawing/2014/main" id="{F695B6CA-0351-44A5-9CB9-F2FEDE94E002}"/>
              </a:ext>
            </a:extLst>
          </p:cNvPr>
          <p:cNvGrpSpPr/>
          <p:nvPr/>
        </p:nvGrpSpPr>
        <p:grpSpPr>
          <a:xfrm>
            <a:off x="2831055" y="1866904"/>
            <a:ext cx="6704082" cy="4677052"/>
            <a:chOff x="5292380" y="1385738"/>
            <a:chExt cx="6243128" cy="4355470"/>
          </a:xfrm>
        </p:grpSpPr>
        <p:grpSp>
          <p:nvGrpSpPr>
            <p:cNvPr id="50" name="Group 49">
              <a:extLst>
                <a:ext uri="{FF2B5EF4-FFF2-40B4-BE49-F238E27FC236}">
                  <a16:creationId xmlns:a16="http://schemas.microsoft.com/office/drawing/2014/main" id="{4B4992BB-DC73-4B41-A3CC-06CA960D200E}"/>
                </a:ext>
              </a:extLst>
            </p:cNvPr>
            <p:cNvGrpSpPr/>
            <p:nvPr/>
          </p:nvGrpSpPr>
          <p:grpSpPr>
            <a:xfrm>
              <a:off x="5292380" y="1385738"/>
              <a:ext cx="6243128" cy="4355470"/>
              <a:chOff x="5292380" y="1385738"/>
              <a:chExt cx="6243128" cy="4355470"/>
            </a:xfrm>
          </p:grpSpPr>
          <p:grpSp>
            <p:nvGrpSpPr>
              <p:cNvPr id="52" name="Group 51">
                <a:extLst>
                  <a:ext uri="{FF2B5EF4-FFF2-40B4-BE49-F238E27FC236}">
                    <a16:creationId xmlns:a16="http://schemas.microsoft.com/office/drawing/2014/main" id="{E044BFB8-4CBC-4328-B5D5-740EB68E7407}"/>
                  </a:ext>
                </a:extLst>
              </p:cNvPr>
              <p:cNvGrpSpPr/>
              <p:nvPr/>
            </p:nvGrpSpPr>
            <p:grpSpPr>
              <a:xfrm>
                <a:off x="5292380" y="2514355"/>
                <a:ext cx="6243128" cy="3226853"/>
                <a:chOff x="2318907" y="2068347"/>
                <a:chExt cx="7554187" cy="3904520"/>
              </a:xfrm>
            </p:grpSpPr>
            <p:cxnSp>
              <p:nvCxnSpPr>
                <p:cNvPr id="56" name="Straight Connector 55">
                  <a:extLst>
                    <a:ext uri="{FF2B5EF4-FFF2-40B4-BE49-F238E27FC236}">
                      <a16:creationId xmlns:a16="http://schemas.microsoft.com/office/drawing/2014/main" id="{670158B3-9D0E-4776-811C-03E2205A3F72}"/>
                    </a:ext>
                  </a:extLst>
                </p:cNvPr>
                <p:cNvCxnSpPr>
                  <a:cxnSpLocks/>
                </p:cNvCxnSpPr>
                <p:nvPr/>
              </p:nvCxnSpPr>
              <p:spPr>
                <a:xfrm flipH="1">
                  <a:off x="2318907" y="4752115"/>
                  <a:ext cx="2604765" cy="30877"/>
                </a:xfrm>
                <a:prstGeom prst="line">
                  <a:avLst/>
                </a:prstGeom>
                <a:noFill/>
                <a:ln w="57150" cap="flat" cmpd="sng" algn="ctr">
                  <a:solidFill>
                    <a:srgbClr val="0067DF"/>
                  </a:solidFill>
                  <a:prstDash val="solid"/>
                </a:ln>
                <a:effectLst/>
              </p:spPr>
            </p:cxnSp>
            <p:cxnSp>
              <p:nvCxnSpPr>
                <p:cNvPr id="57" name="Connector: Elbow 56">
                  <a:extLst>
                    <a:ext uri="{FF2B5EF4-FFF2-40B4-BE49-F238E27FC236}">
                      <a16:creationId xmlns:a16="http://schemas.microsoft.com/office/drawing/2014/main" id="{0444AEC8-960F-4DE6-9CEB-0CC4AFBF7C31}"/>
                    </a:ext>
                  </a:extLst>
                </p:cNvPr>
                <p:cNvCxnSpPr>
                  <a:cxnSpLocks/>
                </p:cNvCxnSpPr>
                <p:nvPr/>
              </p:nvCxnSpPr>
              <p:spPr>
                <a:xfrm rot="5400000" flipH="1" flipV="1">
                  <a:off x="2304312" y="2526167"/>
                  <a:ext cx="2271422" cy="2242230"/>
                </a:xfrm>
                <a:prstGeom prst="bentConnector3">
                  <a:avLst>
                    <a:gd name="adj1" fmla="val 101055"/>
                  </a:avLst>
                </a:prstGeom>
                <a:noFill/>
                <a:ln w="57150" cap="flat" cmpd="sng" algn="ctr">
                  <a:solidFill>
                    <a:srgbClr val="0067DF"/>
                  </a:solidFill>
                  <a:prstDash val="solid"/>
                  <a:tailEnd type="triangle"/>
                </a:ln>
                <a:effectLst/>
              </p:spPr>
            </p:cxnSp>
            <p:sp>
              <p:nvSpPr>
                <p:cNvPr id="58" name="Rectangle 57">
                  <a:extLst>
                    <a:ext uri="{FF2B5EF4-FFF2-40B4-BE49-F238E27FC236}">
                      <a16:creationId xmlns:a16="http://schemas.microsoft.com/office/drawing/2014/main" id="{DB88D4DA-9C2F-4A6B-A59B-7D4A659475EB}"/>
                    </a:ext>
                  </a:extLst>
                </p:cNvPr>
                <p:cNvSpPr/>
                <p:nvPr/>
              </p:nvSpPr>
              <p:spPr>
                <a:xfrm>
                  <a:off x="4559244" y="2068347"/>
                  <a:ext cx="2726098" cy="1035729"/>
                </a:xfrm>
                <a:prstGeom prst="rect">
                  <a:avLst/>
                </a:prstGeom>
                <a:solidFill>
                  <a:srgbClr val="FFFFFF"/>
                </a:solidFill>
                <a:ln w="28575" cap="flat" cmpd="sng" algn="ctr">
                  <a:solidFill>
                    <a:srgbClr val="FA46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cxnSp>
              <p:nvCxnSpPr>
                <p:cNvPr id="59" name="Straight Arrow Connector 58">
                  <a:extLst>
                    <a:ext uri="{FF2B5EF4-FFF2-40B4-BE49-F238E27FC236}">
                      <a16:creationId xmlns:a16="http://schemas.microsoft.com/office/drawing/2014/main" id="{05C54818-73DB-4C77-8A16-9720307807D4}"/>
                    </a:ext>
                  </a:extLst>
                </p:cNvPr>
                <p:cNvCxnSpPr>
                  <a:cxnSpLocks/>
                  <a:stCxn id="58" idx="2"/>
                  <a:endCxn id="60" idx="0"/>
                </p:cNvCxnSpPr>
                <p:nvPr/>
              </p:nvCxnSpPr>
              <p:spPr>
                <a:xfrm>
                  <a:off x="5922294" y="3104076"/>
                  <a:ext cx="4501" cy="649848"/>
                </a:xfrm>
                <a:prstGeom prst="straightConnector1">
                  <a:avLst/>
                </a:prstGeom>
                <a:noFill/>
                <a:ln w="57150" cap="flat" cmpd="sng" algn="ctr">
                  <a:solidFill>
                    <a:srgbClr val="0067DF"/>
                  </a:solidFill>
                  <a:prstDash val="solid"/>
                  <a:tailEnd type="triangle"/>
                </a:ln>
                <a:effectLst/>
              </p:spPr>
            </p:cxnSp>
            <p:sp>
              <p:nvSpPr>
                <p:cNvPr id="60" name="Diamond 59">
                  <a:extLst>
                    <a:ext uri="{FF2B5EF4-FFF2-40B4-BE49-F238E27FC236}">
                      <a16:creationId xmlns:a16="http://schemas.microsoft.com/office/drawing/2014/main" id="{EE6A5949-A422-4610-8371-6DD3416E4094}"/>
                    </a:ext>
                  </a:extLst>
                </p:cNvPr>
                <p:cNvSpPr/>
                <p:nvPr/>
              </p:nvSpPr>
              <p:spPr>
                <a:xfrm>
                  <a:off x="4897395" y="3753924"/>
                  <a:ext cx="2058801" cy="2045512"/>
                </a:xfrm>
                <a:prstGeom prst="diamond">
                  <a:avLst/>
                </a:prstGeom>
                <a:solidFill>
                  <a:srgbClr val="FFFFFF"/>
                </a:solidFill>
                <a:ln w="28575" cap="flat" cmpd="sng" algn="ctr">
                  <a:solidFill>
                    <a:srgbClr val="FA4616"/>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cxnSp>
              <p:nvCxnSpPr>
                <p:cNvPr id="61" name="Straight Arrow Connector 60">
                  <a:extLst>
                    <a:ext uri="{FF2B5EF4-FFF2-40B4-BE49-F238E27FC236}">
                      <a16:creationId xmlns:a16="http://schemas.microsoft.com/office/drawing/2014/main" id="{135DC159-E949-4375-877F-0307ACC43009}"/>
                    </a:ext>
                  </a:extLst>
                </p:cNvPr>
                <p:cNvCxnSpPr>
                  <a:cxnSpLocks/>
                </p:cNvCxnSpPr>
                <p:nvPr/>
              </p:nvCxnSpPr>
              <p:spPr>
                <a:xfrm flipV="1">
                  <a:off x="6956196" y="4782993"/>
                  <a:ext cx="1504992" cy="1"/>
                </a:xfrm>
                <a:prstGeom prst="straightConnector1">
                  <a:avLst/>
                </a:prstGeom>
                <a:noFill/>
                <a:ln w="57150" cap="flat" cmpd="sng" algn="ctr">
                  <a:solidFill>
                    <a:srgbClr val="0067DF"/>
                  </a:solidFill>
                  <a:prstDash val="solid"/>
                  <a:tailEnd type="triangle"/>
                </a:ln>
                <a:effectLst/>
              </p:spPr>
            </p:cxnSp>
            <p:sp>
              <p:nvSpPr>
                <p:cNvPr id="62" name="Rectangle 61">
                  <a:extLst>
                    <a:ext uri="{FF2B5EF4-FFF2-40B4-BE49-F238E27FC236}">
                      <a16:creationId xmlns:a16="http://schemas.microsoft.com/office/drawing/2014/main" id="{5D6BC35A-403B-4D6D-880A-1508DDF105F1}"/>
                    </a:ext>
                  </a:extLst>
                </p:cNvPr>
                <p:cNvSpPr/>
                <p:nvPr/>
              </p:nvSpPr>
              <p:spPr>
                <a:xfrm>
                  <a:off x="8461188" y="4430765"/>
                  <a:ext cx="1411906" cy="704454"/>
                </a:xfrm>
                <a:prstGeom prst="rect">
                  <a:avLst/>
                </a:prstGeom>
                <a:solidFill>
                  <a:srgbClr val="FFFFFF"/>
                </a:solidFill>
                <a:ln w="28575" cap="flat" cmpd="sng" algn="ctr">
                  <a:solidFill>
                    <a:srgbClr val="FA46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3C5AC43D-1F05-4024-A9A1-91AAC524C9F7}"/>
                    </a:ext>
                  </a:extLst>
                </p:cNvPr>
                <p:cNvSpPr txBox="1"/>
                <p:nvPr/>
              </p:nvSpPr>
              <p:spPr>
                <a:xfrm>
                  <a:off x="5455709" y="4185288"/>
                  <a:ext cx="1278223" cy="178757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Count again?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8595B"/>
                    </a:solidFill>
                    <a:effectLst/>
                    <a:uLnTx/>
                    <a:uFillTx/>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19B348C-DF01-4CE5-9E99-7DB4FCF6A95E}"/>
                    </a:ext>
                  </a:extLst>
                </p:cNvPr>
                <p:cNvSpPr txBox="1"/>
                <p:nvPr/>
              </p:nvSpPr>
              <p:spPr>
                <a:xfrm>
                  <a:off x="5132187" y="2113825"/>
                  <a:ext cx="1655180" cy="100551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Count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1 to 10</a:t>
                  </a:r>
                </a:p>
              </p:txBody>
            </p:sp>
            <p:sp>
              <p:nvSpPr>
                <p:cNvPr id="65" name="TextBox 64">
                  <a:extLst>
                    <a:ext uri="{FF2B5EF4-FFF2-40B4-BE49-F238E27FC236}">
                      <a16:creationId xmlns:a16="http://schemas.microsoft.com/office/drawing/2014/main" id="{4729634C-17C5-42BD-B6DA-90A7D91C17FD}"/>
                    </a:ext>
                  </a:extLst>
                </p:cNvPr>
                <p:cNvSpPr txBox="1"/>
                <p:nvPr/>
              </p:nvSpPr>
              <p:spPr>
                <a:xfrm>
                  <a:off x="8716872" y="4505352"/>
                  <a:ext cx="931270" cy="100551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Stop</a:t>
                  </a:r>
                </a:p>
              </p:txBody>
            </p:sp>
            <p:pic>
              <p:nvPicPr>
                <p:cNvPr id="66" name="Graphic 65" descr="Line arrow Rotate right">
                  <a:extLst>
                    <a:ext uri="{FF2B5EF4-FFF2-40B4-BE49-F238E27FC236}">
                      <a16:creationId xmlns:a16="http://schemas.microsoft.com/office/drawing/2014/main" id="{4A556C09-4804-4938-959B-BA8DF34C83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63927" y="2867277"/>
                  <a:ext cx="1529132" cy="1529132"/>
                </a:xfrm>
                <a:prstGeom prst="rect">
                  <a:avLst/>
                </a:prstGeom>
              </p:spPr>
            </p:pic>
            <p:sp>
              <p:nvSpPr>
                <p:cNvPr id="67" name="TextBox 66">
                  <a:extLst>
                    <a:ext uri="{FF2B5EF4-FFF2-40B4-BE49-F238E27FC236}">
                      <a16:creationId xmlns:a16="http://schemas.microsoft.com/office/drawing/2014/main" id="{AAC5D0A9-15DB-458C-8EAD-ABFAFBCFF839}"/>
                    </a:ext>
                  </a:extLst>
                </p:cNvPr>
                <p:cNvSpPr txBox="1"/>
                <p:nvPr/>
              </p:nvSpPr>
              <p:spPr>
                <a:xfrm>
                  <a:off x="3053044" y="4277622"/>
                  <a:ext cx="968265" cy="5586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Yes </a:t>
                  </a:r>
                </a:p>
              </p:txBody>
            </p:sp>
            <p:sp>
              <p:nvSpPr>
                <p:cNvPr id="68" name="TextBox 67">
                  <a:extLst>
                    <a:ext uri="{FF2B5EF4-FFF2-40B4-BE49-F238E27FC236}">
                      <a16:creationId xmlns:a16="http://schemas.microsoft.com/office/drawing/2014/main" id="{84BADAF6-43FB-4D3E-9F6F-CFE74639A5A0}"/>
                    </a:ext>
                  </a:extLst>
                </p:cNvPr>
                <p:cNvSpPr txBox="1"/>
                <p:nvPr/>
              </p:nvSpPr>
              <p:spPr>
                <a:xfrm>
                  <a:off x="7319918" y="4303784"/>
                  <a:ext cx="803397" cy="55861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No </a:t>
                  </a:r>
                </a:p>
              </p:txBody>
            </p:sp>
          </p:grpSp>
          <p:grpSp>
            <p:nvGrpSpPr>
              <p:cNvPr id="53" name="Group 52">
                <a:extLst>
                  <a:ext uri="{FF2B5EF4-FFF2-40B4-BE49-F238E27FC236}">
                    <a16:creationId xmlns:a16="http://schemas.microsoft.com/office/drawing/2014/main" id="{E7064CB7-6BE7-4EA9-8C23-7F528557FA44}"/>
                  </a:ext>
                </a:extLst>
              </p:cNvPr>
              <p:cNvGrpSpPr/>
              <p:nvPr/>
            </p:nvGrpSpPr>
            <p:grpSpPr>
              <a:xfrm>
                <a:off x="7685001" y="1385738"/>
                <a:ext cx="1168815" cy="582189"/>
                <a:chOff x="10519093" y="4619153"/>
                <a:chExt cx="1168815" cy="582189"/>
              </a:xfrm>
            </p:grpSpPr>
            <p:sp>
              <p:nvSpPr>
                <p:cNvPr id="54" name="Rectangle 53">
                  <a:extLst>
                    <a:ext uri="{FF2B5EF4-FFF2-40B4-BE49-F238E27FC236}">
                      <a16:creationId xmlns:a16="http://schemas.microsoft.com/office/drawing/2014/main" id="{F1137906-1861-46EB-B277-A31D72C34E15}"/>
                    </a:ext>
                  </a:extLst>
                </p:cNvPr>
                <p:cNvSpPr/>
                <p:nvPr/>
              </p:nvSpPr>
              <p:spPr>
                <a:xfrm>
                  <a:off x="10521044" y="4619153"/>
                  <a:ext cx="1166864" cy="582189"/>
                </a:xfrm>
                <a:prstGeom prst="rect">
                  <a:avLst/>
                </a:prstGeom>
                <a:solidFill>
                  <a:srgbClr val="FFFFFF"/>
                </a:solidFill>
                <a:ln w="28575" cap="flat" cmpd="sng" algn="ctr">
                  <a:solidFill>
                    <a:srgbClr val="FA46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41CB1B05-B401-42F8-8D12-5F8EADCE122A}"/>
                    </a:ext>
                  </a:extLst>
                </p:cNvPr>
                <p:cNvSpPr txBox="1"/>
                <p:nvPr/>
              </p:nvSpPr>
              <p:spPr>
                <a:xfrm>
                  <a:off x="10519093" y="4680794"/>
                  <a:ext cx="1166864"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Start</a:t>
                  </a:r>
                </a:p>
              </p:txBody>
            </p:sp>
          </p:grpSp>
        </p:grpSp>
        <p:cxnSp>
          <p:nvCxnSpPr>
            <p:cNvPr id="51" name="Straight Arrow Connector 50">
              <a:extLst>
                <a:ext uri="{FF2B5EF4-FFF2-40B4-BE49-F238E27FC236}">
                  <a16:creationId xmlns:a16="http://schemas.microsoft.com/office/drawing/2014/main" id="{C1BAA8E3-1F1F-4520-8593-308CDB3BA2E1}"/>
                </a:ext>
              </a:extLst>
            </p:cNvPr>
            <p:cNvCxnSpPr>
              <a:cxnSpLocks/>
            </p:cNvCxnSpPr>
            <p:nvPr/>
          </p:nvCxnSpPr>
          <p:spPr>
            <a:xfrm>
              <a:off x="8262141" y="1963480"/>
              <a:ext cx="3720" cy="537061"/>
            </a:xfrm>
            <a:prstGeom prst="straightConnector1">
              <a:avLst/>
            </a:prstGeom>
            <a:noFill/>
            <a:ln w="57150" cap="flat" cmpd="sng" algn="ctr">
              <a:solidFill>
                <a:srgbClr val="0067DF"/>
              </a:solidFill>
              <a:prstDash val="solid"/>
              <a:tailEnd type="triangle"/>
            </a:ln>
            <a:effectLst/>
          </p:spPr>
        </p:cxnSp>
      </p:grpSp>
    </p:spTree>
    <p:custDataLst>
      <p:tags r:id="rId1"/>
    </p:custDataLst>
    <p:extLst>
      <p:ext uri="{BB962C8B-B14F-4D97-AF65-F5344CB8AC3E}">
        <p14:creationId xmlns:p14="http://schemas.microsoft.com/office/powerpoint/2010/main" val="266445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Types of Loops</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There are three types of loops available in UiPath.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48887712-0785-4F25-B47C-CD7B9656BD8D}"/>
              </a:ext>
            </a:extLst>
          </p:cNvPr>
          <p:cNvGrpSpPr/>
          <p:nvPr/>
        </p:nvGrpSpPr>
        <p:grpSpPr>
          <a:xfrm>
            <a:off x="1948947" y="2611869"/>
            <a:ext cx="8334910" cy="2862929"/>
            <a:chOff x="2558269" y="2029008"/>
            <a:chExt cx="6262140" cy="2150958"/>
          </a:xfrm>
        </p:grpSpPr>
        <p:grpSp>
          <p:nvGrpSpPr>
            <p:cNvPr id="21" name="Group 20">
              <a:extLst>
                <a:ext uri="{FF2B5EF4-FFF2-40B4-BE49-F238E27FC236}">
                  <a16:creationId xmlns:a16="http://schemas.microsoft.com/office/drawing/2014/main" id="{EB20A237-EDFB-4D87-BAD6-DD5778647263}"/>
                </a:ext>
              </a:extLst>
            </p:cNvPr>
            <p:cNvGrpSpPr/>
            <p:nvPr/>
          </p:nvGrpSpPr>
          <p:grpSpPr>
            <a:xfrm>
              <a:off x="2872054" y="2029008"/>
              <a:ext cx="1365076" cy="1656390"/>
              <a:chOff x="1393538" y="2029008"/>
              <a:chExt cx="1365076" cy="1656390"/>
            </a:xfrm>
          </p:grpSpPr>
          <p:sp>
            <p:nvSpPr>
              <p:cNvPr id="51" name="타원 16">
                <a:extLst>
                  <a:ext uri="{FF2B5EF4-FFF2-40B4-BE49-F238E27FC236}">
                    <a16:creationId xmlns:a16="http://schemas.microsoft.com/office/drawing/2014/main" id="{C828F5FF-068D-4348-845F-1B74626D4A13}"/>
                  </a:ext>
                </a:extLst>
              </p:cNvPr>
              <p:cNvSpPr/>
              <p:nvPr/>
            </p:nvSpPr>
            <p:spPr bwMode="auto">
              <a:xfrm>
                <a:off x="1511507" y="2156607"/>
                <a:ext cx="1129138" cy="1129138"/>
              </a:xfrm>
              <a:prstGeom prst="ellipse">
                <a:avLst/>
              </a:prstGeom>
              <a:solidFill>
                <a:srgbClr val="FFFFFF"/>
              </a:solidFill>
              <a:ln w="3175" cap="flat" cmpd="sng" algn="ctr">
                <a:noFill/>
                <a:prstDash val="solid"/>
                <a:miter lim="800000"/>
              </a:ln>
              <a:effectLst/>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4000" b="0" i="0" u="none" strike="noStrike" kern="0" cap="none" spc="0" normalizeH="0" baseline="0" noProof="0">
                    <a:ln>
                      <a:noFill/>
                    </a:ln>
                    <a:solidFill>
                      <a:srgbClr val="000000"/>
                    </a:solidFill>
                    <a:effectLst/>
                    <a:uLnTx/>
                    <a:uFillTx/>
                    <a:latin typeface="Arial" panose="020B0604020202020204" pitchFamily="34" charset="0"/>
                    <a:ea typeface="linea-basic-10" charset="0"/>
                    <a:cs typeface="Arial" panose="020B0604020202020204" pitchFamily="34" charset="0"/>
                  </a:rPr>
                  <a:t>D</a:t>
                </a:r>
                <a:endParaRPr kumimoji="0" lang="ko-KR" altLang="en-US" sz="4000" b="0" i="0" u="none" strike="noStrike" kern="0" cap="none" spc="0" normalizeH="0" baseline="0" noProof="0">
                  <a:ln>
                    <a:noFill/>
                  </a:ln>
                  <a:solidFill>
                    <a:srgbClr val="000000"/>
                  </a:solidFill>
                  <a:effectLst/>
                  <a:uLnTx/>
                  <a:uFillTx/>
                  <a:latin typeface="Arial" panose="020B0604020202020204" pitchFamily="34" charset="0"/>
                  <a:ea typeface="linea-basic-10" charset="0"/>
                  <a:cs typeface="Arial" panose="020B0604020202020204" pitchFamily="34" charset="0"/>
                </a:endParaRPr>
              </a:p>
            </p:txBody>
          </p:sp>
          <p:sp>
            <p:nvSpPr>
              <p:cNvPr id="52" name="Freeform 51">
                <a:extLst>
                  <a:ext uri="{FF2B5EF4-FFF2-40B4-BE49-F238E27FC236}">
                    <a16:creationId xmlns:a16="http://schemas.microsoft.com/office/drawing/2014/main" id="{FD16ACE9-009D-4263-860C-5E5EEF746E43}"/>
                  </a:ext>
                </a:extLst>
              </p:cNvPr>
              <p:cNvSpPr>
                <a:spLocks/>
              </p:cNvSpPr>
              <p:nvPr/>
            </p:nvSpPr>
            <p:spPr bwMode="auto">
              <a:xfrm>
                <a:off x="1590416" y="3425147"/>
                <a:ext cx="968576" cy="260251"/>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 name="connsiteX0" fmla="*/ 821761 w 898766"/>
                  <a:gd name="connsiteY0" fmla="*/ 456334 h 1091661"/>
                  <a:gd name="connsiteX1" fmla="*/ 78421 w 898766"/>
                  <a:gd name="connsiteY1" fmla="*/ 456334 h 1091661"/>
                  <a:gd name="connsiteX2" fmla="*/ 450091 w 898766"/>
                  <a:gd name="connsiteY2" fmla="*/ 828004 h 1091661"/>
                  <a:gd name="connsiteX3" fmla="*/ 821761 w 898766"/>
                  <a:gd name="connsiteY3" fmla="*/ 456334 h 1091661"/>
                  <a:gd name="connsiteX4" fmla="*/ 447730 w 898766"/>
                  <a:gd name="connsiteY4" fmla="*/ 0 h 1091661"/>
                  <a:gd name="connsiteX5" fmla="*/ 863423 w 898766"/>
                  <a:gd name="connsiteY5" fmla="*/ 280035 h 1091661"/>
                  <a:gd name="connsiteX6" fmla="*/ 768947 w 898766"/>
                  <a:gd name="connsiteY6" fmla="*/ 773656 h 1091661"/>
                  <a:gd name="connsiteX7" fmla="*/ 447730 w 898766"/>
                  <a:gd name="connsiteY7" fmla="*/ 1091661 h 1091661"/>
                  <a:gd name="connsiteX8" fmla="*/ 131236 w 898766"/>
                  <a:gd name="connsiteY8" fmla="*/ 773656 h 1091661"/>
                  <a:gd name="connsiteX9" fmla="*/ 32036 w 898766"/>
                  <a:gd name="connsiteY9" fmla="*/ 280035 h 1091661"/>
                  <a:gd name="connsiteX10" fmla="*/ 447730 w 898766"/>
                  <a:gd name="connsiteY10" fmla="*/ 0 h 1091661"/>
                  <a:gd name="connsiteX0" fmla="*/ 821761 w 898766"/>
                  <a:gd name="connsiteY0" fmla="*/ 238002 h 873329"/>
                  <a:gd name="connsiteX1" fmla="*/ 78421 w 898766"/>
                  <a:gd name="connsiteY1" fmla="*/ 238002 h 873329"/>
                  <a:gd name="connsiteX2" fmla="*/ 450091 w 898766"/>
                  <a:gd name="connsiteY2" fmla="*/ 609672 h 873329"/>
                  <a:gd name="connsiteX3" fmla="*/ 821761 w 898766"/>
                  <a:gd name="connsiteY3" fmla="*/ 238002 h 873329"/>
                  <a:gd name="connsiteX4" fmla="*/ 32036 w 898766"/>
                  <a:gd name="connsiteY4" fmla="*/ 61703 h 873329"/>
                  <a:gd name="connsiteX5" fmla="*/ 863423 w 898766"/>
                  <a:gd name="connsiteY5" fmla="*/ 61703 h 873329"/>
                  <a:gd name="connsiteX6" fmla="*/ 768947 w 898766"/>
                  <a:gd name="connsiteY6" fmla="*/ 555324 h 873329"/>
                  <a:gd name="connsiteX7" fmla="*/ 447730 w 898766"/>
                  <a:gd name="connsiteY7" fmla="*/ 873329 h 873329"/>
                  <a:gd name="connsiteX8" fmla="*/ 131236 w 898766"/>
                  <a:gd name="connsiteY8" fmla="*/ 555324 h 873329"/>
                  <a:gd name="connsiteX9" fmla="*/ 32036 w 898766"/>
                  <a:gd name="connsiteY9" fmla="*/ 61703 h 873329"/>
                  <a:gd name="connsiteX0" fmla="*/ 821761 w 832092"/>
                  <a:gd name="connsiteY0" fmla="*/ 176299 h 811626"/>
                  <a:gd name="connsiteX1" fmla="*/ 78421 w 832092"/>
                  <a:gd name="connsiteY1" fmla="*/ 176299 h 811626"/>
                  <a:gd name="connsiteX2" fmla="*/ 450091 w 832092"/>
                  <a:gd name="connsiteY2" fmla="*/ 547969 h 811626"/>
                  <a:gd name="connsiteX3" fmla="*/ 821761 w 832092"/>
                  <a:gd name="connsiteY3" fmla="*/ 176299 h 811626"/>
                  <a:gd name="connsiteX4" fmla="*/ 32036 w 832092"/>
                  <a:gd name="connsiteY4" fmla="*/ 0 h 811626"/>
                  <a:gd name="connsiteX5" fmla="*/ 768947 w 832092"/>
                  <a:gd name="connsiteY5" fmla="*/ 493621 h 811626"/>
                  <a:gd name="connsiteX6" fmla="*/ 447730 w 832092"/>
                  <a:gd name="connsiteY6" fmla="*/ 811626 h 811626"/>
                  <a:gd name="connsiteX7" fmla="*/ 131236 w 832092"/>
                  <a:gd name="connsiteY7" fmla="*/ 493621 h 811626"/>
                  <a:gd name="connsiteX8" fmla="*/ 32036 w 832092"/>
                  <a:gd name="connsiteY8" fmla="*/ 0 h 811626"/>
                  <a:gd name="connsiteX0" fmla="*/ 753672 w 764003"/>
                  <a:gd name="connsiteY0" fmla="*/ 46459 h 681786"/>
                  <a:gd name="connsiteX1" fmla="*/ 10332 w 764003"/>
                  <a:gd name="connsiteY1" fmla="*/ 46459 h 681786"/>
                  <a:gd name="connsiteX2" fmla="*/ 382002 w 764003"/>
                  <a:gd name="connsiteY2" fmla="*/ 418129 h 681786"/>
                  <a:gd name="connsiteX3" fmla="*/ 753672 w 764003"/>
                  <a:gd name="connsiteY3" fmla="*/ 46459 h 681786"/>
                  <a:gd name="connsiteX4" fmla="*/ 63147 w 764003"/>
                  <a:gd name="connsiteY4" fmla="*/ 363781 h 681786"/>
                  <a:gd name="connsiteX5" fmla="*/ 700858 w 764003"/>
                  <a:gd name="connsiteY5" fmla="*/ 363781 h 681786"/>
                  <a:gd name="connsiteX6" fmla="*/ 379641 w 764003"/>
                  <a:gd name="connsiteY6" fmla="*/ 681786 h 681786"/>
                  <a:gd name="connsiteX7" fmla="*/ 63147 w 764003"/>
                  <a:gd name="connsiteY7" fmla="*/ 363781 h 681786"/>
                  <a:gd name="connsiteX0" fmla="*/ 690525 w 700856"/>
                  <a:gd name="connsiteY0" fmla="*/ 0 h 635327"/>
                  <a:gd name="connsiteX1" fmla="*/ 318855 w 700856"/>
                  <a:gd name="connsiteY1" fmla="*/ 371670 h 635327"/>
                  <a:gd name="connsiteX2" fmla="*/ 690525 w 700856"/>
                  <a:gd name="connsiteY2" fmla="*/ 0 h 635327"/>
                  <a:gd name="connsiteX3" fmla="*/ 0 w 700856"/>
                  <a:gd name="connsiteY3" fmla="*/ 317322 h 635327"/>
                  <a:gd name="connsiteX4" fmla="*/ 637711 w 700856"/>
                  <a:gd name="connsiteY4" fmla="*/ 317322 h 635327"/>
                  <a:gd name="connsiteX5" fmla="*/ 316494 w 700856"/>
                  <a:gd name="connsiteY5" fmla="*/ 635327 h 635327"/>
                  <a:gd name="connsiteX6" fmla="*/ 0 w 700856"/>
                  <a:gd name="connsiteY6" fmla="*/ 317322 h 635327"/>
                  <a:gd name="connsiteX0" fmla="*/ 0 w 637711"/>
                  <a:gd name="connsiteY0" fmla="*/ 39751 h 357756"/>
                  <a:gd name="connsiteX1" fmla="*/ 637711 w 637711"/>
                  <a:gd name="connsiteY1" fmla="*/ 39751 h 357756"/>
                  <a:gd name="connsiteX2" fmla="*/ 316494 w 637711"/>
                  <a:gd name="connsiteY2" fmla="*/ 357756 h 357756"/>
                  <a:gd name="connsiteX3" fmla="*/ 0 w 637711"/>
                  <a:gd name="connsiteY3" fmla="*/ 39751 h 357756"/>
                  <a:gd name="connsiteX0" fmla="*/ 0 w 637711"/>
                  <a:gd name="connsiteY0" fmla="*/ 0 h 318005"/>
                  <a:gd name="connsiteX1" fmla="*/ 637711 w 637711"/>
                  <a:gd name="connsiteY1" fmla="*/ 0 h 318005"/>
                  <a:gd name="connsiteX2" fmla="*/ 316494 w 637711"/>
                  <a:gd name="connsiteY2" fmla="*/ 318005 h 318005"/>
                  <a:gd name="connsiteX3" fmla="*/ 0 w 637711"/>
                  <a:gd name="connsiteY3" fmla="*/ 0 h 318005"/>
                </a:gdLst>
                <a:ahLst/>
                <a:cxnLst>
                  <a:cxn ang="0">
                    <a:pos x="connsiteX0" y="connsiteY0"/>
                  </a:cxn>
                  <a:cxn ang="0">
                    <a:pos x="connsiteX1" y="connsiteY1"/>
                  </a:cxn>
                  <a:cxn ang="0">
                    <a:pos x="connsiteX2" y="connsiteY2"/>
                  </a:cxn>
                  <a:cxn ang="0">
                    <a:pos x="connsiteX3" y="connsiteY3"/>
                  </a:cxn>
                </a:cxnLst>
                <a:rect l="l" t="t" r="r" b="b"/>
                <a:pathLst>
                  <a:path w="637711" h="318005">
                    <a:moveTo>
                      <a:pt x="0" y="0"/>
                    </a:moveTo>
                    <a:lnTo>
                      <a:pt x="637711" y="0"/>
                    </a:lnTo>
                    <a:lnTo>
                      <a:pt x="316494" y="318005"/>
                    </a:lnTo>
                    <a:lnTo>
                      <a:pt x="0" y="0"/>
                    </a:lnTo>
                    <a:close/>
                  </a:path>
                </a:pathLst>
              </a:custGeom>
              <a:solidFill>
                <a:srgbClr val="000000">
                  <a:alpha val="20000"/>
                </a:srgbClr>
              </a:solidFill>
              <a:ln w="3175" cap="flat">
                <a:noFill/>
                <a:prstDash val="solid"/>
                <a:miter lim="800000"/>
                <a:headEnd/>
                <a:tailEnd/>
              </a:ln>
            </p:spPr>
            <p:txBody>
              <a:bodyPr lIns="121920" tIns="60960" rIns="121920" bIns="60960"/>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2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Arial" panose="020B0604020202020204" pitchFamily="34" charset="0"/>
                </a:endParaRPr>
              </a:p>
            </p:txBody>
          </p:sp>
          <p:sp>
            <p:nvSpPr>
              <p:cNvPr id="53" name="Freeform 17">
                <a:extLst>
                  <a:ext uri="{FF2B5EF4-FFF2-40B4-BE49-F238E27FC236}">
                    <a16:creationId xmlns:a16="http://schemas.microsoft.com/office/drawing/2014/main" id="{E2144D23-045F-40A6-A64D-71319023F284}"/>
                  </a:ext>
                </a:extLst>
              </p:cNvPr>
              <p:cNvSpPr>
                <a:spLocks/>
              </p:cNvSpPr>
              <p:nvPr/>
            </p:nvSpPr>
            <p:spPr bwMode="auto">
              <a:xfrm>
                <a:off x="1393538" y="2029008"/>
                <a:ext cx="1365076" cy="1656389"/>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8766" h="1091661">
                    <a:moveTo>
                      <a:pt x="450091" y="84664"/>
                    </a:moveTo>
                    <a:cubicBezTo>
                      <a:pt x="244823" y="84664"/>
                      <a:pt x="78421" y="251066"/>
                      <a:pt x="78421" y="456334"/>
                    </a:cubicBezTo>
                    <a:cubicBezTo>
                      <a:pt x="78421" y="661602"/>
                      <a:pt x="244823" y="828004"/>
                      <a:pt x="450091" y="828004"/>
                    </a:cubicBezTo>
                    <a:cubicBezTo>
                      <a:pt x="655359" y="828004"/>
                      <a:pt x="821761" y="661602"/>
                      <a:pt x="821761" y="456334"/>
                    </a:cubicBezTo>
                    <a:cubicBezTo>
                      <a:pt x="821761" y="251066"/>
                      <a:pt x="655359" y="84664"/>
                      <a:pt x="450091" y="84664"/>
                    </a:cubicBezTo>
                    <a:close/>
                    <a:moveTo>
                      <a:pt x="447730" y="0"/>
                    </a:moveTo>
                    <a:cubicBezTo>
                      <a:pt x="631958" y="0"/>
                      <a:pt x="792566" y="109166"/>
                      <a:pt x="863423" y="280035"/>
                    </a:cubicBezTo>
                    <a:cubicBezTo>
                      <a:pt x="934280" y="446157"/>
                      <a:pt x="896490" y="640758"/>
                      <a:pt x="768947" y="773656"/>
                    </a:cubicBezTo>
                    <a:lnTo>
                      <a:pt x="447730" y="1091661"/>
                    </a:lnTo>
                    <a:cubicBezTo>
                      <a:pt x="447730" y="1091661"/>
                      <a:pt x="447730" y="1091661"/>
                      <a:pt x="131236" y="773656"/>
                    </a:cubicBezTo>
                    <a:cubicBezTo>
                      <a:pt x="3693" y="640758"/>
                      <a:pt x="-34097" y="446157"/>
                      <a:pt x="32036" y="280035"/>
                    </a:cubicBezTo>
                    <a:cubicBezTo>
                      <a:pt x="102893" y="109166"/>
                      <a:pt x="268226" y="0"/>
                      <a:pt x="447730" y="0"/>
                    </a:cubicBezTo>
                    <a:close/>
                  </a:path>
                </a:pathLst>
              </a:custGeom>
              <a:solidFill>
                <a:srgbClr val="0067DF"/>
              </a:solidFill>
              <a:ln w="3175" cap="flat">
                <a:noFill/>
                <a:prstDash val="solid"/>
                <a:miter lim="800000"/>
                <a:headEnd/>
                <a:tailEnd/>
              </a:ln>
            </p:spPr>
            <p:txBody>
              <a:bodyPr lIns="121920" tIns="60960" rIns="121920" bIns="60960"/>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2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Arial" panose="020B0604020202020204" pitchFamily="34" charset="0"/>
                </a:endParaRPr>
              </a:p>
            </p:txBody>
          </p:sp>
        </p:grpSp>
        <p:grpSp>
          <p:nvGrpSpPr>
            <p:cNvPr id="33" name="Group 32">
              <a:extLst>
                <a:ext uri="{FF2B5EF4-FFF2-40B4-BE49-F238E27FC236}">
                  <a16:creationId xmlns:a16="http://schemas.microsoft.com/office/drawing/2014/main" id="{AD1F3198-2D5E-4C27-B4FB-396C1E0DEDC7}"/>
                </a:ext>
              </a:extLst>
            </p:cNvPr>
            <p:cNvGrpSpPr/>
            <p:nvPr/>
          </p:nvGrpSpPr>
          <p:grpSpPr>
            <a:xfrm>
              <a:off x="5029651" y="2029008"/>
              <a:ext cx="1365076" cy="1656390"/>
              <a:chOff x="1393538" y="2029008"/>
              <a:chExt cx="1365076" cy="1656390"/>
            </a:xfrm>
          </p:grpSpPr>
          <p:sp>
            <p:nvSpPr>
              <p:cNvPr id="48" name="타원 16">
                <a:extLst>
                  <a:ext uri="{FF2B5EF4-FFF2-40B4-BE49-F238E27FC236}">
                    <a16:creationId xmlns:a16="http://schemas.microsoft.com/office/drawing/2014/main" id="{F356B143-2FFF-4F3F-B951-795EADCCDD48}"/>
                  </a:ext>
                </a:extLst>
              </p:cNvPr>
              <p:cNvSpPr/>
              <p:nvPr/>
            </p:nvSpPr>
            <p:spPr bwMode="auto">
              <a:xfrm>
                <a:off x="1511507" y="2156607"/>
                <a:ext cx="1129138" cy="1129138"/>
              </a:xfrm>
              <a:prstGeom prst="ellipse">
                <a:avLst/>
              </a:prstGeom>
              <a:solidFill>
                <a:srgbClr val="FFFFFF"/>
              </a:solidFill>
              <a:ln w="3175" cap="flat" cmpd="sng" algn="ctr">
                <a:noFill/>
                <a:prstDash val="solid"/>
                <a:miter lim="800000"/>
              </a:ln>
              <a:effectLst/>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4000" b="0" i="0" u="none" strike="noStrike" kern="0" cap="none" spc="0" normalizeH="0" baseline="0" noProof="0">
                    <a:ln>
                      <a:noFill/>
                    </a:ln>
                    <a:solidFill>
                      <a:srgbClr val="000000"/>
                    </a:solidFill>
                    <a:effectLst/>
                    <a:uLnTx/>
                    <a:uFillTx/>
                    <a:latin typeface="Arial" panose="020B0604020202020204" pitchFamily="34" charset="0"/>
                    <a:ea typeface="linea-basic-10" charset="0"/>
                    <a:cs typeface="Arial" panose="020B0604020202020204" pitchFamily="34" charset="0"/>
                  </a:rPr>
                  <a:t>W</a:t>
                </a:r>
                <a:endParaRPr kumimoji="0" lang="ko-KR" altLang="en-US" sz="4000" b="0" i="0" u="none" strike="noStrike" kern="0" cap="none" spc="0" normalizeH="0" baseline="0" noProof="0">
                  <a:ln>
                    <a:noFill/>
                  </a:ln>
                  <a:solidFill>
                    <a:srgbClr val="000000"/>
                  </a:solidFill>
                  <a:effectLst/>
                  <a:uLnTx/>
                  <a:uFillTx/>
                  <a:latin typeface="Arial" panose="020B0604020202020204" pitchFamily="34" charset="0"/>
                  <a:ea typeface="linea-basic-10" charset="0"/>
                  <a:cs typeface="Arial" panose="020B0604020202020204" pitchFamily="34" charset="0"/>
                </a:endParaRPr>
              </a:p>
            </p:txBody>
          </p:sp>
          <p:sp>
            <p:nvSpPr>
              <p:cNvPr id="49" name="Freeform 55">
                <a:extLst>
                  <a:ext uri="{FF2B5EF4-FFF2-40B4-BE49-F238E27FC236}">
                    <a16:creationId xmlns:a16="http://schemas.microsoft.com/office/drawing/2014/main" id="{CA44F026-003E-4243-B6E5-15C3AB008469}"/>
                  </a:ext>
                </a:extLst>
              </p:cNvPr>
              <p:cNvSpPr>
                <a:spLocks/>
              </p:cNvSpPr>
              <p:nvPr/>
            </p:nvSpPr>
            <p:spPr bwMode="auto">
              <a:xfrm>
                <a:off x="1590416" y="3425147"/>
                <a:ext cx="968576" cy="260251"/>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 name="connsiteX0" fmla="*/ 821761 w 898766"/>
                  <a:gd name="connsiteY0" fmla="*/ 456334 h 1091661"/>
                  <a:gd name="connsiteX1" fmla="*/ 78421 w 898766"/>
                  <a:gd name="connsiteY1" fmla="*/ 456334 h 1091661"/>
                  <a:gd name="connsiteX2" fmla="*/ 450091 w 898766"/>
                  <a:gd name="connsiteY2" fmla="*/ 828004 h 1091661"/>
                  <a:gd name="connsiteX3" fmla="*/ 821761 w 898766"/>
                  <a:gd name="connsiteY3" fmla="*/ 456334 h 1091661"/>
                  <a:gd name="connsiteX4" fmla="*/ 447730 w 898766"/>
                  <a:gd name="connsiteY4" fmla="*/ 0 h 1091661"/>
                  <a:gd name="connsiteX5" fmla="*/ 863423 w 898766"/>
                  <a:gd name="connsiteY5" fmla="*/ 280035 h 1091661"/>
                  <a:gd name="connsiteX6" fmla="*/ 768947 w 898766"/>
                  <a:gd name="connsiteY6" fmla="*/ 773656 h 1091661"/>
                  <a:gd name="connsiteX7" fmla="*/ 447730 w 898766"/>
                  <a:gd name="connsiteY7" fmla="*/ 1091661 h 1091661"/>
                  <a:gd name="connsiteX8" fmla="*/ 131236 w 898766"/>
                  <a:gd name="connsiteY8" fmla="*/ 773656 h 1091661"/>
                  <a:gd name="connsiteX9" fmla="*/ 32036 w 898766"/>
                  <a:gd name="connsiteY9" fmla="*/ 280035 h 1091661"/>
                  <a:gd name="connsiteX10" fmla="*/ 447730 w 898766"/>
                  <a:gd name="connsiteY10" fmla="*/ 0 h 1091661"/>
                  <a:gd name="connsiteX0" fmla="*/ 821761 w 898766"/>
                  <a:gd name="connsiteY0" fmla="*/ 238002 h 873329"/>
                  <a:gd name="connsiteX1" fmla="*/ 78421 w 898766"/>
                  <a:gd name="connsiteY1" fmla="*/ 238002 h 873329"/>
                  <a:gd name="connsiteX2" fmla="*/ 450091 w 898766"/>
                  <a:gd name="connsiteY2" fmla="*/ 609672 h 873329"/>
                  <a:gd name="connsiteX3" fmla="*/ 821761 w 898766"/>
                  <a:gd name="connsiteY3" fmla="*/ 238002 h 873329"/>
                  <a:gd name="connsiteX4" fmla="*/ 32036 w 898766"/>
                  <a:gd name="connsiteY4" fmla="*/ 61703 h 873329"/>
                  <a:gd name="connsiteX5" fmla="*/ 863423 w 898766"/>
                  <a:gd name="connsiteY5" fmla="*/ 61703 h 873329"/>
                  <a:gd name="connsiteX6" fmla="*/ 768947 w 898766"/>
                  <a:gd name="connsiteY6" fmla="*/ 555324 h 873329"/>
                  <a:gd name="connsiteX7" fmla="*/ 447730 w 898766"/>
                  <a:gd name="connsiteY7" fmla="*/ 873329 h 873329"/>
                  <a:gd name="connsiteX8" fmla="*/ 131236 w 898766"/>
                  <a:gd name="connsiteY8" fmla="*/ 555324 h 873329"/>
                  <a:gd name="connsiteX9" fmla="*/ 32036 w 898766"/>
                  <a:gd name="connsiteY9" fmla="*/ 61703 h 873329"/>
                  <a:gd name="connsiteX0" fmla="*/ 821761 w 832092"/>
                  <a:gd name="connsiteY0" fmla="*/ 176299 h 811626"/>
                  <a:gd name="connsiteX1" fmla="*/ 78421 w 832092"/>
                  <a:gd name="connsiteY1" fmla="*/ 176299 h 811626"/>
                  <a:gd name="connsiteX2" fmla="*/ 450091 w 832092"/>
                  <a:gd name="connsiteY2" fmla="*/ 547969 h 811626"/>
                  <a:gd name="connsiteX3" fmla="*/ 821761 w 832092"/>
                  <a:gd name="connsiteY3" fmla="*/ 176299 h 811626"/>
                  <a:gd name="connsiteX4" fmla="*/ 32036 w 832092"/>
                  <a:gd name="connsiteY4" fmla="*/ 0 h 811626"/>
                  <a:gd name="connsiteX5" fmla="*/ 768947 w 832092"/>
                  <a:gd name="connsiteY5" fmla="*/ 493621 h 811626"/>
                  <a:gd name="connsiteX6" fmla="*/ 447730 w 832092"/>
                  <a:gd name="connsiteY6" fmla="*/ 811626 h 811626"/>
                  <a:gd name="connsiteX7" fmla="*/ 131236 w 832092"/>
                  <a:gd name="connsiteY7" fmla="*/ 493621 h 811626"/>
                  <a:gd name="connsiteX8" fmla="*/ 32036 w 832092"/>
                  <a:gd name="connsiteY8" fmla="*/ 0 h 811626"/>
                  <a:gd name="connsiteX0" fmla="*/ 753672 w 764003"/>
                  <a:gd name="connsiteY0" fmla="*/ 46459 h 681786"/>
                  <a:gd name="connsiteX1" fmla="*/ 10332 w 764003"/>
                  <a:gd name="connsiteY1" fmla="*/ 46459 h 681786"/>
                  <a:gd name="connsiteX2" fmla="*/ 382002 w 764003"/>
                  <a:gd name="connsiteY2" fmla="*/ 418129 h 681786"/>
                  <a:gd name="connsiteX3" fmla="*/ 753672 w 764003"/>
                  <a:gd name="connsiteY3" fmla="*/ 46459 h 681786"/>
                  <a:gd name="connsiteX4" fmla="*/ 63147 w 764003"/>
                  <a:gd name="connsiteY4" fmla="*/ 363781 h 681786"/>
                  <a:gd name="connsiteX5" fmla="*/ 700858 w 764003"/>
                  <a:gd name="connsiteY5" fmla="*/ 363781 h 681786"/>
                  <a:gd name="connsiteX6" fmla="*/ 379641 w 764003"/>
                  <a:gd name="connsiteY6" fmla="*/ 681786 h 681786"/>
                  <a:gd name="connsiteX7" fmla="*/ 63147 w 764003"/>
                  <a:gd name="connsiteY7" fmla="*/ 363781 h 681786"/>
                  <a:gd name="connsiteX0" fmla="*/ 690525 w 700856"/>
                  <a:gd name="connsiteY0" fmla="*/ 0 h 635327"/>
                  <a:gd name="connsiteX1" fmla="*/ 318855 w 700856"/>
                  <a:gd name="connsiteY1" fmla="*/ 371670 h 635327"/>
                  <a:gd name="connsiteX2" fmla="*/ 690525 w 700856"/>
                  <a:gd name="connsiteY2" fmla="*/ 0 h 635327"/>
                  <a:gd name="connsiteX3" fmla="*/ 0 w 700856"/>
                  <a:gd name="connsiteY3" fmla="*/ 317322 h 635327"/>
                  <a:gd name="connsiteX4" fmla="*/ 637711 w 700856"/>
                  <a:gd name="connsiteY4" fmla="*/ 317322 h 635327"/>
                  <a:gd name="connsiteX5" fmla="*/ 316494 w 700856"/>
                  <a:gd name="connsiteY5" fmla="*/ 635327 h 635327"/>
                  <a:gd name="connsiteX6" fmla="*/ 0 w 700856"/>
                  <a:gd name="connsiteY6" fmla="*/ 317322 h 635327"/>
                  <a:gd name="connsiteX0" fmla="*/ 0 w 637711"/>
                  <a:gd name="connsiteY0" fmla="*/ 39751 h 357756"/>
                  <a:gd name="connsiteX1" fmla="*/ 637711 w 637711"/>
                  <a:gd name="connsiteY1" fmla="*/ 39751 h 357756"/>
                  <a:gd name="connsiteX2" fmla="*/ 316494 w 637711"/>
                  <a:gd name="connsiteY2" fmla="*/ 357756 h 357756"/>
                  <a:gd name="connsiteX3" fmla="*/ 0 w 637711"/>
                  <a:gd name="connsiteY3" fmla="*/ 39751 h 357756"/>
                  <a:gd name="connsiteX0" fmla="*/ 0 w 637711"/>
                  <a:gd name="connsiteY0" fmla="*/ 0 h 318005"/>
                  <a:gd name="connsiteX1" fmla="*/ 637711 w 637711"/>
                  <a:gd name="connsiteY1" fmla="*/ 0 h 318005"/>
                  <a:gd name="connsiteX2" fmla="*/ 316494 w 637711"/>
                  <a:gd name="connsiteY2" fmla="*/ 318005 h 318005"/>
                  <a:gd name="connsiteX3" fmla="*/ 0 w 637711"/>
                  <a:gd name="connsiteY3" fmla="*/ 0 h 318005"/>
                </a:gdLst>
                <a:ahLst/>
                <a:cxnLst>
                  <a:cxn ang="0">
                    <a:pos x="connsiteX0" y="connsiteY0"/>
                  </a:cxn>
                  <a:cxn ang="0">
                    <a:pos x="connsiteX1" y="connsiteY1"/>
                  </a:cxn>
                  <a:cxn ang="0">
                    <a:pos x="connsiteX2" y="connsiteY2"/>
                  </a:cxn>
                  <a:cxn ang="0">
                    <a:pos x="connsiteX3" y="connsiteY3"/>
                  </a:cxn>
                </a:cxnLst>
                <a:rect l="l" t="t" r="r" b="b"/>
                <a:pathLst>
                  <a:path w="637711" h="318005">
                    <a:moveTo>
                      <a:pt x="0" y="0"/>
                    </a:moveTo>
                    <a:lnTo>
                      <a:pt x="637711" y="0"/>
                    </a:lnTo>
                    <a:lnTo>
                      <a:pt x="316494" y="318005"/>
                    </a:lnTo>
                    <a:lnTo>
                      <a:pt x="0" y="0"/>
                    </a:lnTo>
                    <a:close/>
                  </a:path>
                </a:pathLst>
              </a:custGeom>
              <a:solidFill>
                <a:srgbClr val="000000">
                  <a:alpha val="20000"/>
                </a:srgbClr>
              </a:solidFill>
              <a:ln w="3175" cap="flat">
                <a:noFill/>
                <a:prstDash val="solid"/>
                <a:miter lim="800000"/>
                <a:headEnd/>
                <a:tailEnd/>
              </a:ln>
            </p:spPr>
            <p:txBody>
              <a:bodyPr lIns="121920" tIns="60960" rIns="121920" bIns="60960"/>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2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Arial" panose="020B0604020202020204" pitchFamily="34" charset="0"/>
                </a:endParaRPr>
              </a:p>
            </p:txBody>
          </p:sp>
          <p:sp>
            <p:nvSpPr>
              <p:cNvPr id="50" name="Freeform 56">
                <a:extLst>
                  <a:ext uri="{FF2B5EF4-FFF2-40B4-BE49-F238E27FC236}">
                    <a16:creationId xmlns:a16="http://schemas.microsoft.com/office/drawing/2014/main" id="{087F554B-8776-4C30-826D-1CD00EF05133}"/>
                  </a:ext>
                </a:extLst>
              </p:cNvPr>
              <p:cNvSpPr>
                <a:spLocks/>
              </p:cNvSpPr>
              <p:nvPr/>
            </p:nvSpPr>
            <p:spPr bwMode="auto">
              <a:xfrm>
                <a:off x="1393538" y="2029008"/>
                <a:ext cx="1365076" cy="1656389"/>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8766" h="1091661">
                    <a:moveTo>
                      <a:pt x="450091" y="84664"/>
                    </a:moveTo>
                    <a:cubicBezTo>
                      <a:pt x="244823" y="84664"/>
                      <a:pt x="78421" y="251066"/>
                      <a:pt x="78421" y="456334"/>
                    </a:cubicBezTo>
                    <a:cubicBezTo>
                      <a:pt x="78421" y="661602"/>
                      <a:pt x="244823" y="828004"/>
                      <a:pt x="450091" y="828004"/>
                    </a:cubicBezTo>
                    <a:cubicBezTo>
                      <a:pt x="655359" y="828004"/>
                      <a:pt x="821761" y="661602"/>
                      <a:pt x="821761" y="456334"/>
                    </a:cubicBezTo>
                    <a:cubicBezTo>
                      <a:pt x="821761" y="251066"/>
                      <a:pt x="655359" y="84664"/>
                      <a:pt x="450091" y="84664"/>
                    </a:cubicBezTo>
                    <a:close/>
                    <a:moveTo>
                      <a:pt x="447730" y="0"/>
                    </a:moveTo>
                    <a:cubicBezTo>
                      <a:pt x="631958" y="0"/>
                      <a:pt x="792566" y="109166"/>
                      <a:pt x="863423" y="280035"/>
                    </a:cubicBezTo>
                    <a:cubicBezTo>
                      <a:pt x="934280" y="446157"/>
                      <a:pt x="896490" y="640758"/>
                      <a:pt x="768947" y="773656"/>
                    </a:cubicBezTo>
                    <a:lnTo>
                      <a:pt x="447730" y="1091661"/>
                    </a:lnTo>
                    <a:cubicBezTo>
                      <a:pt x="447730" y="1091661"/>
                      <a:pt x="447730" y="1091661"/>
                      <a:pt x="131236" y="773656"/>
                    </a:cubicBezTo>
                    <a:cubicBezTo>
                      <a:pt x="3693" y="640758"/>
                      <a:pt x="-34097" y="446157"/>
                      <a:pt x="32036" y="280035"/>
                    </a:cubicBezTo>
                    <a:cubicBezTo>
                      <a:pt x="102893" y="109166"/>
                      <a:pt x="268226" y="0"/>
                      <a:pt x="447730" y="0"/>
                    </a:cubicBezTo>
                    <a:close/>
                  </a:path>
                </a:pathLst>
              </a:custGeom>
              <a:solidFill>
                <a:srgbClr val="FA4616"/>
              </a:solidFill>
              <a:ln w="3175" cap="flat">
                <a:noFill/>
                <a:prstDash val="solid"/>
                <a:miter lim="800000"/>
                <a:headEnd/>
                <a:tailEnd/>
              </a:ln>
            </p:spPr>
            <p:txBody>
              <a:bodyPr lIns="121920" tIns="60960" rIns="121920" bIns="60960"/>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2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Arial" panose="020B0604020202020204" pitchFamily="34" charset="0"/>
                </a:endParaRPr>
              </a:p>
            </p:txBody>
          </p:sp>
        </p:grpSp>
        <p:grpSp>
          <p:nvGrpSpPr>
            <p:cNvPr id="34" name="Group 33">
              <a:extLst>
                <a:ext uri="{FF2B5EF4-FFF2-40B4-BE49-F238E27FC236}">
                  <a16:creationId xmlns:a16="http://schemas.microsoft.com/office/drawing/2014/main" id="{859248C2-F80F-4766-8A98-C523CF33BE7A}"/>
                </a:ext>
              </a:extLst>
            </p:cNvPr>
            <p:cNvGrpSpPr/>
            <p:nvPr/>
          </p:nvGrpSpPr>
          <p:grpSpPr>
            <a:xfrm>
              <a:off x="7137457" y="2029008"/>
              <a:ext cx="1365076" cy="1656390"/>
              <a:chOff x="1393538" y="2029008"/>
              <a:chExt cx="1365076" cy="1656390"/>
            </a:xfrm>
          </p:grpSpPr>
          <p:sp>
            <p:nvSpPr>
              <p:cNvPr id="45" name="타원 16">
                <a:extLst>
                  <a:ext uri="{FF2B5EF4-FFF2-40B4-BE49-F238E27FC236}">
                    <a16:creationId xmlns:a16="http://schemas.microsoft.com/office/drawing/2014/main" id="{796A2398-9538-481B-8053-FF41839F0706}"/>
                  </a:ext>
                </a:extLst>
              </p:cNvPr>
              <p:cNvSpPr/>
              <p:nvPr/>
            </p:nvSpPr>
            <p:spPr bwMode="auto">
              <a:xfrm>
                <a:off x="1511507" y="2156607"/>
                <a:ext cx="1129138" cy="1129138"/>
              </a:xfrm>
              <a:prstGeom prst="ellipse">
                <a:avLst/>
              </a:prstGeom>
              <a:solidFill>
                <a:srgbClr val="FFFFFF"/>
              </a:solidFill>
              <a:ln w="3175" cap="flat" cmpd="sng" algn="ctr">
                <a:noFill/>
                <a:prstDash val="solid"/>
                <a:miter lim="800000"/>
              </a:ln>
              <a:effectLst/>
            </p:spPr>
            <p:txBody>
              <a:bodyPr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4000" b="0" i="0" u="none" strike="noStrike" kern="0" cap="none" spc="0" normalizeH="0" baseline="0" noProof="0">
                    <a:ln>
                      <a:noFill/>
                    </a:ln>
                    <a:solidFill>
                      <a:srgbClr val="000000"/>
                    </a:solidFill>
                    <a:effectLst/>
                    <a:uLnTx/>
                    <a:uFillTx/>
                    <a:latin typeface="Arial" panose="020B0604020202020204" pitchFamily="34" charset="0"/>
                    <a:ea typeface="linea-basic-10" charset="0"/>
                    <a:cs typeface="Arial" panose="020B0604020202020204" pitchFamily="34" charset="0"/>
                  </a:rPr>
                  <a:t>F</a:t>
                </a:r>
                <a:endParaRPr kumimoji="0" lang="ko-KR" altLang="en-US" sz="4000" b="0" i="0" u="none" strike="noStrike" kern="0" cap="none" spc="0" normalizeH="0" baseline="0" noProof="0">
                  <a:ln>
                    <a:noFill/>
                  </a:ln>
                  <a:solidFill>
                    <a:srgbClr val="000000"/>
                  </a:solidFill>
                  <a:effectLst/>
                  <a:uLnTx/>
                  <a:uFillTx/>
                  <a:latin typeface="Arial" panose="020B0604020202020204" pitchFamily="34" charset="0"/>
                  <a:ea typeface="linea-basic-10" charset="0"/>
                  <a:cs typeface="Arial" panose="020B0604020202020204" pitchFamily="34" charset="0"/>
                </a:endParaRPr>
              </a:p>
            </p:txBody>
          </p:sp>
          <p:sp>
            <p:nvSpPr>
              <p:cNvPr id="46" name="Freeform 59">
                <a:extLst>
                  <a:ext uri="{FF2B5EF4-FFF2-40B4-BE49-F238E27FC236}">
                    <a16:creationId xmlns:a16="http://schemas.microsoft.com/office/drawing/2014/main" id="{40CAFE91-A2EF-48AB-95B5-49C65F888C95}"/>
                  </a:ext>
                </a:extLst>
              </p:cNvPr>
              <p:cNvSpPr>
                <a:spLocks/>
              </p:cNvSpPr>
              <p:nvPr/>
            </p:nvSpPr>
            <p:spPr bwMode="auto">
              <a:xfrm>
                <a:off x="1590416" y="3425147"/>
                <a:ext cx="968576" cy="260251"/>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 name="connsiteX0" fmla="*/ 821761 w 898766"/>
                  <a:gd name="connsiteY0" fmla="*/ 456334 h 1091661"/>
                  <a:gd name="connsiteX1" fmla="*/ 78421 w 898766"/>
                  <a:gd name="connsiteY1" fmla="*/ 456334 h 1091661"/>
                  <a:gd name="connsiteX2" fmla="*/ 450091 w 898766"/>
                  <a:gd name="connsiteY2" fmla="*/ 828004 h 1091661"/>
                  <a:gd name="connsiteX3" fmla="*/ 821761 w 898766"/>
                  <a:gd name="connsiteY3" fmla="*/ 456334 h 1091661"/>
                  <a:gd name="connsiteX4" fmla="*/ 447730 w 898766"/>
                  <a:gd name="connsiteY4" fmla="*/ 0 h 1091661"/>
                  <a:gd name="connsiteX5" fmla="*/ 863423 w 898766"/>
                  <a:gd name="connsiteY5" fmla="*/ 280035 h 1091661"/>
                  <a:gd name="connsiteX6" fmla="*/ 768947 w 898766"/>
                  <a:gd name="connsiteY6" fmla="*/ 773656 h 1091661"/>
                  <a:gd name="connsiteX7" fmla="*/ 447730 w 898766"/>
                  <a:gd name="connsiteY7" fmla="*/ 1091661 h 1091661"/>
                  <a:gd name="connsiteX8" fmla="*/ 131236 w 898766"/>
                  <a:gd name="connsiteY8" fmla="*/ 773656 h 1091661"/>
                  <a:gd name="connsiteX9" fmla="*/ 32036 w 898766"/>
                  <a:gd name="connsiteY9" fmla="*/ 280035 h 1091661"/>
                  <a:gd name="connsiteX10" fmla="*/ 447730 w 898766"/>
                  <a:gd name="connsiteY10" fmla="*/ 0 h 1091661"/>
                  <a:gd name="connsiteX0" fmla="*/ 821761 w 898766"/>
                  <a:gd name="connsiteY0" fmla="*/ 238002 h 873329"/>
                  <a:gd name="connsiteX1" fmla="*/ 78421 w 898766"/>
                  <a:gd name="connsiteY1" fmla="*/ 238002 h 873329"/>
                  <a:gd name="connsiteX2" fmla="*/ 450091 w 898766"/>
                  <a:gd name="connsiteY2" fmla="*/ 609672 h 873329"/>
                  <a:gd name="connsiteX3" fmla="*/ 821761 w 898766"/>
                  <a:gd name="connsiteY3" fmla="*/ 238002 h 873329"/>
                  <a:gd name="connsiteX4" fmla="*/ 32036 w 898766"/>
                  <a:gd name="connsiteY4" fmla="*/ 61703 h 873329"/>
                  <a:gd name="connsiteX5" fmla="*/ 863423 w 898766"/>
                  <a:gd name="connsiteY5" fmla="*/ 61703 h 873329"/>
                  <a:gd name="connsiteX6" fmla="*/ 768947 w 898766"/>
                  <a:gd name="connsiteY6" fmla="*/ 555324 h 873329"/>
                  <a:gd name="connsiteX7" fmla="*/ 447730 w 898766"/>
                  <a:gd name="connsiteY7" fmla="*/ 873329 h 873329"/>
                  <a:gd name="connsiteX8" fmla="*/ 131236 w 898766"/>
                  <a:gd name="connsiteY8" fmla="*/ 555324 h 873329"/>
                  <a:gd name="connsiteX9" fmla="*/ 32036 w 898766"/>
                  <a:gd name="connsiteY9" fmla="*/ 61703 h 873329"/>
                  <a:gd name="connsiteX0" fmla="*/ 821761 w 832092"/>
                  <a:gd name="connsiteY0" fmla="*/ 176299 h 811626"/>
                  <a:gd name="connsiteX1" fmla="*/ 78421 w 832092"/>
                  <a:gd name="connsiteY1" fmla="*/ 176299 h 811626"/>
                  <a:gd name="connsiteX2" fmla="*/ 450091 w 832092"/>
                  <a:gd name="connsiteY2" fmla="*/ 547969 h 811626"/>
                  <a:gd name="connsiteX3" fmla="*/ 821761 w 832092"/>
                  <a:gd name="connsiteY3" fmla="*/ 176299 h 811626"/>
                  <a:gd name="connsiteX4" fmla="*/ 32036 w 832092"/>
                  <a:gd name="connsiteY4" fmla="*/ 0 h 811626"/>
                  <a:gd name="connsiteX5" fmla="*/ 768947 w 832092"/>
                  <a:gd name="connsiteY5" fmla="*/ 493621 h 811626"/>
                  <a:gd name="connsiteX6" fmla="*/ 447730 w 832092"/>
                  <a:gd name="connsiteY6" fmla="*/ 811626 h 811626"/>
                  <a:gd name="connsiteX7" fmla="*/ 131236 w 832092"/>
                  <a:gd name="connsiteY7" fmla="*/ 493621 h 811626"/>
                  <a:gd name="connsiteX8" fmla="*/ 32036 w 832092"/>
                  <a:gd name="connsiteY8" fmla="*/ 0 h 811626"/>
                  <a:gd name="connsiteX0" fmla="*/ 753672 w 764003"/>
                  <a:gd name="connsiteY0" fmla="*/ 46459 h 681786"/>
                  <a:gd name="connsiteX1" fmla="*/ 10332 w 764003"/>
                  <a:gd name="connsiteY1" fmla="*/ 46459 h 681786"/>
                  <a:gd name="connsiteX2" fmla="*/ 382002 w 764003"/>
                  <a:gd name="connsiteY2" fmla="*/ 418129 h 681786"/>
                  <a:gd name="connsiteX3" fmla="*/ 753672 w 764003"/>
                  <a:gd name="connsiteY3" fmla="*/ 46459 h 681786"/>
                  <a:gd name="connsiteX4" fmla="*/ 63147 w 764003"/>
                  <a:gd name="connsiteY4" fmla="*/ 363781 h 681786"/>
                  <a:gd name="connsiteX5" fmla="*/ 700858 w 764003"/>
                  <a:gd name="connsiteY5" fmla="*/ 363781 h 681786"/>
                  <a:gd name="connsiteX6" fmla="*/ 379641 w 764003"/>
                  <a:gd name="connsiteY6" fmla="*/ 681786 h 681786"/>
                  <a:gd name="connsiteX7" fmla="*/ 63147 w 764003"/>
                  <a:gd name="connsiteY7" fmla="*/ 363781 h 681786"/>
                  <a:gd name="connsiteX0" fmla="*/ 690525 w 700856"/>
                  <a:gd name="connsiteY0" fmla="*/ 0 h 635327"/>
                  <a:gd name="connsiteX1" fmla="*/ 318855 w 700856"/>
                  <a:gd name="connsiteY1" fmla="*/ 371670 h 635327"/>
                  <a:gd name="connsiteX2" fmla="*/ 690525 w 700856"/>
                  <a:gd name="connsiteY2" fmla="*/ 0 h 635327"/>
                  <a:gd name="connsiteX3" fmla="*/ 0 w 700856"/>
                  <a:gd name="connsiteY3" fmla="*/ 317322 h 635327"/>
                  <a:gd name="connsiteX4" fmla="*/ 637711 w 700856"/>
                  <a:gd name="connsiteY4" fmla="*/ 317322 h 635327"/>
                  <a:gd name="connsiteX5" fmla="*/ 316494 w 700856"/>
                  <a:gd name="connsiteY5" fmla="*/ 635327 h 635327"/>
                  <a:gd name="connsiteX6" fmla="*/ 0 w 700856"/>
                  <a:gd name="connsiteY6" fmla="*/ 317322 h 635327"/>
                  <a:gd name="connsiteX0" fmla="*/ 0 w 637711"/>
                  <a:gd name="connsiteY0" fmla="*/ 39751 h 357756"/>
                  <a:gd name="connsiteX1" fmla="*/ 637711 w 637711"/>
                  <a:gd name="connsiteY1" fmla="*/ 39751 h 357756"/>
                  <a:gd name="connsiteX2" fmla="*/ 316494 w 637711"/>
                  <a:gd name="connsiteY2" fmla="*/ 357756 h 357756"/>
                  <a:gd name="connsiteX3" fmla="*/ 0 w 637711"/>
                  <a:gd name="connsiteY3" fmla="*/ 39751 h 357756"/>
                  <a:gd name="connsiteX0" fmla="*/ 0 w 637711"/>
                  <a:gd name="connsiteY0" fmla="*/ 0 h 318005"/>
                  <a:gd name="connsiteX1" fmla="*/ 637711 w 637711"/>
                  <a:gd name="connsiteY1" fmla="*/ 0 h 318005"/>
                  <a:gd name="connsiteX2" fmla="*/ 316494 w 637711"/>
                  <a:gd name="connsiteY2" fmla="*/ 318005 h 318005"/>
                  <a:gd name="connsiteX3" fmla="*/ 0 w 637711"/>
                  <a:gd name="connsiteY3" fmla="*/ 0 h 318005"/>
                </a:gdLst>
                <a:ahLst/>
                <a:cxnLst>
                  <a:cxn ang="0">
                    <a:pos x="connsiteX0" y="connsiteY0"/>
                  </a:cxn>
                  <a:cxn ang="0">
                    <a:pos x="connsiteX1" y="connsiteY1"/>
                  </a:cxn>
                  <a:cxn ang="0">
                    <a:pos x="connsiteX2" y="connsiteY2"/>
                  </a:cxn>
                  <a:cxn ang="0">
                    <a:pos x="connsiteX3" y="connsiteY3"/>
                  </a:cxn>
                </a:cxnLst>
                <a:rect l="l" t="t" r="r" b="b"/>
                <a:pathLst>
                  <a:path w="637711" h="318005">
                    <a:moveTo>
                      <a:pt x="0" y="0"/>
                    </a:moveTo>
                    <a:lnTo>
                      <a:pt x="637711" y="0"/>
                    </a:lnTo>
                    <a:lnTo>
                      <a:pt x="316494" y="318005"/>
                    </a:lnTo>
                    <a:lnTo>
                      <a:pt x="0" y="0"/>
                    </a:lnTo>
                    <a:close/>
                  </a:path>
                </a:pathLst>
              </a:custGeom>
              <a:solidFill>
                <a:srgbClr val="000000">
                  <a:alpha val="20000"/>
                </a:srgbClr>
              </a:solidFill>
              <a:ln w="3175" cap="flat">
                <a:noFill/>
                <a:prstDash val="solid"/>
                <a:miter lim="800000"/>
                <a:headEnd/>
                <a:tailEnd/>
              </a:ln>
            </p:spPr>
            <p:txBody>
              <a:bodyPr lIns="121920" tIns="60960" rIns="121920" bIns="60960"/>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2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Arial" panose="020B0604020202020204" pitchFamily="34" charset="0"/>
                </a:endParaRPr>
              </a:p>
            </p:txBody>
          </p:sp>
          <p:sp>
            <p:nvSpPr>
              <p:cNvPr id="47" name="Freeform 60">
                <a:extLst>
                  <a:ext uri="{FF2B5EF4-FFF2-40B4-BE49-F238E27FC236}">
                    <a16:creationId xmlns:a16="http://schemas.microsoft.com/office/drawing/2014/main" id="{E77A7DAC-1300-4074-90A3-A5A3C363E981}"/>
                  </a:ext>
                </a:extLst>
              </p:cNvPr>
              <p:cNvSpPr>
                <a:spLocks/>
              </p:cNvSpPr>
              <p:nvPr/>
            </p:nvSpPr>
            <p:spPr bwMode="auto">
              <a:xfrm>
                <a:off x="1393538" y="2029008"/>
                <a:ext cx="1365076" cy="1656389"/>
              </a:xfrm>
              <a:custGeom>
                <a:avLst/>
                <a:gdLst>
                  <a:gd name="connsiteX0" fmla="*/ 450091 w 898766"/>
                  <a:gd name="connsiteY0" fmla="*/ 84664 h 1091661"/>
                  <a:gd name="connsiteX1" fmla="*/ 78421 w 898766"/>
                  <a:gd name="connsiteY1" fmla="*/ 456334 h 1091661"/>
                  <a:gd name="connsiteX2" fmla="*/ 450091 w 898766"/>
                  <a:gd name="connsiteY2" fmla="*/ 828004 h 1091661"/>
                  <a:gd name="connsiteX3" fmla="*/ 821761 w 898766"/>
                  <a:gd name="connsiteY3" fmla="*/ 456334 h 1091661"/>
                  <a:gd name="connsiteX4" fmla="*/ 450091 w 898766"/>
                  <a:gd name="connsiteY4" fmla="*/ 84664 h 1091661"/>
                  <a:gd name="connsiteX5" fmla="*/ 447730 w 898766"/>
                  <a:gd name="connsiteY5" fmla="*/ 0 h 1091661"/>
                  <a:gd name="connsiteX6" fmla="*/ 863423 w 898766"/>
                  <a:gd name="connsiteY6" fmla="*/ 280035 h 1091661"/>
                  <a:gd name="connsiteX7" fmla="*/ 768947 w 898766"/>
                  <a:gd name="connsiteY7" fmla="*/ 773656 h 1091661"/>
                  <a:gd name="connsiteX8" fmla="*/ 447730 w 898766"/>
                  <a:gd name="connsiteY8" fmla="*/ 1091661 h 1091661"/>
                  <a:gd name="connsiteX9" fmla="*/ 131236 w 898766"/>
                  <a:gd name="connsiteY9" fmla="*/ 773656 h 1091661"/>
                  <a:gd name="connsiteX10" fmla="*/ 32036 w 898766"/>
                  <a:gd name="connsiteY10" fmla="*/ 280035 h 1091661"/>
                  <a:gd name="connsiteX11" fmla="*/ 447730 w 898766"/>
                  <a:gd name="connsiteY11" fmla="*/ 0 h 1091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8766" h="1091661">
                    <a:moveTo>
                      <a:pt x="450091" y="84664"/>
                    </a:moveTo>
                    <a:cubicBezTo>
                      <a:pt x="244823" y="84664"/>
                      <a:pt x="78421" y="251066"/>
                      <a:pt x="78421" y="456334"/>
                    </a:cubicBezTo>
                    <a:cubicBezTo>
                      <a:pt x="78421" y="661602"/>
                      <a:pt x="244823" y="828004"/>
                      <a:pt x="450091" y="828004"/>
                    </a:cubicBezTo>
                    <a:cubicBezTo>
                      <a:pt x="655359" y="828004"/>
                      <a:pt x="821761" y="661602"/>
                      <a:pt x="821761" y="456334"/>
                    </a:cubicBezTo>
                    <a:cubicBezTo>
                      <a:pt x="821761" y="251066"/>
                      <a:pt x="655359" y="84664"/>
                      <a:pt x="450091" y="84664"/>
                    </a:cubicBezTo>
                    <a:close/>
                    <a:moveTo>
                      <a:pt x="447730" y="0"/>
                    </a:moveTo>
                    <a:cubicBezTo>
                      <a:pt x="631958" y="0"/>
                      <a:pt x="792566" y="109166"/>
                      <a:pt x="863423" y="280035"/>
                    </a:cubicBezTo>
                    <a:cubicBezTo>
                      <a:pt x="934280" y="446157"/>
                      <a:pt x="896490" y="640758"/>
                      <a:pt x="768947" y="773656"/>
                    </a:cubicBezTo>
                    <a:lnTo>
                      <a:pt x="447730" y="1091661"/>
                    </a:lnTo>
                    <a:cubicBezTo>
                      <a:pt x="447730" y="1091661"/>
                      <a:pt x="447730" y="1091661"/>
                      <a:pt x="131236" y="773656"/>
                    </a:cubicBezTo>
                    <a:cubicBezTo>
                      <a:pt x="3693" y="640758"/>
                      <a:pt x="-34097" y="446157"/>
                      <a:pt x="32036" y="280035"/>
                    </a:cubicBezTo>
                    <a:cubicBezTo>
                      <a:pt x="102893" y="109166"/>
                      <a:pt x="268226" y="0"/>
                      <a:pt x="447730" y="0"/>
                    </a:cubicBezTo>
                    <a:close/>
                  </a:path>
                </a:pathLst>
              </a:custGeom>
              <a:solidFill>
                <a:srgbClr val="FFC000"/>
              </a:solidFill>
              <a:ln w="3175" cap="flat">
                <a:noFill/>
                <a:prstDash val="solid"/>
                <a:miter lim="800000"/>
                <a:headEnd/>
                <a:tailEnd/>
              </a:ln>
            </p:spPr>
            <p:txBody>
              <a:bodyPr lIns="121920" tIns="60960" rIns="121920" bIns="60960"/>
              <a:lstStyle>
                <a:lvl1pPr>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vl2pPr marL="742950" indent="-28575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2pPr>
                <a:lvl3pPr marL="11430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3pPr>
                <a:lvl4pPr marL="16002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4pPr>
                <a:lvl5pPr marL="2057400" indent="-228600">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5pPr>
                <a:lvl6pPr marL="25146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6pPr>
                <a:lvl7pPr marL="29718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7pPr>
                <a:lvl8pPr marL="34290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8pPr>
                <a:lvl9pPr marL="3886200" indent="-228600" defTabSz="1217613" eaLnBrk="0" fontAlgn="base" hangingPunct="0">
                  <a:spcBef>
                    <a:spcPct val="0"/>
                  </a:spcBef>
                  <a:spcAft>
                    <a:spcPct val="0"/>
                  </a:spcAft>
                  <a:defRPr sz="2400">
                    <a:solidFill>
                      <a:schemeClr val="tx1"/>
                    </a:solidFill>
                    <a:latin typeface="Roboto Condensed Light" panose="02000000000000000000" pitchFamily="2" charset="0"/>
                    <a:ea typeface="Roboto Condensed Light" panose="02000000000000000000" pitchFamily="2" charset="0"/>
                    <a:cs typeface="Roboto Condensed Light" panose="02000000000000000000" pitchFamily="2" charset="0"/>
                  </a:defRPr>
                </a:lvl9p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2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50" charset="-127"/>
                  <a:cs typeface="Arial" panose="020B0604020202020204" pitchFamily="34" charset="0"/>
                </a:endParaRPr>
              </a:p>
            </p:txBody>
          </p:sp>
        </p:grpSp>
        <p:sp>
          <p:nvSpPr>
            <p:cNvPr id="35" name="Rectangle 34">
              <a:extLst>
                <a:ext uri="{FF2B5EF4-FFF2-40B4-BE49-F238E27FC236}">
                  <a16:creationId xmlns:a16="http://schemas.microsoft.com/office/drawing/2014/main" id="{262C6A6A-4D5C-4C17-A2E8-4DEEA08AD69A}"/>
                </a:ext>
              </a:extLst>
            </p:cNvPr>
            <p:cNvSpPr/>
            <p:nvPr/>
          </p:nvSpPr>
          <p:spPr>
            <a:xfrm>
              <a:off x="2558269" y="3860859"/>
              <a:ext cx="1989901" cy="319107"/>
            </a:xfrm>
            <a:prstGeom prst="rect">
              <a:avLst/>
            </a:prstGeom>
          </p:spPr>
          <p:txBody>
            <a:bodyPr wrap="square">
              <a:spAutoFit/>
            </a:bodyPr>
            <a:lstStyle/>
            <a:p>
              <a:pPr marL="0" marR="0" lvl="0" indent="0" algn="ctr" defTabSz="914400" eaLnBrk="1" fontAlgn="auto" latinLnBrk="0" hangingPunct="1">
                <a:lnSpc>
                  <a:spcPct val="90000"/>
                </a:lnSpc>
                <a:spcBef>
                  <a:spcPts val="1067"/>
                </a:spcBef>
                <a:spcAft>
                  <a:spcPts val="0"/>
                </a:spcAft>
                <a:buClrTx/>
                <a:buSzTx/>
                <a:buFontTx/>
                <a:buNone/>
                <a:tabLst/>
                <a:defRPr/>
              </a:pPr>
              <a:r>
                <a:rPr kumimoji="0" lang="en-US" sz="2400" b="1" i="0" u="none" strike="noStrike" kern="0" cap="none" spc="0" normalizeH="0" baseline="0" noProof="0">
                  <a:ln>
                    <a:noFill/>
                  </a:ln>
                  <a:solidFill>
                    <a:srgbClr val="000000"/>
                  </a:solidFill>
                  <a:effectLst/>
                  <a:uLnTx/>
                  <a:uFillTx/>
                  <a:latin typeface="Arial" panose="020B0604020202020204" pitchFamily="34" charset="0"/>
                  <a:ea typeface="Bebas Neue" charset="0"/>
                  <a:cs typeface="Arial" panose="020B0604020202020204" pitchFamily="34" charset="0"/>
                </a:rPr>
                <a:t>Do While</a:t>
              </a:r>
              <a:endParaRPr kumimoji="0" lang="en-US"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8988622A-17CD-4E84-8D99-3E755F62D675}"/>
                </a:ext>
              </a:extLst>
            </p:cNvPr>
            <p:cNvSpPr/>
            <p:nvPr/>
          </p:nvSpPr>
          <p:spPr>
            <a:xfrm>
              <a:off x="4708701" y="3860859"/>
              <a:ext cx="1989901" cy="319107"/>
            </a:xfrm>
            <a:prstGeom prst="rect">
              <a:avLst/>
            </a:prstGeom>
          </p:spPr>
          <p:txBody>
            <a:bodyPr wrap="square">
              <a:spAutoFit/>
            </a:bodyPr>
            <a:lstStyle/>
            <a:p>
              <a:pPr marL="0" marR="0" lvl="0" indent="0" algn="ctr" defTabSz="914400" eaLnBrk="1" fontAlgn="auto" latinLnBrk="0" hangingPunct="1">
                <a:lnSpc>
                  <a:spcPct val="90000"/>
                </a:lnSpc>
                <a:spcBef>
                  <a:spcPts val="1067"/>
                </a:spcBef>
                <a:spcAft>
                  <a:spcPts val="0"/>
                </a:spcAft>
                <a:buClrTx/>
                <a:buSzTx/>
                <a:buFontTx/>
                <a:buNone/>
                <a:tabLst/>
                <a:defRPr/>
              </a:pPr>
              <a:r>
                <a:rPr kumimoji="0" lang="en-US" sz="2400" b="1" i="0" u="none" strike="noStrike" kern="0" cap="none" spc="0" normalizeH="0" baseline="0" noProof="0">
                  <a:ln>
                    <a:noFill/>
                  </a:ln>
                  <a:solidFill>
                    <a:srgbClr val="000000"/>
                  </a:solidFill>
                  <a:effectLst/>
                  <a:uLnTx/>
                  <a:uFillTx/>
                  <a:latin typeface="Arial" panose="020B0604020202020204" pitchFamily="34" charset="0"/>
                  <a:ea typeface="Bebas Neue" charset="0"/>
                  <a:cs typeface="Arial" panose="020B0604020202020204" pitchFamily="34" charset="0"/>
                </a:rPr>
                <a:t>While</a:t>
              </a:r>
              <a:endParaRPr kumimoji="0" lang="en-US"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5E392A80-88DC-4F7B-8DC7-93E7D7F131F1}"/>
                </a:ext>
              </a:extLst>
            </p:cNvPr>
            <p:cNvSpPr/>
            <p:nvPr/>
          </p:nvSpPr>
          <p:spPr>
            <a:xfrm>
              <a:off x="6830508" y="3860859"/>
              <a:ext cx="1989901" cy="319107"/>
            </a:xfrm>
            <a:prstGeom prst="rect">
              <a:avLst/>
            </a:prstGeom>
          </p:spPr>
          <p:txBody>
            <a:bodyPr wrap="square">
              <a:spAutoFit/>
            </a:bodyPr>
            <a:lstStyle/>
            <a:p>
              <a:pPr marL="0" marR="0" lvl="0" indent="0" algn="ctr" defTabSz="914400" eaLnBrk="1" fontAlgn="auto" latinLnBrk="0" hangingPunct="1">
                <a:lnSpc>
                  <a:spcPct val="90000"/>
                </a:lnSpc>
                <a:spcBef>
                  <a:spcPts val="1067"/>
                </a:spcBef>
                <a:spcAft>
                  <a:spcPts val="0"/>
                </a:spcAft>
                <a:buClrTx/>
                <a:buSzTx/>
                <a:buFontTx/>
                <a:buNone/>
                <a:tabLst/>
                <a:defRPr/>
              </a:pPr>
              <a:r>
                <a:rPr kumimoji="0" lang="en-US" sz="2400" b="1" i="0" u="none" strike="noStrike" kern="0" cap="none" spc="0" normalizeH="0" baseline="0" noProof="0">
                  <a:ln>
                    <a:noFill/>
                  </a:ln>
                  <a:solidFill>
                    <a:srgbClr val="000000"/>
                  </a:solidFill>
                  <a:effectLst/>
                  <a:uLnTx/>
                  <a:uFillTx/>
                  <a:latin typeface="Arial" panose="020B0604020202020204" pitchFamily="34" charset="0"/>
                  <a:ea typeface="Bebas Neue" charset="0"/>
                  <a:cs typeface="Arial" panose="020B0604020202020204" pitchFamily="34" charset="0"/>
                </a:rPr>
                <a:t>For Each</a:t>
              </a:r>
              <a:endParaRPr kumimoji="0" lang="en-US" sz="1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spTree>
    <p:custDataLst>
      <p:tags r:id="rId1"/>
    </p:custDataLst>
    <p:extLst>
      <p:ext uri="{BB962C8B-B14F-4D97-AF65-F5344CB8AC3E}">
        <p14:creationId xmlns:p14="http://schemas.microsoft.com/office/powerpoint/2010/main" val="627064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Do While</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1015663"/>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Executes a specific sequence while a condition is met. The sequence is executed at least once, and then until the specified condition is no longer met. The condition is evaluated after each execution of the sequence.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4" name="Picture 53">
            <a:extLst>
              <a:ext uri="{FF2B5EF4-FFF2-40B4-BE49-F238E27FC236}">
                <a16:creationId xmlns:a16="http://schemas.microsoft.com/office/drawing/2014/main" id="{E5D2A79C-9CEB-4F0A-8C4B-5FF20D44947C}"/>
              </a:ext>
            </a:extLst>
          </p:cNvPr>
          <p:cNvPicPr>
            <a:picLocks noChangeAspect="1"/>
          </p:cNvPicPr>
          <p:nvPr/>
        </p:nvPicPr>
        <p:blipFill>
          <a:blip r:embed="rId5"/>
          <a:stretch>
            <a:fillRect/>
          </a:stretch>
        </p:blipFill>
        <p:spPr>
          <a:xfrm>
            <a:off x="4341481" y="2040111"/>
            <a:ext cx="3509037" cy="4623456"/>
          </a:xfrm>
          <a:prstGeom prst="rect">
            <a:avLst/>
          </a:prstGeom>
        </p:spPr>
      </p:pic>
      <p:sp>
        <p:nvSpPr>
          <p:cNvPr id="55" name="Rectangle 54">
            <a:extLst>
              <a:ext uri="{FF2B5EF4-FFF2-40B4-BE49-F238E27FC236}">
                <a16:creationId xmlns:a16="http://schemas.microsoft.com/office/drawing/2014/main" id="{7791DB16-D60E-4DBC-8DA5-231F1A763C56}"/>
              </a:ext>
            </a:extLst>
          </p:cNvPr>
          <p:cNvSpPr/>
          <p:nvPr/>
        </p:nvSpPr>
        <p:spPr>
          <a:xfrm>
            <a:off x="4545496" y="2543548"/>
            <a:ext cx="3114261" cy="2907359"/>
          </a:xfrm>
          <a:prstGeom prst="rect">
            <a:avLst/>
          </a:prstGeom>
          <a:noFill/>
          <a:ln w="25400" cap="flat" cmpd="sng" algn="ctr">
            <a:solidFill>
              <a:srgbClr val="0067D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Tree>
    <p:custDataLst>
      <p:tags r:id="rId1"/>
    </p:custDataLst>
    <p:extLst>
      <p:ext uri="{BB962C8B-B14F-4D97-AF65-F5344CB8AC3E}">
        <p14:creationId xmlns:p14="http://schemas.microsoft.com/office/powerpoint/2010/main" val="112746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1622374"/>
            <a:ext cx="6912022" cy="3170099"/>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Demonstrate how to use </a:t>
            </a:r>
            <a:r>
              <a:rPr lang="en-US" sz="2000" b="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Do While loop </a:t>
            </a: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by building a workflow which asks for an even number. The program continues asking for input till an even number is entered.</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Ask for an even number input from the user.</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user enters an odd number:</a:t>
            </a:r>
          </a:p>
          <a:p>
            <a:pPr marL="800100" lvl="1"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Display "It's an odd number. Try again." </a:t>
            </a:r>
          </a:p>
          <a:p>
            <a:pPr marL="800100" lvl="1"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Again, ask for an even number input.</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user enters an even number:</a:t>
            </a:r>
          </a:p>
          <a:p>
            <a:pPr marL="800100" lvl="1"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Display "Right! It's an even number." </a:t>
            </a:r>
          </a:p>
          <a:p>
            <a:pPr marL="800100" lvl="1"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End the program.</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AB0BA742-5B02-4694-AA31-141C66474440}"/>
              </a:ext>
            </a:extLst>
          </p:cNvPr>
          <p:cNvGrpSpPr/>
          <p:nvPr/>
        </p:nvGrpSpPr>
        <p:grpSpPr>
          <a:xfrm>
            <a:off x="457817" y="2028122"/>
            <a:ext cx="4554537" cy="3476629"/>
            <a:chOff x="3086969" y="1081377"/>
            <a:chExt cx="6653698" cy="5078989"/>
          </a:xfrm>
        </p:grpSpPr>
        <p:pic>
          <p:nvPicPr>
            <p:cNvPr id="33" name="Picture 32">
              <a:extLst>
                <a:ext uri="{FF2B5EF4-FFF2-40B4-BE49-F238E27FC236}">
                  <a16:creationId xmlns:a16="http://schemas.microsoft.com/office/drawing/2014/main" id="{EAF0D132-40B5-4E15-AB8B-F771222011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4" name="AutoShape 37">
              <a:extLst>
                <a:ext uri="{FF2B5EF4-FFF2-40B4-BE49-F238E27FC236}">
                  <a16:creationId xmlns:a16="http://schemas.microsoft.com/office/drawing/2014/main" id="{D000C691-4612-43AE-A3D0-1266A2C240D9}"/>
                </a:ext>
              </a:extLst>
            </p:cNvPr>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5" name="AutoShape 25">
              <a:extLst>
                <a:ext uri="{FF2B5EF4-FFF2-40B4-BE49-F238E27FC236}">
                  <a16:creationId xmlns:a16="http://schemas.microsoft.com/office/drawing/2014/main" id="{BF177FD9-18D1-42F1-91AD-86825E2CBAB6}"/>
                </a:ext>
              </a:extLst>
            </p:cNvPr>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36" name="Graphic 80">
              <a:extLst>
                <a:ext uri="{FF2B5EF4-FFF2-40B4-BE49-F238E27FC236}">
                  <a16:creationId xmlns:a16="http://schemas.microsoft.com/office/drawing/2014/main" id="{B6B0A0D3-E7B8-44AA-AC3A-0C130C9B05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7" name="Graphic 80">
              <a:extLst>
                <a:ext uri="{FF2B5EF4-FFF2-40B4-BE49-F238E27FC236}">
                  <a16:creationId xmlns:a16="http://schemas.microsoft.com/office/drawing/2014/main" id="{AC9873C6-8781-466C-AB4D-5FE049F8AC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8" name="Graphic 80">
              <a:extLst>
                <a:ext uri="{FF2B5EF4-FFF2-40B4-BE49-F238E27FC236}">
                  <a16:creationId xmlns:a16="http://schemas.microsoft.com/office/drawing/2014/main" id="{DF12ABD2-522C-4969-8D44-AC61E134F8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49" name="Graphic 80">
              <a:extLst>
                <a:ext uri="{FF2B5EF4-FFF2-40B4-BE49-F238E27FC236}">
                  <a16:creationId xmlns:a16="http://schemas.microsoft.com/office/drawing/2014/main" id="{ADAD604D-1632-4C40-837B-D44B6EFF96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0" name="Graphic 80">
              <a:extLst>
                <a:ext uri="{FF2B5EF4-FFF2-40B4-BE49-F238E27FC236}">
                  <a16:creationId xmlns:a16="http://schemas.microsoft.com/office/drawing/2014/main" id="{24C17301-044F-43D3-9802-97142A08C1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1" name="Graphic 80">
              <a:extLst>
                <a:ext uri="{FF2B5EF4-FFF2-40B4-BE49-F238E27FC236}">
                  <a16:creationId xmlns:a16="http://schemas.microsoft.com/office/drawing/2014/main" id="{3AB7E43F-D7A5-44BD-8997-9E91D02648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231666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Practice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1975076"/>
            <a:ext cx="6912022" cy="3785652"/>
          </a:xfrm>
          <a:prstGeom prst="rect">
            <a:avLst/>
          </a:prstGeom>
        </p:spPr>
        <p:txBody>
          <a:bodyPr wrap="square">
            <a:spAutoFit/>
          </a:bodyPr>
          <a:lstStyle/>
          <a:p>
            <a:pPr lvl="0">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Build a workflow using a Do While loop for creating a 'Guessing Game' with the following conditions:</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Generate a random number and prompt the user to input a number. </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input number is greater than the number generated, then it should display the message:  'Please enter a lesser number’.</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input number is lesser than the number generated, then it should display the message:  'Please enter a greater number’.</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The loop keeps on running until the input number equals to the generated number.</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6" name="Group 95"/>
          <p:cNvGrpSpPr/>
          <p:nvPr/>
        </p:nvGrpSpPr>
        <p:grpSpPr>
          <a:xfrm>
            <a:off x="381001" y="1975076"/>
            <a:ext cx="4620136" cy="3624299"/>
            <a:chOff x="381001" y="1999181"/>
            <a:chExt cx="4922729" cy="3861670"/>
          </a:xfrm>
        </p:grpSpPr>
        <p:grpSp>
          <p:nvGrpSpPr>
            <p:cNvPr id="97" name="Group 96"/>
            <p:cNvGrpSpPr/>
            <p:nvPr/>
          </p:nvGrpSpPr>
          <p:grpSpPr>
            <a:xfrm>
              <a:off x="381001" y="1999181"/>
              <a:ext cx="4922729" cy="2890911"/>
              <a:chOff x="4304320" y="1595790"/>
              <a:chExt cx="4418346" cy="2594708"/>
            </a:xfrm>
          </p:grpSpPr>
          <p:pic>
            <p:nvPicPr>
              <p:cNvPr id="100" name="Picture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4320" y="1595790"/>
                <a:ext cx="4418346" cy="2594708"/>
              </a:xfrm>
              <a:prstGeom prst="rect">
                <a:avLst/>
              </a:prstGeom>
            </p:spPr>
          </p:pic>
          <p:sp>
            <p:nvSpPr>
              <p:cNvPr id="101" name="Rectangle 100"/>
              <p:cNvSpPr/>
              <p:nvPr/>
            </p:nvSpPr>
            <p:spPr>
              <a:xfrm>
                <a:off x="4901492" y="1855141"/>
                <a:ext cx="3183467" cy="19868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2" name="AutoShape 37"/>
              <p:cNvSpPr>
                <a:spLocks/>
              </p:cNvSpPr>
              <p:nvPr/>
            </p:nvSpPr>
            <p:spPr bwMode="auto">
              <a:xfrm>
                <a:off x="6361079" y="2023151"/>
                <a:ext cx="1584452" cy="1085055"/>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0067DF"/>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103" name="AutoShape 25"/>
              <p:cNvSpPr>
                <a:spLocks/>
              </p:cNvSpPr>
              <p:nvPr/>
            </p:nvSpPr>
            <p:spPr bwMode="auto">
              <a:xfrm>
                <a:off x="5072637" y="2285202"/>
                <a:ext cx="1420588" cy="1556783"/>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
          <p:nvSpPr>
            <p:cNvPr id="98" name="AutoShape 32"/>
            <p:cNvSpPr>
              <a:spLocks/>
            </p:cNvSpPr>
            <p:nvPr/>
          </p:nvSpPr>
          <p:spPr bwMode="auto">
            <a:xfrm>
              <a:off x="3117968" y="3919333"/>
              <a:ext cx="2000196" cy="1941518"/>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99" name="AutoShape 32"/>
            <p:cNvSpPr>
              <a:spLocks/>
            </p:cNvSpPr>
            <p:nvPr/>
          </p:nvSpPr>
          <p:spPr bwMode="auto">
            <a:xfrm flipH="1">
              <a:off x="461795" y="3921628"/>
              <a:ext cx="1982152" cy="1939223"/>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Tree>
    <p:custDataLst>
      <p:tags r:id="rId1"/>
    </p:custDataLst>
    <p:extLst>
      <p:ext uri="{BB962C8B-B14F-4D97-AF65-F5344CB8AC3E}">
        <p14:creationId xmlns:p14="http://schemas.microsoft.com/office/powerpoint/2010/main" val="379119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While</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Executes a specific sequence while a condition is met. The condition is evaluated before each execution of the sequence.</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0A34D065-2620-4651-9193-E3E6925D3AE9}"/>
              </a:ext>
            </a:extLst>
          </p:cNvPr>
          <p:cNvPicPr>
            <a:picLocks noChangeAspect="1"/>
          </p:cNvPicPr>
          <p:nvPr/>
        </p:nvPicPr>
        <p:blipFill>
          <a:blip r:embed="rId5"/>
          <a:stretch>
            <a:fillRect/>
          </a:stretch>
        </p:blipFill>
        <p:spPr>
          <a:xfrm>
            <a:off x="4271962" y="1797647"/>
            <a:ext cx="3648075" cy="4781550"/>
          </a:xfrm>
          <a:prstGeom prst="rect">
            <a:avLst/>
          </a:prstGeom>
        </p:spPr>
      </p:pic>
      <p:sp>
        <p:nvSpPr>
          <p:cNvPr id="32" name="Rectangle 31">
            <a:extLst>
              <a:ext uri="{FF2B5EF4-FFF2-40B4-BE49-F238E27FC236}">
                <a16:creationId xmlns:a16="http://schemas.microsoft.com/office/drawing/2014/main" id="{2A844609-9244-4F54-912C-975ABBDA5DE5}"/>
              </a:ext>
            </a:extLst>
          </p:cNvPr>
          <p:cNvSpPr/>
          <p:nvPr/>
        </p:nvSpPr>
        <p:spPr>
          <a:xfrm>
            <a:off x="4452730" y="2337335"/>
            <a:ext cx="3286540" cy="3888107"/>
          </a:xfrm>
          <a:prstGeom prst="rect">
            <a:avLst/>
          </a:prstGeom>
          <a:noFill/>
          <a:ln w="25400" cap="flat" cmpd="sng" algn="ctr">
            <a:solidFill>
              <a:srgbClr val="0067D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Tree>
    <p:custDataLst>
      <p:tags r:id="rId1"/>
    </p:custDataLst>
    <p:extLst>
      <p:ext uri="{BB962C8B-B14F-4D97-AF65-F5344CB8AC3E}">
        <p14:creationId xmlns:p14="http://schemas.microsoft.com/office/powerpoint/2010/main" val="265872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91851"/>
            <a:ext cx="6912022" cy="163121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Demonstrate how to use a </a:t>
            </a:r>
            <a:r>
              <a:rPr lang="en-US" sz="2000" b="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While loop </a:t>
            </a: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to print a list of numbers. </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Ask the user to input a number greater than 1.</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Print a list of prime numbers between 1 and the number given by the user.</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7E973D6D-2D51-490E-B10F-73729EAE1A3C}"/>
              </a:ext>
            </a:extLst>
          </p:cNvPr>
          <p:cNvGrpSpPr/>
          <p:nvPr/>
        </p:nvGrpSpPr>
        <p:grpSpPr>
          <a:xfrm>
            <a:off x="457817" y="2028122"/>
            <a:ext cx="4554537" cy="3476629"/>
            <a:chOff x="3086969" y="1081377"/>
            <a:chExt cx="6653698" cy="5078989"/>
          </a:xfrm>
        </p:grpSpPr>
        <p:pic>
          <p:nvPicPr>
            <p:cNvPr id="33" name="Picture 32">
              <a:extLst>
                <a:ext uri="{FF2B5EF4-FFF2-40B4-BE49-F238E27FC236}">
                  <a16:creationId xmlns:a16="http://schemas.microsoft.com/office/drawing/2014/main" id="{E0C00208-2580-4538-80B0-15A5FC6CE9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4" name="AutoShape 37">
              <a:extLst>
                <a:ext uri="{FF2B5EF4-FFF2-40B4-BE49-F238E27FC236}">
                  <a16:creationId xmlns:a16="http://schemas.microsoft.com/office/drawing/2014/main" id="{2C52271A-91A6-40E5-AF77-607B4231B412}"/>
                </a:ext>
              </a:extLst>
            </p:cNvPr>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5" name="AutoShape 25">
              <a:extLst>
                <a:ext uri="{FF2B5EF4-FFF2-40B4-BE49-F238E27FC236}">
                  <a16:creationId xmlns:a16="http://schemas.microsoft.com/office/drawing/2014/main" id="{0A2F6F89-5DB6-4178-92A9-96C53F793878}"/>
                </a:ext>
              </a:extLst>
            </p:cNvPr>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36" name="Graphic 80">
              <a:extLst>
                <a:ext uri="{FF2B5EF4-FFF2-40B4-BE49-F238E27FC236}">
                  <a16:creationId xmlns:a16="http://schemas.microsoft.com/office/drawing/2014/main" id="{34DB645A-A55B-432C-A295-1AE88DF324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7" name="Graphic 80">
              <a:extLst>
                <a:ext uri="{FF2B5EF4-FFF2-40B4-BE49-F238E27FC236}">
                  <a16:creationId xmlns:a16="http://schemas.microsoft.com/office/drawing/2014/main" id="{5F4BBDF1-4CED-4140-B556-8FBFE09824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8" name="Graphic 80">
              <a:extLst>
                <a:ext uri="{FF2B5EF4-FFF2-40B4-BE49-F238E27FC236}">
                  <a16:creationId xmlns:a16="http://schemas.microsoft.com/office/drawing/2014/main" id="{56102B20-46D1-4DC7-A5FA-6428BF052F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49" name="Graphic 80">
              <a:extLst>
                <a:ext uri="{FF2B5EF4-FFF2-40B4-BE49-F238E27FC236}">
                  <a16:creationId xmlns:a16="http://schemas.microsoft.com/office/drawing/2014/main" id="{9A3B04CB-12EF-499A-B1F7-860CE6D1D6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0" name="Graphic 80">
              <a:extLst>
                <a:ext uri="{FF2B5EF4-FFF2-40B4-BE49-F238E27FC236}">
                  <a16:creationId xmlns:a16="http://schemas.microsoft.com/office/drawing/2014/main" id="{999522C6-A287-40D6-974D-74409AE62D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1" name="Graphic 80">
              <a:extLst>
                <a:ext uri="{FF2B5EF4-FFF2-40B4-BE49-F238E27FC236}">
                  <a16:creationId xmlns:a16="http://schemas.microsoft.com/office/drawing/2014/main" id="{F67B7719-44DC-4658-958A-98F228A9AC4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26002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Practice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85321"/>
            <a:ext cx="6912022" cy="2554545"/>
          </a:xfrm>
          <a:prstGeom prst="rect">
            <a:avLst/>
          </a:prstGeom>
        </p:spPr>
        <p:txBody>
          <a:bodyPr wrap="square">
            <a:spAutoFit/>
          </a:bodyPr>
          <a:lstStyle/>
          <a:p>
            <a:pPr lvl="0">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Build a workflow using a While loop which tells the user if the input is a prime number or not.</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Ask the user to input a number.</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Check if it is a prime number.</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input number is prime, then display "It is a prime number" in a message box.</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input number is not prime, then display "It is not a prime number" in a message box.</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6" name="Group 95"/>
          <p:cNvGrpSpPr/>
          <p:nvPr/>
        </p:nvGrpSpPr>
        <p:grpSpPr>
          <a:xfrm>
            <a:off x="381001" y="1907342"/>
            <a:ext cx="4620136" cy="3624299"/>
            <a:chOff x="381001" y="1999181"/>
            <a:chExt cx="4922729" cy="3861670"/>
          </a:xfrm>
        </p:grpSpPr>
        <p:grpSp>
          <p:nvGrpSpPr>
            <p:cNvPr id="97" name="Group 96"/>
            <p:cNvGrpSpPr/>
            <p:nvPr/>
          </p:nvGrpSpPr>
          <p:grpSpPr>
            <a:xfrm>
              <a:off x="381001" y="1999181"/>
              <a:ext cx="4922729" cy="2890911"/>
              <a:chOff x="4304320" y="1595790"/>
              <a:chExt cx="4418346" cy="2594708"/>
            </a:xfrm>
          </p:grpSpPr>
          <p:pic>
            <p:nvPicPr>
              <p:cNvPr id="100" name="Picture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4320" y="1595790"/>
                <a:ext cx="4418346" cy="2594708"/>
              </a:xfrm>
              <a:prstGeom prst="rect">
                <a:avLst/>
              </a:prstGeom>
            </p:spPr>
          </p:pic>
          <p:sp>
            <p:nvSpPr>
              <p:cNvPr id="101" name="Rectangle 100"/>
              <p:cNvSpPr/>
              <p:nvPr/>
            </p:nvSpPr>
            <p:spPr>
              <a:xfrm>
                <a:off x="4901492" y="1855141"/>
                <a:ext cx="3183467" cy="19868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2" name="AutoShape 37"/>
              <p:cNvSpPr>
                <a:spLocks/>
              </p:cNvSpPr>
              <p:nvPr/>
            </p:nvSpPr>
            <p:spPr bwMode="auto">
              <a:xfrm>
                <a:off x="6361079" y="2023151"/>
                <a:ext cx="1584452" cy="1085055"/>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0067DF"/>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103" name="AutoShape 25"/>
              <p:cNvSpPr>
                <a:spLocks/>
              </p:cNvSpPr>
              <p:nvPr/>
            </p:nvSpPr>
            <p:spPr bwMode="auto">
              <a:xfrm>
                <a:off x="5072637" y="2285202"/>
                <a:ext cx="1420588" cy="1556783"/>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
          <p:nvSpPr>
            <p:cNvPr id="98" name="AutoShape 32"/>
            <p:cNvSpPr>
              <a:spLocks/>
            </p:cNvSpPr>
            <p:nvPr/>
          </p:nvSpPr>
          <p:spPr bwMode="auto">
            <a:xfrm>
              <a:off x="3117968" y="3919333"/>
              <a:ext cx="2000196" cy="1941518"/>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99" name="AutoShape 32"/>
            <p:cNvSpPr>
              <a:spLocks/>
            </p:cNvSpPr>
            <p:nvPr/>
          </p:nvSpPr>
          <p:spPr bwMode="auto">
            <a:xfrm flipH="1">
              <a:off x="461795" y="3921628"/>
              <a:ext cx="1982152" cy="1939223"/>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Tree>
    <p:custDataLst>
      <p:tags r:id="rId1"/>
    </p:custDataLst>
    <p:extLst>
      <p:ext uri="{BB962C8B-B14F-4D97-AF65-F5344CB8AC3E}">
        <p14:creationId xmlns:p14="http://schemas.microsoft.com/office/powerpoint/2010/main" val="169252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For Each</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This activity enables you to step through arrays, lists, data tables or other types of collections so that you can iterate through the data and process each piece of information individually.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3" name="Picture 32">
            <a:extLst>
              <a:ext uri="{FF2B5EF4-FFF2-40B4-BE49-F238E27FC236}">
                <a16:creationId xmlns:a16="http://schemas.microsoft.com/office/drawing/2014/main" id="{893DD8AB-E604-400F-B71A-CAD02C6585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4567" y="2132888"/>
            <a:ext cx="4643005" cy="4318732"/>
          </a:xfrm>
          <a:prstGeom prst="rect">
            <a:avLst/>
          </a:prstGeom>
          <a:ln>
            <a:solidFill>
              <a:srgbClr val="3285E5"/>
            </a:solidFill>
          </a:ln>
        </p:spPr>
      </p:pic>
    </p:spTree>
    <p:custDataLst>
      <p:tags r:id="rId1"/>
    </p:custDataLst>
    <p:extLst>
      <p:ext uri="{BB962C8B-B14F-4D97-AF65-F5344CB8AC3E}">
        <p14:creationId xmlns:p14="http://schemas.microsoft.com/office/powerpoint/2010/main" val="271346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91851"/>
            <a:ext cx="6912022" cy="163121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Demonstrate how to use a </a:t>
            </a:r>
            <a:r>
              <a:rPr lang="en-US" sz="2000" b="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For Each </a:t>
            </a: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activity. Build a workflow that displays the directory name of all the files from a folder.  </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Locate and select a folder containing multiple files.</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List the directory path of all the files in the Output panel.</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p:cNvGrpSpPr/>
          <p:nvPr/>
        </p:nvGrpSpPr>
        <p:grpSpPr>
          <a:xfrm>
            <a:off x="381001" y="1862872"/>
            <a:ext cx="4554537" cy="3476629"/>
            <a:chOff x="3086969" y="1081377"/>
            <a:chExt cx="6653698" cy="5078989"/>
          </a:xfrm>
        </p:grpSpPr>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4" name="AutoShape 37"/>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5" name="AutoShape 25"/>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36" name="Graphic 80">
              <a:extLst>
                <a:ext uri="{FF2B5EF4-FFF2-40B4-BE49-F238E27FC236}">
                  <a16:creationId xmlns:a16="http://schemas.microsoft.com/office/drawing/2014/main" id="{0DE197CC-A1C7-4E08-BF90-7CCCFA6FB1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7" name="Graphic 80">
              <a:extLst>
                <a:ext uri="{FF2B5EF4-FFF2-40B4-BE49-F238E27FC236}">
                  <a16:creationId xmlns:a16="http://schemas.microsoft.com/office/drawing/2014/main" id="{0DE197CC-A1C7-4E08-BF90-7CCCFA6FB1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8" name="Graphic 80">
              <a:extLst>
                <a:ext uri="{FF2B5EF4-FFF2-40B4-BE49-F238E27FC236}">
                  <a16:creationId xmlns:a16="http://schemas.microsoft.com/office/drawing/2014/main" id="{0DE197CC-A1C7-4E08-BF90-7CCCFA6FB1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49" name="Graphic 80">
              <a:extLst>
                <a:ext uri="{FF2B5EF4-FFF2-40B4-BE49-F238E27FC236}">
                  <a16:creationId xmlns:a16="http://schemas.microsoft.com/office/drawing/2014/main" id="{0DE197CC-A1C7-4E08-BF90-7CCCFA6FB1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0" name="Graphic 80">
              <a:extLst>
                <a:ext uri="{FF2B5EF4-FFF2-40B4-BE49-F238E27FC236}">
                  <a16:creationId xmlns:a16="http://schemas.microsoft.com/office/drawing/2014/main" id="{0DE197CC-A1C7-4E08-BF90-7CCCFA6FB1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1" name="Graphic 80">
              <a:extLst>
                <a:ext uri="{FF2B5EF4-FFF2-40B4-BE49-F238E27FC236}">
                  <a16:creationId xmlns:a16="http://schemas.microsoft.com/office/drawing/2014/main" id="{0DE197CC-A1C7-4E08-BF90-7CCCFA6FB1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325077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A6A8B9-A9B3-4969-841D-5E7FB6B13C28}"/>
              </a:ext>
            </a:extLst>
          </p:cNvPr>
          <p:cNvPicPr>
            <a:picLocks noChangeAspect="1"/>
          </p:cNvPicPr>
          <p:nvPr/>
        </p:nvPicPr>
        <p:blipFill>
          <a:blip r:embed="rId11"/>
          <a:srcRect/>
          <a:stretch/>
        </p:blipFill>
        <p:spPr>
          <a:xfrm>
            <a:off x="10353196" y="349030"/>
            <a:ext cx="1419987" cy="325698"/>
          </a:xfrm>
          <a:prstGeom prst="rect">
            <a:avLst/>
          </a:prstGeom>
        </p:spPr>
      </p:pic>
      <p:sp>
        <p:nvSpPr>
          <p:cNvPr id="3" name="Freeform: Shape 41">
            <a:extLst>
              <a:ext uri="{FF2B5EF4-FFF2-40B4-BE49-F238E27FC236}">
                <a16:creationId xmlns:a16="http://schemas.microsoft.com/office/drawing/2014/main" id="{F00CE941-8F17-4B44-9EA0-A8D916A074D2}"/>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4" name="TextBox 3">
            <a:extLst>
              <a:ext uri="{FF2B5EF4-FFF2-40B4-BE49-F238E27FC236}">
                <a16:creationId xmlns:a16="http://schemas.microsoft.com/office/drawing/2014/main" id="{BD36396F-AF67-419C-BEEE-B67BAF2CC66A}"/>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5" name="Group 4">
            <a:extLst>
              <a:ext uri="{FF2B5EF4-FFF2-40B4-BE49-F238E27FC236}">
                <a16:creationId xmlns:a16="http://schemas.microsoft.com/office/drawing/2014/main" id="{C482E860-366E-4118-8A12-F9760970D68A}"/>
              </a:ext>
            </a:extLst>
          </p:cNvPr>
          <p:cNvGrpSpPr/>
          <p:nvPr/>
        </p:nvGrpSpPr>
        <p:grpSpPr>
          <a:xfrm>
            <a:off x="6991767" y="244608"/>
            <a:ext cx="4972747" cy="549346"/>
            <a:chOff x="6989946" y="244608"/>
            <a:chExt cx="4971452" cy="549346"/>
          </a:xfrm>
        </p:grpSpPr>
        <p:sp>
          <p:nvSpPr>
            <p:cNvPr id="6" name="Freeform: Shape 5">
              <a:extLst>
                <a:ext uri="{FF2B5EF4-FFF2-40B4-BE49-F238E27FC236}">
                  <a16:creationId xmlns:a16="http://schemas.microsoft.com/office/drawing/2014/main" id="{7A99793A-AA7D-4574-B30F-5EFD9DFB3A26}"/>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565DFAF2-CF24-4D59-83F4-F601028D7368}"/>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E7D8AE2E-5968-49FF-9948-3A040810881F}"/>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EEBCABC9-8BA2-4FD9-BF5C-25A5AEF0A6CB}"/>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 name="Rectangle 9">
            <a:extLst>
              <a:ext uri="{FF2B5EF4-FFF2-40B4-BE49-F238E27FC236}">
                <a16:creationId xmlns:a16="http://schemas.microsoft.com/office/drawing/2014/main" id="{E26247E7-261A-4030-A457-1F95DC87551E}"/>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43">
            <a:extLst>
              <a:ext uri="{FF2B5EF4-FFF2-40B4-BE49-F238E27FC236}">
                <a16:creationId xmlns:a16="http://schemas.microsoft.com/office/drawing/2014/main" id="{7A77608E-34E8-41CF-B00F-B89429207958}"/>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defRPr/>
            </a:pPr>
            <a:r>
              <a:rPr lang="en-US">
                <a:solidFill>
                  <a:prstClr val="black"/>
                </a:solidFill>
                <a:latin typeface="Helvetica" panose="020B0604020202020204" pitchFamily="34" charset="0"/>
                <a:cs typeface="Helvetica" panose="020B0604020202020204" pitchFamily="34" charset="0"/>
              </a:rPr>
              <a:t>Agenda</a:t>
            </a:r>
            <a:endParaRPr kumimoji="0" lang="en-US" sz="2800" b="1" i="0" u="none" strike="noStrike" kern="1200" cap="none" spc="-50" normalizeH="0" baseline="0" noProof="0">
              <a:ln>
                <a:noFill/>
              </a:ln>
              <a:solidFill>
                <a:prstClr val="black"/>
              </a:solidFill>
              <a:effectLst/>
              <a:uLnTx/>
              <a:uFillTx/>
              <a:latin typeface="Arial" panose="020B0604020202020204" pitchFamily="34" charset="0"/>
              <a:ea typeface="+mj-ea"/>
              <a:cs typeface="Arial"/>
            </a:endParaRPr>
          </a:p>
        </p:txBody>
      </p:sp>
      <p:sp>
        <p:nvSpPr>
          <p:cNvPr id="89" name="Rectangle 88">
            <a:extLst>
              <a:ext uri="{FF2B5EF4-FFF2-40B4-BE49-F238E27FC236}">
                <a16:creationId xmlns:a16="http://schemas.microsoft.com/office/drawing/2014/main" id="{F6ED6C48-9A58-4698-9533-0B2318B40F90}"/>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9BCB65B7-DFF9-4D68-9690-278B0E746F6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E0173E94-A66F-459B-8013-E2A0792524B6}"/>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91024F28-5C2B-43E8-9815-B85D1B11998B}"/>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2294644C-C2DF-48C0-A9A5-E1470486ADF2}"/>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CFC857EB-FA05-438F-9BFA-57BD50F8636F}"/>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D0FA95D-7C03-41D5-B27A-4BE4DD7EB1DB}"/>
              </a:ext>
            </a:extLst>
          </p:cNvPr>
          <p:cNvGrpSpPr/>
          <p:nvPr/>
        </p:nvGrpSpPr>
        <p:grpSpPr>
          <a:xfrm>
            <a:off x="565708" y="1536777"/>
            <a:ext cx="5213733" cy="835159"/>
            <a:chOff x="565708" y="1536777"/>
            <a:chExt cx="5213733" cy="835159"/>
          </a:xfrm>
        </p:grpSpPr>
        <p:sp>
          <p:nvSpPr>
            <p:cNvPr id="95" name="Rectangle 94">
              <a:extLst>
                <a:ext uri="{FF2B5EF4-FFF2-40B4-BE49-F238E27FC236}">
                  <a16:creationId xmlns:a16="http://schemas.microsoft.com/office/drawing/2014/main" id="{C5A4432A-C3E4-4B50-BCE5-34A7A0C7FF63}"/>
                </a:ext>
              </a:extLst>
            </p:cNvPr>
            <p:cNvSpPr/>
            <p:nvPr/>
          </p:nvSpPr>
          <p:spPr>
            <a:xfrm>
              <a:off x="1405441" y="1548976"/>
              <a:ext cx="4374000" cy="822960"/>
            </a:xfrm>
            <a:prstGeom prst="rect">
              <a:avLst/>
            </a:prstGeom>
            <a:solidFill>
              <a:srgbClr val="F1F6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8C7CE13B-FB5A-4346-B8C3-DC0F6D41A1A6}"/>
                </a:ext>
              </a:extLst>
            </p:cNvPr>
            <p:cNvSpPr/>
            <p:nvPr>
              <p:custDataLst>
                <p:tags r:id="rId8"/>
              </p:custDataLst>
            </p:nvPr>
          </p:nvSpPr>
          <p:spPr>
            <a:xfrm>
              <a:off x="565708" y="1536777"/>
              <a:ext cx="822960" cy="822960"/>
            </a:xfrm>
            <a:prstGeom prst="rect">
              <a:avLst/>
            </a:prstGeom>
            <a:solidFill>
              <a:srgbClr val="38C6F4"/>
            </a:solidFill>
            <a:ln>
              <a:no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98" name="TextBox 97">
              <a:extLst>
                <a:ext uri="{FF2B5EF4-FFF2-40B4-BE49-F238E27FC236}">
                  <a16:creationId xmlns:a16="http://schemas.microsoft.com/office/drawing/2014/main" id="{0D0A3F02-6C03-4736-B328-5A5C3D7E4C96}"/>
                </a:ext>
              </a:extLst>
            </p:cNvPr>
            <p:cNvSpPr txBox="1"/>
            <p:nvPr/>
          </p:nvSpPr>
          <p:spPr>
            <a:xfrm>
              <a:off x="762558" y="1636967"/>
              <a:ext cx="77851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rPr>
                <a:t>01</a:t>
              </a:r>
            </a:p>
          </p:txBody>
        </p:sp>
        <p:sp>
          <p:nvSpPr>
            <p:cNvPr id="99" name="TextBox 98">
              <a:extLst>
                <a:ext uri="{FF2B5EF4-FFF2-40B4-BE49-F238E27FC236}">
                  <a16:creationId xmlns:a16="http://schemas.microsoft.com/office/drawing/2014/main" id="{78910559-F028-46C0-89E1-F6BCAB59800E}"/>
                </a:ext>
              </a:extLst>
            </p:cNvPr>
            <p:cNvSpPr txBox="1"/>
            <p:nvPr/>
          </p:nvSpPr>
          <p:spPr>
            <a:xfrm>
              <a:off x="1478709" y="1775790"/>
              <a:ext cx="3634712" cy="369332"/>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Inter" panose="020B0502030000000004" pitchFamily="34" charset="0"/>
                  <a:cs typeface="Arial" panose="020B0604020202020204" pitchFamily="34" charset="0"/>
                </a:rPr>
                <a:t>Sequences</a:t>
              </a:r>
            </a:p>
          </p:txBody>
        </p:sp>
      </p:grpSp>
      <p:grpSp>
        <p:nvGrpSpPr>
          <p:cNvPr id="12" name="Group 11">
            <a:extLst>
              <a:ext uri="{FF2B5EF4-FFF2-40B4-BE49-F238E27FC236}">
                <a16:creationId xmlns:a16="http://schemas.microsoft.com/office/drawing/2014/main" id="{BFEBE351-0E6F-4B94-A9E7-06565CD8A13E}"/>
              </a:ext>
            </a:extLst>
          </p:cNvPr>
          <p:cNvGrpSpPr/>
          <p:nvPr/>
        </p:nvGrpSpPr>
        <p:grpSpPr>
          <a:xfrm>
            <a:off x="565708" y="2584759"/>
            <a:ext cx="5557208" cy="831148"/>
            <a:chOff x="565708" y="2572281"/>
            <a:chExt cx="5557208" cy="831148"/>
          </a:xfrm>
        </p:grpSpPr>
        <p:sp>
          <p:nvSpPr>
            <p:cNvPr id="96" name="Rectangle 95">
              <a:extLst>
                <a:ext uri="{FF2B5EF4-FFF2-40B4-BE49-F238E27FC236}">
                  <a16:creationId xmlns:a16="http://schemas.microsoft.com/office/drawing/2014/main" id="{4A7CF9C3-F3DE-42E5-BDDE-DC4E57D1EDF8}"/>
                </a:ext>
              </a:extLst>
            </p:cNvPr>
            <p:cNvSpPr/>
            <p:nvPr/>
          </p:nvSpPr>
          <p:spPr>
            <a:xfrm>
              <a:off x="1405441" y="2572281"/>
              <a:ext cx="4374000" cy="822960"/>
            </a:xfrm>
            <a:prstGeom prst="rect">
              <a:avLst/>
            </a:prstGeom>
            <a:solidFill>
              <a:srgbClr val="F1F6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BFA553E5-DBAE-488E-BAD2-65CFD41994F6}"/>
                </a:ext>
              </a:extLst>
            </p:cNvPr>
            <p:cNvSpPr/>
            <p:nvPr>
              <p:custDataLst>
                <p:tags r:id="rId7"/>
              </p:custDataLst>
            </p:nvPr>
          </p:nvSpPr>
          <p:spPr>
            <a:xfrm>
              <a:off x="565708" y="2580469"/>
              <a:ext cx="822960" cy="822960"/>
            </a:xfrm>
            <a:prstGeom prst="rect">
              <a:avLst/>
            </a:prstGeom>
            <a:solidFill>
              <a:srgbClr val="38C6F4"/>
            </a:solidFill>
            <a:ln>
              <a:no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C52CE84C-D834-4BE5-A5DB-EF7B18DA092A}"/>
                </a:ext>
              </a:extLst>
            </p:cNvPr>
            <p:cNvSpPr txBox="1"/>
            <p:nvPr/>
          </p:nvSpPr>
          <p:spPr>
            <a:xfrm>
              <a:off x="724458" y="2680659"/>
              <a:ext cx="77851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rPr>
                <a:t>02</a:t>
              </a:r>
            </a:p>
          </p:txBody>
        </p:sp>
        <p:sp>
          <p:nvSpPr>
            <p:cNvPr id="102" name="TextBox 101">
              <a:extLst>
                <a:ext uri="{FF2B5EF4-FFF2-40B4-BE49-F238E27FC236}">
                  <a16:creationId xmlns:a16="http://schemas.microsoft.com/office/drawing/2014/main" id="{5DEEEA4A-D5A7-4C3C-BF1D-DFD45B4F3714}"/>
                </a:ext>
              </a:extLst>
            </p:cNvPr>
            <p:cNvSpPr txBox="1"/>
            <p:nvPr/>
          </p:nvSpPr>
          <p:spPr>
            <a:xfrm>
              <a:off x="1478709" y="2799095"/>
              <a:ext cx="4644207" cy="369332"/>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Inter" panose="020B0502030000000004" pitchFamily="34" charset="0"/>
                  <a:cs typeface="Arial" panose="020B0604020202020204" pitchFamily="34" charset="0"/>
                </a:rPr>
                <a:t>Control Flow and Its Types</a:t>
              </a:r>
            </a:p>
          </p:txBody>
        </p:sp>
      </p:grpSp>
      <p:grpSp>
        <p:nvGrpSpPr>
          <p:cNvPr id="28" name="Group 27">
            <a:extLst>
              <a:ext uri="{FF2B5EF4-FFF2-40B4-BE49-F238E27FC236}">
                <a16:creationId xmlns:a16="http://schemas.microsoft.com/office/drawing/2014/main" id="{5F71BF82-1234-498A-9ADD-3A8C4A7CAC22}"/>
              </a:ext>
            </a:extLst>
          </p:cNvPr>
          <p:cNvGrpSpPr/>
          <p:nvPr/>
        </p:nvGrpSpPr>
        <p:grpSpPr>
          <a:xfrm>
            <a:off x="565708" y="3628730"/>
            <a:ext cx="5557208" cy="831148"/>
            <a:chOff x="565708" y="2572281"/>
            <a:chExt cx="5557208" cy="831148"/>
          </a:xfrm>
        </p:grpSpPr>
        <p:sp>
          <p:nvSpPr>
            <p:cNvPr id="29" name="Rectangle 28">
              <a:extLst>
                <a:ext uri="{FF2B5EF4-FFF2-40B4-BE49-F238E27FC236}">
                  <a16:creationId xmlns:a16="http://schemas.microsoft.com/office/drawing/2014/main" id="{0CD4E1F2-2CB1-4FD4-9034-B3F45224700B}"/>
                </a:ext>
              </a:extLst>
            </p:cNvPr>
            <p:cNvSpPr/>
            <p:nvPr/>
          </p:nvSpPr>
          <p:spPr>
            <a:xfrm>
              <a:off x="1405441" y="2572281"/>
              <a:ext cx="4374000" cy="822960"/>
            </a:xfrm>
            <a:prstGeom prst="rect">
              <a:avLst/>
            </a:prstGeom>
            <a:solidFill>
              <a:srgbClr val="F1F6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59178D4-6AF3-4DAC-A04B-42C830687CCD}"/>
                </a:ext>
              </a:extLst>
            </p:cNvPr>
            <p:cNvSpPr/>
            <p:nvPr>
              <p:custDataLst>
                <p:tags r:id="rId6"/>
              </p:custDataLst>
            </p:nvPr>
          </p:nvSpPr>
          <p:spPr>
            <a:xfrm>
              <a:off x="565708" y="2580469"/>
              <a:ext cx="822960" cy="822960"/>
            </a:xfrm>
            <a:prstGeom prst="rect">
              <a:avLst/>
            </a:prstGeom>
            <a:solidFill>
              <a:srgbClr val="38C6F4"/>
            </a:solidFill>
            <a:ln>
              <a:no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31" name="TextBox 30">
              <a:extLst>
                <a:ext uri="{FF2B5EF4-FFF2-40B4-BE49-F238E27FC236}">
                  <a16:creationId xmlns:a16="http://schemas.microsoft.com/office/drawing/2014/main" id="{E0F77D78-E44E-461C-AC18-7F6B40DD8C15}"/>
                </a:ext>
              </a:extLst>
            </p:cNvPr>
            <p:cNvSpPr txBox="1"/>
            <p:nvPr/>
          </p:nvSpPr>
          <p:spPr>
            <a:xfrm>
              <a:off x="724458" y="2680659"/>
              <a:ext cx="77851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rPr>
                <a:t>03</a:t>
              </a:r>
            </a:p>
          </p:txBody>
        </p:sp>
        <p:sp>
          <p:nvSpPr>
            <p:cNvPr id="32" name="TextBox 31">
              <a:extLst>
                <a:ext uri="{FF2B5EF4-FFF2-40B4-BE49-F238E27FC236}">
                  <a16:creationId xmlns:a16="http://schemas.microsoft.com/office/drawing/2014/main" id="{0D55C5CF-2852-4692-8933-0F0F9A1AE034}"/>
                </a:ext>
              </a:extLst>
            </p:cNvPr>
            <p:cNvSpPr txBox="1"/>
            <p:nvPr/>
          </p:nvSpPr>
          <p:spPr>
            <a:xfrm>
              <a:off x="1478709" y="2799095"/>
              <a:ext cx="4644207" cy="369332"/>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Inter" panose="020B0502030000000004" pitchFamily="34" charset="0"/>
                  <a:cs typeface="Arial" panose="020B0604020202020204" pitchFamily="34" charset="0"/>
                </a:rPr>
                <a:t>Decision Control</a:t>
              </a:r>
            </a:p>
          </p:txBody>
        </p:sp>
      </p:grpSp>
      <p:grpSp>
        <p:nvGrpSpPr>
          <p:cNvPr id="33" name="Group 32">
            <a:extLst>
              <a:ext uri="{FF2B5EF4-FFF2-40B4-BE49-F238E27FC236}">
                <a16:creationId xmlns:a16="http://schemas.microsoft.com/office/drawing/2014/main" id="{AC96B123-82A8-4E34-8625-3D2E227BA802}"/>
              </a:ext>
            </a:extLst>
          </p:cNvPr>
          <p:cNvGrpSpPr/>
          <p:nvPr/>
        </p:nvGrpSpPr>
        <p:grpSpPr>
          <a:xfrm>
            <a:off x="565708" y="4672701"/>
            <a:ext cx="5557208" cy="831148"/>
            <a:chOff x="565708" y="2572281"/>
            <a:chExt cx="5557208" cy="831148"/>
          </a:xfrm>
        </p:grpSpPr>
        <p:sp>
          <p:nvSpPr>
            <p:cNvPr id="34" name="Rectangle 33">
              <a:extLst>
                <a:ext uri="{FF2B5EF4-FFF2-40B4-BE49-F238E27FC236}">
                  <a16:creationId xmlns:a16="http://schemas.microsoft.com/office/drawing/2014/main" id="{0F885F50-4FEE-418A-8F3C-5CFB82EF9ABC}"/>
                </a:ext>
              </a:extLst>
            </p:cNvPr>
            <p:cNvSpPr/>
            <p:nvPr/>
          </p:nvSpPr>
          <p:spPr>
            <a:xfrm>
              <a:off x="1405441" y="2572281"/>
              <a:ext cx="4374000" cy="822960"/>
            </a:xfrm>
            <a:prstGeom prst="rect">
              <a:avLst/>
            </a:prstGeom>
            <a:solidFill>
              <a:srgbClr val="F1F6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616D3F79-BC5D-4BAB-AE48-9CE7521A6662}"/>
                </a:ext>
              </a:extLst>
            </p:cNvPr>
            <p:cNvSpPr/>
            <p:nvPr>
              <p:custDataLst>
                <p:tags r:id="rId5"/>
              </p:custDataLst>
            </p:nvPr>
          </p:nvSpPr>
          <p:spPr>
            <a:xfrm>
              <a:off x="565708" y="2580469"/>
              <a:ext cx="822960" cy="822960"/>
            </a:xfrm>
            <a:prstGeom prst="rect">
              <a:avLst/>
            </a:prstGeom>
            <a:solidFill>
              <a:srgbClr val="38C6F4"/>
            </a:solidFill>
            <a:ln>
              <a:no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36" name="TextBox 35">
              <a:extLst>
                <a:ext uri="{FF2B5EF4-FFF2-40B4-BE49-F238E27FC236}">
                  <a16:creationId xmlns:a16="http://schemas.microsoft.com/office/drawing/2014/main" id="{4FA48C44-C2FA-4249-ACC0-4C25F77E2852}"/>
                </a:ext>
              </a:extLst>
            </p:cNvPr>
            <p:cNvSpPr txBox="1"/>
            <p:nvPr/>
          </p:nvSpPr>
          <p:spPr>
            <a:xfrm>
              <a:off x="724458" y="2680659"/>
              <a:ext cx="77851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rPr>
                <a:t>04</a:t>
              </a:r>
            </a:p>
          </p:txBody>
        </p:sp>
        <p:sp>
          <p:nvSpPr>
            <p:cNvPr id="37" name="TextBox 36">
              <a:extLst>
                <a:ext uri="{FF2B5EF4-FFF2-40B4-BE49-F238E27FC236}">
                  <a16:creationId xmlns:a16="http://schemas.microsoft.com/office/drawing/2014/main" id="{63F82793-DDAD-4868-B683-6F7C305914A1}"/>
                </a:ext>
              </a:extLst>
            </p:cNvPr>
            <p:cNvSpPr txBox="1"/>
            <p:nvPr/>
          </p:nvSpPr>
          <p:spPr>
            <a:xfrm>
              <a:off x="1478709" y="2799095"/>
              <a:ext cx="4644207" cy="369332"/>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Inter" panose="020B0502030000000004" pitchFamily="34" charset="0"/>
                  <a:cs typeface="Arial" panose="020B0604020202020204" pitchFamily="34" charset="0"/>
                </a:rPr>
                <a:t>Loops</a:t>
              </a:r>
            </a:p>
          </p:txBody>
        </p:sp>
      </p:grpSp>
      <p:grpSp>
        <p:nvGrpSpPr>
          <p:cNvPr id="38" name="Group 37">
            <a:extLst>
              <a:ext uri="{FF2B5EF4-FFF2-40B4-BE49-F238E27FC236}">
                <a16:creationId xmlns:a16="http://schemas.microsoft.com/office/drawing/2014/main" id="{215D4A5C-C801-40C0-9931-F696B1B49E32}"/>
              </a:ext>
            </a:extLst>
          </p:cNvPr>
          <p:cNvGrpSpPr/>
          <p:nvPr/>
        </p:nvGrpSpPr>
        <p:grpSpPr>
          <a:xfrm>
            <a:off x="565708" y="5716673"/>
            <a:ext cx="5557208" cy="831148"/>
            <a:chOff x="565708" y="2572281"/>
            <a:chExt cx="5557208" cy="831148"/>
          </a:xfrm>
        </p:grpSpPr>
        <p:sp>
          <p:nvSpPr>
            <p:cNvPr id="39" name="Rectangle 38">
              <a:extLst>
                <a:ext uri="{FF2B5EF4-FFF2-40B4-BE49-F238E27FC236}">
                  <a16:creationId xmlns:a16="http://schemas.microsoft.com/office/drawing/2014/main" id="{F7CDD4F8-E57C-4763-B0BD-B2BF1EEC01EA}"/>
                </a:ext>
              </a:extLst>
            </p:cNvPr>
            <p:cNvSpPr/>
            <p:nvPr/>
          </p:nvSpPr>
          <p:spPr>
            <a:xfrm>
              <a:off x="1405441" y="2572281"/>
              <a:ext cx="4374000" cy="822960"/>
            </a:xfrm>
            <a:prstGeom prst="rect">
              <a:avLst/>
            </a:prstGeom>
            <a:solidFill>
              <a:srgbClr val="F1F6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F1B5B12-F2D8-4779-B442-CF736F5C82E0}"/>
                </a:ext>
              </a:extLst>
            </p:cNvPr>
            <p:cNvSpPr/>
            <p:nvPr>
              <p:custDataLst>
                <p:tags r:id="rId4"/>
              </p:custDataLst>
            </p:nvPr>
          </p:nvSpPr>
          <p:spPr>
            <a:xfrm>
              <a:off x="565708" y="2580469"/>
              <a:ext cx="822960" cy="822960"/>
            </a:xfrm>
            <a:prstGeom prst="rect">
              <a:avLst/>
            </a:prstGeom>
            <a:solidFill>
              <a:srgbClr val="38C6F4"/>
            </a:solidFill>
            <a:ln>
              <a:no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41" name="TextBox 40">
              <a:extLst>
                <a:ext uri="{FF2B5EF4-FFF2-40B4-BE49-F238E27FC236}">
                  <a16:creationId xmlns:a16="http://schemas.microsoft.com/office/drawing/2014/main" id="{AB1AE109-FE10-4088-ADB6-79BF445717A2}"/>
                </a:ext>
              </a:extLst>
            </p:cNvPr>
            <p:cNvSpPr txBox="1"/>
            <p:nvPr/>
          </p:nvSpPr>
          <p:spPr>
            <a:xfrm>
              <a:off x="724458" y="2680659"/>
              <a:ext cx="77851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rPr>
                <a:t>05</a:t>
              </a:r>
            </a:p>
          </p:txBody>
        </p:sp>
        <p:sp>
          <p:nvSpPr>
            <p:cNvPr id="42" name="TextBox 41">
              <a:extLst>
                <a:ext uri="{FF2B5EF4-FFF2-40B4-BE49-F238E27FC236}">
                  <a16:creationId xmlns:a16="http://schemas.microsoft.com/office/drawing/2014/main" id="{37B83015-BA8F-409F-BBA9-EA8E40A34665}"/>
                </a:ext>
              </a:extLst>
            </p:cNvPr>
            <p:cNvSpPr txBox="1"/>
            <p:nvPr/>
          </p:nvSpPr>
          <p:spPr>
            <a:xfrm>
              <a:off x="1478709" y="2799095"/>
              <a:ext cx="4644207" cy="369332"/>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Inter" panose="020B0502030000000004" pitchFamily="34" charset="0"/>
                  <a:cs typeface="Arial" panose="020B0604020202020204" pitchFamily="34" charset="0"/>
                </a:rPr>
                <a:t>Other Control Flow Activities</a:t>
              </a:r>
            </a:p>
          </p:txBody>
        </p:sp>
      </p:grpSp>
      <p:grpSp>
        <p:nvGrpSpPr>
          <p:cNvPr id="43" name="Group 42">
            <a:extLst>
              <a:ext uri="{FF2B5EF4-FFF2-40B4-BE49-F238E27FC236}">
                <a16:creationId xmlns:a16="http://schemas.microsoft.com/office/drawing/2014/main" id="{4096A875-055C-4604-9D81-03459818D311}"/>
              </a:ext>
            </a:extLst>
          </p:cNvPr>
          <p:cNvGrpSpPr/>
          <p:nvPr/>
        </p:nvGrpSpPr>
        <p:grpSpPr>
          <a:xfrm>
            <a:off x="6387527" y="1547213"/>
            <a:ext cx="5213733" cy="835159"/>
            <a:chOff x="565708" y="1536777"/>
            <a:chExt cx="5213733" cy="835159"/>
          </a:xfrm>
        </p:grpSpPr>
        <p:sp>
          <p:nvSpPr>
            <p:cNvPr id="44" name="Rectangle 43">
              <a:extLst>
                <a:ext uri="{FF2B5EF4-FFF2-40B4-BE49-F238E27FC236}">
                  <a16:creationId xmlns:a16="http://schemas.microsoft.com/office/drawing/2014/main" id="{E7FB74E5-A96D-4B8F-9355-4A9533BD3DF2}"/>
                </a:ext>
              </a:extLst>
            </p:cNvPr>
            <p:cNvSpPr/>
            <p:nvPr/>
          </p:nvSpPr>
          <p:spPr>
            <a:xfrm>
              <a:off x="1405441" y="1548976"/>
              <a:ext cx="4374000" cy="822960"/>
            </a:xfrm>
            <a:prstGeom prst="rect">
              <a:avLst/>
            </a:prstGeom>
            <a:solidFill>
              <a:srgbClr val="F1F6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E4D1D295-A7E0-4197-8982-DDE0B0433A97}"/>
                </a:ext>
              </a:extLst>
            </p:cNvPr>
            <p:cNvSpPr/>
            <p:nvPr>
              <p:custDataLst>
                <p:tags r:id="rId3"/>
              </p:custDataLst>
            </p:nvPr>
          </p:nvSpPr>
          <p:spPr>
            <a:xfrm>
              <a:off x="565708" y="1536777"/>
              <a:ext cx="822960" cy="822960"/>
            </a:xfrm>
            <a:prstGeom prst="rect">
              <a:avLst/>
            </a:prstGeom>
            <a:solidFill>
              <a:srgbClr val="38C6F4"/>
            </a:solidFill>
            <a:ln>
              <a:no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46" name="TextBox 45">
              <a:extLst>
                <a:ext uri="{FF2B5EF4-FFF2-40B4-BE49-F238E27FC236}">
                  <a16:creationId xmlns:a16="http://schemas.microsoft.com/office/drawing/2014/main" id="{989018EF-9B92-4DEE-BFEC-5E81E8781ECB}"/>
                </a:ext>
              </a:extLst>
            </p:cNvPr>
            <p:cNvSpPr txBox="1"/>
            <p:nvPr/>
          </p:nvSpPr>
          <p:spPr>
            <a:xfrm>
              <a:off x="762558" y="1636967"/>
              <a:ext cx="77851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rPr>
                <a:t>06</a:t>
              </a:r>
            </a:p>
          </p:txBody>
        </p:sp>
        <p:sp>
          <p:nvSpPr>
            <p:cNvPr id="47" name="TextBox 46">
              <a:extLst>
                <a:ext uri="{FF2B5EF4-FFF2-40B4-BE49-F238E27FC236}">
                  <a16:creationId xmlns:a16="http://schemas.microsoft.com/office/drawing/2014/main" id="{62BD449C-3B88-46DA-8D3A-BDDF23E65DD3}"/>
                </a:ext>
              </a:extLst>
            </p:cNvPr>
            <p:cNvSpPr txBox="1"/>
            <p:nvPr/>
          </p:nvSpPr>
          <p:spPr>
            <a:xfrm>
              <a:off x="1478709" y="1775790"/>
              <a:ext cx="3634712" cy="369332"/>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Inter" panose="020B0502030000000004" pitchFamily="34" charset="0"/>
                  <a:cs typeface="Arial" panose="020B0604020202020204" pitchFamily="34" charset="0"/>
                </a:rPr>
                <a:t>Flowcharts</a:t>
              </a:r>
            </a:p>
          </p:txBody>
        </p:sp>
      </p:grpSp>
      <p:grpSp>
        <p:nvGrpSpPr>
          <p:cNvPr id="48" name="Group 47">
            <a:extLst>
              <a:ext uri="{FF2B5EF4-FFF2-40B4-BE49-F238E27FC236}">
                <a16:creationId xmlns:a16="http://schemas.microsoft.com/office/drawing/2014/main" id="{253B5B34-E6D4-4DB1-8BD6-83D6C99A01CF}"/>
              </a:ext>
            </a:extLst>
          </p:cNvPr>
          <p:cNvGrpSpPr/>
          <p:nvPr/>
        </p:nvGrpSpPr>
        <p:grpSpPr>
          <a:xfrm>
            <a:off x="6387527" y="2595195"/>
            <a:ext cx="5557208" cy="831148"/>
            <a:chOff x="565708" y="2572281"/>
            <a:chExt cx="5557208" cy="831148"/>
          </a:xfrm>
        </p:grpSpPr>
        <p:sp>
          <p:nvSpPr>
            <p:cNvPr id="49" name="Rectangle 48">
              <a:extLst>
                <a:ext uri="{FF2B5EF4-FFF2-40B4-BE49-F238E27FC236}">
                  <a16:creationId xmlns:a16="http://schemas.microsoft.com/office/drawing/2014/main" id="{D7AA121A-8F47-49E5-B3CC-4343FCB60CFF}"/>
                </a:ext>
              </a:extLst>
            </p:cNvPr>
            <p:cNvSpPr/>
            <p:nvPr/>
          </p:nvSpPr>
          <p:spPr>
            <a:xfrm>
              <a:off x="1405441" y="2572281"/>
              <a:ext cx="4374000" cy="822960"/>
            </a:xfrm>
            <a:prstGeom prst="rect">
              <a:avLst/>
            </a:prstGeom>
            <a:solidFill>
              <a:srgbClr val="F1F6F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A085B32B-0151-43C8-9E0F-546253293AAC}"/>
                </a:ext>
              </a:extLst>
            </p:cNvPr>
            <p:cNvSpPr/>
            <p:nvPr>
              <p:custDataLst>
                <p:tags r:id="rId2"/>
              </p:custDataLst>
            </p:nvPr>
          </p:nvSpPr>
          <p:spPr>
            <a:xfrm>
              <a:off x="565708" y="2580469"/>
              <a:ext cx="822960" cy="822960"/>
            </a:xfrm>
            <a:prstGeom prst="rect">
              <a:avLst/>
            </a:prstGeom>
            <a:solidFill>
              <a:srgbClr val="38C6F4"/>
            </a:solidFill>
            <a:ln>
              <a:noFill/>
            </a:ln>
            <a:effectLst>
              <a:outerShdw blurRad="508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endParaRPr>
            </a:p>
          </p:txBody>
        </p:sp>
        <p:sp>
          <p:nvSpPr>
            <p:cNvPr id="51" name="TextBox 50">
              <a:extLst>
                <a:ext uri="{FF2B5EF4-FFF2-40B4-BE49-F238E27FC236}">
                  <a16:creationId xmlns:a16="http://schemas.microsoft.com/office/drawing/2014/main" id="{C20F8CB1-36A0-4732-9FFB-6FDA9A047E65}"/>
                </a:ext>
              </a:extLst>
            </p:cNvPr>
            <p:cNvSpPr txBox="1"/>
            <p:nvPr/>
          </p:nvSpPr>
          <p:spPr>
            <a:xfrm>
              <a:off x="724458" y="2680659"/>
              <a:ext cx="77851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Arial" panose="020B0604020202020204" pitchFamily="34" charset="0"/>
                  <a:ea typeface="Inter" panose="020B0502030000000004" pitchFamily="34" charset="0"/>
                  <a:cs typeface="Arial" panose="020B0604020202020204" pitchFamily="34" charset="0"/>
                </a:rPr>
                <a:t>07</a:t>
              </a:r>
            </a:p>
          </p:txBody>
        </p:sp>
        <p:sp>
          <p:nvSpPr>
            <p:cNvPr id="52" name="TextBox 51">
              <a:extLst>
                <a:ext uri="{FF2B5EF4-FFF2-40B4-BE49-F238E27FC236}">
                  <a16:creationId xmlns:a16="http://schemas.microsoft.com/office/drawing/2014/main" id="{1C5A9772-551D-4EC2-8ACB-527E7EC34946}"/>
                </a:ext>
              </a:extLst>
            </p:cNvPr>
            <p:cNvSpPr txBox="1"/>
            <p:nvPr/>
          </p:nvSpPr>
          <p:spPr>
            <a:xfrm>
              <a:off x="1478709" y="2799095"/>
              <a:ext cx="4644207" cy="369332"/>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Inter" panose="020B0502030000000004" pitchFamily="34" charset="0"/>
                  <a:cs typeface="Arial" panose="020B0604020202020204" pitchFamily="34" charset="0"/>
                </a:rPr>
                <a:t>Error Handling</a:t>
              </a:r>
            </a:p>
          </p:txBody>
        </p:sp>
      </p:grpSp>
    </p:spTree>
    <p:custDataLst>
      <p:tags r:id="rId1"/>
    </p:custDataLst>
    <p:extLst>
      <p:ext uri="{BB962C8B-B14F-4D97-AF65-F5344CB8AC3E}">
        <p14:creationId xmlns:p14="http://schemas.microsoft.com/office/powerpoint/2010/main" val="1622217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Practice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85321"/>
            <a:ext cx="6912022" cy="1938992"/>
          </a:xfrm>
          <a:prstGeom prst="rect">
            <a:avLst/>
          </a:prstGeom>
        </p:spPr>
        <p:txBody>
          <a:bodyPr wrap="square">
            <a:spAutoFit/>
          </a:bodyPr>
          <a:lstStyle/>
          <a:p>
            <a:pPr lvl="0">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Build a workflow to display file names from a folder in the Output panel and also store names in an MS Word file.</a:t>
            </a:r>
            <a:r>
              <a:rPr kumimoji="0" lang="en-US" sz="2000" b="0" i="0" u="none" strike="noStrike" kern="1200" cap="none" spc="0" normalizeH="0" baseline="0" noProof="0" dirty="0">
                <a:ln>
                  <a:noFill/>
                </a:ln>
                <a:solidFill>
                  <a:srgbClr val="ED7D31">
                    <a:lumMod val="10000"/>
                  </a:srgbClr>
                </a:solidFill>
                <a:effectLst/>
                <a:uLnTx/>
                <a:uFillTx/>
                <a:latin typeface="Helvetica" panose="020B0604020202020204" pitchFamily="34" charset="0"/>
                <a:ea typeface="Inter" panose="020B0502030000000004" pitchFamily="34" charset="0"/>
                <a:cs typeface="Helvetica" panose="020B0604020202020204" pitchFamily="34" charset="0"/>
              </a:rPr>
              <a:t>.</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Locate and select a folder containing multiple files.</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List the directory path of all the files in the Output panel.</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Also, store the updated names in an MS Word file and save and close it.</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6" name="Group 95"/>
          <p:cNvGrpSpPr/>
          <p:nvPr/>
        </p:nvGrpSpPr>
        <p:grpSpPr>
          <a:xfrm>
            <a:off x="301979" y="1893998"/>
            <a:ext cx="4620136" cy="3624299"/>
            <a:chOff x="381001" y="1999181"/>
            <a:chExt cx="4922729" cy="3861670"/>
          </a:xfrm>
        </p:grpSpPr>
        <p:grpSp>
          <p:nvGrpSpPr>
            <p:cNvPr id="97" name="Group 96"/>
            <p:cNvGrpSpPr/>
            <p:nvPr/>
          </p:nvGrpSpPr>
          <p:grpSpPr>
            <a:xfrm>
              <a:off x="381001" y="1999181"/>
              <a:ext cx="4922729" cy="2890911"/>
              <a:chOff x="4304320" y="1595790"/>
              <a:chExt cx="4418346" cy="2594708"/>
            </a:xfrm>
          </p:grpSpPr>
          <p:pic>
            <p:nvPicPr>
              <p:cNvPr id="100" name="Picture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4320" y="1595790"/>
                <a:ext cx="4418346" cy="2594708"/>
              </a:xfrm>
              <a:prstGeom prst="rect">
                <a:avLst/>
              </a:prstGeom>
            </p:spPr>
          </p:pic>
          <p:sp>
            <p:nvSpPr>
              <p:cNvPr id="101" name="Rectangle 100"/>
              <p:cNvSpPr/>
              <p:nvPr/>
            </p:nvSpPr>
            <p:spPr>
              <a:xfrm>
                <a:off x="4901492" y="1855141"/>
                <a:ext cx="3183467" cy="19868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2" name="AutoShape 37"/>
              <p:cNvSpPr>
                <a:spLocks/>
              </p:cNvSpPr>
              <p:nvPr/>
            </p:nvSpPr>
            <p:spPr bwMode="auto">
              <a:xfrm>
                <a:off x="6361079" y="2023151"/>
                <a:ext cx="1584452" cy="1085055"/>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0067DF"/>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103" name="AutoShape 25"/>
              <p:cNvSpPr>
                <a:spLocks/>
              </p:cNvSpPr>
              <p:nvPr/>
            </p:nvSpPr>
            <p:spPr bwMode="auto">
              <a:xfrm>
                <a:off x="5072637" y="2285202"/>
                <a:ext cx="1420588" cy="1556783"/>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
          <p:nvSpPr>
            <p:cNvPr id="98" name="AutoShape 32"/>
            <p:cNvSpPr>
              <a:spLocks/>
            </p:cNvSpPr>
            <p:nvPr/>
          </p:nvSpPr>
          <p:spPr bwMode="auto">
            <a:xfrm>
              <a:off x="3117968" y="3919333"/>
              <a:ext cx="2000196" cy="1941518"/>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99" name="AutoShape 32"/>
            <p:cNvSpPr>
              <a:spLocks/>
            </p:cNvSpPr>
            <p:nvPr/>
          </p:nvSpPr>
          <p:spPr bwMode="auto">
            <a:xfrm flipH="1">
              <a:off x="461795" y="3921628"/>
              <a:ext cx="1982152" cy="1939223"/>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Tree>
    <p:custDataLst>
      <p:tags r:id="rId1"/>
    </p:custDataLst>
    <p:extLst>
      <p:ext uri="{BB962C8B-B14F-4D97-AF65-F5344CB8AC3E}">
        <p14:creationId xmlns:p14="http://schemas.microsoft.com/office/powerpoint/2010/main" val="125634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1416D81-7FF6-4B72-93E6-139E49160A2E}"/>
              </a:ext>
            </a:extLst>
          </p:cNvPr>
          <p:cNvSpPr txBox="1">
            <a:spLocks/>
          </p:cNvSpPr>
          <p:nvPr/>
        </p:nvSpPr>
        <p:spPr>
          <a:xfrm>
            <a:off x="383071" y="1084673"/>
            <a:ext cx="6782087" cy="56090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5000" b="1" i="0" kern="1200" spc="-100">
                <a:solidFill>
                  <a:schemeClr val="tx2"/>
                </a:solidFill>
                <a:latin typeface="Arial"/>
                <a:ea typeface="+mj-ea"/>
                <a:cs typeface="Arial"/>
              </a:defRPr>
            </a:lvl1pPr>
          </a:lstStyle>
          <a:p>
            <a:pPr lvl="0"/>
            <a:r>
              <a:rPr lang="en-US" sz="4000">
                <a:solidFill>
                  <a:prstClr val="black"/>
                </a:solidFill>
                <a:latin typeface="Helvetica LT Std" panose="020B05040202020A0204" pitchFamily="34" charset="0"/>
                <a:cs typeface="Arial" panose="020B0604020202020204" pitchFamily="34" charset="0"/>
              </a:rPr>
              <a:t>Other Control Flow Activities</a:t>
            </a:r>
            <a:endParaRPr kumimoji="0" lang="en-US" sz="4000" b="1" i="0" u="none" strike="noStrike" kern="1200" cap="none" spc="-100" normalizeH="0" baseline="0" noProof="0">
              <a:ln>
                <a:noFill/>
              </a:ln>
              <a:solidFill>
                <a:prstClr val="black"/>
              </a:solidFill>
              <a:effectLst/>
              <a:uLnTx/>
              <a:uFillTx/>
              <a:latin typeface="Helvetica LT Std" panose="020B05040202020A0204" pitchFamily="34" charset="0"/>
              <a:ea typeface="+mj-ea"/>
              <a:cs typeface="Arial" panose="020B0604020202020204" pitchFamily="34" charset="0"/>
            </a:endParaRPr>
          </a:p>
        </p:txBody>
      </p:sp>
      <p:sp>
        <p:nvSpPr>
          <p:cNvPr id="9" name="Subtitle 2">
            <a:extLst>
              <a:ext uri="{FF2B5EF4-FFF2-40B4-BE49-F238E27FC236}">
                <a16:creationId xmlns:a16="http://schemas.microsoft.com/office/drawing/2014/main" id="{4577B193-B5BB-4191-B0F1-A8068115EE51}"/>
              </a:ext>
            </a:extLst>
          </p:cNvPr>
          <p:cNvSpPr txBox="1">
            <a:spLocks/>
          </p:cNvSpPr>
          <p:nvPr/>
        </p:nvSpPr>
        <p:spPr>
          <a:xfrm>
            <a:off x="511629" y="1793435"/>
            <a:ext cx="5164850" cy="1945808"/>
          </a:xfrm>
          <a:prstGeom prst="rect">
            <a:avLst/>
          </a:prstGeom>
        </p:spPr>
        <p:txBody>
          <a:bodyPr vert="horz" lIns="0" tIns="0" rIns="0" bIns="0" rtlCol="0" anchor="t" anchorCtr="0">
            <a:normAutofit/>
          </a:bodyPr>
          <a:lstStyle>
            <a:lvl1pPr marL="0" indent="0" algn="l" defTabSz="914400" rtl="0" eaLnBrk="1" latinLnBrk="0" hangingPunct="1">
              <a:lnSpc>
                <a:spcPct val="85000"/>
              </a:lnSpc>
              <a:spcBef>
                <a:spcPts val="800"/>
              </a:spcBef>
              <a:buFont typeface="Arial" panose="020B0604020202020204" pitchFamily="34" charset="0"/>
              <a:buNone/>
              <a:defRPr sz="2800" b="1" i="0" kern="1200" spc="-50">
                <a:solidFill>
                  <a:schemeClr val="tx2"/>
                </a:solidFill>
                <a:latin typeface="Arial"/>
                <a:ea typeface="+mn-ea"/>
                <a:cs typeface="Arial"/>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Delay</a:t>
            </a:r>
          </a:p>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Break</a:t>
            </a:r>
          </a:p>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Assign</a:t>
            </a:r>
          </a:p>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Continue </a:t>
            </a:r>
          </a:p>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Parallel</a:t>
            </a:r>
          </a:p>
        </p:txBody>
      </p:sp>
      <p:grpSp>
        <p:nvGrpSpPr>
          <p:cNvPr id="11" name="Group 10">
            <a:extLst>
              <a:ext uri="{FF2B5EF4-FFF2-40B4-BE49-F238E27FC236}">
                <a16:creationId xmlns:a16="http://schemas.microsoft.com/office/drawing/2014/main" id="{E0DC2CA7-5166-4B27-8D28-F3B506C19542}"/>
              </a:ext>
            </a:extLst>
          </p:cNvPr>
          <p:cNvGrpSpPr/>
          <p:nvPr/>
        </p:nvGrpSpPr>
        <p:grpSpPr>
          <a:xfrm rot="5400000">
            <a:off x="7597532" y="1984315"/>
            <a:ext cx="2032867" cy="6342904"/>
            <a:chOff x="9906425" y="258374"/>
            <a:chExt cx="2032867" cy="6341252"/>
          </a:xfrm>
        </p:grpSpPr>
        <p:grpSp>
          <p:nvGrpSpPr>
            <p:cNvPr id="12" name="Group 11">
              <a:extLst>
                <a:ext uri="{FF2B5EF4-FFF2-40B4-BE49-F238E27FC236}">
                  <a16:creationId xmlns:a16="http://schemas.microsoft.com/office/drawing/2014/main" id="{0F4EEEF7-111A-410E-A8C3-7AAC203A7135}"/>
                </a:ext>
              </a:extLst>
            </p:cNvPr>
            <p:cNvGrpSpPr/>
            <p:nvPr userDrawn="1"/>
          </p:nvGrpSpPr>
          <p:grpSpPr>
            <a:xfrm>
              <a:off x="9906425" y="258374"/>
              <a:ext cx="1451546" cy="6341252"/>
              <a:chOff x="10020609" y="242905"/>
              <a:chExt cx="1346145" cy="5880798"/>
            </a:xfrm>
          </p:grpSpPr>
          <p:sp>
            <p:nvSpPr>
              <p:cNvPr id="14" name="Freeform: Shape 13">
                <a:extLst>
                  <a:ext uri="{FF2B5EF4-FFF2-40B4-BE49-F238E27FC236}">
                    <a16:creationId xmlns:a16="http://schemas.microsoft.com/office/drawing/2014/main" id="{A0080152-E38D-48FD-A28A-6AFBF95919E6}"/>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9DBAEC-8C05-4B40-888B-F61E897B7B2F}"/>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Freeform: Shape 12">
              <a:extLst>
                <a:ext uri="{FF2B5EF4-FFF2-40B4-BE49-F238E27FC236}">
                  <a16:creationId xmlns:a16="http://schemas.microsoft.com/office/drawing/2014/main" id="{0E74442D-955A-45C9-814F-E245307D3B30}"/>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6" name="Picture 15">
            <a:extLst>
              <a:ext uri="{FF2B5EF4-FFF2-40B4-BE49-F238E27FC236}">
                <a16:creationId xmlns:a16="http://schemas.microsoft.com/office/drawing/2014/main" id="{C8F3FBB0-2714-4AFB-BAE8-1CE9782A4DEA}"/>
              </a:ext>
            </a:extLst>
          </p:cNvPr>
          <p:cNvPicPr>
            <a:picLocks noChangeAspect="1"/>
          </p:cNvPicPr>
          <p:nvPr/>
        </p:nvPicPr>
        <p:blipFill>
          <a:blip r:embed="rId4"/>
          <a:srcRect/>
          <a:stretch/>
        </p:blipFill>
        <p:spPr>
          <a:xfrm>
            <a:off x="431990" y="6081016"/>
            <a:ext cx="2445467" cy="560909"/>
          </a:xfrm>
          <a:prstGeom prst="rect">
            <a:avLst/>
          </a:prstGeom>
        </p:spPr>
      </p:pic>
      <p:sp>
        <p:nvSpPr>
          <p:cNvPr id="17" name="Freeform: Shape 83">
            <a:extLst>
              <a:ext uri="{FF2B5EF4-FFF2-40B4-BE49-F238E27FC236}">
                <a16:creationId xmlns:a16="http://schemas.microsoft.com/office/drawing/2014/main" id="{4F7CB4C1-B355-4DBB-83F2-5AEBCDAA5143}"/>
              </a:ext>
            </a:extLst>
          </p:cNvPr>
          <p:cNvSpPr txBox="1">
            <a:spLocks/>
          </p:cNvSpPr>
          <p:nvPr/>
        </p:nvSpPr>
        <p:spPr>
          <a:xfrm>
            <a:off x="7751263" y="4156011"/>
            <a:ext cx="575054" cy="1714179"/>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8" name="Text Placeholder 49">
            <a:extLst>
              <a:ext uri="{FF2B5EF4-FFF2-40B4-BE49-F238E27FC236}">
                <a16:creationId xmlns:a16="http://schemas.microsoft.com/office/drawing/2014/main" id="{F864A46C-9073-47BC-8CE9-FDA03B79DC8D}"/>
              </a:ext>
            </a:extLst>
          </p:cNvPr>
          <p:cNvSpPr txBox="1">
            <a:spLocks/>
          </p:cNvSpPr>
          <p:nvPr/>
        </p:nvSpPr>
        <p:spPr>
          <a:xfrm rot="5400000">
            <a:off x="6618450" y="5596035"/>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9" name="Freeform: Shape 83">
            <a:extLst>
              <a:ext uri="{FF2B5EF4-FFF2-40B4-BE49-F238E27FC236}">
                <a16:creationId xmlns:a16="http://schemas.microsoft.com/office/drawing/2014/main" id="{3C773EF3-A594-4167-BA4B-839D22FB86FB}"/>
              </a:ext>
            </a:extLst>
          </p:cNvPr>
          <p:cNvSpPr txBox="1">
            <a:spLocks/>
          </p:cNvSpPr>
          <p:nvPr/>
        </p:nvSpPr>
        <p:spPr>
          <a:xfrm rot="5400000">
            <a:off x="11339899" y="4289398"/>
            <a:ext cx="574904" cy="30025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0" name="Text Placeholder 49">
            <a:extLst>
              <a:ext uri="{FF2B5EF4-FFF2-40B4-BE49-F238E27FC236}">
                <a16:creationId xmlns:a16="http://schemas.microsoft.com/office/drawing/2014/main" id="{1D4A7FA2-16B0-4112-AA56-EDD00B5B54E1}"/>
              </a:ext>
            </a:extLst>
          </p:cNvPr>
          <p:cNvSpPr txBox="1">
            <a:spLocks/>
          </p:cNvSpPr>
          <p:nvPr/>
        </p:nvSpPr>
        <p:spPr>
          <a:xfrm rot="5400000">
            <a:off x="9200169" y="4167879"/>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1" name="Text Placeholder 83">
            <a:extLst>
              <a:ext uri="{FF2B5EF4-FFF2-40B4-BE49-F238E27FC236}">
                <a16:creationId xmlns:a16="http://schemas.microsoft.com/office/drawing/2014/main" id="{78E8FEA6-82C9-4A6D-B318-1BBCA844E917}"/>
              </a:ext>
            </a:extLst>
          </p:cNvPr>
          <p:cNvSpPr txBox="1">
            <a:spLocks/>
          </p:cNvSpPr>
          <p:nvPr/>
        </p:nvSpPr>
        <p:spPr>
          <a:xfrm flipV="1">
            <a:off x="9213798" y="5037808"/>
            <a:ext cx="2254419" cy="1126916"/>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Tree>
    <p:custDataLst>
      <p:tags r:id="rId1"/>
    </p:custDataLst>
    <p:extLst>
      <p:ext uri="{BB962C8B-B14F-4D97-AF65-F5344CB8AC3E}">
        <p14:creationId xmlns:p14="http://schemas.microsoft.com/office/powerpoint/2010/main" val="20127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800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1000"/>
                                        <p:tgtEl>
                                          <p:spTgt spid="9">
                                            <p:txEl>
                                              <p:pRg st="0" end="0"/>
                                            </p:txEl>
                                          </p:spTgt>
                                        </p:tgtEl>
                                      </p:cBhvr>
                                    </p:animEffect>
                                  </p:childTnLst>
                                </p:cTn>
                              </p:par>
                              <p:par>
                                <p:cTn id="8" presetID="22" presetClass="entr" presetSubtype="8" fill="hold" grpId="0" nodeType="withEffect">
                                  <p:stCondLst>
                                    <p:cond delay="1800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left)">
                                      <p:cBhvr>
                                        <p:cTn id="10" dur="1000"/>
                                        <p:tgtEl>
                                          <p:spTgt spid="9">
                                            <p:txEl>
                                              <p:pRg st="1" end="1"/>
                                            </p:txEl>
                                          </p:spTgt>
                                        </p:tgtEl>
                                      </p:cBhvr>
                                    </p:animEffect>
                                  </p:childTnLst>
                                </p:cTn>
                              </p:par>
                              <p:par>
                                <p:cTn id="11" presetID="22" presetClass="entr" presetSubtype="8" fill="hold" grpId="0" nodeType="withEffect">
                                  <p:stCondLst>
                                    <p:cond delay="1800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left)">
                                      <p:cBhvr>
                                        <p:cTn id="13" dur="1000"/>
                                        <p:tgtEl>
                                          <p:spTgt spid="9">
                                            <p:txEl>
                                              <p:pRg st="2" end="2"/>
                                            </p:txEl>
                                          </p:spTgt>
                                        </p:tgtEl>
                                      </p:cBhvr>
                                    </p:animEffect>
                                  </p:childTnLst>
                                </p:cTn>
                              </p:par>
                              <p:par>
                                <p:cTn id="14" presetID="22" presetClass="entr" presetSubtype="8" fill="hold" grpId="0" nodeType="withEffect">
                                  <p:stCondLst>
                                    <p:cond delay="1800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wipe(left)">
                                      <p:cBhvr>
                                        <p:cTn id="16" dur="1000"/>
                                        <p:tgtEl>
                                          <p:spTgt spid="9">
                                            <p:txEl>
                                              <p:pRg st="3" end="3"/>
                                            </p:txEl>
                                          </p:spTgt>
                                        </p:tgtEl>
                                      </p:cBhvr>
                                    </p:animEffect>
                                  </p:childTnLst>
                                </p:cTn>
                              </p:par>
                              <p:par>
                                <p:cTn id="17" presetID="22" presetClass="entr" presetSubtype="8" fill="hold" grpId="0" nodeType="withEffect">
                                  <p:stCondLst>
                                    <p:cond delay="1800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wipe(left)">
                                      <p:cBhvr>
                                        <p:cTn id="19" dur="1000"/>
                                        <p:tgtEl>
                                          <p:spTgt spid="9">
                                            <p:txEl>
                                              <p:pRg st="4" end="4"/>
                                            </p:txEl>
                                          </p:spTgt>
                                        </p:tgtEl>
                                      </p:cBhvr>
                                    </p:animEffect>
                                  </p:childTnLst>
                                </p:cTn>
                              </p:par>
                              <p:par>
                                <p:cTn id="20" presetID="22" presetClass="entr" presetSubtype="1" fill="hold" grpId="0" nodeType="withEffect">
                                  <p:stCondLst>
                                    <p:cond delay="2000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Other Control Flow Activities</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In addition to decision-based and iteration-based control flow activities, there are other activities in UiPath that help in controlling the flow of the program. These are:</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59863688-8931-4C12-82AF-E2B1449DE7A0}"/>
              </a:ext>
            </a:extLst>
          </p:cNvPr>
          <p:cNvGrpSpPr/>
          <p:nvPr/>
        </p:nvGrpSpPr>
        <p:grpSpPr>
          <a:xfrm>
            <a:off x="562507" y="2832005"/>
            <a:ext cx="11066987" cy="3076585"/>
            <a:chOff x="1476491" y="2832005"/>
            <a:chExt cx="9293282" cy="2583501"/>
          </a:xfrm>
        </p:grpSpPr>
        <p:grpSp>
          <p:nvGrpSpPr>
            <p:cNvPr id="21" name="Group 20">
              <a:extLst>
                <a:ext uri="{FF2B5EF4-FFF2-40B4-BE49-F238E27FC236}">
                  <a16:creationId xmlns:a16="http://schemas.microsoft.com/office/drawing/2014/main" id="{873AA2B0-177D-42A6-93F9-261E2983C388}"/>
                </a:ext>
              </a:extLst>
            </p:cNvPr>
            <p:cNvGrpSpPr/>
            <p:nvPr/>
          </p:nvGrpSpPr>
          <p:grpSpPr>
            <a:xfrm>
              <a:off x="1476491" y="2832005"/>
              <a:ext cx="1683343" cy="2579824"/>
              <a:chOff x="1862081" y="2837393"/>
              <a:chExt cx="1683343" cy="2579824"/>
            </a:xfrm>
          </p:grpSpPr>
          <p:sp>
            <p:nvSpPr>
              <p:cNvPr id="60" name="Text Placeholder 5">
                <a:extLst>
                  <a:ext uri="{FF2B5EF4-FFF2-40B4-BE49-F238E27FC236}">
                    <a16:creationId xmlns:a16="http://schemas.microsoft.com/office/drawing/2014/main" id="{831C344C-BE19-4158-8743-612E97E8D4C5}"/>
                  </a:ext>
                </a:extLst>
              </p:cNvPr>
              <p:cNvSpPr txBox="1">
                <a:spLocks/>
              </p:cNvSpPr>
              <p:nvPr/>
            </p:nvSpPr>
            <p:spPr>
              <a:xfrm>
                <a:off x="1862081" y="5054805"/>
                <a:ext cx="1683343" cy="362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a:ln>
                      <a:noFill/>
                    </a:ln>
                    <a:solidFill>
                      <a:srgbClr val="000000"/>
                    </a:solidFill>
                    <a:effectLst/>
                    <a:uLnTx/>
                    <a:uFillTx/>
                    <a:latin typeface="Arial" panose="020B0604020202020204" pitchFamily="34" charset="0"/>
                    <a:ea typeface="Roboto Black" panose="02000000000000000000" pitchFamily="2" charset="0"/>
                    <a:cs typeface="Arial" panose="020B0604020202020204" pitchFamily="34" charset="0"/>
                  </a:rPr>
                  <a:t>Delay</a:t>
                </a:r>
                <a:endParaRPr kumimoji="0" lang="id-ID" sz="1800" b="1" i="0" u="none" strike="noStrike" kern="1200" cap="none" spc="0" normalizeH="0" baseline="0" noProof="0">
                  <a:ln>
                    <a:noFill/>
                  </a:ln>
                  <a:solidFill>
                    <a:srgbClr val="000000"/>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grpSp>
            <p:nvGrpSpPr>
              <p:cNvPr id="61" name="Group 60">
                <a:extLst>
                  <a:ext uri="{FF2B5EF4-FFF2-40B4-BE49-F238E27FC236}">
                    <a16:creationId xmlns:a16="http://schemas.microsoft.com/office/drawing/2014/main" id="{0C6B3EF7-92CB-4195-95EF-AF1ADCBD1F9B}"/>
                  </a:ext>
                </a:extLst>
              </p:cNvPr>
              <p:cNvGrpSpPr/>
              <p:nvPr/>
            </p:nvGrpSpPr>
            <p:grpSpPr>
              <a:xfrm>
                <a:off x="1918316" y="2837393"/>
                <a:ext cx="1549577" cy="2016367"/>
                <a:chOff x="1753508" y="2036763"/>
                <a:chExt cx="1797050" cy="2338388"/>
              </a:xfrm>
              <a:solidFill>
                <a:srgbClr val="0067DF"/>
              </a:solidFill>
            </p:grpSpPr>
            <p:sp>
              <p:nvSpPr>
                <p:cNvPr id="63" name="Freeform 6">
                  <a:extLst>
                    <a:ext uri="{FF2B5EF4-FFF2-40B4-BE49-F238E27FC236}">
                      <a16:creationId xmlns:a16="http://schemas.microsoft.com/office/drawing/2014/main" id="{0A9293F0-8ECE-45A2-B2E0-E90F7E25DC7F}"/>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w="9525" cap="flat" cmpd="sng" algn="ctr">
                  <a:solidFill>
                    <a:srgbClr val="FA4616">
                      <a:shade val="95000"/>
                      <a:satMod val="105000"/>
                    </a:srgbClr>
                  </a:solidFill>
                  <a:prstDash val="soli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sp>
              <p:nvSpPr>
                <p:cNvPr id="62" name="Freeform 5">
                  <a:extLst>
                    <a:ext uri="{FF2B5EF4-FFF2-40B4-BE49-F238E27FC236}">
                      <a16:creationId xmlns:a16="http://schemas.microsoft.com/office/drawing/2014/main" id="{0C0D02C0-F26F-4E25-A5AC-1D162FDC3982}"/>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w="9525" cap="flat" cmpd="sng" algn="ctr">
                  <a:noFill/>
                  <a:prstDash val="soli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grpSp>
        </p:grpSp>
        <p:grpSp>
          <p:nvGrpSpPr>
            <p:cNvPr id="32" name="Group 31">
              <a:extLst>
                <a:ext uri="{FF2B5EF4-FFF2-40B4-BE49-F238E27FC236}">
                  <a16:creationId xmlns:a16="http://schemas.microsoft.com/office/drawing/2014/main" id="{4A911396-0F1E-4949-BD6D-F54CE7B4078C}"/>
                </a:ext>
              </a:extLst>
            </p:cNvPr>
            <p:cNvGrpSpPr/>
            <p:nvPr/>
          </p:nvGrpSpPr>
          <p:grpSpPr>
            <a:xfrm>
              <a:off x="3403587" y="2832006"/>
              <a:ext cx="1683343" cy="2565288"/>
              <a:chOff x="3514661" y="2802769"/>
              <a:chExt cx="1683343" cy="2565288"/>
            </a:xfrm>
          </p:grpSpPr>
          <p:sp>
            <p:nvSpPr>
              <p:cNvPr id="56" name="Text Placeholder 5">
                <a:extLst>
                  <a:ext uri="{FF2B5EF4-FFF2-40B4-BE49-F238E27FC236}">
                    <a16:creationId xmlns:a16="http://schemas.microsoft.com/office/drawing/2014/main" id="{F48A7313-5FA6-459D-8D13-836DC470B48C}"/>
                  </a:ext>
                </a:extLst>
              </p:cNvPr>
              <p:cNvSpPr txBox="1">
                <a:spLocks/>
              </p:cNvSpPr>
              <p:nvPr/>
            </p:nvSpPr>
            <p:spPr>
              <a:xfrm>
                <a:off x="3514661" y="5005645"/>
                <a:ext cx="1683343"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a:ln>
                      <a:noFill/>
                    </a:ln>
                    <a:solidFill>
                      <a:srgbClr val="000000"/>
                    </a:solidFill>
                    <a:effectLst/>
                    <a:uLnTx/>
                    <a:uFillTx/>
                    <a:latin typeface="Arial" panose="020B0604020202020204" pitchFamily="34" charset="0"/>
                    <a:ea typeface="Roboto Black" panose="02000000000000000000" pitchFamily="2" charset="0"/>
                    <a:cs typeface="Arial" panose="020B0604020202020204" pitchFamily="34" charset="0"/>
                  </a:rPr>
                  <a:t>Break</a:t>
                </a:r>
                <a:endParaRPr kumimoji="0" lang="id-ID" b="1" i="0" u="none" strike="noStrike" kern="1200" cap="none" spc="0" normalizeH="0" baseline="0" noProof="0">
                  <a:ln>
                    <a:noFill/>
                  </a:ln>
                  <a:solidFill>
                    <a:srgbClr val="000000"/>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grpSp>
            <p:nvGrpSpPr>
              <p:cNvPr id="57" name="Group 56">
                <a:extLst>
                  <a:ext uri="{FF2B5EF4-FFF2-40B4-BE49-F238E27FC236}">
                    <a16:creationId xmlns:a16="http://schemas.microsoft.com/office/drawing/2014/main" id="{6998174B-1F64-4038-8F3D-FA9079C05E1B}"/>
                  </a:ext>
                </a:extLst>
              </p:cNvPr>
              <p:cNvGrpSpPr/>
              <p:nvPr/>
            </p:nvGrpSpPr>
            <p:grpSpPr>
              <a:xfrm>
                <a:off x="3592651" y="2802769"/>
                <a:ext cx="1557529" cy="2071459"/>
                <a:chOff x="1753508" y="1972873"/>
                <a:chExt cx="1806272" cy="2402278"/>
              </a:xfrm>
            </p:grpSpPr>
            <p:sp>
              <p:nvSpPr>
                <p:cNvPr id="58" name="Freeform 5">
                  <a:extLst>
                    <a:ext uri="{FF2B5EF4-FFF2-40B4-BE49-F238E27FC236}">
                      <a16:creationId xmlns:a16="http://schemas.microsoft.com/office/drawing/2014/main" id="{F8081504-60CA-491F-95BA-9485007C1E3A}"/>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solidFill>
                  <a:srgbClr val="FA4616"/>
                </a:solidFill>
                <a:ln w="9525" cap="flat" cmpd="sng" algn="ctr">
                  <a:solidFill>
                    <a:srgbClr val="FA4616"/>
                  </a:solidFill>
                  <a:prstDash val="soli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sp>
              <p:nvSpPr>
                <p:cNvPr id="59" name="Freeform 6">
                  <a:extLst>
                    <a:ext uri="{FF2B5EF4-FFF2-40B4-BE49-F238E27FC236}">
                      <a16:creationId xmlns:a16="http://schemas.microsoft.com/office/drawing/2014/main" id="{AE0B68B1-D0C2-41BA-97A4-DAC1AAB7C3D8}"/>
                    </a:ext>
                  </a:extLst>
                </p:cNvPr>
                <p:cNvSpPr>
                  <a:spLocks/>
                </p:cNvSpPr>
                <p:nvPr/>
              </p:nvSpPr>
              <p:spPr bwMode="auto">
                <a:xfrm>
                  <a:off x="1759143" y="1972873"/>
                  <a:ext cx="1800637" cy="227369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solidFill>
                  <a:srgbClr val="FA4616"/>
                </a:solidFill>
                <a:ln w="9525" cap="flat" cmpd="sng" algn="ctr">
                  <a:solidFill>
                    <a:srgbClr val="FA4616"/>
                  </a:solidFill>
                  <a:prstDash val="soli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grpSp>
        </p:grpSp>
        <p:grpSp>
          <p:nvGrpSpPr>
            <p:cNvPr id="34" name="Group 33">
              <a:extLst>
                <a:ext uri="{FF2B5EF4-FFF2-40B4-BE49-F238E27FC236}">
                  <a16:creationId xmlns:a16="http://schemas.microsoft.com/office/drawing/2014/main" id="{704A7205-CA26-4245-9A15-68918BA6FAFD}"/>
                </a:ext>
              </a:extLst>
            </p:cNvPr>
            <p:cNvGrpSpPr/>
            <p:nvPr/>
          </p:nvGrpSpPr>
          <p:grpSpPr>
            <a:xfrm>
              <a:off x="5254328" y="2832006"/>
              <a:ext cx="1683343" cy="2560529"/>
              <a:chOff x="5221433" y="2807528"/>
              <a:chExt cx="1683343" cy="2560529"/>
            </a:xfrm>
          </p:grpSpPr>
          <p:sp>
            <p:nvSpPr>
              <p:cNvPr id="52" name="Text Placeholder 5">
                <a:extLst>
                  <a:ext uri="{FF2B5EF4-FFF2-40B4-BE49-F238E27FC236}">
                    <a16:creationId xmlns:a16="http://schemas.microsoft.com/office/drawing/2014/main" id="{69BBE547-2247-4B52-A116-98247A5F9951}"/>
                  </a:ext>
                </a:extLst>
              </p:cNvPr>
              <p:cNvSpPr txBox="1">
                <a:spLocks/>
              </p:cNvSpPr>
              <p:nvPr/>
            </p:nvSpPr>
            <p:spPr>
              <a:xfrm>
                <a:off x="5221433" y="5005645"/>
                <a:ext cx="1683343"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a:ln>
                      <a:noFill/>
                    </a:ln>
                    <a:solidFill>
                      <a:srgbClr val="000000"/>
                    </a:solidFill>
                    <a:effectLst/>
                    <a:uLnTx/>
                    <a:uFillTx/>
                    <a:latin typeface="Arial" panose="020B0604020202020204" pitchFamily="34" charset="0"/>
                    <a:ea typeface="Roboto Black" panose="02000000000000000000" pitchFamily="2" charset="0"/>
                    <a:cs typeface="Arial" panose="020B0604020202020204" pitchFamily="34" charset="0"/>
                  </a:rPr>
                  <a:t>Assign</a:t>
                </a:r>
                <a:endParaRPr kumimoji="0" lang="id-ID" b="1" i="0" u="none" strike="noStrike" kern="1200" cap="none" spc="0" normalizeH="0" baseline="0" noProof="0">
                  <a:ln>
                    <a:noFill/>
                  </a:ln>
                  <a:solidFill>
                    <a:srgbClr val="000000"/>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grpSp>
            <p:nvGrpSpPr>
              <p:cNvPr id="53" name="Group 52">
                <a:extLst>
                  <a:ext uri="{FF2B5EF4-FFF2-40B4-BE49-F238E27FC236}">
                    <a16:creationId xmlns:a16="http://schemas.microsoft.com/office/drawing/2014/main" id="{26AF73CC-186D-4ED7-83CA-8D56706DEF21}"/>
                  </a:ext>
                </a:extLst>
              </p:cNvPr>
              <p:cNvGrpSpPr/>
              <p:nvPr/>
            </p:nvGrpSpPr>
            <p:grpSpPr>
              <a:xfrm>
                <a:off x="5291791" y="2807528"/>
                <a:ext cx="1552671" cy="2071459"/>
                <a:chOff x="1749920" y="1972873"/>
                <a:chExt cx="1800638" cy="2402278"/>
              </a:xfrm>
              <a:solidFill>
                <a:srgbClr val="FFBC0E"/>
              </a:solidFill>
            </p:grpSpPr>
            <p:sp>
              <p:nvSpPr>
                <p:cNvPr id="54" name="Freeform 5">
                  <a:extLst>
                    <a:ext uri="{FF2B5EF4-FFF2-40B4-BE49-F238E27FC236}">
                      <a16:creationId xmlns:a16="http://schemas.microsoft.com/office/drawing/2014/main" id="{0A9FF5D6-17FB-413A-8008-D46FBE32CAAB}"/>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w="9525" cap="flat" cmpd="sng" algn="ctr">
                  <a:solidFill>
                    <a:srgbClr val="FFBC0E"/>
                  </a:solidFill>
                  <a:prstDash val="soli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sp>
              <p:nvSpPr>
                <p:cNvPr id="55" name="Freeform 6">
                  <a:extLst>
                    <a:ext uri="{FF2B5EF4-FFF2-40B4-BE49-F238E27FC236}">
                      <a16:creationId xmlns:a16="http://schemas.microsoft.com/office/drawing/2014/main" id="{0423318E-4241-46BE-9B7E-7D60594572B2}"/>
                    </a:ext>
                  </a:extLst>
                </p:cNvPr>
                <p:cNvSpPr>
                  <a:spLocks/>
                </p:cNvSpPr>
                <p:nvPr/>
              </p:nvSpPr>
              <p:spPr bwMode="auto">
                <a:xfrm>
                  <a:off x="1749920" y="1972873"/>
                  <a:ext cx="1800637" cy="227369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w="9525" cap="flat" cmpd="sng" algn="ctr">
                  <a:solidFill>
                    <a:srgbClr val="FFBC0E"/>
                  </a:solidFill>
                  <a:prstDash val="soli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grpSp>
        </p:grpSp>
        <p:grpSp>
          <p:nvGrpSpPr>
            <p:cNvPr id="35" name="Group 34">
              <a:extLst>
                <a:ext uri="{FF2B5EF4-FFF2-40B4-BE49-F238E27FC236}">
                  <a16:creationId xmlns:a16="http://schemas.microsoft.com/office/drawing/2014/main" id="{4A4EACE8-5345-42A4-A4D3-68B8EA85C25F}"/>
                </a:ext>
              </a:extLst>
            </p:cNvPr>
            <p:cNvGrpSpPr/>
            <p:nvPr/>
          </p:nvGrpSpPr>
          <p:grpSpPr>
            <a:xfrm>
              <a:off x="7170379" y="2852017"/>
              <a:ext cx="1683343" cy="2563489"/>
              <a:chOff x="6872673" y="2857860"/>
              <a:chExt cx="1683343" cy="2563489"/>
            </a:xfrm>
          </p:grpSpPr>
          <p:sp>
            <p:nvSpPr>
              <p:cNvPr id="48" name="Text Placeholder 5">
                <a:extLst>
                  <a:ext uri="{FF2B5EF4-FFF2-40B4-BE49-F238E27FC236}">
                    <a16:creationId xmlns:a16="http://schemas.microsoft.com/office/drawing/2014/main" id="{5E270978-8361-4614-969C-1DAD6F5AD927}"/>
                  </a:ext>
                </a:extLst>
              </p:cNvPr>
              <p:cNvSpPr txBox="1">
                <a:spLocks/>
              </p:cNvSpPr>
              <p:nvPr/>
            </p:nvSpPr>
            <p:spPr>
              <a:xfrm>
                <a:off x="6872673" y="5058937"/>
                <a:ext cx="1683343"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a:ln>
                      <a:noFill/>
                    </a:ln>
                    <a:solidFill>
                      <a:srgbClr val="000000"/>
                    </a:solidFill>
                    <a:effectLst/>
                    <a:uLnTx/>
                    <a:uFillTx/>
                    <a:latin typeface="Arial" panose="020B0604020202020204" pitchFamily="34" charset="0"/>
                    <a:ea typeface="Roboto Black" panose="02000000000000000000" pitchFamily="2" charset="0"/>
                    <a:cs typeface="Arial" panose="020B0604020202020204" pitchFamily="34" charset="0"/>
                  </a:rPr>
                  <a:t>Continue</a:t>
                </a:r>
                <a:endParaRPr kumimoji="0" lang="id-ID" b="1" i="0" u="none" strike="noStrike" kern="1200" cap="none" spc="0" normalizeH="0" baseline="0" noProof="0">
                  <a:ln>
                    <a:noFill/>
                  </a:ln>
                  <a:solidFill>
                    <a:srgbClr val="000000"/>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grpSp>
            <p:nvGrpSpPr>
              <p:cNvPr id="49" name="Group 48">
                <a:extLst>
                  <a:ext uri="{FF2B5EF4-FFF2-40B4-BE49-F238E27FC236}">
                    <a16:creationId xmlns:a16="http://schemas.microsoft.com/office/drawing/2014/main" id="{032C7741-2CD5-4F32-B92B-B5137B48FC2F}"/>
                  </a:ext>
                </a:extLst>
              </p:cNvPr>
              <p:cNvGrpSpPr/>
              <p:nvPr/>
            </p:nvGrpSpPr>
            <p:grpSpPr>
              <a:xfrm>
                <a:off x="6975831" y="2857860"/>
                <a:ext cx="1549577" cy="2016367"/>
                <a:chOff x="1753508" y="2036763"/>
                <a:chExt cx="1797050" cy="2338388"/>
              </a:xfrm>
              <a:solidFill>
                <a:srgbClr val="666768"/>
              </a:solidFill>
            </p:grpSpPr>
            <p:sp>
              <p:nvSpPr>
                <p:cNvPr id="50" name="Freeform 5">
                  <a:extLst>
                    <a:ext uri="{FF2B5EF4-FFF2-40B4-BE49-F238E27FC236}">
                      <a16:creationId xmlns:a16="http://schemas.microsoft.com/office/drawing/2014/main" id="{04A023B9-A83D-4124-9457-2AC4542C8E88}"/>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w="9525" cap="flat" cmpd="sng" algn="ctr">
                  <a:solidFill>
                    <a:srgbClr val="666768"/>
                  </a:solidFill>
                  <a:prstDash val="soli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sp>
              <p:nvSpPr>
                <p:cNvPr id="51" name="Freeform 6">
                  <a:extLst>
                    <a:ext uri="{FF2B5EF4-FFF2-40B4-BE49-F238E27FC236}">
                      <a16:creationId xmlns:a16="http://schemas.microsoft.com/office/drawing/2014/main" id="{CEF8AA7C-5796-4A12-91A0-C1A86A677C47}"/>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w="9525" cap="flat" cmpd="sng" algn="ctr">
                  <a:solidFill>
                    <a:srgbClr val="666768"/>
                  </a:solidFill>
                  <a:prstDash val="soli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grpSp>
        </p:grpSp>
        <p:grpSp>
          <p:nvGrpSpPr>
            <p:cNvPr id="36" name="Group 35">
              <a:extLst>
                <a:ext uri="{FF2B5EF4-FFF2-40B4-BE49-F238E27FC236}">
                  <a16:creationId xmlns:a16="http://schemas.microsoft.com/office/drawing/2014/main" id="{54682E98-B35A-4CB8-86FF-126DE4AF348C}"/>
                </a:ext>
              </a:extLst>
            </p:cNvPr>
            <p:cNvGrpSpPr/>
            <p:nvPr/>
          </p:nvGrpSpPr>
          <p:grpSpPr>
            <a:xfrm>
              <a:off x="9086430" y="2838971"/>
              <a:ext cx="1683343" cy="2550140"/>
              <a:chOff x="8582384" y="2861689"/>
              <a:chExt cx="1683343" cy="2550140"/>
            </a:xfrm>
          </p:grpSpPr>
          <p:sp>
            <p:nvSpPr>
              <p:cNvPr id="44" name="Text Placeholder 5">
                <a:extLst>
                  <a:ext uri="{FF2B5EF4-FFF2-40B4-BE49-F238E27FC236}">
                    <a16:creationId xmlns:a16="http://schemas.microsoft.com/office/drawing/2014/main" id="{DD1E9628-FFCF-4C91-9A64-9F0FEE642CB3}"/>
                  </a:ext>
                </a:extLst>
              </p:cNvPr>
              <p:cNvSpPr txBox="1">
                <a:spLocks/>
              </p:cNvSpPr>
              <p:nvPr/>
            </p:nvSpPr>
            <p:spPr>
              <a:xfrm>
                <a:off x="8582384" y="5049417"/>
                <a:ext cx="1683343"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50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a:ln>
                      <a:noFill/>
                    </a:ln>
                    <a:solidFill>
                      <a:srgbClr val="000000"/>
                    </a:solidFill>
                    <a:effectLst/>
                    <a:uLnTx/>
                    <a:uFillTx/>
                    <a:latin typeface="Arial" panose="020B0604020202020204" pitchFamily="34" charset="0"/>
                    <a:ea typeface="Roboto Black" panose="02000000000000000000" pitchFamily="2" charset="0"/>
                    <a:cs typeface="Arial" panose="020B0604020202020204" pitchFamily="34" charset="0"/>
                  </a:rPr>
                  <a:t>Parallel</a:t>
                </a:r>
                <a:endParaRPr kumimoji="0" lang="id-ID" b="1" i="0" u="none" strike="noStrike" kern="1200" cap="none" spc="0" normalizeH="0" baseline="0" noProof="0">
                  <a:ln>
                    <a:noFill/>
                  </a:ln>
                  <a:solidFill>
                    <a:srgbClr val="000000"/>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grpSp>
            <p:nvGrpSpPr>
              <p:cNvPr id="45" name="Group 44">
                <a:extLst>
                  <a:ext uri="{FF2B5EF4-FFF2-40B4-BE49-F238E27FC236}">
                    <a16:creationId xmlns:a16="http://schemas.microsoft.com/office/drawing/2014/main" id="{B8F5EA59-30BA-4F34-B47D-4431F65FF662}"/>
                  </a:ext>
                </a:extLst>
              </p:cNvPr>
              <p:cNvGrpSpPr/>
              <p:nvPr/>
            </p:nvGrpSpPr>
            <p:grpSpPr>
              <a:xfrm>
                <a:off x="8653864" y="2861689"/>
                <a:ext cx="1549577" cy="2016367"/>
                <a:chOff x="1753508" y="2036763"/>
                <a:chExt cx="1797050" cy="2338388"/>
              </a:xfrm>
              <a:solidFill>
                <a:srgbClr val="ED145B"/>
              </a:solidFill>
            </p:grpSpPr>
            <p:sp>
              <p:nvSpPr>
                <p:cNvPr id="46" name="Freeform 5">
                  <a:extLst>
                    <a:ext uri="{FF2B5EF4-FFF2-40B4-BE49-F238E27FC236}">
                      <a16:creationId xmlns:a16="http://schemas.microsoft.com/office/drawing/2014/main" id="{E287E6EC-6D3A-4D28-828F-2824A3B34512}"/>
                    </a:ext>
                  </a:extLst>
                </p:cNvPr>
                <p:cNvSpPr>
                  <a:spLocks/>
                </p:cNvSpPr>
                <p:nvPr/>
              </p:nvSpPr>
              <p:spPr bwMode="auto">
                <a:xfrm>
                  <a:off x="1753508" y="2165351"/>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w="9525" cap="flat" cmpd="sng" algn="ctr">
                  <a:solidFill>
                    <a:srgbClr val="ED145B"/>
                  </a:solidFill>
                  <a:prstDash val="soli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sp>
              <p:nvSpPr>
                <p:cNvPr id="47" name="Freeform 6">
                  <a:extLst>
                    <a:ext uri="{FF2B5EF4-FFF2-40B4-BE49-F238E27FC236}">
                      <a16:creationId xmlns:a16="http://schemas.microsoft.com/office/drawing/2014/main" id="{BE585335-E79A-4954-B1F1-F1FADA947487}"/>
                    </a:ext>
                  </a:extLst>
                </p:cNvPr>
                <p:cNvSpPr>
                  <a:spLocks/>
                </p:cNvSpPr>
                <p:nvPr/>
              </p:nvSpPr>
              <p:spPr bwMode="auto">
                <a:xfrm>
                  <a:off x="1753508" y="2036763"/>
                  <a:ext cx="1797050" cy="2209800"/>
                </a:xfrm>
                <a:custGeom>
                  <a:avLst/>
                  <a:gdLst>
                    <a:gd name="T0" fmla="*/ 0 w 476"/>
                    <a:gd name="T1" fmla="*/ 414 h 587"/>
                    <a:gd name="T2" fmla="*/ 34 w 476"/>
                    <a:gd name="T3" fmla="*/ 473 h 587"/>
                    <a:gd name="T4" fmla="*/ 221 w 476"/>
                    <a:gd name="T5" fmla="*/ 581 h 587"/>
                    <a:gd name="T6" fmla="*/ 255 w 476"/>
                    <a:gd name="T7" fmla="*/ 581 h 587"/>
                    <a:gd name="T8" fmla="*/ 442 w 476"/>
                    <a:gd name="T9" fmla="*/ 473 h 587"/>
                    <a:gd name="T10" fmla="*/ 476 w 476"/>
                    <a:gd name="T11" fmla="*/ 414 h 587"/>
                    <a:gd name="T12" fmla="*/ 476 w 476"/>
                    <a:gd name="T13" fmla="*/ 23 h 587"/>
                    <a:gd name="T14" fmla="*/ 465 w 476"/>
                    <a:gd name="T15" fmla="*/ 4 h 587"/>
                    <a:gd name="T16" fmla="*/ 442 w 476"/>
                    <a:gd name="T17" fmla="*/ 4 h 587"/>
                    <a:gd name="T18" fmla="*/ 255 w 476"/>
                    <a:gd name="T19" fmla="*/ 112 h 587"/>
                    <a:gd name="T20" fmla="*/ 221 w 476"/>
                    <a:gd name="T21" fmla="*/ 112 h 587"/>
                    <a:gd name="T22" fmla="*/ 34 w 476"/>
                    <a:gd name="T23" fmla="*/ 4 h 587"/>
                    <a:gd name="T24" fmla="*/ 11 w 476"/>
                    <a:gd name="T25" fmla="*/ 4 h 587"/>
                    <a:gd name="T26" fmla="*/ 0 w 476"/>
                    <a:gd name="T27" fmla="*/ 23 h 587"/>
                    <a:gd name="T28" fmla="*/ 0 w 476"/>
                    <a:gd name="T29" fmla="*/ 414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6" h="587">
                      <a:moveTo>
                        <a:pt x="0" y="414"/>
                      </a:moveTo>
                      <a:cubicBezTo>
                        <a:pt x="0" y="438"/>
                        <a:pt x="13" y="461"/>
                        <a:pt x="34" y="473"/>
                      </a:cubicBezTo>
                      <a:cubicBezTo>
                        <a:pt x="221" y="581"/>
                        <a:pt x="221" y="581"/>
                        <a:pt x="221" y="581"/>
                      </a:cubicBezTo>
                      <a:cubicBezTo>
                        <a:pt x="232" y="587"/>
                        <a:pt x="245" y="587"/>
                        <a:pt x="255" y="581"/>
                      </a:cubicBezTo>
                      <a:cubicBezTo>
                        <a:pt x="442" y="473"/>
                        <a:pt x="442" y="473"/>
                        <a:pt x="442" y="473"/>
                      </a:cubicBezTo>
                      <a:cubicBezTo>
                        <a:pt x="463" y="461"/>
                        <a:pt x="476" y="438"/>
                        <a:pt x="476" y="414"/>
                      </a:cubicBezTo>
                      <a:cubicBezTo>
                        <a:pt x="476" y="23"/>
                        <a:pt x="476" y="23"/>
                        <a:pt x="476" y="23"/>
                      </a:cubicBezTo>
                      <a:cubicBezTo>
                        <a:pt x="476" y="15"/>
                        <a:pt x="472" y="8"/>
                        <a:pt x="465" y="4"/>
                      </a:cubicBezTo>
                      <a:cubicBezTo>
                        <a:pt x="458" y="0"/>
                        <a:pt x="449" y="0"/>
                        <a:pt x="442" y="4"/>
                      </a:cubicBezTo>
                      <a:cubicBezTo>
                        <a:pt x="255" y="112"/>
                        <a:pt x="255" y="112"/>
                        <a:pt x="255" y="112"/>
                      </a:cubicBezTo>
                      <a:cubicBezTo>
                        <a:pt x="245" y="118"/>
                        <a:pt x="232" y="118"/>
                        <a:pt x="221" y="112"/>
                      </a:cubicBezTo>
                      <a:cubicBezTo>
                        <a:pt x="34" y="4"/>
                        <a:pt x="34" y="4"/>
                        <a:pt x="34" y="4"/>
                      </a:cubicBezTo>
                      <a:cubicBezTo>
                        <a:pt x="27" y="0"/>
                        <a:pt x="18" y="0"/>
                        <a:pt x="11" y="4"/>
                      </a:cubicBezTo>
                      <a:cubicBezTo>
                        <a:pt x="4" y="8"/>
                        <a:pt x="0" y="15"/>
                        <a:pt x="0" y="23"/>
                      </a:cubicBezTo>
                      <a:lnTo>
                        <a:pt x="0" y="414"/>
                      </a:lnTo>
                      <a:close/>
                    </a:path>
                  </a:pathLst>
                </a:custGeom>
                <a:grpFill/>
                <a:ln w="9525" cap="flat" cmpd="sng" algn="ctr">
                  <a:solidFill>
                    <a:srgbClr val="ED145B"/>
                  </a:solidFill>
                  <a:prstDash val="solid"/>
                </a:ln>
                <a:effectLst>
                  <a:outerShdw blurRad="40000" dist="23000" dir="5400000" rotWithShape="0">
                    <a:srgbClr val="000000">
                      <a:alpha val="35000"/>
                    </a:srgb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Arial" panose="020B0604020202020204" pitchFamily="34" charset="0"/>
                    <a:ea typeface="Roboto Black" panose="02000000000000000000" pitchFamily="2" charset="0"/>
                    <a:cs typeface="Arial" panose="020B0604020202020204" pitchFamily="34" charset="0"/>
                  </a:endParaRPr>
                </a:p>
              </p:txBody>
            </p:sp>
          </p:grpSp>
        </p:grpSp>
      </p:grpSp>
      <p:sp>
        <p:nvSpPr>
          <p:cNvPr id="64" name="Shape 2709">
            <a:extLst>
              <a:ext uri="{FF2B5EF4-FFF2-40B4-BE49-F238E27FC236}">
                <a16:creationId xmlns:a16="http://schemas.microsoft.com/office/drawing/2014/main" id="{2C2F0B5B-DDC1-4E87-B20A-C1F73C650E90}"/>
              </a:ext>
            </a:extLst>
          </p:cNvPr>
          <p:cNvSpPr/>
          <p:nvPr/>
        </p:nvSpPr>
        <p:spPr>
          <a:xfrm>
            <a:off x="1341179" y="3784218"/>
            <a:ext cx="449862" cy="449862"/>
          </a:xfrm>
          <a:custGeom>
            <a:avLst/>
            <a:gdLst/>
            <a:ahLst/>
            <a:cxnLst>
              <a:cxn ang="0">
                <a:pos x="wd2" y="hd2"/>
              </a:cxn>
              <a:cxn ang="5400000">
                <a:pos x="wd2" y="hd2"/>
              </a:cxn>
              <a:cxn ang="10800000">
                <a:pos x="wd2" y="hd2"/>
              </a:cxn>
              <a:cxn ang="16200000">
                <a:pos x="wd2" y="hd2"/>
              </a:cxn>
            </a:cxnLst>
            <a:rect l="0" t="0" r="r" b="b"/>
            <a:pathLst>
              <a:path w="21600" h="21600" extrusionOk="0">
                <a:moveTo>
                  <a:pt x="13745" y="13745"/>
                </a:moveTo>
                <a:lnTo>
                  <a:pt x="12764" y="13745"/>
                </a:lnTo>
                <a:lnTo>
                  <a:pt x="12764" y="7855"/>
                </a:lnTo>
                <a:lnTo>
                  <a:pt x="13745" y="7855"/>
                </a:lnTo>
                <a:cubicBezTo>
                  <a:pt x="13745" y="7855"/>
                  <a:pt x="13745" y="13745"/>
                  <a:pt x="13745" y="13745"/>
                </a:cubicBezTo>
                <a:close/>
                <a:moveTo>
                  <a:pt x="14236" y="6873"/>
                </a:moveTo>
                <a:lnTo>
                  <a:pt x="12273" y="6873"/>
                </a:lnTo>
                <a:cubicBezTo>
                  <a:pt x="12002" y="6873"/>
                  <a:pt x="11782" y="7092"/>
                  <a:pt x="11782" y="7364"/>
                </a:cubicBezTo>
                <a:lnTo>
                  <a:pt x="11782" y="14236"/>
                </a:lnTo>
                <a:cubicBezTo>
                  <a:pt x="11782" y="14508"/>
                  <a:pt x="12002" y="14727"/>
                  <a:pt x="12273" y="14727"/>
                </a:cubicBezTo>
                <a:lnTo>
                  <a:pt x="14236" y="14727"/>
                </a:lnTo>
                <a:cubicBezTo>
                  <a:pt x="14507" y="14727"/>
                  <a:pt x="14727" y="14508"/>
                  <a:pt x="14727" y="14236"/>
                </a:cubicBezTo>
                <a:lnTo>
                  <a:pt x="14727" y="7364"/>
                </a:lnTo>
                <a:cubicBezTo>
                  <a:pt x="14727" y="7092"/>
                  <a:pt x="14507" y="6873"/>
                  <a:pt x="14236" y="6873"/>
                </a:cubicBezTo>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745"/>
                </a:moveTo>
                <a:lnTo>
                  <a:pt x="7855" y="13745"/>
                </a:lnTo>
                <a:lnTo>
                  <a:pt x="7855" y="7855"/>
                </a:lnTo>
                <a:lnTo>
                  <a:pt x="8836" y="7855"/>
                </a:lnTo>
                <a:cubicBezTo>
                  <a:pt x="8836" y="7855"/>
                  <a:pt x="8836" y="13745"/>
                  <a:pt x="8836" y="13745"/>
                </a:cubicBezTo>
                <a:close/>
                <a:moveTo>
                  <a:pt x="9327" y="6873"/>
                </a:moveTo>
                <a:lnTo>
                  <a:pt x="7364" y="6873"/>
                </a:lnTo>
                <a:cubicBezTo>
                  <a:pt x="7093" y="6873"/>
                  <a:pt x="6873" y="7092"/>
                  <a:pt x="6873" y="7364"/>
                </a:cubicBezTo>
                <a:lnTo>
                  <a:pt x="6873" y="14236"/>
                </a:lnTo>
                <a:cubicBezTo>
                  <a:pt x="6873" y="14508"/>
                  <a:pt x="7093" y="14727"/>
                  <a:pt x="7364" y="14727"/>
                </a:cubicBezTo>
                <a:lnTo>
                  <a:pt x="9327" y="14727"/>
                </a:lnTo>
                <a:cubicBezTo>
                  <a:pt x="9598" y="14727"/>
                  <a:pt x="9818" y="14508"/>
                  <a:pt x="9818" y="14236"/>
                </a:cubicBezTo>
                <a:lnTo>
                  <a:pt x="9818" y="7364"/>
                </a:lnTo>
                <a:cubicBezTo>
                  <a:pt x="9818" y="7092"/>
                  <a:pt x="9598" y="6873"/>
                  <a:pt x="9327" y="6873"/>
                </a:cubicBezTo>
              </a:path>
            </a:pathLst>
          </a:custGeom>
          <a:solidFill>
            <a:schemeClr val="bg1"/>
          </a:solidFill>
          <a:ln w="12700">
            <a:solidFill>
              <a:schemeClr val="bg1"/>
            </a:solid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65" name="Shape 2555">
            <a:extLst>
              <a:ext uri="{FF2B5EF4-FFF2-40B4-BE49-F238E27FC236}">
                <a16:creationId xmlns:a16="http://schemas.microsoft.com/office/drawing/2014/main" id="{4FA9B5D5-1848-4AC4-B9ED-02191BA64EEF}"/>
              </a:ext>
            </a:extLst>
          </p:cNvPr>
          <p:cNvSpPr/>
          <p:nvPr/>
        </p:nvSpPr>
        <p:spPr>
          <a:xfrm>
            <a:off x="3678585" y="3765434"/>
            <a:ext cx="371786" cy="371786"/>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4221" y="3527"/>
                </a:lnTo>
                <a:cubicBezTo>
                  <a:pt x="5963" y="1950"/>
                  <a:pt x="8265" y="982"/>
                  <a:pt x="10800" y="982"/>
                </a:cubicBezTo>
                <a:cubicBezTo>
                  <a:pt x="16223" y="982"/>
                  <a:pt x="20618" y="5377"/>
                  <a:pt x="20618" y="10800"/>
                </a:cubicBezTo>
                <a:cubicBezTo>
                  <a:pt x="20618" y="13335"/>
                  <a:pt x="19650" y="15637"/>
                  <a:pt x="18073" y="17379"/>
                </a:cubicBezTo>
                <a:moveTo>
                  <a:pt x="10800" y="20618"/>
                </a:moveTo>
                <a:cubicBezTo>
                  <a:pt x="5377" y="20618"/>
                  <a:pt x="982" y="16223"/>
                  <a:pt x="982" y="10800"/>
                </a:cubicBezTo>
                <a:cubicBezTo>
                  <a:pt x="982" y="8266"/>
                  <a:pt x="1950" y="5963"/>
                  <a:pt x="3527" y="4221"/>
                </a:cubicBezTo>
                <a:lnTo>
                  <a:pt x="17379" y="18073"/>
                </a:lnTo>
                <a:cubicBezTo>
                  <a:pt x="15637" y="19650"/>
                  <a:pt x="13334"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bg1"/>
          </a:solidFill>
          <a:ln w="12700">
            <a:solidFill>
              <a:schemeClr val="bg1"/>
            </a:solid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66" name="Shape 2550">
            <a:extLst>
              <a:ext uri="{FF2B5EF4-FFF2-40B4-BE49-F238E27FC236}">
                <a16:creationId xmlns:a16="http://schemas.microsoft.com/office/drawing/2014/main" id="{9A1F5B98-B9DC-4C6D-A7C1-6C381BD249C7}"/>
              </a:ext>
            </a:extLst>
          </p:cNvPr>
          <p:cNvSpPr/>
          <p:nvPr/>
        </p:nvSpPr>
        <p:spPr>
          <a:xfrm>
            <a:off x="5905786" y="3786027"/>
            <a:ext cx="371786" cy="371786"/>
          </a:xfrm>
          <a:custGeom>
            <a:avLst/>
            <a:gdLst/>
            <a:ahLst/>
            <a:cxnLst>
              <a:cxn ang="0">
                <a:pos x="wd2" y="hd2"/>
              </a:cxn>
              <a:cxn ang="5400000">
                <a:pos x="wd2" y="hd2"/>
              </a:cxn>
              <a:cxn ang="10800000">
                <a:pos x="wd2" y="hd2"/>
              </a:cxn>
              <a:cxn ang="16200000">
                <a:pos x="wd2" y="hd2"/>
              </a:cxn>
            </a:cxnLst>
            <a:rect l="0" t="0" r="r" b="b"/>
            <a:pathLst>
              <a:path w="21600" h="21600" extrusionOk="0">
                <a:moveTo>
                  <a:pt x="21109" y="7364"/>
                </a:moveTo>
                <a:cubicBezTo>
                  <a:pt x="20838" y="7364"/>
                  <a:pt x="20618" y="7584"/>
                  <a:pt x="20618" y="7855"/>
                </a:cubicBezTo>
                <a:lnTo>
                  <a:pt x="20618" y="18655"/>
                </a:lnTo>
                <a:cubicBezTo>
                  <a:pt x="20618" y="19739"/>
                  <a:pt x="19739" y="20618"/>
                  <a:pt x="18655" y="20618"/>
                </a:cubicBezTo>
                <a:lnTo>
                  <a:pt x="2945" y="20618"/>
                </a:lnTo>
                <a:cubicBezTo>
                  <a:pt x="1861" y="20618"/>
                  <a:pt x="982" y="19739"/>
                  <a:pt x="982" y="18655"/>
                </a:cubicBezTo>
                <a:lnTo>
                  <a:pt x="982" y="2945"/>
                </a:lnTo>
                <a:cubicBezTo>
                  <a:pt x="982" y="1861"/>
                  <a:pt x="1861" y="982"/>
                  <a:pt x="2945" y="982"/>
                </a:cubicBezTo>
                <a:lnTo>
                  <a:pt x="13745" y="982"/>
                </a:lnTo>
                <a:cubicBezTo>
                  <a:pt x="14017" y="982"/>
                  <a:pt x="14236" y="762"/>
                  <a:pt x="14236" y="491"/>
                </a:cubicBezTo>
                <a:cubicBezTo>
                  <a:pt x="14236" y="220"/>
                  <a:pt x="14017" y="0"/>
                  <a:pt x="13745" y="0"/>
                </a:cubicBezTo>
                <a:lnTo>
                  <a:pt x="2945" y="0"/>
                </a:lnTo>
                <a:cubicBezTo>
                  <a:pt x="1318" y="0"/>
                  <a:pt x="0" y="1319"/>
                  <a:pt x="0" y="2945"/>
                </a:cubicBezTo>
                <a:lnTo>
                  <a:pt x="0" y="18655"/>
                </a:lnTo>
                <a:cubicBezTo>
                  <a:pt x="0" y="20282"/>
                  <a:pt x="1318" y="21600"/>
                  <a:pt x="2945" y="21600"/>
                </a:cubicBezTo>
                <a:lnTo>
                  <a:pt x="18655" y="21600"/>
                </a:lnTo>
                <a:cubicBezTo>
                  <a:pt x="20282" y="21600"/>
                  <a:pt x="21600" y="20282"/>
                  <a:pt x="21600" y="18655"/>
                </a:cubicBezTo>
                <a:lnTo>
                  <a:pt x="21600" y="7855"/>
                </a:lnTo>
                <a:cubicBezTo>
                  <a:pt x="21600" y="7584"/>
                  <a:pt x="21380" y="7364"/>
                  <a:pt x="21109" y="7364"/>
                </a:cubicBezTo>
                <a:moveTo>
                  <a:pt x="7006" y="12764"/>
                </a:moveTo>
                <a:lnTo>
                  <a:pt x="8836" y="12764"/>
                </a:lnTo>
                <a:lnTo>
                  <a:pt x="8836" y="14594"/>
                </a:lnTo>
                <a:lnTo>
                  <a:pt x="6627" y="14973"/>
                </a:lnTo>
                <a:cubicBezTo>
                  <a:pt x="6627" y="14973"/>
                  <a:pt x="7006" y="12764"/>
                  <a:pt x="7006" y="12764"/>
                </a:cubicBezTo>
                <a:close/>
                <a:moveTo>
                  <a:pt x="16775" y="2742"/>
                </a:moveTo>
                <a:lnTo>
                  <a:pt x="18858" y="4825"/>
                </a:lnTo>
                <a:lnTo>
                  <a:pt x="9818" y="13865"/>
                </a:lnTo>
                <a:lnTo>
                  <a:pt x="9818" y="11782"/>
                </a:lnTo>
                <a:lnTo>
                  <a:pt x="7736" y="11782"/>
                </a:lnTo>
                <a:cubicBezTo>
                  <a:pt x="7736" y="11782"/>
                  <a:pt x="16775" y="2742"/>
                  <a:pt x="16775" y="2742"/>
                </a:cubicBezTo>
                <a:close/>
                <a:moveTo>
                  <a:pt x="18104" y="1414"/>
                </a:moveTo>
                <a:cubicBezTo>
                  <a:pt x="18371" y="1147"/>
                  <a:pt x="18739" y="982"/>
                  <a:pt x="19145" y="982"/>
                </a:cubicBezTo>
                <a:cubicBezTo>
                  <a:pt x="19959" y="982"/>
                  <a:pt x="20618" y="1642"/>
                  <a:pt x="20618" y="2455"/>
                </a:cubicBezTo>
                <a:cubicBezTo>
                  <a:pt x="20618" y="2861"/>
                  <a:pt x="20453" y="3230"/>
                  <a:pt x="20187" y="3496"/>
                </a:cubicBezTo>
                <a:lnTo>
                  <a:pt x="19552" y="4131"/>
                </a:lnTo>
                <a:lnTo>
                  <a:pt x="17469" y="2048"/>
                </a:lnTo>
                <a:cubicBezTo>
                  <a:pt x="17469" y="2048"/>
                  <a:pt x="18104" y="1414"/>
                  <a:pt x="18104" y="1414"/>
                </a:cubicBezTo>
                <a:close/>
                <a:moveTo>
                  <a:pt x="5400" y="16200"/>
                </a:moveTo>
                <a:lnTo>
                  <a:pt x="9590" y="15481"/>
                </a:lnTo>
                <a:lnTo>
                  <a:pt x="20881" y="4190"/>
                </a:lnTo>
                <a:cubicBezTo>
                  <a:pt x="21325" y="3746"/>
                  <a:pt x="21600" y="3133"/>
                  <a:pt x="21600" y="2455"/>
                </a:cubicBezTo>
                <a:cubicBezTo>
                  <a:pt x="21600" y="1099"/>
                  <a:pt x="20501" y="0"/>
                  <a:pt x="19145" y="0"/>
                </a:cubicBezTo>
                <a:cubicBezTo>
                  <a:pt x="18468" y="0"/>
                  <a:pt x="17854" y="275"/>
                  <a:pt x="17410" y="719"/>
                </a:cubicBezTo>
                <a:lnTo>
                  <a:pt x="6119" y="12010"/>
                </a:lnTo>
                <a:cubicBezTo>
                  <a:pt x="6119" y="12010"/>
                  <a:pt x="5400" y="16200"/>
                  <a:pt x="5400" y="16200"/>
                </a:cubicBezTo>
                <a:close/>
              </a:path>
            </a:pathLst>
          </a:custGeom>
          <a:solidFill>
            <a:schemeClr val="bg1"/>
          </a:solidFill>
          <a:ln w="12700">
            <a:solidFill>
              <a:schemeClr val="bg1"/>
            </a:solid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67" name="Shape 2708">
            <a:extLst>
              <a:ext uri="{FF2B5EF4-FFF2-40B4-BE49-F238E27FC236}">
                <a16:creationId xmlns:a16="http://schemas.microsoft.com/office/drawing/2014/main" id="{6B3E7841-123B-422C-BD83-6311EC16157E}"/>
              </a:ext>
            </a:extLst>
          </p:cNvPr>
          <p:cNvSpPr/>
          <p:nvPr/>
        </p:nvSpPr>
        <p:spPr>
          <a:xfrm>
            <a:off x="8134573" y="3812371"/>
            <a:ext cx="371786" cy="37178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8" y="20618"/>
                  <a:pt x="982" y="16222"/>
                  <a:pt x="982" y="10800"/>
                </a:cubicBezTo>
                <a:cubicBezTo>
                  <a:pt x="982" y="5377"/>
                  <a:pt x="5378" y="982"/>
                  <a:pt x="10800" y="982"/>
                </a:cubicBezTo>
                <a:cubicBezTo>
                  <a:pt x="16223" y="982"/>
                  <a:pt x="20618" y="5377"/>
                  <a:pt x="20618" y="10800"/>
                </a:cubicBezTo>
                <a:cubicBezTo>
                  <a:pt x="20618" y="16222"/>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8836" y="13888"/>
                </a:moveTo>
                <a:lnTo>
                  <a:pt x="8836" y="7712"/>
                </a:lnTo>
                <a:lnTo>
                  <a:pt x="14241" y="10800"/>
                </a:lnTo>
                <a:cubicBezTo>
                  <a:pt x="14241" y="10800"/>
                  <a:pt x="8836" y="13888"/>
                  <a:pt x="8836" y="13888"/>
                </a:cubicBezTo>
                <a:close/>
                <a:moveTo>
                  <a:pt x="15520" y="10422"/>
                </a:moveTo>
                <a:lnTo>
                  <a:pt x="15525" y="10416"/>
                </a:lnTo>
                <a:lnTo>
                  <a:pt x="15438" y="10367"/>
                </a:lnTo>
                <a:cubicBezTo>
                  <a:pt x="15425" y="10361"/>
                  <a:pt x="15414" y="10351"/>
                  <a:pt x="15401" y="10346"/>
                </a:cubicBezTo>
                <a:lnTo>
                  <a:pt x="8652" y="6489"/>
                </a:lnTo>
                <a:lnTo>
                  <a:pt x="8647" y="6495"/>
                </a:lnTo>
                <a:cubicBezTo>
                  <a:pt x="8563" y="6428"/>
                  <a:pt x="8461" y="6382"/>
                  <a:pt x="8345" y="6382"/>
                </a:cubicBezTo>
                <a:cubicBezTo>
                  <a:pt x="8075" y="6382"/>
                  <a:pt x="7855" y="6601"/>
                  <a:pt x="7855" y="6873"/>
                </a:cubicBezTo>
                <a:lnTo>
                  <a:pt x="7855" y="14727"/>
                </a:lnTo>
                <a:cubicBezTo>
                  <a:pt x="7855" y="14999"/>
                  <a:pt x="8075" y="15218"/>
                  <a:pt x="8345" y="15218"/>
                </a:cubicBezTo>
                <a:cubicBezTo>
                  <a:pt x="8461" y="15218"/>
                  <a:pt x="8563" y="15172"/>
                  <a:pt x="8647" y="15105"/>
                </a:cubicBezTo>
                <a:lnTo>
                  <a:pt x="8652" y="15111"/>
                </a:lnTo>
                <a:lnTo>
                  <a:pt x="15401" y="11254"/>
                </a:lnTo>
                <a:cubicBezTo>
                  <a:pt x="15414" y="11249"/>
                  <a:pt x="15425" y="11240"/>
                  <a:pt x="15438" y="11233"/>
                </a:cubicBezTo>
                <a:lnTo>
                  <a:pt x="15525" y="11184"/>
                </a:lnTo>
                <a:lnTo>
                  <a:pt x="15520" y="11178"/>
                </a:lnTo>
                <a:cubicBezTo>
                  <a:pt x="15632" y="11088"/>
                  <a:pt x="15709" y="10955"/>
                  <a:pt x="15709" y="10800"/>
                </a:cubicBezTo>
                <a:cubicBezTo>
                  <a:pt x="15709" y="10645"/>
                  <a:pt x="15632" y="10512"/>
                  <a:pt x="15520" y="10422"/>
                </a:cubicBezTo>
              </a:path>
            </a:pathLst>
          </a:custGeom>
          <a:solidFill>
            <a:schemeClr val="bg1"/>
          </a:solidFill>
          <a:ln w="12700">
            <a:solidFill>
              <a:schemeClr val="bg1"/>
            </a:solid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68" name="AutoShape 18">
            <a:extLst>
              <a:ext uri="{FF2B5EF4-FFF2-40B4-BE49-F238E27FC236}">
                <a16:creationId xmlns:a16="http://schemas.microsoft.com/office/drawing/2014/main" id="{D062E4A7-DBA6-432A-90B0-50C0105C2D8E}"/>
              </a:ext>
            </a:extLst>
          </p:cNvPr>
          <p:cNvSpPr>
            <a:spLocks/>
          </p:cNvSpPr>
          <p:nvPr/>
        </p:nvSpPr>
        <p:spPr bwMode="auto">
          <a:xfrm>
            <a:off x="10458892" y="3831917"/>
            <a:ext cx="387089" cy="334502"/>
          </a:xfrm>
          <a:custGeom>
            <a:avLst/>
            <a:gdLst/>
            <a:ahLst/>
            <a:cxnLst/>
            <a:rect l="0" t="0" r="r" b="b"/>
            <a:pathLst>
              <a:path w="21550" h="21484">
                <a:moveTo>
                  <a:pt x="16920" y="16"/>
                </a:moveTo>
                <a:lnTo>
                  <a:pt x="12342" y="1300"/>
                </a:lnTo>
                <a:cubicBezTo>
                  <a:pt x="12269" y="1320"/>
                  <a:pt x="12128" y="1354"/>
                  <a:pt x="12128" y="1405"/>
                </a:cubicBezTo>
                <a:lnTo>
                  <a:pt x="12128" y="1293"/>
                </a:lnTo>
                <a:cubicBezTo>
                  <a:pt x="12128" y="979"/>
                  <a:pt x="11954" y="630"/>
                  <a:pt x="11682" y="630"/>
                </a:cubicBezTo>
                <a:lnTo>
                  <a:pt x="6993" y="630"/>
                </a:lnTo>
                <a:cubicBezTo>
                  <a:pt x="6721" y="630"/>
                  <a:pt x="6455" y="979"/>
                  <a:pt x="6455" y="1293"/>
                </a:cubicBezTo>
                <a:lnTo>
                  <a:pt x="6455" y="20918"/>
                </a:lnTo>
                <a:cubicBezTo>
                  <a:pt x="6455" y="21232"/>
                  <a:pt x="6721" y="21390"/>
                  <a:pt x="6993" y="21390"/>
                </a:cubicBezTo>
                <a:lnTo>
                  <a:pt x="11682" y="21390"/>
                </a:lnTo>
                <a:cubicBezTo>
                  <a:pt x="11954" y="21390"/>
                  <a:pt x="12128" y="21232"/>
                  <a:pt x="12128" y="20918"/>
                </a:cubicBezTo>
                <a:lnTo>
                  <a:pt x="12128" y="2788"/>
                </a:lnTo>
                <a:lnTo>
                  <a:pt x="16004" y="21052"/>
                </a:lnTo>
                <a:cubicBezTo>
                  <a:pt x="16068" y="21357"/>
                  <a:pt x="16344" y="21542"/>
                  <a:pt x="16609" y="21468"/>
                </a:cubicBezTo>
                <a:lnTo>
                  <a:pt x="21169" y="20191"/>
                </a:lnTo>
                <a:cubicBezTo>
                  <a:pt x="21433" y="20117"/>
                  <a:pt x="21600" y="19805"/>
                  <a:pt x="21536" y="19500"/>
                </a:cubicBezTo>
                <a:lnTo>
                  <a:pt x="17513" y="439"/>
                </a:lnTo>
                <a:cubicBezTo>
                  <a:pt x="17449" y="134"/>
                  <a:pt x="17185" y="-58"/>
                  <a:pt x="16920" y="16"/>
                </a:cubicBezTo>
                <a:close/>
                <a:moveTo>
                  <a:pt x="495" y="679"/>
                </a:moveTo>
                <a:cubicBezTo>
                  <a:pt x="223" y="679"/>
                  <a:pt x="0" y="936"/>
                  <a:pt x="0" y="1250"/>
                </a:cubicBezTo>
                <a:lnTo>
                  <a:pt x="0" y="20868"/>
                </a:lnTo>
                <a:cubicBezTo>
                  <a:pt x="0" y="21182"/>
                  <a:pt x="223" y="21440"/>
                  <a:pt x="495" y="21440"/>
                </a:cubicBezTo>
                <a:lnTo>
                  <a:pt x="5178" y="21440"/>
                </a:lnTo>
                <a:cubicBezTo>
                  <a:pt x="5450" y="21440"/>
                  <a:pt x="5673" y="21182"/>
                  <a:pt x="5673" y="20868"/>
                </a:cubicBezTo>
                <a:cubicBezTo>
                  <a:pt x="5673" y="20868"/>
                  <a:pt x="5673" y="1250"/>
                  <a:pt x="5673" y="1250"/>
                </a:cubicBezTo>
                <a:cubicBezTo>
                  <a:pt x="5673" y="936"/>
                  <a:pt x="5450" y="679"/>
                  <a:pt x="5178" y="679"/>
                </a:cubicBezTo>
                <a:lnTo>
                  <a:pt x="495" y="679"/>
                </a:lnTo>
                <a:close/>
                <a:moveTo>
                  <a:pt x="16725" y="1469"/>
                </a:moveTo>
                <a:lnTo>
                  <a:pt x="18394" y="9360"/>
                </a:lnTo>
                <a:cubicBezTo>
                  <a:pt x="18394" y="9360"/>
                  <a:pt x="14781" y="10375"/>
                  <a:pt x="14781" y="10375"/>
                </a:cubicBezTo>
                <a:lnTo>
                  <a:pt x="13112" y="2477"/>
                </a:lnTo>
                <a:lnTo>
                  <a:pt x="16725" y="1469"/>
                </a:lnTo>
                <a:close/>
                <a:moveTo>
                  <a:pt x="7433" y="1984"/>
                </a:moveTo>
                <a:lnTo>
                  <a:pt x="11150" y="1984"/>
                </a:lnTo>
                <a:cubicBezTo>
                  <a:pt x="11150" y="1984"/>
                  <a:pt x="11150" y="10107"/>
                  <a:pt x="11150" y="10107"/>
                </a:cubicBezTo>
                <a:lnTo>
                  <a:pt x="7433" y="10107"/>
                </a:lnTo>
                <a:lnTo>
                  <a:pt x="7433" y="1984"/>
                </a:lnTo>
                <a:close/>
                <a:moveTo>
                  <a:pt x="978" y="2033"/>
                </a:moveTo>
                <a:lnTo>
                  <a:pt x="4695" y="2033"/>
                </a:lnTo>
                <a:cubicBezTo>
                  <a:pt x="4695" y="2033"/>
                  <a:pt x="4695" y="10157"/>
                  <a:pt x="4695" y="10157"/>
                </a:cubicBezTo>
                <a:lnTo>
                  <a:pt x="978" y="10157"/>
                </a:lnTo>
                <a:lnTo>
                  <a:pt x="978" y="2033"/>
                </a:lnTo>
                <a:close/>
                <a:moveTo>
                  <a:pt x="16658" y="2936"/>
                </a:moveTo>
                <a:lnTo>
                  <a:pt x="13693" y="3768"/>
                </a:lnTo>
                <a:lnTo>
                  <a:pt x="13821" y="4388"/>
                </a:lnTo>
                <a:lnTo>
                  <a:pt x="16786" y="3556"/>
                </a:lnTo>
                <a:cubicBezTo>
                  <a:pt x="16786" y="3556"/>
                  <a:pt x="16658" y="2936"/>
                  <a:pt x="16658" y="2936"/>
                </a:cubicBezTo>
                <a:close/>
                <a:moveTo>
                  <a:pt x="1369" y="3387"/>
                </a:moveTo>
                <a:lnTo>
                  <a:pt x="1369" y="4064"/>
                </a:lnTo>
                <a:lnTo>
                  <a:pt x="4303" y="4064"/>
                </a:lnTo>
                <a:cubicBezTo>
                  <a:pt x="4303" y="4064"/>
                  <a:pt x="4303" y="3387"/>
                  <a:pt x="4303" y="3387"/>
                </a:cubicBezTo>
                <a:lnTo>
                  <a:pt x="1369" y="3387"/>
                </a:lnTo>
                <a:close/>
                <a:moveTo>
                  <a:pt x="7825" y="3387"/>
                </a:moveTo>
                <a:lnTo>
                  <a:pt x="7825" y="4064"/>
                </a:lnTo>
                <a:lnTo>
                  <a:pt x="10759" y="4064"/>
                </a:lnTo>
                <a:cubicBezTo>
                  <a:pt x="10759" y="4064"/>
                  <a:pt x="10759" y="3387"/>
                  <a:pt x="10759" y="3387"/>
                </a:cubicBezTo>
                <a:lnTo>
                  <a:pt x="7825" y="3387"/>
                </a:lnTo>
                <a:close/>
                <a:moveTo>
                  <a:pt x="16853" y="4064"/>
                </a:moveTo>
                <a:lnTo>
                  <a:pt x="13888" y="4896"/>
                </a:lnTo>
                <a:lnTo>
                  <a:pt x="14017" y="5517"/>
                </a:lnTo>
                <a:lnTo>
                  <a:pt x="16982" y="4685"/>
                </a:lnTo>
                <a:cubicBezTo>
                  <a:pt x="16982" y="4685"/>
                  <a:pt x="16853" y="4064"/>
                  <a:pt x="16853" y="4064"/>
                </a:cubicBezTo>
                <a:close/>
                <a:moveTo>
                  <a:pt x="1369" y="4515"/>
                </a:moveTo>
                <a:lnTo>
                  <a:pt x="1369" y="5192"/>
                </a:lnTo>
                <a:lnTo>
                  <a:pt x="4303" y="5192"/>
                </a:lnTo>
                <a:cubicBezTo>
                  <a:pt x="4303" y="5192"/>
                  <a:pt x="4303" y="4515"/>
                  <a:pt x="4303" y="4515"/>
                </a:cubicBezTo>
                <a:lnTo>
                  <a:pt x="1369" y="4515"/>
                </a:lnTo>
                <a:close/>
                <a:moveTo>
                  <a:pt x="7825" y="4515"/>
                </a:moveTo>
                <a:lnTo>
                  <a:pt x="7825" y="5192"/>
                </a:lnTo>
                <a:lnTo>
                  <a:pt x="10759" y="5192"/>
                </a:lnTo>
                <a:cubicBezTo>
                  <a:pt x="10759" y="5192"/>
                  <a:pt x="10759" y="4515"/>
                  <a:pt x="10759" y="4515"/>
                </a:cubicBezTo>
                <a:lnTo>
                  <a:pt x="7825" y="4515"/>
                </a:lnTo>
                <a:close/>
                <a:moveTo>
                  <a:pt x="17049" y="4967"/>
                </a:moveTo>
                <a:lnTo>
                  <a:pt x="14084" y="5799"/>
                </a:lnTo>
                <a:lnTo>
                  <a:pt x="14212" y="6419"/>
                </a:lnTo>
                <a:lnTo>
                  <a:pt x="17177" y="5587"/>
                </a:lnTo>
                <a:cubicBezTo>
                  <a:pt x="17177" y="5587"/>
                  <a:pt x="17049" y="4967"/>
                  <a:pt x="17049" y="4967"/>
                </a:cubicBezTo>
                <a:close/>
                <a:moveTo>
                  <a:pt x="1369" y="5644"/>
                </a:moveTo>
                <a:lnTo>
                  <a:pt x="1369" y="6321"/>
                </a:lnTo>
                <a:lnTo>
                  <a:pt x="4303" y="6321"/>
                </a:lnTo>
                <a:cubicBezTo>
                  <a:pt x="4303" y="6321"/>
                  <a:pt x="4303" y="5644"/>
                  <a:pt x="4303" y="5644"/>
                </a:cubicBezTo>
                <a:lnTo>
                  <a:pt x="1369" y="5644"/>
                </a:lnTo>
                <a:close/>
                <a:moveTo>
                  <a:pt x="7825" y="5644"/>
                </a:moveTo>
                <a:lnTo>
                  <a:pt x="7825" y="6321"/>
                </a:lnTo>
                <a:lnTo>
                  <a:pt x="10759" y="6321"/>
                </a:lnTo>
                <a:cubicBezTo>
                  <a:pt x="10759" y="6321"/>
                  <a:pt x="10759" y="5644"/>
                  <a:pt x="10759" y="5644"/>
                </a:cubicBezTo>
                <a:lnTo>
                  <a:pt x="7825" y="5644"/>
                </a:lnTo>
                <a:close/>
                <a:moveTo>
                  <a:pt x="18491" y="16306"/>
                </a:moveTo>
                <a:cubicBezTo>
                  <a:pt x="19013" y="16404"/>
                  <a:pt x="19459" y="16854"/>
                  <a:pt x="19592" y="17483"/>
                </a:cubicBezTo>
                <a:cubicBezTo>
                  <a:pt x="19769" y="18323"/>
                  <a:pt x="19323" y="19169"/>
                  <a:pt x="18595" y="19373"/>
                </a:cubicBezTo>
                <a:cubicBezTo>
                  <a:pt x="17868" y="19578"/>
                  <a:pt x="17134" y="19063"/>
                  <a:pt x="16957" y="18224"/>
                </a:cubicBezTo>
                <a:cubicBezTo>
                  <a:pt x="16780" y="17385"/>
                  <a:pt x="17226" y="16538"/>
                  <a:pt x="17954" y="16334"/>
                </a:cubicBezTo>
                <a:cubicBezTo>
                  <a:pt x="18135" y="16283"/>
                  <a:pt x="18318" y="16273"/>
                  <a:pt x="18491" y="16306"/>
                </a:cubicBezTo>
                <a:close/>
                <a:moveTo>
                  <a:pt x="9341" y="16856"/>
                </a:moveTo>
                <a:cubicBezTo>
                  <a:pt x="10089" y="16856"/>
                  <a:pt x="10698" y="17558"/>
                  <a:pt x="10698" y="18421"/>
                </a:cubicBezTo>
                <a:cubicBezTo>
                  <a:pt x="10698" y="19285"/>
                  <a:pt x="10089" y="19987"/>
                  <a:pt x="9341" y="19987"/>
                </a:cubicBezTo>
                <a:cubicBezTo>
                  <a:pt x="8592" y="19987"/>
                  <a:pt x="7983" y="19285"/>
                  <a:pt x="7983" y="18421"/>
                </a:cubicBezTo>
                <a:cubicBezTo>
                  <a:pt x="7983" y="17558"/>
                  <a:pt x="8592" y="16856"/>
                  <a:pt x="9341" y="16856"/>
                </a:cubicBezTo>
                <a:close/>
                <a:moveTo>
                  <a:pt x="2885" y="16912"/>
                </a:moveTo>
                <a:cubicBezTo>
                  <a:pt x="3634" y="16912"/>
                  <a:pt x="4242" y="17614"/>
                  <a:pt x="4242" y="18478"/>
                </a:cubicBezTo>
                <a:cubicBezTo>
                  <a:pt x="4242" y="19342"/>
                  <a:pt x="3634" y="20036"/>
                  <a:pt x="2885" y="20036"/>
                </a:cubicBezTo>
                <a:cubicBezTo>
                  <a:pt x="2137" y="20036"/>
                  <a:pt x="1528" y="19342"/>
                  <a:pt x="1528" y="18478"/>
                </a:cubicBezTo>
                <a:cubicBezTo>
                  <a:pt x="1528" y="17614"/>
                  <a:pt x="2137" y="16912"/>
                  <a:pt x="2885" y="16912"/>
                </a:cubicBezTo>
                <a:close/>
                <a:moveTo>
                  <a:pt x="18461" y="17166"/>
                </a:moveTo>
                <a:cubicBezTo>
                  <a:pt x="18366" y="17148"/>
                  <a:pt x="18267" y="17145"/>
                  <a:pt x="18167" y="17173"/>
                </a:cubicBezTo>
                <a:cubicBezTo>
                  <a:pt x="17771" y="17285"/>
                  <a:pt x="17527" y="17752"/>
                  <a:pt x="17623" y="18210"/>
                </a:cubicBezTo>
                <a:cubicBezTo>
                  <a:pt x="17720" y="18668"/>
                  <a:pt x="18125" y="18949"/>
                  <a:pt x="18522" y="18837"/>
                </a:cubicBezTo>
                <a:cubicBezTo>
                  <a:pt x="18919" y="18726"/>
                  <a:pt x="19163" y="18259"/>
                  <a:pt x="19066" y="17801"/>
                </a:cubicBezTo>
                <a:cubicBezTo>
                  <a:pt x="18994" y="17457"/>
                  <a:pt x="18745" y="17220"/>
                  <a:pt x="18461" y="17166"/>
                </a:cubicBezTo>
                <a:close/>
                <a:moveTo>
                  <a:pt x="2891" y="17603"/>
                </a:moveTo>
                <a:cubicBezTo>
                  <a:pt x="2483" y="17603"/>
                  <a:pt x="2152" y="17985"/>
                  <a:pt x="2152" y="18457"/>
                </a:cubicBezTo>
                <a:cubicBezTo>
                  <a:pt x="2152" y="18928"/>
                  <a:pt x="2483" y="19310"/>
                  <a:pt x="2891" y="19310"/>
                </a:cubicBezTo>
                <a:cubicBezTo>
                  <a:pt x="3300" y="19310"/>
                  <a:pt x="3631" y="18928"/>
                  <a:pt x="3631" y="18457"/>
                </a:cubicBezTo>
                <a:cubicBezTo>
                  <a:pt x="3631" y="17985"/>
                  <a:pt x="3300" y="17603"/>
                  <a:pt x="2891" y="17603"/>
                </a:cubicBezTo>
                <a:close/>
                <a:moveTo>
                  <a:pt x="9347" y="17603"/>
                </a:moveTo>
                <a:cubicBezTo>
                  <a:pt x="8938" y="17603"/>
                  <a:pt x="8607" y="17985"/>
                  <a:pt x="8607" y="18457"/>
                </a:cubicBezTo>
                <a:cubicBezTo>
                  <a:pt x="8607" y="18928"/>
                  <a:pt x="8938" y="19310"/>
                  <a:pt x="9347" y="19310"/>
                </a:cubicBezTo>
                <a:cubicBezTo>
                  <a:pt x="9755" y="19310"/>
                  <a:pt x="10086" y="18928"/>
                  <a:pt x="10086" y="18457"/>
                </a:cubicBezTo>
                <a:cubicBezTo>
                  <a:pt x="10086" y="17985"/>
                  <a:pt x="9755" y="17603"/>
                  <a:pt x="9347" y="17603"/>
                </a:cubicBezTo>
                <a:close/>
                <a:moveTo>
                  <a:pt x="9347" y="17603"/>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defTabSz="914377"/>
            <a:endParaRPr lang="pl-PL">
              <a:solidFill>
                <a:srgbClr val="FFFFFF"/>
              </a:solidFill>
              <a:latin typeface="Lato"/>
            </a:endParaRPr>
          </a:p>
        </p:txBody>
      </p:sp>
    </p:spTree>
    <p:custDataLst>
      <p:tags r:id="rId1"/>
    </p:custDataLst>
    <p:extLst>
      <p:ext uri="{BB962C8B-B14F-4D97-AF65-F5344CB8AC3E}">
        <p14:creationId xmlns:p14="http://schemas.microsoft.com/office/powerpoint/2010/main" val="187146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Delay</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Pauses the automation for a custom period of time.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4" name="Group 63">
            <a:extLst>
              <a:ext uri="{FF2B5EF4-FFF2-40B4-BE49-F238E27FC236}">
                <a16:creationId xmlns:a16="http://schemas.microsoft.com/office/drawing/2014/main" id="{0EDDA377-1AE9-4053-81D9-0A9D1C7220E1}"/>
              </a:ext>
            </a:extLst>
          </p:cNvPr>
          <p:cNvGrpSpPr/>
          <p:nvPr/>
        </p:nvGrpSpPr>
        <p:grpSpPr>
          <a:xfrm>
            <a:off x="2243874" y="1521542"/>
            <a:ext cx="8422719" cy="4993339"/>
            <a:chOff x="2604634" y="1048011"/>
            <a:chExt cx="8422719" cy="4993339"/>
          </a:xfrm>
        </p:grpSpPr>
        <p:cxnSp>
          <p:nvCxnSpPr>
            <p:cNvPr id="65" name="Straight Connector 64">
              <a:extLst>
                <a:ext uri="{FF2B5EF4-FFF2-40B4-BE49-F238E27FC236}">
                  <a16:creationId xmlns:a16="http://schemas.microsoft.com/office/drawing/2014/main" id="{57596CB6-3EC3-475D-9A32-D0D51CA5979F}"/>
                </a:ext>
              </a:extLst>
            </p:cNvPr>
            <p:cNvCxnSpPr>
              <a:endCxn id="68" idx="0"/>
            </p:cNvCxnSpPr>
            <p:nvPr/>
          </p:nvCxnSpPr>
          <p:spPr>
            <a:xfrm>
              <a:off x="9321348" y="2235427"/>
              <a:ext cx="1111645" cy="700314"/>
            </a:xfrm>
            <a:prstGeom prst="line">
              <a:avLst/>
            </a:prstGeom>
            <a:noFill/>
            <a:ln w="28575" cap="flat" cmpd="sng" algn="ctr">
              <a:solidFill>
                <a:srgbClr val="FA4616">
                  <a:shade val="95000"/>
                  <a:satMod val="105000"/>
                </a:srgbClr>
              </a:solidFill>
              <a:prstDash val="sysDot"/>
            </a:ln>
            <a:effectLst/>
          </p:spPr>
        </p:cxnSp>
        <p:pic>
          <p:nvPicPr>
            <p:cNvPr id="66" name="Picture 65">
              <a:extLst>
                <a:ext uri="{FF2B5EF4-FFF2-40B4-BE49-F238E27FC236}">
                  <a16:creationId xmlns:a16="http://schemas.microsoft.com/office/drawing/2014/main" id="{DD95742D-1AF9-4FB0-BD47-C3D08D952FB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604634" y="1811656"/>
              <a:ext cx="3165714" cy="3680000"/>
            </a:xfrm>
            <a:prstGeom prst="rect">
              <a:avLst/>
            </a:prstGeom>
            <a:ln>
              <a:noFill/>
            </a:ln>
          </p:spPr>
        </p:pic>
        <p:pic>
          <p:nvPicPr>
            <p:cNvPr id="67" name="Picture 66">
              <a:extLst>
                <a:ext uri="{FF2B5EF4-FFF2-40B4-BE49-F238E27FC236}">
                  <a16:creationId xmlns:a16="http://schemas.microsoft.com/office/drawing/2014/main" id="{9A7ACE79-8BA8-4446-A3B0-86DAE3D157F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829148" y="1048011"/>
              <a:ext cx="2552725" cy="4993339"/>
            </a:xfrm>
            <a:prstGeom prst="rect">
              <a:avLst/>
            </a:prstGeom>
            <a:ln>
              <a:solidFill>
                <a:srgbClr val="3285E5"/>
              </a:solidFill>
            </a:ln>
          </p:spPr>
        </p:pic>
        <p:pic>
          <p:nvPicPr>
            <p:cNvPr id="68" name="Picture 67">
              <a:extLst>
                <a:ext uri="{FF2B5EF4-FFF2-40B4-BE49-F238E27FC236}">
                  <a16:creationId xmlns:a16="http://schemas.microsoft.com/office/drawing/2014/main" id="{9C8A7E66-A8F4-4633-AC85-0E5A6ADBEF0B}"/>
                </a:ext>
              </a:extLst>
            </p:cNvPr>
            <p:cNvPicPr>
              <a:picLocks noChangeAspect="1"/>
            </p:cNvPicPr>
            <p:nvPr/>
          </p:nvPicPr>
          <p:blipFill rotWithShape="1">
            <a:blip r:embed="rId7">
              <a:extLst>
                <a:ext uri="{28A0092B-C50C-407E-A947-70E740481C1C}">
                  <a14:useLocalDpi xmlns:a14="http://schemas.microsoft.com/office/drawing/2010/main" val="0"/>
                </a:ext>
              </a:extLst>
            </a:blip>
            <a:srcRect l="57723" t="43288" r="13591" b="-1462"/>
            <a:stretch/>
          </p:blipFill>
          <p:spPr>
            <a:xfrm>
              <a:off x="9838633" y="2935741"/>
              <a:ext cx="1188720" cy="1188720"/>
            </a:xfrm>
            <a:prstGeom prst="ellipse">
              <a:avLst/>
            </a:prstGeom>
            <a:ln>
              <a:solidFill>
                <a:srgbClr val="3285E5"/>
              </a:solidFill>
            </a:ln>
          </p:spPr>
        </p:pic>
        <p:cxnSp>
          <p:nvCxnSpPr>
            <p:cNvPr id="69" name="Straight Connector 68">
              <a:extLst>
                <a:ext uri="{FF2B5EF4-FFF2-40B4-BE49-F238E27FC236}">
                  <a16:creationId xmlns:a16="http://schemas.microsoft.com/office/drawing/2014/main" id="{6BED5F54-1C86-47A7-8F28-515CEB0C615D}"/>
                </a:ext>
              </a:extLst>
            </p:cNvPr>
            <p:cNvCxnSpPr>
              <a:cxnSpLocks/>
              <a:endCxn id="68" idx="2"/>
            </p:cNvCxnSpPr>
            <p:nvPr/>
          </p:nvCxnSpPr>
          <p:spPr>
            <a:xfrm>
              <a:off x="8566150" y="2271713"/>
              <a:ext cx="1272483" cy="1258388"/>
            </a:xfrm>
            <a:prstGeom prst="line">
              <a:avLst/>
            </a:prstGeom>
            <a:noFill/>
            <a:ln w="28575" cap="flat" cmpd="sng" algn="ctr">
              <a:solidFill>
                <a:srgbClr val="3285E5"/>
              </a:solidFill>
              <a:prstDash val="sysDot"/>
            </a:ln>
            <a:effectLst/>
          </p:spPr>
        </p:cxnSp>
        <p:sp>
          <p:nvSpPr>
            <p:cNvPr id="70" name="Rectangle 69">
              <a:extLst>
                <a:ext uri="{FF2B5EF4-FFF2-40B4-BE49-F238E27FC236}">
                  <a16:creationId xmlns:a16="http://schemas.microsoft.com/office/drawing/2014/main" id="{F3A647D6-5D67-47E8-855B-B961C6C53993}"/>
                </a:ext>
              </a:extLst>
            </p:cNvPr>
            <p:cNvSpPr/>
            <p:nvPr/>
          </p:nvSpPr>
          <p:spPr>
            <a:xfrm>
              <a:off x="3043243" y="3659028"/>
              <a:ext cx="2265357" cy="252572"/>
            </a:xfrm>
            <a:prstGeom prst="rect">
              <a:avLst/>
            </a:prstGeom>
            <a:noFill/>
            <a:ln w="25400" cap="flat" cmpd="sng" algn="ctr">
              <a:solidFill>
                <a:srgbClr val="0067D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71" name="Rectangle 70">
              <a:extLst>
                <a:ext uri="{FF2B5EF4-FFF2-40B4-BE49-F238E27FC236}">
                  <a16:creationId xmlns:a16="http://schemas.microsoft.com/office/drawing/2014/main" id="{89940795-A9E2-48D0-BEAE-8071F9696B5C}"/>
                </a:ext>
              </a:extLst>
            </p:cNvPr>
            <p:cNvSpPr/>
            <p:nvPr/>
          </p:nvSpPr>
          <p:spPr>
            <a:xfrm>
              <a:off x="6972524" y="2063749"/>
              <a:ext cx="2409349" cy="207963"/>
            </a:xfrm>
            <a:prstGeom prst="rect">
              <a:avLst/>
            </a:prstGeom>
            <a:noFill/>
            <a:ln w="25400" cap="flat" cmpd="sng" algn="ctr">
              <a:solidFill>
                <a:srgbClr val="0067D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Tree>
    <p:custDataLst>
      <p:tags r:id="rId1"/>
    </p:custDataLst>
    <p:extLst>
      <p:ext uri="{BB962C8B-B14F-4D97-AF65-F5344CB8AC3E}">
        <p14:creationId xmlns:p14="http://schemas.microsoft.com/office/powerpoint/2010/main" val="236980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91851"/>
            <a:ext cx="6912022" cy="1015663"/>
          </a:xfrm>
          <a:prstGeom prst="rect">
            <a:avLst/>
          </a:prstGeom>
        </p:spPr>
        <p:txBody>
          <a:bodyPr wrap="square">
            <a:spAutoFit/>
          </a:bodyPr>
          <a:lstStyle/>
          <a:p>
            <a:pPr lvl="0">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Demonstrate how to use a </a:t>
            </a:r>
            <a:r>
              <a:rPr lang="en-US" sz="2000" b="1"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Delay</a:t>
            </a: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 activity to delay a process by a certain amount of time.</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Meeting Reminder to the </a:t>
            </a: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students.</a:t>
            </a:r>
            <a:endPar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p:cNvGrpSpPr/>
          <p:nvPr/>
        </p:nvGrpSpPr>
        <p:grpSpPr>
          <a:xfrm>
            <a:off x="222955" y="1918425"/>
            <a:ext cx="4896036" cy="3737307"/>
            <a:chOff x="3086969" y="1081377"/>
            <a:chExt cx="6653698" cy="5078989"/>
          </a:xfrm>
        </p:grpSpPr>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4" name="AutoShape 37"/>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5" name="AutoShape 25"/>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36" name="Graphic 80">
              <a:extLst>
                <a:ext uri="{FF2B5EF4-FFF2-40B4-BE49-F238E27FC236}">
                  <a16:creationId xmlns:a16="http://schemas.microsoft.com/office/drawing/2014/main" id="{0DE197CC-A1C7-4E08-BF90-7CCCFA6FB1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7" name="Graphic 80">
              <a:extLst>
                <a:ext uri="{FF2B5EF4-FFF2-40B4-BE49-F238E27FC236}">
                  <a16:creationId xmlns:a16="http://schemas.microsoft.com/office/drawing/2014/main" id="{0DE197CC-A1C7-4E08-BF90-7CCCFA6FB1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8" name="Graphic 80">
              <a:extLst>
                <a:ext uri="{FF2B5EF4-FFF2-40B4-BE49-F238E27FC236}">
                  <a16:creationId xmlns:a16="http://schemas.microsoft.com/office/drawing/2014/main" id="{0DE197CC-A1C7-4E08-BF90-7CCCFA6FB1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49" name="Graphic 80">
              <a:extLst>
                <a:ext uri="{FF2B5EF4-FFF2-40B4-BE49-F238E27FC236}">
                  <a16:creationId xmlns:a16="http://schemas.microsoft.com/office/drawing/2014/main" id="{0DE197CC-A1C7-4E08-BF90-7CCCFA6FB1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0" name="Graphic 80">
              <a:extLst>
                <a:ext uri="{FF2B5EF4-FFF2-40B4-BE49-F238E27FC236}">
                  <a16:creationId xmlns:a16="http://schemas.microsoft.com/office/drawing/2014/main" id="{0DE197CC-A1C7-4E08-BF90-7CCCFA6FB1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1" name="Graphic 80">
              <a:extLst>
                <a:ext uri="{FF2B5EF4-FFF2-40B4-BE49-F238E27FC236}">
                  <a16:creationId xmlns:a16="http://schemas.microsoft.com/office/drawing/2014/main" id="{0DE197CC-A1C7-4E08-BF90-7CCCFA6FB1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2474522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Break</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Stops the loop at a chosen point, and then continues with the next activity.</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AE4ABB7A-C42B-46D3-B52E-D192CC122102}"/>
              </a:ext>
            </a:extLst>
          </p:cNvPr>
          <p:cNvGrpSpPr/>
          <p:nvPr/>
        </p:nvGrpSpPr>
        <p:grpSpPr>
          <a:xfrm>
            <a:off x="4364731" y="1691425"/>
            <a:ext cx="3462538" cy="4867061"/>
            <a:chOff x="4375176" y="2271638"/>
            <a:chExt cx="3049761" cy="4286848"/>
          </a:xfrm>
        </p:grpSpPr>
        <p:pic>
          <p:nvPicPr>
            <p:cNvPr id="32" name="Picture 31">
              <a:extLst>
                <a:ext uri="{FF2B5EF4-FFF2-40B4-BE49-F238E27FC236}">
                  <a16:creationId xmlns:a16="http://schemas.microsoft.com/office/drawing/2014/main" id="{4F3B60EC-C2F5-478E-9825-2CC4CDC9074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375176" y="2271638"/>
              <a:ext cx="3049761" cy="4286848"/>
            </a:xfrm>
            <a:prstGeom prst="rect">
              <a:avLst/>
            </a:prstGeom>
            <a:ln>
              <a:noFill/>
            </a:ln>
          </p:spPr>
        </p:pic>
        <p:sp>
          <p:nvSpPr>
            <p:cNvPr id="33" name="Rectangle 32">
              <a:extLst>
                <a:ext uri="{FF2B5EF4-FFF2-40B4-BE49-F238E27FC236}">
                  <a16:creationId xmlns:a16="http://schemas.microsoft.com/office/drawing/2014/main" id="{5CF196DC-6A7F-427A-AA7E-18E83C960A9C}"/>
                </a:ext>
              </a:extLst>
            </p:cNvPr>
            <p:cNvSpPr/>
            <p:nvPr/>
          </p:nvSpPr>
          <p:spPr>
            <a:xfrm>
              <a:off x="5030901" y="5481315"/>
              <a:ext cx="1726406" cy="190045"/>
            </a:xfrm>
            <a:prstGeom prst="rect">
              <a:avLst/>
            </a:prstGeom>
            <a:noFill/>
            <a:ln w="25400" cap="flat" cmpd="sng" algn="ctr">
              <a:solidFill>
                <a:srgbClr val="0067D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Tree>
    <p:custDataLst>
      <p:tags r:id="rId1"/>
    </p:custDataLst>
    <p:extLst>
      <p:ext uri="{BB962C8B-B14F-4D97-AF65-F5344CB8AC3E}">
        <p14:creationId xmlns:p14="http://schemas.microsoft.com/office/powerpoint/2010/main" val="203985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91851"/>
            <a:ext cx="6912022" cy="2862322"/>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Demonstrate how to use a </a:t>
            </a:r>
            <a:r>
              <a:rPr lang="en-US" sz="2000" b="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Break</a:t>
            </a: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 activity to stop a process by building a workflow that does the following: </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Run a loop using the For Each activity to append a text in each item in an array of integers.</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After each iteration, display a message box and ask the user "One iteration is done. Do you want to stop?</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user replies with ‘Yes’ then the iteration stops, else it continues.</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Display the output in the Output panel.</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AD7B7052-2610-4F0E-9ECF-1473666213D2}"/>
              </a:ext>
            </a:extLst>
          </p:cNvPr>
          <p:cNvGrpSpPr/>
          <p:nvPr/>
        </p:nvGrpSpPr>
        <p:grpSpPr>
          <a:xfrm>
            <a:off x="457817" y="2028122"/>
            <a:ext cx="4554537" cy="3476629"/>
            <a:chOff x="3086969" y="1081377"/>
            <a:chExt cx="6653698" cy="5078989"/>
          </a:xfrm>
        </p:grpSpPr>
        <p:pic>
          <p:nvPicPr>
            <p:cNvPr id="33" name="Picture 32">
              <a:extLst>
                <a:ext uri="{FF2B5EF4-FFF2-40B4-BE49-F238E27FC236}">
                  <a16:creationId xmlns:a16="http://schemas.microsoft.com/office/drawing/2014/main" id="{7429C483-213D-44C7-A4DD-96167815C9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4" name="AutoShape 37">
              <a:extLst>
                <a:ext uri="{FF2B5EF4-FFF2-40B4-BE49-F238E27FC236}">
                  <a16:creationId xmlns:a16="http://schemas.microsoft.com/office/drawing/2014/main" id="{5BBD8A76-D66C-4C20-88AB-E8FD620BB134}"/>
                </a:ext>
              </a:extLst>
            </p:cNvPr>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5" name="AutoShape 25">
              <a:extLst>
                <a:ext uri="{FF2B5EF4-FFF2-40B4-BE49-F238E27FC236}">
                  <a16:creationId xmlns:a16="http://schemas.microsoft.com/office/drawing/2014/main" id="{F32ACAC3-E947-441B-A3B3-B277003D4C56}"/>
                </a:ext>
              </a:extLst>
            </p:cNvPr>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36" name="Graphic 80">
              <a:extLst>
                <a:ext uri="{FF2B5EF4-FFF2-40B4-BE49-F238E27FC236}">
                  <a16:creationId xmlns:a16="http://schemas.microsoft.com/office/drawing/2014/main" id="{B73C69AC-A8B5-4666-B564-86565D64E4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7" name="Graphic 80">
              <a:extLst>
                <a:ext uri="{FF2B5EF4-FFF2-40B4-BE49-F238E27FC236}">
                  <a16:creationId xmlns:a16="http://schemas.microsoft.com/office/drawing/2014/main" id="{3B860388-01C8-4B03-A80C-550E0E37BC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8" name="Graphic 80">
              <a:extLst>
                <a:ext uri="{FF2B5EF4-FFF2-40B4-BE49-F238E27FC236}">
                  <a16:creationId xmlns:a16="http://schemas.microsoft.com/office/drawing/2014/main" id="{CA9B1C5A-3DEF-49ED-AA19-0E10B66C9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49" name="Graphic 80">
              <a:extLst>
                <a:ext uri="{FF2B5EF4-FFF2-40B4-BE49-F238E27FC236}">
                  <a16:creationId xmlns:a16="http://schemas.microsoft.com/office/drawing/2014/main" id="{E60DEF50-0A7A-4812-A821-4F96055EAD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0" name="Graphic 80">
              <a:extLst>
                <a:ext uri="{FF2B5EF4-FFF2-40B4-BE49-F238E27FC236}">
                  <a16:creationId xmlns:a16="http://schemas.microsoft.com/office/drawing/2014/main" id="{25EB95AC-6D10-4D99-927B-038D3EDDD2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1" name="Graphic 80">
              <a:extLst>
                <a:ext uri="{FF2B5EF4-FFF2-40B4-BE49-F238E27FC236}">
                  <a16:creationId xmlns:a16="http://schemas.microsoft.com/office/drawing/2014/main" id="{BB804C4E-BC35-4B49-8490-C13872763D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14167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Assign</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Allocates a value to a variable or argument.</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4" name="Picture 33">
            <a:extLst>
              <a:ext uri="{FF2B5EF4-FFF2-40B4-BE49-F238E27FC236}">
                <a16:creationId xmlns:a16="http://schemas.microsoft.com/office/drawing/2014/main" id="{0C1FD6D4-6F6C-43F7-B044-BF73C7070B2B}"/>
              </a:ext>
            </a:extLst>
          </p:cNvPr>
          <p:cNvPicPr>
            <a:picLocks noChangeAspect="1"/>
          </p:cNvPicPr>
          <p:nvPr/>
        </p:nvPicPr>
        <p:blipFill>
          <a:blip r:embed="rId5"/>
          <a:stretch>
            <a:fillRect/>
          </a:stretch>
        </p:blipFill>
        <p:spPr>
          <a:xfrm>
            <a:off x="4273456" y="1704904"/>
            <a:ext cx="3645087" cy="4915153"/>
          </a:xfrm>
          <a:prstGeom prst="rect">
            <a:avLst/>
          </a:prstGeom>
          <a:ln>
            <a:solidFill>
              <a:srgbClr val="0067DF"/>
            </a:solidFill>
          </a:ln>
        </p:spPr>
      </p:pic>
      <p:sp>
        <p:nvSpPr>
          <p:cNvPr id="35" name="Rectangle 34">
            <a:extLst>
              <a:ext uri="{FF2B5EF4-FFF2-40B4-BE49-F238E27FC236}">
                <a16:creationId xmlns:a16="http://schemas.microsoft.com/office/drawing/2014/main" id="{74AE8777-ADC3-41FC-BBDA-6772A8E884EC}"/>
              </a:ext>
            </a:extLst>
          </p:cNvPr>
          <p:cNvSpPr/>
          <p:nvPr/>
        </p:nvSpPr>
        <p:spPr>
          <a:xfrm>
            <a:off x="4849183" y="3586958"/>
            <a:ext cx="2500851" cy="592875"/>
          </a:xfrm>
          <a:prstGeom prst="rect">
            <a:avLst/>
          </a:prstGeom>
          <a:noFill/>
          <a:ln w="25400" cap="flat" cmpd="sng" algn="ctr">
            <a:solidFill>
              <a:srgbClr val="0067D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Tree>
    <p:custDataLst>
      <p:tags r:id="rId1"/>
    </p:custDataLst>
    <p:extLst>
      <p:ext uri="{BB962C8B-B14F-4D97-AF65-F5344CB8AC3E}">
        <p14:creationId xmlns:p14="http://schemas.microsoft.com/office/powerpoint/2010/main" val="169881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91851"/>
            <a:ext cx="6912022" cy="1938992"/>
          </a:xfrm>
          <a:prstGeom prst="rect">
            <a:avLst/>
          </a:prstGeom>
        </p:spPr>
        <p:txBody>
          <a:bodyPr wrap="square">
            <a:spAutoFit/>
          </a:bodyPr>
          <a:lstStyle/>
          <a:p>
            <a:pPr lvl="0">
              <a:defRPr/>
            </a:pPr>
            <a:r>
              <a:rPr lang="en-US" sz="2000" dirty="0">
                <a:latin typeface="Source Sans"/>
              </a:rPr>
              <a:t>Demonstrate the use of </a:t>
            </a:r>
            <a:r>
              <a:rPr lang="en-US" sz="2000" b="1" dirty="0">
                <a:latin typeface="Source Sans"/>
              </a:rPr>
              <a:t>Assign </a:t>
            </a:r>
            <a:r>
              <a:rPr lang="en-US" sz="2000" dirty="0">
                <a:latin typeface="Source Sans"/>
              </a:rPr>
              <a:t>activity by building a workflow in which we assign a value to a variable. </a:t>
            </a: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 </a:t>
            </a:r>
          </a:p>
          <a:p>
            <a:pPr marL="342900" lvl="0" indent="-342900">
              <a:buFont typeface="Arial" panose="020B0604020202020204" pitchFamily="34" charset="0"/>
              <a:buChar char="•"/>
              <a:defRPr/>
            </a:pPr>
            <a:r>
              <a:rPr lang="en-US" sz="2000" dirty="0">
                <a:latin typeface="Source Sans"/>
              </a:rPr>
              <a:t>Ask the user to input his name and then assign it to a string variable using Assign activity</a:t>
            </a: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 </a:t>
            </a:r>
          </a:p>
          <a:p>
            <a:pPr marL="342900" lvl="0" indent="-342900">
              <a:buFont typeface="Arial" panose="020B0604020202020204" pitchFamily="34" charset="0"/>
              <a:buChar char="•"/>
              <a:defRPr/>
            </a:pPr>
            <a:r>
              <a:rPr lang="en-US" sz="2000" dirty="0">
                <a:latin typeface="Source Sans"/>
              </a:rPr>
              <a:t>Display "Hello! How can I assist you, User". Replace "User" with user's name.</a:t>
            </a:r>
            <a:endPar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BAB43CA3-5D48-4ADE-AF88-7EE0596F7B06}"/>
              </a:ext>
            </a:extLst>
          </p:cNvPr>
          <p:cNvGrpSpPr/>
          <p:nvPr/>
        </p:nvGrpSpPr>
        <p:grpSpPr>
          <a:xfrm>
            <a:off x="457817" y="2028122"/>
            <a:ext cx="4554537" cy="3476629"/>
            <a:chOff x="3086969" y="1081377"/>
            <a:chExt cx="6653698" cy="5078989"/>
          </a:xfrm>
        </p:grpSpPr>
        <p:pic>
          <p:nvPicPr>
            <p:cNvPr id="33" name="Picture 32">
              <a:extLst>
                <a:ext uri="{FF2B5EF4-FFF2-40B4-BE49-F238E27FC236}">
                  <a16:creationId xmlns:a16="http://schemas.microsoft.com/office/drawing/2014/main" id="{2BC8204E-2B32-48DE-A40A-2010150B27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4" name="AutoShape 37">
              <a:extLst>
                <a:ext uri="{FF2B5EF4-FFF2-40B4-BE49-F238E27FC236}">
                  <a16:creationId xmlns:a16="http://schemas.microsoft.com/office/drawing/2014/main" id="{EAB8C7FE-1B1E-4E8E-8DA1-5D4F5513D5F7}"/>
                </a:ext>
              </a:extLst>
            </p:cNvPr>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5" name="AutoShape 25">
              <a:extLst>
                <a:ext uri="{FF2B5EF4-FFF2-40B4-BE49-F238E27FC236}">
                  <a16:creationId xmlns:a16="http://schemas.microsoft.com/office/drawing/2014/main" id="{22A159E8-C71C-4AA5-87F7-1A57EDCAB168}"/>
                </a:ext>
              </a:extLst>
            </p:cNvPr>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36" name="Graphic 80">
              <a:extLst>
                <a:ext uri="{FF2B5EF4-FFF2-40B4-BE49-F238E27FC236}">
                  <a16:creationId xmlns:a16="http://schemas.microsoft.com/office/drawing/2014/main" id="{346ADD82-4386-473D-AE05-A7FA735459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7" name="Graphic 80">
              <a:extLst>
                <a:ext uri="{FF2B5EF4-FFF2-40B4-BE49-F238E27FC236}">
                  <a16:creationId xmlns:a16="http://schemas.microsoft.com/office/drawing/2014/main" id="{CA366EF9-4F34-440C-AE43-228F896743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8" name="Graphic 80">
              <a:extLst>
                <a:ext uri="{FF2B5EF4-FFF2-40B4-BE49-F238E27FC236}">
                  <a16:creationId xmlns:a16="http://schemas.microsoft.com/office/drawing/2014/main" id="{F2E2999E-981C-4602-8BE8-B46C5FA7F6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49" name="Graphic 80">
              <a:extLst>
                <a:ext uri="{FF2B5EF4-FFF2-40B4-BE49-F238E27FC236}">
                  <a16:creationId xmlns:a16="http://schemas.microsoft.com/office/drawing/2014/main" id="{3A9E9329-95E7-4EBC-89B8-5692951F5C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0" name="Graphic 80">
              <a:extLst>
                <a:ext uri="{FF2B5EF4-FFF2-40B4-BE49-F238E27FC236}">
                  <a16:creationId xmlns:a16="http://schemas.microsoft.com/office/drawing/2014/main" id="{CD6D0BD0-46CC-4163-82E1-0BC49A41D3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1" name="Graphic 80">
              <a:extLst>
                <a:ext uri="{FF2B5EF4-FFF2-40B4-BE49-F238E27FC236}">
                  <a16:creationId xmlns:a16="http://schemas.microsoft.com/office/drawing/2014/main" id="{7F8440D8-7736-496A-9065-65A1948BD4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288818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Continue</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Enables you to skip the remaining steps in the current iteration inside a loop activity, such as For Each, While, or Do While loop.</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CD03318B-DA40-440E-AE9A-1E24E209AE17}"/>
              </a:ext>
            </a:extLst>
          </p:cNvPr>
          <p:cNvGrpSpPr/>
          <p:nvPr/>
        </p:nvGrpSpPr>
        <p:grpSpPr>
          <a:xfrm>
            <a:off x="3575350" y="2072482"/>
            <a:ext cx="5041300" cy="4602552"/>
            <a:chOff x="3746567" y="1589464"/>
            <a:chExt cx="4698865" cy="4289919"/>
          </a:xfrm>
        </p:grpSpPr>
        <p:pic>
          <p:nvPicPr>
            <p:cNvPr id="32" name="Picture 31">
              <a:extLst>
                <a:ext uri="{FF2B5EF4-FFF2-40B4-BE49-F238E27FC236}">
                  <a16:creationId xmlns:a16="http://schemas.microsoft.com/office/drawing/2014/main" id="{DD660206-3722-4323-B0A2-754E5D74435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746567" y="1589464"/>
              <a:ext cx="4698865" cy="4289919"/>
            </a:xfrm>
            <a:prstGeom prst="rect">
              <a:avLst/>
            </a:prstGeom>
            <a:ln>
              <a:solidFill>
                <a:srgbClr val="0067DF"/>
              </a:solidFill>
            </a:ln>
          </p:spPr>
        </p:pic>
        <p:sp>
          <p:nvSpPr>
            <p:cNvPr id="33" name="Rectangle 32">
              <a:extLst>
                <a:ext uri="{FF2B5EF4-FFF2-40B4-BE49-F238E27FC236}">
                  <a16:creationId xmlns:a16="http://schemas.microsoft.com/office/drawing/2014/main" id="{FE88B3EB-1CB5-46B6-A0E8-FFA4BA17B436}"/>
                </a:ext>
              </a:extLst>
            </p:cNvPr>
            <p:cNvSpPr/>
            <p:nvPr/>
          </p:nvSpPr>
          <p:spPr>
            <a:xfrm>
              <a:off x="4555331" y="4078300"/>
              <a:ext cx="1604963" cy="179375"/>
            </a:xfrm>
            <a:prstGeom prst="rect">
              <a:avLst/>
            </a:prstGeom>
            <a:noFill/>
            <a:ln w="25400" cap="flat" cmpd="sng" algn="ctr">
              <a:solidFill>
                <a:srgbClr val="0067D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Tree>
    <p:custDataLst>
      <p:tags r:id="rId1"/>
    </p:custDataLst>
    <p:extLst>
      <p:ext uri="{BB962C8B-B14F-4D97-AF65-F5344CB8AC3E}">
        <p14:creationId xmlns:p14="http://schemas.microsoft.com/office/powerpoint/2010/main" val="261034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A6A8B9-A9B3-4969-841D-5E7FB6B13C28}"/>
              </a:ext>
            </a:extLst>
          </p:cNvPr>
          <p:cNvPicPr>
            <a:picLocks noChangeAspect="1"/>
          </p:cNvPicPr>
          <p:nvPr/>
        </p:nvPicPr>
        <p:blipFill>
          <a:blip r:embed="rId4"/>
          <a:srcRect/>
          <a:stretch/>
        </p:blipFill>
        <p:spPr>
          <a:xfrm>
            <a:off x="10353196" y="349030"/>
            <a:ext cx="1419987" cy="325698"/>
          </a:xfrm>
          <a:prstGeom prst="rect">
            <a:avLst/>
          </a:prstGeom>
        </p:spPr>
      </p:pic>
      <p:sp>
        <p:nvSpPr>
          <p:cNvPr id="3" name="Freeform: Shape 41">
            <a:extLst>
              <a:ext uri="{FF2B5EF4-FFF2-40B4-BE49-F238E27FC236}">
                <a16:creationId xmlns:a16="http://schemas.microsoft.com/office/drawing/2014/main" id="{F00CE941-8F17-4B44-9EA0-A8D916A074D2}"/>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4" name="TextBox 3">
            <a:extLst>
              <a:ext uri="{FF2B5EF4-FFF2-40B4-BE49-F238E27FC236}">
                <a16:creationId xmlns:a16="http://schemas.microsoft.com/office/drawing/2014/main" id="{BD36396F-AF67-419C-BEEE-B67BAF2CC66A}"/>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5" name="Group 4">
            <a:extLst>
              <a:ext uri="{FF2B5EF4-FFF2-40B4-BE49-F238E27FC236}">
                <a16:creationId xmlns:a16="http://schemas.microsoft.com/office/drawing/2014/main" id="{C482E860-366E-4118-8A12-F9760970D68A}"/>
              </a:ext>
            </a:extLst>
          </p:cNvPr>
          <p:cNvGrpSpPr/>
          <p:nvPr/>
        </p:nvGrpSpPr>
        <p:grpSpPr>
          <a:xfrm>
            <a:off x="6991767" y="244608"/>
            <a:ext cx="4972747" cy="549346"/>
            <a:chOff x="6989946" y="244608"/>
            <a:chExt cx="4971452" cy="549346"/>
          </a:xfrm>
        </p:grpSpPr>
        <p:sp>
          <p:nvSpPr>
            <p:cNvPr id="6" name="Freeform: Shape 5">
              <a:extLst>
                <a:ext uri="{FF2B5EF4-FFF2-40B4-BE49-F238E27FC236}">
                  <a16:creationId xmlns:a16="http://schemas.microsoft.com/office/drawing/2014/main" id="{7A99793A-AA7D-4574-B30F-5EFD9DFB3A26}"/>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565DFAF2-CF24-4D59-83F4-F601028D7368}"/>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E7D8AE2E-5968-49FF-9948-3A040810881F}"/>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EEBCABC9-8BA2-4FD9-BF5C-25A5AEF0A6CB}"/>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 name="Rectangle 9">
            <a:extLst>
              <a:ext uri="{FF2B5EF4-FFF2-40B4-BE49-F238E27FC236}">
                <a16:creationId xmlns:a16="http://schemas.microsoft.com/office/drawing/2014/main" id="{E26247E7-261A-4030-A457-1F95DC87551E}"/>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43">
            <a:extLst>
              <a:ext uri="{FF2B5EF4-FFF2-40B4-BE49-F238E27FC236}">
                <a16:creationId xmlns:a16="http://schemas.microsoft.com/office/drawing/2014/main" id="{7A77608E-34E8-41CF-B00F-B89429207958}"/>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Learning Objectives</a:t>
            </a:r>
            <a:endParaRPr kumimoji="0" lang="en-US" sz="2800" b="1" i="0" u="none" strike="noStrike" kern="1200" cap="none" spc="-50" normalizeH="0" baseline="0" noProof="0">
              <a:ln>
                <a:noFill/>
              </a:ln>
              <a:solidFill>
                <a:prstClr val="black"/>
              </a:solidFill>
              <a:effectLst/>
              <a:uLnTx/>
              <a:uFillTx/>
              <a:latin typeface="Arial" panose="020B0604020202020204" pitchFamily="34" charset="0"/>
              <a:ea typeface="+mj-ea"/>
              <a:cs typeface="Arial"/>
            </a:endParaRPr>
          </a:p>
        </p:txBody>
      </p:sp>
      <p:grpSp>
        <p:nvGrpSpPr>
          <p:cNvPr id="15" name="Group 14">
            <a:extLst>
              <a:ext uri="{FF2B5EF4-FFF2-40B4-BE49-F238E27FC236}">
                <a16:creationId xmlns:a16="http://schemas.microsoft.com/office/drawing/2014/main" id="{50674B83-B73F-47EF-8310-79DF44A3A203}"/>
              </a:ext>
            </a:extLst>
          </p:cNvPr>
          <p:cNvGrpSpPr/>
          <p:nvPr/>
        </p:nvGrpSpPr>
        <p:grpSpPr>
          <a:xfrm>
            <a:off x="1290951" y="1662402"/>
            <a:ext cx="3386677" cy="447000"/>
            <a:chOff x="1290951" y="1505648"/>
            <a:chExt cx="3386677" cy="447000"/>
          </a:xfrm>
        </p:grpSpPr>
        <p:sp>
          <p:nvSpPr>
            <p:cNvPr id="22" name="TextBox 21">
              <a:extLst>
                <a:ext uri="{FF2B5EF4-FFF2-40B4-BE49-F238E27FC236}">
                  <a16:creationId xmlns:a16="http://schemas.microsoft.com/office/drawing/2014/main" id="{1192AEF0-2786-471C-A190-AB537A5D620C}"/>
                </a:ext>
              </a:extLst>
            </p:cNvPr>
            <p:cNvSpPr txBox="1"/>
            <p:nvPr/>
          </p:nvSpPr>
          <p:spPr>
            <a:xfrm>
              <a:off x="2364174" y="1560108"/>
              <a:ext cx="23134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Describe Sequences</a:t>
              </a:r>
            </a:p>
          </p:txBody>
        </p:sp>
        <p:grpSp>
          <p:nvGrpSpPr>
            <p:cNvPr id="21" name="Group 20">
              <a:extLst>
                <a:ext uri="{FF2B5EF4-FFF2-40B4-BE49-F238E27FC236}">
                  <a16:creationId xmlns:a16="http://schemas.microsoft.com/office/drawing/2014/main" id="{3B73BA48-1D87-4601-84B8-256DE9DDC448}"/>
                </a:ext>
              </a:extLst>
            </p:cNvPr>
            <p:cNvGrpSpPr/>
            <p:nvPr/>
          </p:nvGrpSpPr>
          <p:grpSpPr>
            <a:xfrm>
              <a:off x="1290951" y="1505648"/>
              <a:ext cx="1056872" cy="447000"/>
              <a:chOff x="1290951" y="1698742"/>
              <a:chExt cx="1056872" cy="447000"/>
            </a:xfrm>
          </p:grpSpPr>
          <p:cxnSp>
            <p:nvCxnSpPr>
              <p:cNvPr id="13" name="Straight Arrow Connector 12">
                <a:extLst>
                  <a:ext uri="{FF2B5EF4-FFF2-40B4-BE49-F238E27FC236}">
                    <a16:creationId xmlns:a16="http://schemas.microsoft.com/office/drawing/2014/main" id="{844FE90F-2382-4E97-8A19-125019A79028}"/>
                  </a:ext>
                </a:extLst>
              </p:cNvPr>
              <p:cNvCxnSpPr>
                <a:cxnSpLocks/>
              </p:cNvCxnSpPr>
              <p:nvPr/>
            </p:nvCxnSpPr>
            <p:spPr>
              <a:xfrm>
                <a:off x="1290951" y="1940054"/>
                <a:ext cx="910869" cy="0"/>
              </a:xfrm>
              <a:prstGeom prst="straightConnector1">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1BAAC1C-8829-44F0-8DE4-A40776D04745}"/>
                  </a:ext>
                </a:extLst>
              </p:cNvPr>
              <p:cNvCxnSpPr>
                <a:cxnSpLocks/>
              </p:cNvCxnSpPr>
              <p:nvPr/>
            </p:nvCxnSpPr>
            <p:spPr>
              <a:xfrm>
                <a:off x="2347823" y="1698742"/>
                <a:ext cx="0" cy="447000"/>
              </a:xfrm>
              <a:prstGeom prst="line">
                <a:avLst/>
              </a:prstGeom>
              <a:ln w="76200">
                <a:solidFill>
                  <a:srgbClr val="0067DE"/>
                </a:solidFill>
              </a:ln>
            </p:spPr>
            <p:style>
              <a:lnRef idx="1">
                <a:schemeClr val="accent1"/>
              </a:lnRef>
              <a:fillRef idx="0">
                <a:schemeClr val="accent1"/>
              </a:fillRef>
              <a:effectRef idx="0">
                <a:schemeClr val="accent1"/>
              </a:effectRef>
              <a:fontRef idx="minor">
                <a:schemeClr val="tx1"/>
              </a:fontRef>
            </p:style>
          </p:cxnSp>
        </p:grpSp>
      </p:grpSp>
      <p:grpSp>
        <p:nvGrpSpPr>
          <p:cNvPr id="18" name="Group 17">
            <a:extLst>
              <a:ext uri="{FF2B5EF4-FFF2-40B4-BE49-F238E27FC236}">
                <a16:creationId xmlns:a16="http://schemas.microsoft.com/office/drawing/2014/main" id="{9A44453C-C7F2-49BB-96CA-77721FA54644}"/>
              </a:ext>
            </a:extLst>
          </p:cNvPr>
          <p:cNvGrpSpPr/>
          <p:nvPr/>
        </p:nvGrpSpPr>
        <p:grpSpPr>
          <a:xfrm>
            <a:off x="1290951" y="3509730"/>
            <a:ext cx="5113704" cy="448056"/>
            <a:chOff x="1290951" y="3534106"/>
            <a:chExt cx="5113704" cy="448056"/>
          </a:xfrm>
        </p:grpSpPr>
        <p:sp>
          <p:nvSpPr>
            <p:cNvPr id="46" name="TextBox 45">
              <a:extLst>
                <a:ext uri="{FF2B5EF4-FFF2-40B4-BE49-F238E27FC236}">
                  <a16:creationId xmlns:a16="http://schemas.microsoft.com/office/drawing/2014/main" id="{463C4B70-DAE3-4F97-859B-D0DFD382522B}"/>
                </a:ext>
              </a:extLst>
            </p:cNvPr>
            <p:cNvSpPr txBox="1"/>
            <p:nvPr/>
          </p:nvSpPr>
          <p:spPr>
            <a:xfrm>
              <a:off x="2428245" y="3604861"/>
              <a:ext cx="39764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Explain &amp; use different types of loops</a:t>
              </a:r>
            </a:p>
          </p:txBody>
        </p:sp>
        <p:grpSp>
          <p:nvGrpSpPr>
            <p:cNvPr id="26" name="Group 25">
              <a:extLst>
                <a:ext uri="{FF2B5EF4-FFF2-40B4-BE49-F238E27FC236}">
                  <a16:creationId xmlns:a16="http://schemas.microsoft.com/office/drawing/2014/main" id="{EB85A311-00A3-40F9-B060-77BFF7ED9162}"/>
                </a:ext>
              </a:extLst>
            </p:cNvPr>
            <p:cNvGrpSpPr/>
            <p:nvPr/>
          </p:nvGrpSpPr>
          <p:grpSpPr>
            <a:xfrm>
              <a:off x="1290951" y="3534106"/>
              <a:ext cx="1056872" cy="448056"/>
              <a:chOff x="1290951" y="3798805"/>
              <a:chExt cx="1056872" cy="448056"/>
            </a:xfrm>
          </p:grpSpPr>
          <p:cxnSp>
            <p:nvCxnSpPr>
              <p:cNvPr id="127" name="Straight Arrow Connector 126">
                <a:extLst>
                  <a:ext uri="{FF2B5EF4-FFF2-40B4-BE49-F238E27FC236}">
                    <a16:creationId xmlns:a16="http://schemas.microsoft.com/office/drawing/2014/main" id="{EA770D58-8ECA-4BC8-8853-21AA83BB02A1}"/>
                  </a:ext>
                </a:extLst>
              </p:cNvPr>
              <p:cNvCxnSpPr>
                <a:cxnSpLocks/>
              </p:cNvCxnSpPr>
              <p:nvPr/>
            </p:nvCxnSpPr>
            <p:spPr>
              <a:xfrm flipV="1">
                <a:off x="1290951" y="4040289"/>
                <a:ext cx="914400" cy="5558"/>
              </a:xfrm>
              <a:prstGeom prst="straightConnector1">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A14B134-6A8F-4C24-9F12-1012B7189840}"/>
                  </a:ext>
                </a:extLst>
              </p:cNvPr>
              <p:cNvCxnSpPr>
                <a:cxnSpLocks/>
              </p:cNvCxnSpPr>
              <p:nvPr/>
            </p:nvCxnSpPr>
            <p:spPr>
              <a:xfrm>
                <a:off x="2347823" y="3798805"/>
                <a:ext cx="0" cy="448056"/>
              </a:xfrm>
              <a:prstGeom prst="line">
                <a:avLst/>
              </a:prstGeom>
              <a:ln w="76200">
                <a:solidFill>
                  <a:srgbClr val="FFB50E"/>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a:extLst>
              <a:ext uri="{FF2B5EF4-FFF2-40B4-BE49-F238E27FC236}">
                <a16:creationId xmlns:a16="http://schemas.microsoft.com/office/drawing/2014/main" id="{ECB1957E-1148-42CD-A330-328F423B752A}"/>
              </a:ext>
            </a:extLst>
          </p:cNvPr>
          <p:cNvGrpSpPr/>
          <p:nvPr/>
        </p:nvGrpSpPr>
        <p:grpSpPr>
          <a:xfrm>
            <a:off x="1290951" y="2893602"/>
            <a:ext cx="3809820" cy="448056"/>
            <a:chOff x="1290951" y="2833733"/>
            <a:chExt cx="3809820" cy="448056"/>
          </a:xfrm>
        </p:grpSpPr>
        <p:sp>
          <p:nvSpPr>
            <p:cNvPr id="38" name="TextBox 37">
              <a:extLst>
                <a:ext uri="{FF2B5EF4-FFF2-40B4-BE49-F238E27FC236}">
                  <a16:creationId xmlns:a16="http://schemas.microsoft.com/office/drawing/2014/main" id="{698D0B38-54B9-41FD-B5CD-50AA3F866B43}"/>
                </a:ext>
              </a:extLst>
            </p:cNvPr>
            <p:cNvSpPr txBox="1"/>
            <p:nvPr/>
          </p:nvSpPr>
          <p:spPr>
            <a:xfrm>
              <a:off x="2428245" y="2900137"/>
              <a:ext cx="267252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Explain decision control </a:t>
              </a:r>
            </a:p>
          </p:txBody>
        </p:sp>
        <p:grpSp>
          <p:nvGrpSpPr>
            <p:cNvPr id="25" name="Group 24">
              <a:extLst>
                <a:ext uri="{FF2B5EF4-FFF2-40B4-BE49-F238E27FC236}">
                  <a16:creationId xmlns:a16="http://schemas.microsoft.com/office/drawing/2014/main" id="{97D81581-E0EB-4C1B-80F5-965899B97DB2}"/>
                </a:ext>
              </a:extLst>
            </p:cNvPr>
            <p:cNvGrpSpPr/>
            <p:nvPr/>
          </p:nvGrpSpPr>
          <p:grpSpPr>
            <a:xfrm>
              <a:off x="1290951" y="2833733"/>
              <a:ext cx="1056872" cy="448056"/>
              <a:chOff x="1290951" y="3098432"/>
              <a:chExt cx="1056872" cy="448056"/>
            </a:xfrm>
          </p:grpSpPr>
          <p:cxnSp>
            <p:nvCxnSpPr>
              <p:cNvPr id="126" name="Straight Arrow Connector 125">
                <a:extLst>
                  <a:ext uri="{FF2B5EF4-FFF2-40B4-BE49-F238E27FC236}">
                    <a16:creationId xmlns:a16="http://schemas.microsoft.com/office/drawing/2014/main" id="{76A02926-4795-469B-87BC-8CB82E3D474E}"/>
                  </a:ext>
                </a:extLst>
              </p:cNvPr>
              <p:cNvCxnSpPr>
                <a:cxnSpLocks/>
              </p:cNvCxnSpPr>
              <p:nvPr/>
            </p:nvCxnSpPr>
            <p:spPr>
              <a:xfrm flipV="1">
                <a:off x="1290951" y="3338358"/>
                <a:ext cx="914400" cy="5558"/>
              </a:xfrm>
              <a:prstGeom prst="straightConnector1">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43A40FB-CA7E-483F-BFFD-9DE1120013D0}"/>
                  </a:ext>
                </a:extLst>
              </p:cNvPr>
              <p:cNvCxnSpPr>
                <a:cxnSpLocks/>
              </p:cNvCxnSpPr>
              <p:nvPr/>
            </p:nvCxnSpPr>
            <p:spPr>
              <a:xfrm>
                <a:off x="2347823" y="3098432"/>
                <a:ext cx="0" cy="448056"/>
              </a:xfrm>
              <a:prstGeom prst="line">
                <a:avLst/>
              </a:prstGeom>
              <a:ln w="76200">
                <a:solidFill>
                  <a:srgbClr val="FFB50E"/>
                </a:solidFill>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AD78B1C1-3972-4A6A-897F-AAEBD46B9395}"/>
              </a:ext>
            </a:extLst>
          </p:cNvPr>
          <p:cNvGrpSpPr/>
          <p:nvPr/>
        </p:nvGrpSpPr>
        <p:grpSpPr>
          <a:xfrm>
            <a:off x="1290951" y="2277474"/>
            <a:ext cx="4438198" cy="448056"/>
            <a:chOff x="1290951" y="2133360"/>
            <a:chExt cx="4438198" cy="448056"/>
          </a:xfrm>
        </p:grpSpPr>
        <p:sp>
          <p:nvSpPr>
            <p:cNvPr id="30" name="TextBox 29">
              <a:extLst>
                <a:ext uri="{FF2B5EF4-FFF2-40B4-BE49-F238E27FC236}">
                  <a16:creationId xmlns:a16="http://schemas.microsoft.com/office/drawing/2014/main" id="{497D8FEC-942D-4728-994D-E028918BCF3C}"/>
                </a:ext>
              </a:extLst>
            </p:cNvPr>
            <p:cNvSpPr txBox="1"/>
            <p:nvPr/>
          </p:nvSpPr>
          <p:spPr>
            <a:xfrm>
              <a:off x="2428245" y="2172263"/>
              <a:ext cx="33009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Explain control flow &amp; its types</a:t>
              </a:r>
            </a:p>
          </p:txBody>
        </p:sp>
        <p:grpSp>
          <p:nvGrpSpPr>
            <p:cNvPr id="24" name="Group 23">
              <a:extLst>
                <a:ext uri="{FF2B5EF4-FFF2-40B4-BE49-F238E27FC236}">
                  <a16:creationId xmlns:a16="http://schemas.microsoft.com/office/drawing/2014/main" id="{138C6699-CBC7-4097-8A2A-B195899A3D71}"/>
                </a:ext>
              </a:extLst>
            </p:cNvPr>
            <p:cNvGrpSpPr/>
            <p:nvPr/>
          </p:nvGrpSpPr>
          <p:grpSpPr>
            <a:xfrm>
              <a:off x="1290951" y="2133360"/>
              <a:ext cx="1056872" cy="448056"/>
              <a:chOff x="1290951" y="2398059"/>
              <a:chExt cx="1056872" cy="448056"/>
            </a:xfrm>
          </p:grpSpPr>
          <p:cxnSp>
            <p:nvCxnSpPr>
              <p:cNvPr id="125" name="Straight Arrow Connector 124">
                <a:extLst>
                  <a:ext uri="{FF2B5EF4-FFF2-40B4-BE49-F238E27FC236}">
                    <a16:creationId xmlns:a16="http://schemas.microsoft.com/office/drawing/2014/main" id="{C8CB7681-1693-40D3-919F-7F68CBDAB1B3}"/>
                  </a:ext>
                </a:extLst>
              </p:cNvPr>
              <p:cNvCxnSpPr>
                <a:cxnSpLocks/>
              </p:cNvCxnSpPr>
              <p:nvPr/>
            </p:nvCxnSpPr>
            <p:spPr>
              <a:xfrm flipV="1">
                <a:off x="1290951" y="2636427"/>
                <a:ext cx="914400" cy="5558"/>
              </a:xfrm>
              <a:prstGeom prst="straightConnector1">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98E79AD-85F4-44EF-8224-41EB0A2E1C3A}"/>
                  </a:ext>
                </a:extLst>
              </p:cNvPr>
              <p:cNvCxnSpPr>
                <a:cxnSpLocks/>
              </p:cNvCxnSpPr>
              <p:nvPr/>
            </p:nvCxnSpPr>
            <p:spPr>
              <a:xfrm>
                <a:off x="2347823" y="2398059"/>
                <a:ext cx="0" cy="448056"/>
              </a:xfrm>
              <a:prstGeom prst="line">
                <a:avLst/>
              </a:prstGeom>
              <a:ln w="76200">
                <a:solidFill>
                  <a:srgbClr val="FA4616"/>
                </a:solidFill>
              </a:ln>
            </p:spPr>
            <p:style>
              <a:lnRef idx="1">
                <a:schemeClr val="accent1"/>
              </a:lnRef>
              <a:fillRef idx="0">
                <a:schemeClr val="accent1"/>
              </a:fillRef>
              <a:effectRef idx="0">
                <a:schemeClr val="accent1"/>
              </a:effectRef>
              <a:fontRef idx="minor">
                <a:schemeClr val="tx1"/>
              </a:fontRef>
            </p:style>
          </p:cxnSp>
        </p:grpSp>
      </p:grpSp>
      <p:sp>
        <p:nvSpPr>
          <p:cNvPr id="105" name="Shape">
            <a:extLst>
              <a:ext uri="{FF2B5EF4-FFF2-40B4-BE49-F238E27FC236}">
                <a16:creationId xmlns:a16="http://schemas.microsoft.com/office/drawing/2014/main" id="{693D1729-CF7A-444E-B554-28B2EE628DF5}"/>
              </a:ext>
            </a:extLst>
          </p:cNvPr>
          <p:cNvSpPr/>
          <p:nvPr/>
        </p:nvSpPr>
        <p:spPr>
          <a:xfrm>
            <a:off x="378404" y="5264698"/>
            <a:ext cx="853389" cy="77141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5"/>
                  <a:pt x="21597" y="3785"/>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rgbClr val="2F559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1" name="Shape">
            <a:extLst>
              <a:ext uri="{FF2B5EF4-FFF2-40B4-BE49-F238E27FC236}">
                <a16:creationId xmlns:a16="http://schemas.microsoft.com/office/drawing/2014/main" id="{F71DD831-AE12-419A-9C04-2BF34B502511}"/>
              </a:ext>
            </a:extLst>
          </p:cNvPr>
          <p:cNvSpPr/>
          <p:nvPr/>
        </p:nvSpPr>
        <p:spPr>
          <a:xfrm>
            <a:off x="385959" y="4653250"/>
            <a:ext cx="853389" cy="77141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5"/>
                  <a:pt x="21597" y="3785"/>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4" name="Shape">
            <a:extLst>
              <a:ext uri="{FF2B5EF4-FFF2-40B4-BE49-F238E27FC236}">
                <a16:creationId xmlns:a16="http://schemas.microsoft.com/office/drawing/2014/main" id="{7AFFD1E6-8B12-4C99-A628-12DF064D0F6E}"/>
              </a:ext>
            </a:extLst>
          </p:cNvPr>
          <p:cNvSpPr/>
          <p:nvPr/>
        </p:nvSpPr>
        <p:spPr>
          <a:xfrm>
            <a:off x="390654" y="1496319"/>
            <a:ext cx="853389" cy="77141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5" name="Shape">
            <a:extLst>
              <a:ext uri="{FF2B5EF4-FFF2-40B4-BE49-F238E27FC236}">
                <a16:creationId xmlns:a16="http://schemas.microsoft.com/office/drawing/2014/main" id="{46E861AF-5607-4090-B9B2-53A5584CB64E}"/>
              </a:ext>
            </a:extLst>
          </p:cNvPr>
          <p:cNvSpPr/>
          <p:nvPr/>
        </p:nvSpPr>
        <p:spPr>
          <a:xfrm>
            <a:off x="390654" y="2104738"/>
            <a:ext cx="853389" cy="77141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6" name="Shape">
            <a:extLst>
              <a:ext uri="{FF2B5EF4-FFF2-40B4-BE49-F238E27FC236}">
                <a16:creationId xmlns:a16="http://schemas.microsoft.com/office/drawing/2014/main" id="{E45F3528-3AA2-4344-AA89-E7A06B269AEF}"/>
              </a:ext>
            </a:extLst>
          </p:cNvPr>
          <p:cNvSpPr/>
          <p:nvPr/>
        </p:nvSpPr>
        <p:spPr>
          <a:xfrm>
            <a:off x="390654" y="2721163"/>
            <a:ext cx="853389" cy="77141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rgbClr val="7F6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7" name="Shape">
            <a:extLst>
              <a:ext uri="{FF2B5EF4-FFF2-40B4-BE49-F238E27FC236}">
                <a16:creationId xmlns:a16="http://schemas.microsoft.com/office/drawing/2014/main" id="{C0ECA2E9-8783-4153-BDFB-506E7D4B9872}"/>
              </a:ext>
            </a:extLst>
          </p:cNvPr>
          <p:cNvSpPr/>
          <p:nvPr/>
        </p:nvSpPr>
        <p:spPr>
          <a:xfrm>
            <a:off x="390654" y="3345594"/>
            <a:ext cx="853389" cy="77141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3"/>
                  <a:pt x="21597" y="3783"/>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rgbClr val="222A3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8" name="Shape">
            <a:extLst>
              <a:ext uri="{FF2B5EF4-FFF2-40B4-BE49-F238E27FC236}">
                <a16:creationId xmlns:a16="http://schemas.microsoft.com/office/drawing/2014/main" id="{D47DC773-EF30-454E-A703-8EF0A650453D}"/>
              </a:ext>
            </a:extLst>
          </p:cNvPr>
          <p:cNvSpPr/>
          <p:nvPr/>
        </p:nvSpPr>
        <p:spPr>
          <a:xfrm>
            <a:off x="390654" y="3978032"/>
            <a:ext cx="853389" cy="771413"/>
          </a:xfrm>
          <a:custGeom>
            <a:avLst/>
            <a:gdLst/>
            <a:ahLst/>
            <a:cxnLst>
              <a:cxn ang="0">
                <a:pos x="wd2" y="hd2"/>
              </a:cxn>
              <a:cxn ang="5400000">
                <a:pos x="wd2" y="hd2"/>
              </a:cxn>
              <a:cxn ang="10800000">
                <a:pos x="wd2" y="hd2"/>
              </a:cxn>
              <a:cxn ang="16200000">
                <a:pos x="wd2" y="hd2"/>
              </a:cxn>
            </a:cxnLst>
            <a:rect l="0" t="0" r="r" b="b"/>
            <a:pathLst>
              <a:path w="21600" h="21504" extrusionOk="0">
                <a:moveTo>
                  <a:pt x="21597" y="3783"/>
                </a:moveTo>
                <a:cubicBezTo>
                  <a:pt x="21597" y="3785"/>
                  <a:pt x="21597" y="3785"/>
                  <a:pt x="21597" y="3783"/>
                </a:cubicBezTo>
                <a:cubicBezTo>
                  <a:pt x="21548" y="3325"/>
                  <a:pt x="21194" y="2888"/>
                  <a:pt x="20549" y="2689"/>
                </a:cubicBezTo>
                <a:lnTo>
                  <a:pt x="12741" y="288"/>
                </a:lnTo>
                <a:cubicBezTo>
                  <a:pt x="11494" y="-96"/>
                  <a:pt x="10109" y="-96"/>
                  <a:pt x="8862" y="288"/>
                </a:cubicBezTo>
                <a:lnTo>
                  <a:pt x="1054" y="2689"/>
                </a:lnTo>
                <a:cubicBezTo>
                  <a:pt x="412" y="2888"/>
                  <a:pt x="58" y="3325"/>
                  <a:pt x="6" y="3783"/>
                </a:cubicBezTo>
                <a:cubicBezTo>
                  <a:pt x="6" y="3783"/>
                  <a:pt x="6" y="3783"/>
                  <a:pt x="6" y="3783"/>
                </a:cubicBezTo>
                <a:lnTo>
                  <a:pt x="0" y="3783"/>
                </a:lnTo>
                <a:lnTo>
                  <a:pt x="0" y="17197"/>
                </a:lnTo>
                <a:lnTo>
                  <a:pt x="86" y="17197"/>
                </a:lnTo>
                <a:cubicBezTo>
                  <a:pt x="213" y="17489"/>
                  <a:pt x="475" y="17753"/>
                  <a:pt x="881" y="17920"/>
                </a:cubicBezTo>
                <a:lnTo>
                  <a:pt x="8373" y="21031"/>
                </a:lnTo>
                <a:cubicBezTo>
                  <a:pt x="9130" y="21346"/>
                  <a:pt x="9965" y="21504"/>
                  <a:pt x="10800" y="21504"/>
                </a:cubicBezTo>
                <a:cubicBezTo>
                  <a:pt x="11635" y="21504"/>
                  <a:pt x="12470" y="21346"/>
                  <a:pt x="13227" y="21031"/>
                </a:cubicBezTo>
                <a:lnTo>
                  <a:pt x="20719" y="17920"/>
                </a:lnTo>
                <a:cubicBezTo>
                  <a:pt x="21125" y="17753"/>
                  <a:pt x="21387" y="17489"/>
                  <a:pt x="21514" y="17197"/>
                </a:cubicBezTo>
                <a:lnTo>
                  <a:pt x="21600" y="17197"/>
                </a:lnTo>
                <a:lnTo>
                  <a:pt x="21600" y="3783"/>
                </a:lnTo>
                <a:lnTo>
                  <a:pt x="21597" y="3783"/>
                </a:lnTo>
                <a:close/>
              </a:path>
            </a:pathLst>
          </a:custGeom>
          <a:solidFill>
            <a:srgbClr val="64B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9" name="Shape">
            <a:extLst>
              <a:ext uri="{FF2B5EF4-FFF2-40B4-BE49-F238E27FC236}">
                <a16:creationId xmlns:a16="http://schemas.microsoft.com/office/drawing/2014/main" id="{2974A66C-FF36-4003-9FF1-FC9F0D57DBB2}"/>
              </a:ext>
            </a:extLst>
          </p:cNvPr>
          <p:cNvSpPr/>
          <p:nvPr/>
        </p:nvSpPr>
        <p:spPr>
          <a:xfrm>
            <a:off x="538535" y="1549652"/>
            <a:ext cx="276766" cy="48463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041"/>
                </a:lnTo>
                <a:lnTo>
                  <a:pt x="178" y="21041"/>
                </a:lnTo>
                <a:cubicBezTo>
                  <a:pt x="426" y="21079"/>
                  <a:pt x="950" y="21113"/>
                  <a:pt x="1767" y="21135"/>
                </a:cubicBezTo>
                <a:lnTo>
                  <a:pt x="16744" y="21539"/>
                </a:lnTo>
                <a:cubicBezTo>
                  <a:pt x="18262" y="21580"/>
                  <a:pt x="19931" y="21600"/>
                  <a:pt x="21600" y="21600"/>
                </a:cubicBezTo>
                <a:lnTo>
                  <a:pt x="21600" y="0"/>
                </a:lnTo>
                <a:lnTo>
                  <a:pt x="0" y="0"/>
                </a:lnTo>
                <a:close/>
              </a:path>
            </a:pathLst>
          </a:custGeom>
          <a:solidFill>
            <a:srgbClr val="DF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0" name="Shape">
            <a:extLst>
              <a:ext uri="{FF2B5EF4-FFF2-40B4-BE49-F238E27FC236}">
                <a16:creationId xmlns:a16="http://schemas.microsoft.com/office/drawing/2014/main" id="{8647E7F6-A66D-4133-A1EB-9DBF7108F332}"/>
              </a:ext>
            </a:extLst>
          </p:cNvPr>
          <p:cNvSpPr/>
          <p:nvPr/>
        </p:nvSpPr>
        <p:spPr>
          <a:xfrm>
            <a:off x="811548" y="1549653"/>
            <a:ext cx="276766" cy="48463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1669" y="21600"/>
                  <a:pt x="3338" y="21579"/>
                  <a:pt x="4856" y="21539"/>
                </a:cubicBezTo>
                <a:lnTo>
                  <a:pt x="19833" y="21135"/>
                </a:lnTo>
                <a:cubicBezTo>
                  <a:pt x="20641" y="21113"/>
                  <a:pt x="21165" y="21079"/>
                  <a:pt x="21422" y="21041"/>
                </a:cubicBezTo>
                <a:lnTo>
                  <a:pt x="21600" y="21041"/>
                </a:lnTo>
                <a:lnTo>
                  <a:pt x="21600" y="0"/>
                </a:lnTo>
                <a:lnTo>
                  <a:pt x="0" y="0"/>
                </a:lnTo>
                <a:close/>
              </a:path>
            </a:pathLst>
          </a:custGeom>
          <a:solidFill>
            <a:srgbClr val="D2DA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1" name="Shape">
            <a:extLst>
              <a:ext uri="{FF2B5EF4-FFF2-40B4-BE49-F238E27FC236}">
                <a16:creationId xmlns:a16="http://schemas.microsoft.com/office/drawing/2014/main" id="{A600A672-46DA-4437-BCB0-748ADA7B8B98}"/>
              </a:ext>
            </a:extLst>
          </p:cNvPr>
          <p:cNvSpPr/>
          <p:nvPr/>
        </p:nvSpPr>
        <p:spPr>
          <a:xfrm>
            <a:off x="538535" y="1482365"/>
            <a:ext cx="549778" cy="200339"/>
          </a:xfrm>
          <a:custGeom>
            <a:avLst/>
            <a:gdLst/>
            <a:ahLst/>
            <a:cxnLst>
              <a:cxn ang="0">
                <a:pos x="wd2" y="hd2"/>
              </a:cxn>
              <a:cxn ang="5400000">
                <a:pos x="wd2" y="hd2"/>
              </a:cxn>
              <a:cxn ang="10800000">
                <a:pos x="wd2" y="hd2"/>
              </a:cxn>
              <a:cxn ang="16200000">
                <a:pos x="wd2" y="hd2"/>
              </a:cxn>
            </a:cxnLst>
            <a:rect l="0" t="0" r="r" b="b"/>
            <a:pathLst>
              <a:path w="20881" h="20984" extrusionOk="0">
                <a:moveTo>
                  <a:pt x="8095" y="19833"/>
                </a:moveTo>
                <a:lnTo>
                  <a:pt x="852" y="12252"/>
                </a:lnTo>
                <a:cubicBezTo>
                  <a:pt x="-359" y="10986"/>
                  <a:pt x="-256" y="7532"/>
                  <a:pt x="1019" y="6542"/>
                </a:cubicBezTo>
                <a:lnTo>
                  <a:pt x="8567" y="698"/>
                </a:lnTo>
                <a:cubicBezTo>
                  <a:pt x="9773" y="-233"/>
                  <a:pt x="11113" y="-233"/>
                  <a:pt x="12315" y="698"/>
                </a:cubicBezTo>
                <a:lnTo>
                  <a:pt x="19863" y="6542"/>
                </a:lnTo>
                <a:cubicBezTo>
                  <a:pt x="21138" y="7532"/>
                  <a:pt x="21241" y="10986"/>
                  <a:pt x="20030" y="12252"/>
                </a:cubicBezTo>
                <a:lnTo>
                  <a:pt x="12787" y="19833"/>
                </a:lnTo>
                <a:cubicBezTo>
                  <a:pt x="11323" y="21367"/>
                  <a:pt x="9563" y="21367"/>
                  <a:pt x="8095" y="19833"/>
                </a:cubicBezTo>
                <a:close/>
              </a:path>
            </a:pathLst>
          </a:custGeom>
          <a:solidFill>
            <a:srgbClr val="BDC8C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2" name="Freeform: Shape 71">
            <a:extLst>
              <a:ext uri="{FF2B5EF4-FFF2-40B4-BE49-F238E27FC236}">
                <a16:creationId xmlns:a16="http://schemas.microsoft.com/office/drawing/2014/main" id="{EC5C7AA4-0B1F-4908-92AE-E22DB882DC78}"/>
              </a:ext>
            </a:extLst>
          </p:cNvPr>
          <p:cNvSpPr/>
          <p:nvPr/>
        </p:nvSpPr>
        <p:spPr>
          <a:xfrm>
            <a:off x="538536" y="1803999"/>
            <a:ext cx="549777" cy="3029183"/>
          </a:xfrm>
          <a:custGeom>
            <a:avLst/>
            <a:gdLst>
              <a:gd name="connsiteX0" fmla="*/ 0 w 872169"/>
              <a:gd name="connsiteY0" fmla="*/ 3935740 h 4805507"/>
              <a:gd name="connsiteX1" fmla="*/ 290190 w 872169"/>
              <a:gd name="connsiteY1" fmla="*/ 4045158 h 4805507"/>
              <a:gd name="connsiteX2" fmla="*/ 442310 w 872169"/>
              <a:gd name="connsiteY2" fmla="*/ 4072095 h 4805507"/>
              <a:gd name="connsiteX3" fmla="*/ 594429 w 872169"/>
              <a:gd name="connsiteY3" fmla="*/ 4045158 h 4805507"/>
              <a:gd name="connsiteX4" fmla="*/ 872169 w 872169"/>
              <a:gd name="connsiteY4" fmla="*/ 3940435 h 4805507"/>
              <a:gd name="connsiteX5" fmla="*/ 872169 w 872169"/>
              <a:gd name="connsiteY5" fmla="*/ 4673871 h 4805507"/>
              <a:gd name="connsiteX6" fmla="*/ 594429 w 872169"/>
              <a:gd name="connsiteY6" fmla="*/ 4778567 h 4805507"/>
              <a:gd name="connsiteX7" fmla="*/ 442324 w 872169"/>
              <a:gd name="connsiteY7" fmla="*/ 4805502 h 4805507"/>
              <a:gd name="connsiteX8" fmla="*/ 442324 w 872169"/>
              <a:gd name="connsiteY8" fmla="*/ 4805507 h 4805507"/>
              <a:gd name="connsiteX9" fmla="*/ 442310 w 872169"/>
              <a:gd name="connsiteY9" fmla="*/ 4805505 h 4805507"/>
              <a:gd name="connsiteX10" fmla="*/ 442295 w 872169"/>
              <a:gd name="connsiteY10" fmla="*/ 4805507 h 4805507"/>
              <a:gd name="connsiteX11" fmla="*/ 442295 w 872169"/>
              <a:gd name="connsiteY11" fmla="*/ 4805502 h 4805507"/>
              <a:gd name="connsiteX12" fmla="*/ 290190 w 872169"/>
              <a:gd name="connsiteY12" fmla="*/ 4778567 h 4805507"/>
              <a:gd name="connsiteX13" fmla="*/ 0 w 872169"/>
              <a:gd name="connsiteY13" fmla="*/ 4669178 h 4805507"/>
              <a:gd name="connsiteX14" fmla="*/ 0 w 872169"/>
              <a:gd name="connsiteY14" fmla="*/ 2941149 h 4805507"/>
              <a:gd name="connsiteX15" fmla="*/ 290190 w 872169"/>
              <a:gd name="connsiteY15" fmla="*/ 3050567 h 4805507"/>
              <a:gd name="connsiteX16" fmla="*/ 442310 w 872169"/>
              <a:gd name="connsiteY16" fmla="*/ 3077504 h 4805507"/>
              <a:gd name="connsiteX17" fmla="*/ 594429 w 872169"/>
              <a:gd name="connsiteY17" fmla="*/ 3050567 h 4805507"/>
              <a:gd name="connsiteX18" fmla="*/ 872169 w 872169"/>
              <a:gd name="connsiteY18" fmla="*/ 2945844 h 4805507"/>
              <a:gd name="connsiteX19" fmla="*/ 872169 w 872169"/>
              <a:gd name="connsiteY19" fmla="*/ 3679280 h 4805507"/>
              <a:gd name="connsiteX20" fmla="*/ 594429 w 872169"/>
              <a:gd name="connsiteY20" fmla="*/ 3783976 h 4805507"/>
              <a:gd name="connsiteX21" fmla="*/ 442324 w 872169"/>
              <a:gd name="connsiteY21" fmla="*/ 3810911 h 4805507"/>
              <a:gd name="connsiteX22" fmla="*/ 442324 w 872169"/>
              <a:gd name="connsiteY22" fmla="*/ 3810916 h 4805507"/>
              <a:gd name="connsiteX23" fmla="*/ 442310 w 872169"/>
              <a:gd name="connsiteY23" fmla="*/ 3810914 h 4805507"/>
              <a:gd name="connsiteX24" fmla="*/ 442295 w 872169"/>
              <a:gd name="connsiteY24" fmla="*/ 3810916 h 4805507"/>
              <a:gd name="connsiteX25" fmla="*/ 442295 w 872169"/>
              <a:gd name="connsiteY25" fmla="*/ 3810911 h 4805507"/>
              <a:gd name="connsiteX26" fmla="*/ 290190 w 872169"/>
              <a:gd name="connsiteY26" fmla="*/ 3783976 h 4805507"/>
              <a:gd name="connsiteX27" fmla="*/ 0 w 872169"/>
              <a:gd name="connsiteY27" fmla="*/ 3674587 h 4805507"/>
              <a:gd name="connsiteX28" fmla="*/ 0 w 872169"/>
              <a:gd name="connsiteY28" fmla="*/ 1950549 h 4805507"/>
              <a:gd name="connsiteX29" fmla="*/ 290190 w 872169"/>
              <a:gd name="connsiteY29" fmla="*/ 2059966 h 4805507"/>
              <a:gd name="connsiteX30" fmla="*/ 442310 w 872169"/>
              <a:gd name="connsiteY30" fmla="*/ 2086904 h 4805507"/>
              <a:gd name="connsiteX31" fmla="*/ 594429 w 872169"/>
              <a:gd name="connsiteY31" fmla="*/ 2059966 h 4805507"/>
              <a:gd name="connsiteX32" fmla="*/ 872169 w 872169"/>
              <a:gd name="connsiteY32" fmla="*/ 1955243 h 4805507"/>
              <a:gd name="connsiteX33" fmla="*/ 872169 w 872169"/>
              <a:gd name="connsiteY33" fmla="*/ 2688680 h 4805507"/>
              <a:gd name="connsiteX34" fmla="*/ 594429 w 872169"/>
              <a:gd name="connsiteY34" fmla="*/ 2793376 h 4805507"/>
              <a:gd name="connsiteX35" fmla="*/ 442324 w 872169"/>
              <a:gd name="connsiteY35" fmla="*/ 2820311 h 4805507"/>
              <a:gd name="connsiteX36" fmla="*/ 442324 w 872169"/>
              <a:gd name="connsiteY36" fmla="*/ 2820316 h 4805507"/>
              <a:gd name="connsiteX37" fmla="*/ 442310 w 872169"/>
              <a:gd name="connsiteY37" fmla="*/ 2820314 h 4805507"/>
              <a:gd name="connsiteX38" fmla="*/ 442295 w 872169"/>
              <a:gd name="connsiteY38" fmla="*/ 2820316 h 4805507"/>
              <a:gd name="connsiteX39" fmla="*/ 442295 w 872169"/>
              <a:gd name="connsiteY39" fmla="*/ 2820311 h 4805507"/>
              <a:gd name="connsiteX40" fmla="*/ 290190 w 872169"/>
              <a:gd name="connsiteY40" fmla="*/ 2793376 h 4805507"/>
              <a:gd name="connsiteX41" fmla="*/ 0 w 872169"/>
              <a:gd name="connsiteY41" fmla="*/ 2683987 h 4805507"/>
              <a:gd name="connsiteX42" fmla="*/ 0 w 872169"/>
              <a:gd name="connsiteY42" fmla="*/ 972649 h 4805507"/>
              <a:gd name="connsiteX43" fmla="*/ 290190 w 872169"/>
              <a:gd name="connsiteY43" fmla="*/ 1082066 h 4805507"/>
              <a:gd name="connsiteX44" fmla="*/ 364428 w 872169"/>
              <a:gd name="connsiteY44" fmla="*/ 1102260 h 4805507"/>
              <a:gd name="connsiteX45" fmla="*/ 442310 w 872169"/>
              <a:gd name="connsiteY45" fmla="*/ 1109005 h 4805507"/>
              <a:gd name="connsiteX46" fmla="*/ 520192 w 872169"/>
              <a:gd name="connsiteY46" fmla="*/ 1102260 h 4805507"/>
              <a:gd name="connsiteX47" fmla="*/ 594429 w 872169"/>
              <a:gd name="connsiteY47" fmla="*/ 1082066 h 4805507"/>
              <a:gd name="connsiteX48" fmla="*/ 872169 w 872169"/>
              <a:gd name="connsiteY48" fmla="*/ 977343 h 4805507"/>
              <a:gd name="connsiteX49" fmla="*/ 872169 w 872169"/>
              <a:gd name="connsiteY49" fmla="*/ 1710780 h 4805507"/>
              <a:gd name="connsiteX50" fmla="*/ 594429 w 872169"/>
              <a:gd name="connsiteY50" fmla="*/ 1815476 h 4805507"/>
              <a:gd name="connsiteX51" fmla="*/ 520192 w 872169"/>
              <a:gd name="connsiteY51" fmla="*/ 1835669 h 4805507"/>
              <a:gd name="connsiteX52" fmla="*/ 442324 w 872169"/>
              <a:gd name="connsiteY52" fmla="*/ 1842414 h 4805507"/>
              <a:gd name="connsiteX53" fmla="*/ 442324 w 872169"/>
              <a:gd name="connsiteY53" fmla="*/ 1842416 h 4805507"/>
              <a:gd name="connsiteX54" fmla="*/ 442310 w 872169"/>
              <a:gd name="connsiteY54" fmla="*/ 1842415 h 4805507"/>
              <a:gd name="connsiteX55" fmla="*/ 442295 w 872169"/>
              <a:gd name="connsiteY55" fmla="*/ 1842416 h 4805507"/>
              <a:gd name="connsiteX56" fmla="*/ 442295 w 872169"/>
              <a:gd name="connsiteY56" fmla="*/ 1842414 h 4805507"/>
              <a:gd name="connsiteX57" fmla="*/ 364428 w 872169"/>
              <a:gd name="connsiteY57" fmla="*/ 1835669 h 4805507"/>
              <a:gd name="connsiteX58" fmla="*/ 290190 w 872169"/>
              <a:gd name="connsiteY58" fmla="*/ 1815476 h 4805507"/>
              <a:gd name="connsiteX59" fmla="*/ 0 w 872169"/>
              <a:gd name="connsiteY59" fmla="*/ 1706087 h 4805507"/>
              <a:gd name="connsiteX60" fmla="*/ 0 w 872169"/>
              <a:gd name="connsiteY60" fmla="*/ 0 h 4805507"/>
              <a:gd name="connsiteX61" fmla="*/ 290190 w 872169"/>
              <a:gd name="connsiteY61" fmla="*/ 109418 h 4805507"/>
              <a:gd name="connsiteX62" fmla="*/ 364428 w 872169"/>
              <a:gd name="connsiteY62" fmla="*/ 129646 h 4805507"/>
              <a:gd name="connsiteX63" fmla="*/ 442310 w 872169"/>
              <a:gd name="connsiteY63" fmla="*/ 136357 h 4805507"/>
              <a:gd name="connsiteX64" fmla="*/ 520192 w 872169"/>
              <a:gd name="connsiteY64" fmla="*/ 129611 h 4805507"/>
              <a:gd name="connsiteX65" fmla="*/ 594429 w 872169"/>
              <a:gd name="connsiteY65" fmla="*/ 109418 h 4805507"/>
              <a:gd name="connsiteX66" fmla="*/ 872169 w 872169"/>
              <a:gd name="connsiteY66" fmla="*/ 4694 h 4805507"/>
              <a:gd name="connsiteX67" fmla="*/ 872169 w 872169"/>
              <a:gd name="connsiteY67" fmla="*/ 738131 h 4805507"/>
              <a:gd name="connsiteX68" fmla="*/ 594429 w 872169"/>
              <a:gd name="connsiteY68" fmla="*/ 842827 h 4805507"/>
              <a:gd name="connsiteX69" fmla="*/ 520192 w 872169"/>
              <a:gd name="connsiteY69" fmla="*/ 863020 h 4805507"/>
              <a:gd name="connsiteX70" fmla="*/ 442324 w 872169"/>
              <a:gd name="connsiteY70" fmla="*/ 869765 h 4805507"/>
              <a:gd name="connsiteX71" fmla="*/ 442324 w 872169"/>
              <a:gd name="connsiteY71" fmla="*/ 869767 h 4805507"/>
              <a:gd name="connsiteX72" fmla="*/ 442310 w 872169"/>
              <a:gd name="connsiteY72" fmla="*/ 869766 h 4805507"/>
              <a:gd name="connsiteX73" fmla="*/ 442295 w 872169"/>
              <a:gd name="connsiteY73" fmla="*/ 869767 h 4805507"/>
              <a:gd name="connsiteX74" fmla="*/ 442295 w 872169"/>
              <a:gd name="connsiteY74" fmla="*/ 869765 h 4805507"/>
              <a:gd name="connsiteX75" fmla="*/ 364428 w 872169"/>
              <a:gd name="connsiteY75" fmla="*/ 863020 h 4805507"/>
              <a:gd name="connsiteX76" fmla="*/ 290190 w 872169"/>
              <a:gd name="connsiteY76" fmla="*/ 842827 h 4805507"/>
              <a:gd name="connsiteX77" fmla="*/ 0 w 872169"/>
              <a:gd name="connsiteY77" fmla="*/ 733438 h 480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872169" h="4805507">
                <a:moveTo>
                  <a:pt x="0" y="3935740"/>
                </a:moveTo>
                <a:lnTo>
                  <a:pt x="290190" y="4045158"/>
                </a:lnTo>
                <a:lnTo>
                  <a:pt x="442310" y="4072095"/>
                </a:lnTo>
                <a:lnTo>
                  <a:pt x="594429" y="4045158"/>
                </a:lnTo>
                <a:lnTo>
                  <a:pt x="872169" y="3940435"/>
                </a:lnTo>
                <a:lnTo>
                  <a:pt x="872169" y="4673871"/>
                </a:lnTo>
                <a:lnTo>
                  <a:pt x="594429" y="4778567"/>
                </a:lnTo>
                <a:lnTo>
                  <a:pt x="442324" y="4805502"/>
                </a:lnTo>
                <a:lnTo>
                  <a:pt x="442324" y="4805507"/>
                </a:lnTo>
                <a:lnTo>
                  <a:pt x="442310" y="4805505"/>
                </a:lnTo>
                <a:lnTo>
                  <a:pt x="442295" y="4805507"/>
                </a:lnTo>
                <a:lnTo>
                  <a:pt x="442295" y="4805502"/>
                </a:lnTo>
                <a:lnTo>
                  <a:pt x="290190" y="4778567"/>
                </a:lnTo>
                <a:lnTo>
                  <a:pt x="0" y="4669178"/>
                </a:lnTo>
                <a:close/>
                <a:moveTo>
                  <a:pt x="0" y="2941149"/>
                </a:moveTo>
                <a:lnTo>
                  <a:pt x="290190" y="3050567"/>
                </a:lnTo>
                <a:lnTo>
                  <a:pt x="442310" y="3077504"/>
                </a:lnTo>
                <a:lnTo>
                  <a:pt x="594429" y="3050567"/>
                </a:lnTo>
                <a:lnTo>
                  <a:pt x="872169" y="2945844"/>
                </a:lnTo>
                <a:lnTo>
                  <a:pt x="872169" y="3679280"/>
                </a:lnTo>
                <a:lnTo>
                  <a:pt x="594429" y="3783976"/>
                </a:lnTo>
                <a:lnTo>
                  <a:pt x="442324" y="3810911"/>
                </a:lnTo>
                <a:lnTo>
                  <a:pt x="442324" y="3810916"/>
                </a:lnTo>
                <a:lnTo>
                  <a:pt x="442310" y="3810914"/>
                </a:lnTo>
                <a:lnTo>
                  <a:pt x="442295" y="3810916"/>
                </a:lnTo>
                <a:lnTo>
                  <a:pt x="442295" y="3810911"/>
                </a:lnTo>
                <a:lnTo>
                  <a:pt x="290190" y="3783976"/>
                </a:lnTo>
                <a:lnTo>
                  <a:pt x="0" y="3674587"/>
                </a:lnTo>
                <a:close/>
                <a:moveTo>
                  <a:pt x="0" y="1950549"/>
                </a:moveTo>
                <a:lnTo>
                  <a:pt x="290190" y="2059966"/>
                </a:lnTo>
                <a:lnTo>
                  <a:pt x="442310" y="2086904"/>
                </a:lnTo>
                <a:lnTo>
                  <a:pt x="594429" y="2059966"/>
                </a:lnTo>
                <a:lnTo>
                  <a:pt x="872169" y="1955243"/>
                </a:lnTo>
                <a:lnTo>
                  <a:pt x="872169" y="2688680"/>
                </a:lnTo>
                <a:lnTo>
                  <a:pt x="594429" y="2793376"/>
                </a:lnTo>
                <a:lnTo>
                  <a:pt x="442324" y="2820311"/>
                </a:lnTo>
                <a:lnTo>
                  <a:pt x="442324" y="2820316"/>
                </a:lnTo>
                <a:lnTo>
                  <a:pt x="442310" y="2820314"/>
                </a:lnTo>
                <a:lnTo>
                  <a:pt x="442295" y="2820316"/>
                </a:lnTo>
                <a:lnTo>
                  <a:pt x="442295" y="2820311"/>
                </a:lnTo>
                <a:lnTo>
                  <a:pt x="290190" y="2793376"/>
                </a:lnTo>
                <a:lnTo>
                  <a:pt x="0" y="2683987"/>
                </a:lnTo>
                <a:close/>
                <a:moveTo>
                  <a:pt x="0" y="972649"/>
                </a:moveTo>
                <a:lnTo>
                  <a:pt x="290190" y="1082066"/>
                </a:lnTo>
                <a:cubicBezTo>
                  <a:pt x="313920" y="1091031"/>
                  <a:pt x="338869" y="1097766"/>
                  <a:pt x="364428" y="1102260"/>
                </a:cubicBezTo>
                <a:lnTo>
                  <a:pt x="442310" y="1109005"/>
                </a:lnTo>
                <a:lnTo>
                  <a:pt x="520192" y="1102260"/>
                </a:lnTo>
                <a:cubicBezTo>
                  <a:pt x="545751" y="1097766"/>
                  <a:pt x="570700" y="1091031"/>
                  <a:pt x="594429" y="1082066"/>
                </a:cubicBezTo>
                <a:lnTo>
                  <a:pt x="872169" y="977343"/>
                </a:lnTo>
                <a:lnTo>
                  <a:pt x="872169" y="1710780"/>
                </a:lnTo>
                <a:lnTo>
                  <a:pt x="594429" y="1815476"/>
                </a:lnTo>
                <a:cubicBezTo>
                  <a:pt x="570700" y="1824440"/>
                  <a:pt x="545751" y="1831175"/>
                  <a:pt x="520192" y="1835669"/>
                </a:cubicBezTo>
                <a:lnTo>
                  <a:pt x="442324" y="1842414"/>
                </a:lnTo>
                <a:lnTo>
                  <a:pt x="442324" y="1842416"/>
                </a:lnTo>
                <a:lnTo>
                  <a:pt x="442310" y="1842415"/>
                </a:lnTo>
                <a:lnTo>
                  <a:pt x="442295" y="1842416"/>
                </a:lnTo>
                <a:lnTo>
                  <a:pt x="442295" y="1842414"/>
                </a:lnTo>
                <a:lnTo>
                  <a:pt x="364428" y="1835669"/>
                </a:lnTo>
                <a:cubicBezTo>
                  <a:pt x="338869" y="1831175"/>
                  <a:pt x="313920" y="1824440"/>
                  <a:pt x="290190" y="1815476"/>
                </a:cubicBezTo>
                <a:lnTo>
                  <a:pt x="0" y="1706087"/>
                </a:lnTo>
                <a:close/>
                <a:moveTo>
                  <a:pt x="0" y="0"/>
                </a:moveTo>
                <a:lnTo>
                  <a:pt x="290190" y="109418"/>
                </a:lnTo>
                <a:cubicBezTo>
                  <a:pt x="313920" y="118429"/>
                  <a:pt x="338869" y="125164"/>
                  <a:pt x="364428" y="129646"/>
                </a:cubicBezTo>
                <a:lnTo>
                  <a:pt x="442310" y="136357"/>
                </a:lnTo>
                <a:lnTo>
                  <a:pt x="520192" y="129611"/>
                </a:lnTo>
                <a:cubicBezTo>
                  <a:pt x="545751" y="125117"/>
                  <a:pt x="570700" y="118382"/>
                  <a:pt x="594429" y="109418"/>
                </a:cubicBezTo>
                <a:lnTo>
                  <a:pt x="872169" y="4694"/>
                </a:lnTo>
                <a:lnTo>
                  <a:pt x="872169" y="738131"/>
                </a:lnTo>
                <a:lnTo>
                  <a:pt x="594429" y="842827"/>
                </a:lnTo>
                <a:cubicBezTo>
                  <a:pt x="570700" y="851791"/>
                  <a:pt x="545751" y="858526"/>
                  <a:pt x="520192" y="863020"/>
                </a:cubicBezTo>
                <a:lnTo>
                  <a:pt x="442324" y="869765"/>
                </a:lnTo>
                <a:lnTo>
                  <a:pt x="442324" y="869767"/>
                </a:lnTo>
                <a:lnTo>
                  <a:pt x="442310" y="869766"/>
                </a:lnTo>
                <a:lnTo>
                  <a:pt x="442295" y="869767"/>
                </a:lnTo>
                <a:lnTo>
                  <a:pt x="442295" y="869765"/>
                </a:lnTo>
                <a:lnTo>
                  <a:pt x="364428" y="863020"/>
                </a:lnTo>
                <a:cubicBezTo>
                  <a:pt x="338869" y="858526"/>
                  <a:pt x="313920" y="851791"/>
                  <a:pt x="290190" y="842827"/>
                </a:cubicBezTo>
                <a:lnTo>
                  <a:pt x="0" y="733438"/>
                </a:lnTo>
                <a:close/>
              </a:path>
            </a:pathLst>
          </a:custGeom>
          <a:solidFill>
            <a:schemeClr val="tx1">
              <a:alpha val="25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3" name="Shape">
            <a:extLst>
              <a:ext uri="{FF2B5EF4-FFF2-40B4-BE49-F238E27FC236}">
                <a16:creationId xmlns:a16="http://schemas.microsoft.com/office/drawing/2014/main" id="{FE735AA5-C3C9-436A-9F72-53913A93549B}"/>
              </a:ext>
            </a:extLst>
          </p:cNvPr>
          <p:cNvSpPr/>
          <p:nvPr/>
        </p:nvSpPr>
        <p:spPr>
          <a:xfrm>
            <a:off x="390655" y="3487178"/>
            <a:ext cx="426702" cy="635720"/>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200"/>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rgbClr val="58595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4" name="Shape">
            <a:extLst>
              <a:ext uri="{FF2B5EF4-FFF2-40B4-BE49-F238E27FC236}">
                <a16:creationId xmlns:a16="http://schemas.microsoft.com/office/drawing/2014/main" id="{0CF2A360-97CC-47CA-8B3C-CFCAA4CF876C}"/>
              </a:ext>
            </a:extLst>
          </p:cNvPr>
          <p:cNvSpPr/>
          <p:nvPr/>
        </p:nvSpPr>
        <p:spPr>
          <a:xfrm>
            <a:off x="817340" y="3487178"/>
            <a:ext cx="426703" cy="635720"/>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5" name="Shape">
            <a:extLst>
              <a:ext uri="{FF2B5EF4-FFF2-40B4-BE49-F238E27FC236}">
                <a16:creationId xmlns:a16="http://schemas.microsoft.com/office/drawing/2014/main" id="{B7DD5E9C-9BB6-4A85-8094-72A6C2678731}"/>
              </a:ext>
            </a:extLst>
          </p:cNvPr>
          <p:cNvSpPr/>
          <p:nvPr/>
        </p:nvSpPr>
        <p:spPr>
          <a:xfrm>
            <a:off x="390655" y="4114126"/>
            <a:ext cx="426702" cy="635720"/>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200"/>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rgbClr val="35DE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6" name="Shape">
            <a:extLst>
              <a:ext uri="{FF2B5EF4-FFF2-40B4-BE49-F238E27FC236}">
                <a16:creationId xmlns:a16="http://schemas.microsoft.com/office/drawing/2014/main" id="{8A391887-B62B-4E4C-BB72-A7C1281540CF}"/>
              </a:ext>
            </a:extLst>
          </p:cNvPr>
          <p:cNvSpPr/>
          <p:nvPr/>
        </p:nvSpPr>
        <p:spPr>
          <a:xfrm>
            <a:off x="817340" y="4114126"/>
            <a:ext cx="426703" cy="635720"/>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7" name="Shape">
            <a:extLst>
              <a:ext uri="{FF2B5EF4-FFF2-40B4-BE49-F238E27FC236}">
                <a16:creationId xmlns:a16="http://schemas.microsoft.com/office/drawing/2014/main" id="{99BF1929-C2DA-4148-9B67-FE15E5AD10D9}"/>
              </a:ext>
            </a:extLst>
          </p:cNvPr>
          <p:cNvSpPr/>
          <p:nvPr/>
        </p:nvSpPr>
        <p:spPr>
          <a:xfrm>
            <a:off x="390655" y="2862748"/>
            <a:ext cx="426702" cy="635720"/>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197"/>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rgbClr val="FFB50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8" name="Shape">
            <a:extLst>
              <a:ext uri="{FF2B5EF4-FFF2-40B4-BE49-F238E27FC236}">
                <a16:creationId xmlns:a16="http://schemas.microsoft.com/office/drawing/2014/main" id="{518E2DAD-57FB-421B-82CF-C354746E159D}"/>
              </a:ext>
            </a:extLst>
          </p:cNvPr>
          <p:cNvSpPr/>
          <p:nvPr/>
        </p:nvSpPr>
        <p:spPr>
          <a:xfrm>
            <a:off x="817340" y="2862748"/>
            <a:ext cx="426703" cy="635720"/>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8"/>
                  <a:pt x="21084" y="16707"/>
                  <a:pt x="21336" y="16350"/>
                </a:cubicBezTo>
                <a:lnTo>
                  <a:pt x="21508" y="16350"/>
                </a:lnTo>
                <a:lnTo>
                  <a:pt x="21508" y="0"/>
                </a:lnTo>
                <a:lnTo>
                  <a:pt x="21497" y="0"/>
                </a:lnTo>
                <a:close/>
              </a:path>
            </a:pathLst>
          </a:custGeom>
          <a:solidFill>
            <a:srgbClr val="BF90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9" name="Shape">
            <a:extLst>
              <a:ext uri="{FF2B5EF4-FFF2-40B4-BE49-F238E27FC236}">
                <a16:creationId xmlns:a16="http://schemas.microsoft.com/office/drawing/2014/main" id="{0A99F52B-196A-4852-AF24-E6A414C6AECB}"/>
              </a:ext>
            </a:extLst>
          </p:cNvPr>
          <p:cNvSpPr/>
          <p:nvPr/>
        </p:nvSpPr>
        <p:spPr>
          <a:xfrm>
            <a:off x="390655" y="2246323"/>
            <a:ext cx="426702" cy="635720"/>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197"/>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0" name="Shape">
            <a:extLst>
              <a:ext uri="{FF2B5EF4-FFF2-40B4-BE49-F238E27FC236}">
                <a16:creationId xmlns:a16="http://schemas.microsoft.com/office/drawing/2014/main" id="{8C4E6F9D-C809-4AC9-A888-AF2A41A9B588}"/>
              </a:ext>
            </a:extLst>
          </p:cNvPr>
          <p:cNvSpPr/>
          <p:nvPr/>
        </p:nvSpPr>
        <p:spPr>
          <a:xfrm>
            <a:off x="817340" y="2246323"/>
            <a:ext cx="426703" cy="635720"/>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1" name="Shape">
            <a:extLst>
              <a:ext uri="{FF2B5EF4-FFF2-40B4-BE49-F238E27FC236}">
                <a16:creationId xmlns:a16="http://schemas.microsoft.com/office/drawing/2014/main" id="{4C62ADB2-045E-47E0-B6B2-FDDD8EC5AFCB}"/>
              </a:ext>
            </a:extLst>
          </p:cNvPr>
          <p:cNvSpPr/>
          <p:nvPr/>
        </p:nvSpPr>
        <p:spPr>
          <a:xfrm>
            <a:off x="390655" y="1633208"/>
            <a:ext cx="426702" cy="635720"/>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197"/>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701"/>
                  <a:pt x="16675" y="5315"/>
                </a:cubicBezTo>
                <a:close/>
              </a:path>
            </a:pathLst>
          </a:custGeom>
          <a:solidFill>
            <a:srgbClr val="006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2" name="Shape">
            <a:extLst>
              <a:ext uri="{FF2B5EF4-FFF2-40B4-BE49-F238E27FC236}">
                <a16:creationId xmlns:a16="http://schemas.microsoft.com/office/drawing/2014/main" id="{DBB3568A-2476-42C6-8536-B57FEF168DED}"/>
              </a:ext>
            </a:extLst>
          </p:cNvPr>
          <p:cNvSpPr/>
          <p:nvPr/>
        </p:nvSpPr>
        <p:spPr>
          <a:xfrm>
            <a:off x="817340" y="1633208"/>
            <a:ext cx="426703" cy="635720"/>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8"/>
                  <a:pt x="21084" y="16707"/>
                  <a:pt x="21336" y="16350"/>
                </a:cubicBezTo>
                <a:lnTo>
                  <a:pt x="21508" y="16350"/>
                </a:lnTo>
                <a:lnTo>
                  <a:pt x="21508" y="0"/>
                </a:lnTo>
                <a:lnTo>
                  <a:pt x="21497"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3" name="TextBox 82">
            <a:extLst>
              <a:ext uri="{FF2B5EF4-FFF2-40B4-BE49-F238E27FC236}">
                <a16:creationId xmlns:a16="http://schemas.microsoft.com/office/drawing/2014/main" id="{F8CB80BC-3E68-4572-94B4-80DBAE8C66B7}"/>
              </a:ext>
            </a:extLst>
          </p:cNvPr>
          <p:cNvSpPr txBox="1"/>
          <p:nvPr/>
        </p:nvSpPr>
        <p:spPr>
          <a:xfrm>
            <a:off x="343639" y="1774845"/>
            <a:ext cx="518757" cy="407419"/>
          </a:xfrm>
          <a:prstGeom prst="rect">
            <a:avLst/>
          </a:prstGeom>
        </p:spPr>
        <p:txBody>
          <a:bodyPr wrap="square"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rial" panose="020B0604020202020204" pitchFamily="34" charset="0"/>
                <a:ea typeface="Open Sans Extrabold" panose="020B0906030804020204" pitchFamily="34" charset="0"/>
                <a:cs typeface="Arial" panose="020B0604020202020204" pitchFamily="34" charset="0"/>
              </a:rPr>
              <a:t>01</a:t>
            </a:r>
          </a:p>
        </p:txBody>
      </p:sp>
      <p:sp>
        <p:nvSpPr>
          <p:cNvPr id="84" name="TextBox 83">
            <a:extLst>
              <a:ext uri="{FF2B5EF4-FFF2-40B4-BE49-F238E27FC236}">
                <a16:creationId xmlns:a16="http://schemas.microsoft.com/office/drawing/2014/main" id="{1143F461-7594-4B97-AD68-5CC0BB2F18D0}"/>
              </a:ext>
            </a:extLst>
          </p:cNvPr>
          <p:cNvSpPr txBox="1"/>
          <p:nvPr/>
        </p:nvSpPr>
        <p:spPr>
          <a:xfrm>
            <a:off x="343639" y="2391085"/>
            <a:ext cx="518757" cy="407419"/>
          </a:xfrm>
          <a:prstGeom prst="rect">
            <a:avLst/>
          </a:prstGeom>
        </p:spPr>
        <p:txBody>
          <a:bodyPr wrap="square"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rial" panose="020B0604020202020204" pitchFamily="34" charset="0"/>
                <a:ea typeface="Open Sans Extrabold" panose="020B0906030804020204" pitchFamily="34" charset="0"/>
                <a:cs typeface="Arial" panose="020B0604020202020204" pitchFamily="34" charset="0"/>
              </a:rPr>
              <a:t>02</a:t>
            </a:r>
          </a:p>
        </p:txBody>
      </p:sp>
      <p:sp>
        <p:nvSpPr>
          <p:cNvPr id="85" name="TextBox 84">
            <a:extLst>
              <a:ext uri="{FF2B5EF4-FFF2-40B4-BE49-F238E27FC236}">
                <a16:creationId xmlns:a16="http://schemas.microsoft.com/office/drawing/2014/main" id="{425C57C2-0FB5-48C3-BDBF-78313BF4E304}"/>
              </a:ext>
            </a:extLst>
          </p:cNvPr>
          <p:cNvSpPr txBox="1"/>
          <p:nvPr/>
        </p:nvSpPr>
        <p:spPr>
          <a:xfrm>
            <a:off x="343639" y="3007323"/>
            <a:ext cx="518757" cy="407419"/>
          </a:xfrm>
          <a:prstGeom prst="rect">
            <a:avLst/>
          </a:prstGeom>
        </p:spPr>
        <p:txBody>
          <a:bodyPr wrap="square"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rial" panose="020B0604020202020204" pitchFamily="34" charset="0"/>
                <a:ea typeface="Open Sans Extrabold" panose="020B0906030804020204" pitchFamily="34" charset="0"/>
                <a:cs typeface="Arial" panose="020B0604020202020204" pitchFamily="34" charset="0"/>
              </a:rPr>
              <a:t>03</a:t>
            </a:r>
          </a:p>
        </p:txBody>
      </p:sp>
      <p:sp>
        <p:nvSpPr>
          <p:cNvPr id="86" name="TextBox 85">
            <a:extLst>
              <a:ext uri="{FF2B5EF4-FFF2-40B4-BE49-F238E27FC236}">
                <a16:creationId xmlns:a16="http://schemas.microsoft.com/office/drawing/2014/main" id="{A38E34E9-CE10-47CC-ACC1-2D88E1F64589}"/>
              </a:ext>
            </a:extLst>
          </p:cNvPr>
          <p:cNvSpPr txBox="1"/>
          <p:nvPr/>
        </p:nvSpPr>
        <p:spPr>
          <a:xfrm>
            <a:off x="343639" y="3623561"/>
            <a:ext cx="518757" cy="407419"/>
          </a:xfrm>
          <a:prstGeom prst="rect">
            <a:avLst/>
          </a:prstGeom>
        </p:spPr>
        <p:txBody>
          <a:bodyPr wrap="square" lIns="0" rIns="0"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rial" panose="020B0604020202020204" pitchFamily="34" charset="0"/>
                <a:ea typeface="Open Sans Extrabold" panose="020B0906030804020204" pitchFamily="34" charset="0"/>
                <a:cs typeface="Arial" panose="020B0604020202020204" pitchFamily="34" charset="0"/>
              </a:rPr>
              <a:t>04</a:t>
            </a:r>
          </a:p>
        </p:txBody>
      </p:sp>
      <p:sp>
        <p:nvSpPr>
          <p:cNvPr id="87" name="TextBox 86">
            <a:extLst>
              <a:ext uri="{FF2B5EF4-FFF2-40B4-BE49-F238E27FC236}">
                <a16:creationId xmlns:a16="http://schemas.microsoft.com/office/drawing/2014/main" id="{1F97BD56-63CA-4900-8568-B29578106438}"/>
              </a:ext>
            </a:extLst>
          </p:cNvPr>
          <p:cNvSpPr txBox="1"/>
          <p:nvPr/>
        </p:nvSpPr>
        <p:spPr>
          <a:xfrm>
            <a:off x="343639" y="4239800"/>
            <a:ext cx="518757" cy="407419"/>
          </a:xfrm>
          <a:prstGeom prst="rect">
            <a:avLst/>
          </a:prstGeom>
        </p:spPr>
        <p:txBody>
          <a:bodyPr wrap="square" lIns="0" rIns="0"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rial" panose="020B0604020202020204" pitchFamily="34" charset="0"/>
                <a:ea typeface="Open Sans Extrabold" panose="020B0906030804020204" pitchFamily="34" charset="0"/>
                <a:cs typeface="Arial" panose="020B0604020202020204" pitchFamily="34" charset="0"/>
              </a:rPr>
              <a:t>05</a:t>
            </a:r>
          </a:p>
        </p:txBody>
      </p:sp>
      <p:pic>
        <p:nvPicPr>
          <p:cNvPr id="23" name="Picture 22">
            <a:extLst>
              <a:ext uri="{FF2B5EF4-FFF2-40B4-BE49-F238E27FC236}">
                <a16:creationId xmlns:a16="http://schemas.microsoft.com/office/drawing/2014/main" id="{64FDF40F-6CEE-457A-90B8-E8C8C5400751}"/>
              </a:ext>
            </a:extLst>
          </p:cNvPr>
          <p:cNvPicPr>
            <a:picLocks noChangeAspect="1"/>
          </p:cNvPicPr>
          <p:nvPr/>
        </p:nvPicPr>
        <p:blipFill rotWithShape="1">
          <a:blip r:embed="rId5"/>
          <a:srcRect t="58823" r="-13931"/>
          <a:stretch/>
        </p:blipFill>
        <p:spPr>
          <a:xfrm>
            <a:off x="538824" y="4880102"/>
            <a:ext cx="629457" cy="1246694"/>
          </a:xfrm>
          <a:prstGeom prst="rect">
            <a:avLst/>
          </a:prstGeom>
        </p:spPr>
      </p:pic>
      <p:sp>
        <p:nvSpPr>
          <p:cNvPr id="102" name="Shape">
            <a:extLst>
              <a:ext uri="{FF2B5EF4-FFF2-40B4-BE49-F238E27FC236}">
                <a16:creationId xmlns:a16="http://schemas.microsoft.com/office/drawing/2014/main" id="{4F320E35-EA23-4760-9F96-74E5A089EF9F}"/>
              </a:ext>
            </a:extLst>
          </p:cNvPr>
          <p:cNvSpPr/>
          <p:nvPr/>
        </p:nvSpPr>
        <p:spPr>
          <a:xfrm>
            <a:off x="385960" y="4776192"/>
            <a:ext cx="426702" cy="635720"/>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200"/>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rgbClr val="38C6F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3" name="Shape">
            <a:extLst>
              <a:ext uri="{FF2B5EF4-FFF2-40B4-BE49-F238E27FC236}">
                <a16:creationId xmlns:a16="http://schemas.microsoft.com/office/drawing/2014/main" id="{BA9D5F4F-558B-47CC-AEB7-E3854587125B}"/>
              </a:ext>
            </a:extLst>
          </p:cNvPr>
          <p:cNvSpPr/>
          <p:nvPr/>
        </p:nvSpPr>
        <p:spPr>
          <a:xfrm>
            <a:off x="812645" y="4776194"/>
            <a:ext cx="426703" cy="635720"/>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4" name="TextBox 103">
            <a:extLst>
              <a:ext uri="{FF2B5EF4-FFF2-40B4-BE49-F238E27FC236}">
                <a16:creationId xmlns:a16="http://schemas.microsoft.com/office/drawing/2014/main" id="{925A39FA-5AA3-4497-BD62-F8264A3A932E}"/>
              </a:ext>
            </a:extLst>
          </p:cNvPr>
          <p:cNvSpPr txBox="1"/>
          <p:nvPr/>
        </p:nvSpPr>
        <p:spPr>
          <a:xfrm>
            <a:off x="338944" y="4901865"/>
            <a:ext cx="518757" cy="407419"/>
          </a:xfrm>
          <a:prstGeom prst="rect">
            <a:avLst/>
          </a:prstGeom>
        </p:spPr>
        <p:txBody>
          <a:bodyPr wrap="square" lIns="0" rIns="0"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rial" panose="020B0604020202020204" pitchFamily="34" charset="0"/>
                <a:ea typeface="Open Sans Extrabold" panose="020B0906030804020204" pitchFamily="34" charset="0"/>
                <a:cs typeface="Arial" panose="020B0604020202020204" pitchFamily="34" charset="0"/>
              </a:rPr>
              <a:t>06</a:t>
            </a:r>
          </a:p>
        </p:txBody>
      </p:sp>
      <p:sp>
        <p:nvSpPr>
          <p:cNvPr id="106" name="Shape">
            <a:extLst>
              <a:ext uri="{FF2B5EF4-FFF2-40B4-BE49-F238E27FC236}">
                <a16:creationId xmlns:a16="http://schemas.microsoft.com/office/drawing/2014/main" id="{D57CA7FC-7759-417B-B404-179935B15FB3}"/>
              </a:ext>
            </a:extLst>
          </p:cNvPr>
          <p:cNvSpPr/>
          <p:nvPr/>
        </p:nvSpPr>
        <p:spPr>
          <a:xfrm>
            <a:off x="378405" y="5387641"/>
            <a:ext cx="426702" cy="635720"/>
          </a:xfrm>
          <a:custGeom>
            <a:avLst/>
            <a:gdLst/>
            <a:ahLst/>
            <a:cxnLst>
              <a:cxn ang="0">
                <a:pos x="wd2" y="hd2"/>
              </a:cxn>
              <a:cxn ang="5400000">
                <a:pos x="wd2" y="hd2"/>
              </a:cxn>
              <a:cxn ang="10800000">
                <a:pos x="wd2" y="hd2"/>
              </a:cxn>
              <a:cxn ang="16200000">
                <a:pos x="wd2" y="hd2"/>
              </a:cxn>
            </a:cxnLst>
            <a:rect l="0" t="0" r="r" b="b"/>
            <a:pathLst>
              <a:path w="21509" h="21600" extrusionOk="0">
                <a:moveTo>
                  <a:pt x="16675" y="5315"/>
                </a:moveTo>
                <a:lnTo>
                  <a:pt x="1755" y="1523"/>
                </a:lnTo>
                <a:cubicBezTo>
                  <a:pt x="477" y="1200"/>
                  <a:pt x="-91" y="585"/>
                  <a:pt x="12" y="0"/>
                </a:cubicBezTo>
                <a:lnTo>
                  <a:pt x="1" y="0"/>
                </a:lnTo>
                <a:lnTo>
                  <a:pt x="1" y="16350"/>
                </a:lnTo>
                <a:lnTo>
                  <a:pt x="173" y="16350"/>
                </a:lnTo>
                <a:cubicBezTo>
                  <a:pt x="425" y="16707"/>
                  <a:pt x="947" y="17028"/>
                  <a:pt x="1755" y="17232"/>
                </a:cubicBezTo>
                <a:lnTo>
                  <a:pt x="16675" y="21023"/>
                </a:lnTo>
                <a:cubicBezTo>
                  <a:pt x="18183" y="21407"/>
                  <a:pt x="19846" y="21600"/>
                  <a:pt x="21509" y="21600"/>
                </a:cubicBezTo>
                <a:lnTo>
                  <a:pt x="21509" y="5892"/>
                </a:lnTo>
                <a:cubicBezTo>
                  <a:pt x="19846" y="5892"/>
                  <a:pt x="18183" y="5699"/>
                  <a:pt x="16675" y="5315"/>
                </a:cubicBezTo>
                <a:close/>
              </a:path>
            </a:pathLst>
          </a:custGeom>
          <a:solidFill>
            <a:srgbClr val="0067D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7" name="Shape">
            <a:extLst>
              <a:ext uri="{FF2B5EF4-FFF2-40B4-BE49-F238E27FC236}">
                <a16:creationId xmlns:a16="http://schemas.microsoft.com/office/drawing/2014/main" id="{1E323BCC-331C-4865-9FF9-6393314FFFC6}"/>
              </a:ext>
            </a:extLst>
          </p:cNvPr>
          <p:cNvSpPr/>
          <p:nvPr/>
        </p:nvSpPr>
        <p:spPr>
          <a:xfrm>
            <a:off x="805089" y="5387638"/>
            <a:ext cx="426703" cy="635720"/>
          </a:xfrm>
          <a:custGeom>
            <a:avLst/>
            <a:gdLst/>
            <a:ahLst/>
            <a:cxnLst>
              <a:cxn ang="0">
                <a:pos x="wd2" y="hd2"/>
              </a:cxn>
              <a:cxn ang="5400000">
                <a:pos x="wd2" y="hd2"/>
              </a:cxn>
              <a:cxn ang="10800000">
                <a:pos x="wd2" y="hd2"/>
              </a:cxn>
              <a:cxn ang="16200000">
                <a:pos x="wd2" y="hd2"/>
              </a:cxn>
            </a:cxnLst>
            <a:rect l="0" t="0" r="r" b="b"/>
            <a:pathLst>
              <a:path w="21509" h="21600" extrusionOk="0">
                <a:moveTo>
                  <a:pt x="21497" y="0"/>
                </a:moveTo>
                <a:cubicBezTo>
                  <a:pt x="21600" y="588"/>
                  <a:pt x="21032" y="1200"/>
                  <a:pt x="19754" y="1523"/>
                </a:cubicBezTo>
                <a:lnTo>
                  <a:pt x="4834" y="5315"/>
                </a:lnTo>
                <a:cubicBezTo>
                  <a:pt x="3326" y="5699"/>
                  <a:pt x="1663" y="5892"/>
                  <a:pt x="0" y="5892"/>
                </a:cubicBezTo>
                <a:lnTo>
                  <a:pt x="0" y="21600"/>
                </a:lnTo>
                <a:cubicBezTo>
                  <a:pt x="1663" y="21600"/>
                  <a:pt x="3326" y="21407"/>
                  <a:pt x="4834" y="21023"/>
                </a:cubicBezTo>
                <a:lnTo>
                  <a:pt x="19754" y="17232"/>
                </a:lnTo>
                <a:cubicBezTo>
                  <a:pt x="20562" y="17025"/>
                  <a:pt x="21084" y="16707"/>
                  <a:pt x="21336" y="16350"/>
                </a:cubicBezTo>
                <a:lnTo>
                  <a:pt x="21508" y="16350"/>
                </a:lnTo>
                <a:lnTo>
                  <a:pt x="21508" y="0"/>
                </a:lnTo>
                <a:lnTo>
                  <a:pt x="21497" y="0"/>
                </a:lnTo>
                <a:close/>
              </a:path>
            </a:pathLst>
          </a:custGeom>
          <a:solidFill>
            <a:srgbClr val="2F559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8" name="TextBox 107">
            <a:extLst>
              <a:ext uri="{FF2B5EF4-FFF2-40B4-BE49-F238E27FC236}">
                <a16:creationId xmlns:a16="http://schemas.microsoft.com/office/drawing/2014/main" id="{0D3259DE-D3C9-42B9-927C-F8A80C7CB881}"/>
              </a:ext>
            </a:extLst>
          </p:cNvPr>
          <p:cNvSpPr txBox="1"/>
          <p:nvPr/>
        </p:nvSpPr>
        <p:spPr>
          <a:xfrm>
            <a:off x="331389" y="5513315"/>
            <a:ext cx="518757" cy="407419"/>
          </a:xfrm>
          <a:prstGeom prst="rect">
            <a:avLst/>
          </a:prstGeom>
        </p:spPr>
        <p:txBody>
          <a:bodyPr wrap="square" lIns="0" rIns="0" anchor="ctr">
            <a:noAutofit/>
            <a:scene3d>
              <a:camera prst="perspectiveHeroicExtremeLeftFacing">
                <a:rot lat="1200000" lon="2358725" rev="0"/>
              </a:camera>
              <a:lightRig rig="threePt" dir="t"/>
            </a:scene3d>
          </a:bodyPr>
          <a:lstStyle>
            <a:defPPr>
              <a:defRPr lang="en-US"/>
            </a:defPPr>
            <a:lvl1pPr algn="ctr">
              <a:defRPr sz="3600">
                <a:solidFill>
                  <a:schemeClr val="bg1"/>
                </a:solidFill>
                <a:effectLst>
                  <a:outerShdw blurRad="38100" dist="38100" dir="2700000" algn="tl">
                    <a:srgbClr val="000000">
                      <a:alpha val="43137"/>
                    </a:srgbClr>
                  </a:outerShdw>
                </a:effectLst>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rial" panose="020B0604020202020204" pitchFamily="34" charset="0"/>
                <a:ea typeface="Open Sans Extrabold" panose="020B0906030804020204" pitchFamily="34" charset="0"/>
                <a:cs typeface="Arial" panose="020B0604020202020204" pitchFamily="34" charset="0"/>
              </a:rPr>
              <a:t>07</a:t>
            </a:r>
          </a:p>
        </p:txBody>
      </p:sp>
      <p:grpSp>
        <p:nvGrpSpPr>
          <p:cNvPr id="31" name="Group 30">
            <a:extLst>
              <a:ext uri="{FF2B5EF4-FFF2-40B4-BE49-F238E27FC236}">
                <a16:creationId xmlns:a16="http://schemas.microsoft.com/office/drawing/2014/main" id="{B4CACF97-D0C7-4386-A362-7362DA94630A}"/>
              </a:ext>
            </a:extLst>
          </p:cNvPr>
          <p:cNvGrpSpPr/>
          <p:nvPr/>
        </p:nvGrpSpPr>
        <p:grpSpPr>
          <a:xfrm>
            <a:off x="1290951" y="5358847"/>
            <a:ext cx="3566164" cy="453142"/>
            <a:chOff x="1290951" y="5635224"/>
            <a:chExt cx="3566164" cy="453142"/>
          </a:xfrm>
        </p:grpSpPr>
        <p:sp>
          <p:nvSpPr>
            <p:cNvPr id="63" name="TextBox 62">
              <a:extLst>
                <a:ext uri="{FF2B5EF4-FFF2-40B4-BE49-F238E27FC236}">
                  <a16:creationId xmlns:a16="http://schemas.microsoft.com/office/drawing/2014/main" id="{D82EC76B-9CDE-49A9-B77C-CD06C19EB6D6}"/>
                </a:ext>
              </a:extLst>
            </p:cNvPr>
            <p:cNvSpPr txBox="1"/>
            <p:nvPr/>
          </p:nvSpPr>
          <p:spPr>
            <a:xfrm>
              <a:off x="2428245" y="5719034"/>
              <a:ext cx="24288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Explain error handling</a:t>
              </a:r>
            </a:p>
          </p:txBody>
        </p:sp>
        <p:grpSp>
          <p:nvGrpSpPr>
            <p:cNvPr id="29" name="Group 28">
              <a:extLst>
                <a:ext uri="{FF2B5EF4-FFF2-40B4-BE49-F238E27FC236}">
                  <a16:creationId xmlns:a16="http://schemas.microsoft.com/office/drawing/2014/main" id="{9A020072-B5C7-4809-B8C5-7BD5F85C707C}"/>
                </a:ext>
              </a:extLst>
            </p:cNvPr>
            <p:cNvGrpSpPr/>
            <p:nvPr/>
          </p:nvGrpSpPr>
          <p:grpSpPr>
            <a:xfrm>
              <a:off x="1290951" y="5635224"/>
              <a:ext cx="1056872" cy="448056"/>
              <a:chOff x="1290951" y="5899923"/>
              <a:chExt cx="1056872" cy="448056"/>
            </a:xfrm>
          </p:grpSpPr>
          <p:cxnSp>
            <p:nvCxnSpPr>
              <p:cNvPr id="110" name="Straight Connector 109">
                <a:extLst>
                  <a:ext uri="{FF2B5EF4-FFF2-40B4-BE49-F238E27FC236}">
                    <a16:creationId xmlns:a16="http://schemas.microsoft.com/office/drawing/2014/main" id="{5125628E-F7F6-4C78-B744-1F37445FB836}"/>
                  </a:ext>
                </a:extLst>
              </p:cNvPr>
              <p:cNvCxnSpPr>
                <a:cxnSpLocks/>
              </p:cNvCxnSpPr>
              <p:nvPr/>
            </p:nvCxnSpPr>
            <p:spPr>
              <a:xfrm>
                <a:off x="2347823" y="5899923"/>
                <a:ext cx="0" cy="448056"/>
              </a:xfrm>
              <a:prstGeom prst="line">
                <a:avLst/>
              </a:prstGeom>
              <a:ln w="76200">
                <a:solidFill>
                  <a:srgbClr val="0067DE"/>
                </a:solidFill>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130F6FE-2875-48B0-9773-F9B2FA694DAB}"/>
                  </a:ext>
                </a:extLst>
              </p:cNvPr>
              <p:cNvCxnSpPr>
                <a:cxnSpLocks/>
              </p:cNvCxnSpPr>
              <p:nvPr/>
            </p:nvCxnSpPr>
            <p:spPr>
              <a:xfrm flipV="1">
                <a:off x="1290951" y="6146080"/>
                <a:ext cx="914400" cy="5558"/>
              </a:xfrm>
              <a:prstGeom prst="straightConnector1">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grpSp>
        <p:nvGrpSpPr>
          <p:cNvPr id="20" name="Group 19">
            <a:extLst>
              <a:ext uri="{FF2B5EF4-FFF2-40B4-BE49-F238E27FC236}">
                <a16:creationId xmlns:a16="http://schemas.microsoft.com/office/drawing/2014/main" id="{3BAB3162-B809-4D4F-A91D-B7E581668006}"/>
              </a:ext>
            </a:extLst>
          </p:cNvPr>
          <p:cNvGrpSpPr/>
          <p:nvPr/>
        </p:nvGrpSpPr>
        <p:grpSpPr>
          <a:xfrm>
            <a:off x="1290951" y="4741986"/>
            <a:ext cx="4258661" cy="448789"/>
            <a:chOff x="1290951" y="4934852"/>
            <a:chExt cx="4258661" cy="448789"/>
          </a:xfrm>
        </p:grpSpPr>
        <p:grpSp>
          <p:nvGrpSpPr>
            <p:cNvPr id="28" name="Group 27">
              <a:extLst>
                <a:ext uri="{FF2B5EF4-FFF2-40B4-BE49-F238E27FC236}">
                  <a16:creationId xmlns:a16="http://schemas.microsoft.com/office/drawing/2014/main" id="{8E4B3683-7A9A-4FFC-93E5-6C5B5CB37554}"/>
                </a:ext>
              </a:extLst>
            </p:cNvPr>
            <p:cNvGrpSpPr/>
            <p:nvPr/>
          </p:nvGrpSpPr>
          <p:grpSpPr>
            <a:xfrm>
              <a:off x="1290951" y="4934852"/>
              <a:ext cx="1056872" cy="448056"/>
              <a:chOff x="1290951" y="5199551"/>
              <a:chExt cx="1056872" cy="448056"/>
            </a:xfrm>
          </p:grpSpPr>
          <p:cxnSp>
            <p:nvCxnSpPr>
              <p:cNvPr id="111" name="Straight Connector 110">
                <a:extLst>
                  <a:ext uri="{FF2B5EF4-FFF2-40B4-BE49-F238E27FC236}">
                    <a16:creationId xmlns:a16="http://schemas.microsoft.com/office/drawing/2014/main" id="{5F98651E-073E-4430-9B00-334D829160C2}"/>
                  </a:ext>
                </a:extLst>
              </p:cNvPr>
              <p:cNvCxnSpPr>
                <a:cxnSpLocks/>
              </p:cNvCxnSpPr>
              <p:nvPr/>
            </p:nvCxnSpPr>
            <p:spPr>
              <a:xfrm>
                <a:off x="2347823" y="5199551"/>
                <a:ext cx="0" cy="448056"/>
              </a:xfrm>
              <a:prstGeom prst="line">
                <a:avLst/>
              </a:prstGeom>
              <a:ln w="76200">
                <a:solidFill>
                  <a:srgbClr val="38C6F4"/>
                </a:solidFill>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666C26B1-113A-414D-BCE4-211F47FDD7F6}"/>
                  </a:ext>
                </a:extLst>
              </p:cNvPr>
              <p:cNvCxnSpPr>
                <a:cxnSpLocks/>
              </p:cNvCxnSpPr>
              <p:nvPr/>
            </p:nvCxnSpPr>
            <p:spPr>
              <a:xfrm flipV="1">
                <a:off x="1290951" y="5444151"/>
                <a:ext cx="914400" cy="5558"/>
              </a:xfrm>
              <a:prstGeom prst="straightConnector1">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14" name="TextBox 113">
              <a:extLst>
                <a:ext uri="{FF2B5EF4-FFF2-40B4-BE49-F238E27FC236}">
                  <a16:creationId xmlns:a16="http://schemas.microsoft.com/office/drawing/2014/main" id="{43F06EDE-0FFB-47F5-BA1E-FCE47C57F7A2}"/>
                </a:ext>
              </a:extLst>
            </p:cNvPr>
            <p:cNvSpPr txBox="1"/>
            <p:nvPr/>
          </p:nvSpPr>
          <p:spPr>
            <a:xfrm>
              <a:off x="2428245" y="5014309"/>
              <a:ext cx="31213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Explain &amp; analyze flowcharts</a:t>
              </a:r>
            </a:p>
          </p:txBody>
        </p:sp>
      </p:grpSp>
      <p:grpSp>
        <p:nvGrpSpPr>
          <p:cNvPr id="19" name="Group 18">
            <a:extLst>
              <a:ext uri="{FF2B5EF4-FFF2-40B4-BE49-F238E27FC236}">
                <a16:creationId xmlns:a16="http://schemas.microsoft.com/office/drawing/2014/main" id="{75341E8F-C039-4642-9FAF-709C8EE9A1A7}"/>
              </a:ext>
            </a:extLst>
          </p:cNvPr>
          <p:cNvGrpSpPr/>
          <p:nvPr/>
        </p:nvGrpSpPr>
        <p:grpSpPr>
          <a:xfrm>
            <a:off x="1290951" y="4125858"/>
            <a:ext cx="5502592" cy="448056"/>
            <a:chOff x="1290951" y="4234479"/>
            <a:chExt cx="5502592" cy="448056"/>
          </a:xfrm>
        </p:grpSpPr>
        <p:grpSp>
          <p:nvGrpSpPr>
            <p:cNvPr id="27" name="Group 26">
              <a:extLst>
                <a:ext uri="{FF2B5EF4-FFF2-40B4-BE49-F238E27FC236}">
                  <a16:creationId xmlns:a16="http://schemas.microsoft.com/office/drawing/2014/main" id="{9CECB99F-5A73-42AD-A4B2-0FA6B3AC5D83}"/>
                </a:ext>
              </a:extLst>
            </p:cNvPr>
            <p:cNvGrpSpPr/>
            <p:nvPr/>
          </p:nvGrpSpPr>
          <p:grpSpPr>
            <a:xfrm>
              <a:off x="1290951" y="4234479"/>
              <a:ext cx="1056872" cy="448056"/>
              <a:chOff x="1290951" y="4499178"/>
              <a:chExt cx="1056872" cy="448056"/>
            </a:xfrm>
          </p:grpSpPr>
          <p:cxnSp>
            <p:nvCxnSpPr>
              <p:cNvPr id="128" name="Straight Arrow Connector 127">
                <a:extLst>
                  <a:ext uri="{FF2B5EF4-FFF2-40B4-BE49-F238E27FC236}">
                    <a16:creationId xmlns:a16="http://schemas.microsoft.com/office/drawing/2014/main" id="{1D69F6EE-0415-4FF5-95E6-B39996D8139F}"/>
                  </a:ext>
                </a:extLst>
              </p:cNvPr>
              <p:cNvCxnSpPr>
                <a:cxnSpLocks/>
              </p:cNvCxnSpPr>
              <p:nvPr/>
            </p:nvCxnSpPr>
            <p:spPr>
              <a:xfrm flipV="1">
                <a:off x="1290951" y="4742220"/>
                <a:ext cx="914400" cy="5558"/>
              </a:xfrm>
              <a:prstGeom prst="straightConnector1">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A9159E2-09A6-45B1-9F07-AB263C89B533}"/>
                  </a:ext>
                </a:extLst>
              </p:cNvPr>
              <p:cNvCxnSpPr>
                <a:cxnSpLocks/>
              </p:cNvCxnSpPr>
              <p:nvPr/>
            </p:nvCxnSpPr>
            <p:spPr>
              <a:xfrm>
                <a:off x="2347823" y="4499178"/>
                <a:ext cx="0" cy="448056"/>
              </a:xfrm>
              <a:prstGeom prst="line">
                <a:avLst/>
              </a:prstGeom>
              <a:ln w="76200">
                <a:solidFill>
                  <a:srgbClr val="35DE69"/>
                </a:solidFill>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25ACE10C-E4B6-4E54-963E-134D78827323}"/>
                </a:ext>
              </a:extLst>
            </p:cNvPr>
            <p:cNvSpPr txBox="1"/>
            <p:nvPr/>
          </p:nvSpPr>
          <p:spPr>
            <a:xfrm>
              <a:off x="2428245" y="4309585"/>
              <a:ext cx="43652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Explain &amp; use other control flow activities</a:t>
              </a:r>
            </a:p>
          </p:txBody>
        </p:sp>
      </p:grpSp>
      <p:sp>
        <p:nvSpPr>
          <p:cNvPr id="88" name="Rectangle 87">
            <a:extLst>
              <a:ext uri="{FF2B5EF4-FFF2-40B4-BE49-F238E27FC236}">
                <a16:creationId xmlns:a16="http://schemas.microsoft.com/office/drawing/2014/main" id="{63FD69E0-73AE-4599-815C-A87BB128B567}"/>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CE6CDF3B-ED62-40B3-B29F-9A8A775BAF90}"/>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B0F789D5-9EA2-4C20-AF9B-C5D00AC95ED5}"/>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BD39C3AB-2E6C-45D5-A55E-16C1E5FE150F}"/>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EEB2135C-1A28-424D-B4A2-8640737C05C0}"/>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2749DB93-AE96-48F1-9500-3B7931D0B1E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647047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Parallel</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Used to execute multiple activities side by side.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4" name="Group 43">
            <a:extLst>
              <a:ext uri="{FF2B5EF4-FFF2-40B4-BE49-F238E27FC236}">
                <a16:creationId xmlns:a16="http://schemas.microsoft.com/office/drawing/2014/main" id="{B302A224-7190-4B17-8381-F0F7A6BFD4B9}"/>
              </a:ext>
            </a:extLst>
          </p:cNvPr>
          <p:cNvGrpSpPr/>
          <p:nvPr/>
        </p:nvGrpSpPr>
        <p:grpSpPr>
          <a:xfrm>
            <a:off x="265757" y="2157193"/>
            <a:ext cx="11660486" cy="3527990"/>
            <a:chOff x="885098" y="1527358"/>
            <a:chExt cx="10421804" cy="3153215"/>
          </a:xfrm>
        </p:grpSpPr>
        <p:pic>
          <p:nvPicPr>
            <p:cNvPr id="45" name="Picture 44">
              <a:extLst>
                <a:ext uri="{FF2B5EF4-FFF2-40B4-BE49-F238E27FC236}">
                  <a16:creationId xmlns:a16="http://schemas.microsoft.com/office/drawing/2014/main" id="{85332C79-BF51-4161-9672-3AE10C9EB6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5098" y="1527358"/>
              <a:ext cx="10421804" cy="3153215"/>
            </a:xfrm>
            <a:prstGeom prst="rect">
              <a:avLst/>
            </a:prstGeom>
            <a:ln>
              <a:solidFill>
                <a:srgbClr val="0067DF"/>
              </a:solidFill>
            </a:ln>
          </p:spPr>
        </p:pic>
        <p:sp>
          <p:nvSpPr>
            <p:cNvPr id="46" name="Rectangle 45">
              <a:extLst>
                <a:ext uri="{FF2B5EF4-FFF2-40B4-BE49-F238E27FC236}">
                  <a16:creationId xmlns:a16="http://schemas.microsoft.com/office/drawing/2014/main" id="{91E08065-94C0-4BC3-B63D-1A068A29B899}"/>
                </a:ext>
              </a:extLst>
            </p:cNvPr>
            <p:cNvSpPr/>
            <p:nvPr/>
          </p:nvSpPr>
          <p:spPr>
            <a:xfrm>
              <a:off x="1233442" y="3383301"/>
              <a:ext cx="9728725" cy="726722"/>
            </a:xfrm>
            <a:prstGeom prst="rect">
              <a:avLst/>
            </a:prstGeom>
            <a:noFill/>
            <a:ln w="25400" cap="flat" cmpd="sng" algn="ctr">
              <a:solidFill>
                <a:srgbClr val="0067D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Tree>
    <p:custDataLst>
      <p:tags r:id="rId1"/>
    </p:custDataLst>
    <p:extLst>
      <p:ext uri="{BB962C8B-B14F-4D97-AF65-F5344CB8AC3E}">
        <p14:creationId xmlns:p14="http://schemas.microsoft.com/office/powerpoint/2010/main" val="22278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91851"/>
            <a:ext cx="6912022" cy="1938992"/>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Demonstrate how to run two processes in parallel using a </a:t>
            </a:r>
            <a:r>
              <a:rPr lang="en-US" sz="2000" b="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Parallel </a:t>
            </a: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activity by writing a piece of text in two separate notepad windows.</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Create two processes to write texts in two different notepads.</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Write texts in both the notepads simultaneously.</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BB50E465-F52C-4460-9DB9-ED670C20E42C}"/>
              </a:ext>
            </a:extLst>
          </p:cNvPr>
          <p:cNvGrpSpPr/>
          <p:nvPr/>
        </p:nvGrpSpPr>
        <p:grpSpPr>
          <a:xfrm>
            <a:off x="457817" y="2028122"/>
            <a:ext cx="4554537" cy="3476629"/>
            <a:chOff x="3086969" y="1081377"/>
            <a:chExt cx="6653698" cy="5078989"/>
          </a:xfrm>
        </p:grpSpPr>
        <p:pic>
          <p:nvPicPr>
            <p:cNvPr id="33" name="Picture 32">
              <a:extLst>
                <a:ext uri="{FF2B5EF4-FFF2-40B4-BE49-F238E27FC236}">
                  <a16:creationId xmlns:a16="http://schemas.microsoft.com/office/drawing/2014/main" id="{584C2321-3D4A-4BC2-8CE3-FA965477A1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4" name="AutoShape 37">
              <a:extLst>
                <a:ext uri="{FF2B5EF4-FFF2-40B4-BE49-F238E27FC236}">
                  <a16:creationId xmlns:a16="http://schemas.microsoft.com/office/drawing/2014/main" id="{13418F71-8B81-44BE-97FC-D350703A076A}"/>
                </a:ext>
              </a:extLst>
            </p:cNvPr>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5" name="AutoShape 25">
              <a:extLst>
                <a:ext uri="{FF2B5EF4-FFF2-40B4-BE49-F238E27FC236}">
                  <a16:creationId xmlns:a16="http://schemas.microsoft.com/office/drawing/2014/main" id="{C991F62C-FF58-4CC8-BF6B-7CD3FEA5F154}"/>
                </a:ext>
              </a:extLst>
            </p:cNvPr>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36" name="Graphic 80">
              <a:extLst>
                <a:ext uri="{FF2B5EF4-FFF2-40B4-BE49-F238E27FC236}">
                  <a16:creationId xmlns:a16="http://schemas.microsoft.com/office/drawing/2014/main" id="{C09C73B0-17EF-4804-85F5-8330024B79F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7" name="Graphic 80">
              <a:extLst>
                <a:ext uri="{FF2B5EF4-FFF2-40B4-BE49-F238E27FC236}">
                  <a16:creationId xmlns:a16="http://schemas.microsoft.com/office/drawing/2014/main" id="{1148D44E-C211-448C-A798-0AFD733954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8" name="Graphic 80">
              <a:extLst>
                <a:ext uri="{FF2B5EF4-FFF2-40B4-BE49-F238E27FC236}">
                  <a16:creationId xmlns:a16="http://schemas.microsoft.com/office/drawing/2014/main" id="{591711E0-88E9-42DD-8267-5A10B45F6A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49" name="Graphic 80">
              <a:extLst>
                <a:ext uri="{FF2B5EF4-FFF2-40B4-BE49-F238E27FC236}">
                  <a16:creationId xmlns:a16="http://schemas.microsoft.com/office/drawing/2014/main" id="{B602ADF0-BFA2-46E1-9DD9-A66C39B181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0" name="Graphic 80">
              <a:extLst>
                <a:ext uri="{FF2B5EF4-FFF2-40B4-BE49-F238E27FC236}">
                  <a16:creationId xmlns:a16="http://schemas.microsoft.com/office/drawing/2014/main" id="{720BAA3C-A7A7-41AE-A8F7-4542D7C396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1" name="Graphic 80">
              <a:extLst>
                <a:ext uri="{FF2B5EF4-FFF2-40B4-BE49-F238E27FC236}">
                  <a16:creationId xmlns:a16="http://schemas.microsoft.com/office/drawing/2014/main" id="{3D383D18-99B1-4B6B-B11F-8BD00BD1DB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26347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Practice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85321"/>
            <a:ext cx="6912022" cy="3477875"/>
          </a:xfrm>
          <a:prstGeom prst="rect">
            <a:avLst/>
          </a:prstGeom>
        </p:spPr>
        <p:txBody>
          <a:bodyPr wrap="square">
            <a:spAutoFit/>
          </a:bodyPr>
          <a:lstStyle/>
          <a:p>
            <a:pPr lvl="0">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Build a workflow using a </a:t>
            </a:r>
            <a:r>
              <a:rPr lang="en-US" sz="2000" b="1"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Parallel </a:t>
            </a: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activity to do the following:</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Perform following activities in parallel:</a:t>
            </a:r>
          </a:p>
          <a:p>
            <a:pPr marL="800100" lvl="1"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Search </a:t>
            </a:r>
            <a:r>
              <a:rPr lang="en-US" sz="2000" dirty="0" err="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UiPath</a:t>
            </a: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 website on Google, copy about </a:t>
            </a:r>
            <a:r>
              <a:rPr lang="en-US" sz="2000" dirty="0" err="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UiPath</a:t>
            </a: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 from the search result.</a:t>
            </a:r>
          </a:p>
          <a:p>
            <a:pPr marL="800100" lvl="1"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Search for "What is automation" on Google, copy the definition from the search result.</a:t>
            </a:r>
          </a:p>
          <a:p>
            <a:pPr marL="800100" lvl="1"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Search for "Automation future" on Google, copy the first search result.</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Finally, store all copied text in an MS Word file. </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Save and close the MS Word file.</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6" name="Group 95"/>
          <p:cNvGrpSpPr/>
          <p:nvPr/>
        </p:nvGrpSpPr>
        <p:grpSpPr>
          <a:xfrm>
            <a:off x="381001" y="1975076"/>
            <a:ext cx="4620136" cy="3624299"/>
            <a:chOff x="381001" y="1999181"/>
            <a:chExt cx="4922729" cy="3861670"/>
          </a:xfrm>
        </p:grpSpPr>
        <p:grpSp>
          <p:nvGrpSpPr>
            <p:cNvPr id="97" name="Group 96"/>
            <p:cNvGrpSpPr/>
            <p:nvPr/>
          </p:nvGrpSpPr>
          <p:grpSpPr>
            <a:xfrm>
              <a:off x="381001" y="1999181"/>
              <a:ext cx="4922729" cy="2890911"/>
              <a:chOff x="4304320" y="1595790"/>
              <a:chExt cx="4418346" cy="2594708"/>
            </a:xfrm>
          </p:grpSpPr>
          <p:pic>
            <p:nvPicPr>
              <p:cNvPr id="100" name="Picture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4320" y="1595790"/>
                <a:ext cx="4418346" cy="2594708"/>
              </a:xfrm>
              <a:prstGeom prst="rect">
                <a:avLst/>
              </a:prstGeom>
            </p:spPr>
          </p:pic>
          <p:sp>
            <p:nvSpPr>
              <p:cNvPr id="101" name="Rectangle 100"/>
              <p:cNvSpPr/>
              <p:nvPr/>
            </p:nvSpPr>
            <p:spPr>
              <a:xfrm>
                <a:off x="4901492" y="1855141"/>
                <a:ext cx="3183467" cy="19868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2" name="AutoShape 37"/>
              <p:cNvSpPr>
                <a:spLocks/>
              </p:cNvSpPr>
              <p:nvPr/>
            </p:nvSpPr>
            <p:spPr bwMode="auto">
              <a:xfrm>
                <a:off x="6361079" y="2023151"/>
                <a:ext cx="1584452" cy="1085055"/>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0067DF"/>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103" name="AutoShape 25"/>
              <p:cNvSpPr>
                <a:spLocks/>
              </p:cNvSpPr>
              <p:nvPr/>
            </p:nvSpPr>
            <p:spPr bwMode="auto">
              <a:xfrm>
                <a:off x="5072637" y="2285202"/>
                <a:ext cx="1420588" cy="1556783"/>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
          <p:nvSpPr>
            <p:cNvPr id="98" name="AutoShape 32"/>
            <p:cNvSpPr>
              <a:spLocks/>
            </p:cNvSpPr>
            <p:nvPr/>
          </p:nvSpPr>
          <p:spPr bwMode="auto">
            <a:xfrm>
              <a:off x="3117968" y="3919333"/>
              <a:ext cx="2000196" cy="1941518"/>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99" name="AutoShape 32"/>
            <p:cNvSpPr>
              <a:spLocks/>
            </p:cNvSpPr>
            <p:nvPr/>
          </p:nvSpPr>
          <p:spPr bwMode="auto">
            <a:xfrm flipH="1">
              <a:off x="461795" y="3921628"/>
              <a:ext cx="1982152" cy="1939223"/>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Tree>
    <p:custDataLst>
      <p:tags r:id="rId1"/>
    </p:custDataLst>
    <p:extLst>
      <p:ext uri="{BB962C8B-B14F-4D97-AF65-F5344CB8AC3E}">
        <p14:creationId xmlns:p14="http://schemas.microsoft.com/office/powerpoint/2010/main" val="186219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1416D81-7FF6-4B72-93E6-139E49160A2E}"/>
              </a:ext>
            </a:extLst>
          </p:cNvPr>
          <p:cNvSpPr txBox="1">
            <a:spLocks/>
          </p:cNvSpPr>
          <p:nvPr/>
        </p:nvSpPr>
        <p:spPr>
          <a:xfrm>
            <a:off x="383071" y="1084673"/>
            <a:ext cx="6782087" cy="56090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5000" b="1" i="0" kern="1200" spc="-100">
                <a:solidFill>
                  <a:schemeClr val="tx2"/>
                </a:solidFill>
                <a:latin typeface="Arial"/>
                <a:ea typeface="+mj-ea"/>
                <a:cs typeface="Arial"/>
              </a:defRPr>
            </a:lvl1pPr>
          </a:lstStyle>
          <a:p>
            <a:pPr lvl="0"/>
            <a:r>
              <a:rPr lang="en-US" sz="4000">
                <a:solidFill>
                  <a:prstClr val="black"/>
                </a:solidFill>
                <a:latin typeface="Helvetica LT Std" panose="020B05040202020A0204" pitchFamily="34" charset="0"/>
                <a:cs typeface="Arial" panose="020B0604020202020204" pitchFamily="34" charset="0"/>
              </a:rPr>
              <a:t>Flowcharts</a:t>
            </a:r>
            <a:endParaRPr kumimoji="0" lang="en-US" sz="4000" b="1" i="0" u="none" strike="noStrike" kern="1200" cap="none" spc="-100" normalizeH="0" baseline="0" noProof="0">
              <a:ln>
                <a:noFill/>
              </a:ln>
              <a:solidFill>
                <a:prstClr val="black"/>
              </a:solidFill>
              <a:effectLst/>
              <a:uLnTx/>
              <a:uFillTx/>
              <a:latin typeface="Helvetica LT Std" panose="020B05040202020A0204" pitchFamily="34" charset="0"/>
              <a:ea typeface="+mj-ea"/>
              <a:cs typeface="Arial" panose="020B0604020202020204" pitchFamily="34" charset="0"/>
            </a:endParaRPr>
          </a:p>
        </p:txBody>
      </p:sp>
      <p:sp>
        <p:nvSpPr>
          <p:cNvPr id="9" name="Subtitle 2">
            <a:extLst>
              <a:ext uri="{FF2B5EF4-FFF2-40B4-BE49-F238E27FC236}">
                <a16:creationId xmlns:a16="http://schemas.microsoft.com/office/drawing/2014/main" id="{4577B193-B5BB-4191-B0F1-A8068115EE51}"/>
              </a:ext>
            </a:extLst>
          </p:cNvPr>
          <p:cNvSpPr txBox="1">
            <a:spLocks/>
          </p:cNvSpPr>
          <p:nvPr/>
        </p:nvSpPr>
        <p:spPr>
          <a:xfrm>
            <a:off x="511629" y="1793435"/>
            <a:ext cx="5164850" cy="1945808"/>
          </a:xfrm>
          <a:prstGeom prst="rect">
            <a:avLst/>
          </a:prstGeom>
        </p:spPr>
        <p:txBody>
          <a:bodyPr vert="horz" lIns="0" tIns="0" rIns="0" bIns="0" rtlCol="0" anchor="t" anchorCtr="0">
            <a:normAutofit/>
          </a:bodyPr>
          <a:lstStyle>
            <a:lvl1pPr marL="0" indent="0" algn="l" defTabSz="914400" rtl="0" eaLnBrk="1" latinLnBrk="0" hangingPunct="1">
              <a:lnSpc>
                <a:spcPct val="85000"/>
              </a:lnSpc>
              <a:spcBef>
                <a:spcPts val="800"/>
              </a:spcBef>
              <a:buFont typeface="Arial" panose="020B0604020202020204" pitchFamily="34" charset="0"/>
              <a:buNone/>
              <a:defRPr sz="2800" b="1" i="0" kern="1200" spc="-50">
                <a:solidFill>
                  <a:schemeClr val="tx2"/>
                </a:solidFill>
                <a:latin typeface="Arial"/>
                <a:ea typeface="+mn-ea"/>
                <a:cs typeface="Arial"/>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lvl="0" indent="-342900">
              <a:buFont typeface="Arial" panose="020B0604020202020204" pitchFamily="34" charset="0"/>
              <a:buChar char="•"/>
            </a:pPr>
            <a:r>
              <a:rPr lang="en-US" sz="2000" b="0" dirty="0">
                <a:solidFill>
                  <a:prstClr val="black"/>
                </a:solidFill>
                <a:latin typeface="Helvetica LT Std" panose="020B05040202020A0204" pitchFamily="34" charset="0"/>
                <a:cs typeface="Arial" panose="020B0604020202020204" pitchFamily="34" charset="0"/>
              </a:rPr>
              <a:t>Introduction to flowcharts</a:t>
            </a:r>
          </a:p>
          <a:p>
            <a:pPr marL="342900" lvl="0" indent="-342900">
              <a:buFont typeface="Arial" panose="020B0604020202020204" pitchFamily="34" charset="0"/>
              <a:buChar char="•"/>
            </a:pPr>
            <a:r>
              <a:rPr lang="en-US" sz="2000" b="0" dirty="0">
                <a:solidFill>
                  <a:prstClr val="black"/>
                </a:solidFill>
                <a:latin typeface="Helvetica LT Std" panose="020B05040202020A0204" pitchFamily="34" charset="0"/>
                <a:cs typeface="Arial" panose="020B0604020202020204" pitchFamily="34" charset="0"/>
              </a:rPr>
              <a:t>Decision-making in flowcharts</a:t>
            </a:r>
          </a:p>
          <a:p>
            <a:pPr marL="342900" lvl="0" indent="-342900">
              <a:buFont typeface="Arial" panose="020B0604020202020204" pitchFamily="34" charset="0"/>
              <a:buChar char="•"/>
            </a:pPr>
            <a:r>
              <a:rPr lang="en-US" sz="2000" b="0" dirty="0">
                <a:solidFill>
                  <a:prstClr val="black"/>
                </a:solidFill>
                <a:latin typeface="Helvetica LT Std" panose="020B05040202020A0204" pitchFamily="34" charset="0"/>
                <a:cs typeface="Arial" panose="020B0604020202020204" pitchFamily="34" charset="0"/>
              </a:rPr>
              <a:t>Loops in flowcharts</a:t>
            </a:r>
          </a:p>
          <a:p>
            <a:pPr marL="342900" lvl="0" indent="-342900">
              <a:buFont typeface="Arial" panose="020B0604020202020204" pitchFamily="34" charset="0"/>
              <a:buChar char="•"/>
            </a:pPr>
            <a:r>
              <a:rPr lang="en-US" sz="2000" b="0" dirty="0">
                <a:solidFill>
                  <a:prstClr val="black"/>
                </a:solidFill>
                <a:latin typeface="Helvetica LT Std" panose="020B05040202020A0204" pitchFamily="34" charset="0"/>
                <a:cs typeface="Arial" panose="020B0604020202020204" pitchFamily="34" charset="0"/>
              </a:rPr>
              <a:t>Nesting flowcharts and sequences</a:t>
            </a:r>
          </a:p>
          <a:p>
            <a:pPr marL="342900" lvl="0" indent="-342900">
              <a:buFont typeface="Arial" panose="020B0604020202020204" pitchFamily="34" charset="0"/>
              <a:buChar char="•"/>
            </a:pPr>
            <a:r>
              <a:rPr lang="en-US" sz="2000" b="0" dirty="0">
                <a:solidFill>
                  <a:prstClr val="black"/>
                </a:solidFill>
                <a:latin typeface="Helvetica LT Std" panose="020B05040202020A0204" pitchFamily="34" charset="0"/>
                <a:cs typeface="Arial" panose="020B0604020202020204" pitchFamily="34" charset="0"/>
              </a:rPr>
              <a:t>Sequences vs flowcharts</a:t>
            </a:r>
          </a:p>
        </p:txBody>
      </p:sp>
      <p:grpSp>
        <p:nvGrpSpPr>
          <p:cNvPr id="11" name="Group 10">
            <a:extLst>
              <a:ext uri="{FF2B5EF4-FFF2-40B4-BE49-F238E27FC236}">
                <a16:creationId xmlns:a16="http://schemas.microsoft.com/office/drawing/2014/main" id="{E0DC2CA7-5166-4B27-8D28-F3B506C19542}"/>
              </a:ext>
            </a:extLst>
          </p:cNvPr>
          <p:cNvGrpSpPr/>
          <p:nvPr/>
        </p:nvGrpSpPr>
        <p:grpSpPr>
          <a:xfrm rot="5400000">
            <a:off x="7597532" y="1984315"/>
            <a:ext cx="2032867" cy="6342904"/>
            <a:chOff x="9906425" y="258374"/>
            <a:chExt cx="2032867" cy="6341252"/>
          </a:xfrm>
        </p:grpSpPr>
        <p:grpSp>
          <p:nvGrpSpPr>
            <p:cNvPr id="12" name="Group 11">
              <a:extLst>
                <a:ext uri="{FF2B5EF4-FFF2-40B4-BE49-F238E27FC236}">
                  <a16:creationId xmlns:a16="http://schemas.microsoft.com/office/drawing/2014/main" id="{0F4EEEF7-111A-410E-A8C3-7AAC203A7135}"/>
                </a:ext>
              </a:extLst>
            </p:cNvPr>
            <p:cNvGrpSpPr/>
            <p:nvPr userDrawn="1"/>
          </p:nvGrpSpPr>
          <p:grpSpPr>
            <a:xfrm>
              <a:off x="9906425" y="258374"/>
              <a:ext cx="1451546" cy="6341252"/>
              <a:chOff x="10020609" y="242905"/>
              <a:chExt cx="1346145" cy="5880798"/>
            </a:xfrm>
          </p:grpSpPr>
          <p:sp>
            <p:nvSpPr>
              <p:cNvPr id="14" name="Freeform: Shape 13">
                <a:extLst>
                  <a:ext uri="{FF2B5EF4-FFF2-40B4-BE49-F238E27FC236}">
                    <a16:creationId xmlns:a16="http://schemas.microsoft.com/office/drawing/2014/main" id="{A0080152-E38D-48FD-A28A-6AFBF95919E6}"/>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9DBAEC-8C05-4B40-888B-F61E897B7B2F}"/>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Freeform: Shape 12">
              <a:extLst>
                <a:ext uri="{FF2B5EF4-FFF2-40B4-BE49-F238E27FC236}">
                  <a16:creationId xmlns:a16="http://schemas.microsoft.com/office/drawing/2014/main" id="{0E74442D-955A-45C9-814F-E245307D3B30}"/>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6" name="Picture 15">
            <a:extLst>
              <a:ext uri="{FF2B5EF4-FFF2-40B4-BE49-F238E27FC236}">
                <a16:creationId xmlns:a16="http://schemas.microsoft.com/office/drawing/2014/main" id="{C8F3FBB0-2714-4AFB-BAE8-1CE9782A4DEA}"/>
              </a:ext>
            </a:extLst>
          </p:cNvPr>
          <p:cNvPicPr>
            <a:picLocks noChangeAspect="1"/>
          </p:cNvPicPr>
          <p:nvPr/>
        </p:nvPicPr>
        <p:blipFill>
          <a:blip r:embed="rId4"/>
          <a:srcRect/>
          <a:stretch/>
        </p:blipFill>
        <p:spPr>
          <a:xfrm>
            <a:off x="431990" y="6081016"/>
            <a:ext cx="2445467" cy="560909"/>
          </a:xfrm>
          <a:prstGeom prst="rect">
            <a:avLst/>
          </a:prstGeom>
        </p:spPr>
      </p:pic>
      <p:sp>
        <p:nvSpPr>
          <p:cNvPr id="17" name="Freeform: Shape 83">
            <a:extLst>
              <a:ext uri="{FF2B5EF4-FFF2-40B4-BE49-F238E27FC236}">
                <a16:creationId xmlns:a16="http://schemas.microsoft.com/office/drawing/2014/main" id="{4F7CB4C1-B355-4DBB-83F2-5AEBCDAA5143}"/>
              </a:ext>
            </a:extLst>
          </p:cNvPr>
          <p:cNvSpPr txBox="1">
            <a:spLocks/>
          </p:cNvSpPr>
          <p:nvPr/>
        </p:nvSpPr>
        <p:spPr>
          <a:xfrm>
            <a:off x="7751263" y="4156011"/>
            <a:ext cx="575054" cy="1714179"/>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8" name="Text Placeholder 49">
            <a:extLst>
              <a:ext uri="{FF2B5EF4-FFF2-40B4-BE49-F238E27FC236}">
                <a16:creationId xmlns:a16="http://schemas.microsoft.com/office/drawing/2014/main" id="{F864A46C-9073-47BC-8CE9-FDA03B79DC8D}"/>
              </a:ext>
            </a:extLst>
          </p:cNvPr>
          <p:cNvSpPr txBox="1">
            <a:spLocks/>
          </p:cNvSpPr>
          <p:nvPr/>
        </p:nvSpPr>
        <p:spPr>
          <a:xfrm rot="5400000">
            <a:off x="6618450" y="5596035"/>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9" name="Freeform: Shape 83">
            <a:extLst>
              <a:ext uri="{FF2B5EF4-FFF2-40B4-BE49-F238E27FC236}">
                <a16:creationId xmlns:a16="http://schemas.microsoft.com/office/drawing/2014/main" id="{3C773EF3-A594-4167-BA4B-839D22FB86FB}"/>
              </a:ext>
            </a:extLst>
          </p:cNvPr>
          <p:cNvSpPr txBox="1">
            <a:spLocks/>
          </p:cNvSpPr>
          <p:nvPr/>
        </p:nvSpPr>
        <p:spPr>
          <a:xfrm rot="5400000">
            <a:off x="11339899" y="4289398"/>
            <a:ext cx="574904" cy="30025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0" name="Text Placeholder 49">
            <a:extLst>
              <a:ext uri="{FF2B5EF4-FFF2-40B4-BE49-F238E27FC236}">
                <a16:creationId xmlns:a16="http://schemas.microsoft.com/office/drawing/2014/main" id="{1D4A7FA2-16B0-4112-AA56-EDD00B5B54E1}"/>
              </a:ext>
            </a:extLst>
          </p:cNvPr>
          <p:cNvSpPr txBox="1">
            <a:spLocks/>
          </p:cNvSpPr>
          <p:nvPr/>
        </p:nvSpPr>
        <p:spPr>
          <a:xfrm rot="5400000">
            <a:off x="9200169" y="4167879"/>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1" name="Text Placeholder 83">
            <a:extLst>
              <a:ext uri="{FF2B5EF4-FFF2-40B4-BE49-F238E27FC236}">
                <a16:creationId xmlns:a16="http://schemas.microsoft.com/office/drawing/2014/main" id="{78E8FEA6-82C9-4A6D-B318-1BBCA844E917}"/>
              </a:ext>
            </a:extLst>
          </p:cNvPr>
          <p:cNvSpPr txBox="1">
            <a:spLocks/>
          </p:cNvSpPr>
          <p:nvPr/>
        </p:nvSpPr>
        <p:spPr>
          <a:xfrm flipV="1">
            <a:off x="9213798" y="5037808"/>
            <a:ext cx="2254419" cy="1126916"/>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Tree>
    <p:custDataLst>
      <p:tags r:id="rId1"/>
    </p:custDataLst>
    <p:extLst>
      <p:ext uri="{BB962C8B-B14F-4D97-AF65-F5344CB8AC3E}">
        <p14:creationId xmlns:p14="http://schemas.microsoft.com/office/powerpoint/2010/main" val="145021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800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1000"/>
                                        <p:tgtEl>
                                          <p:spTgt spid="9">
                                            <p:txEl>
                                              <p:pRg st="0" end="0"/>
                                            </p:txEl>
                                          </p:spTgt>
                                        </p:tgtEl>
                                      </p:cBhvr>
                                    </p:animEffect>
                                  </p:childTnLst>
                                </p:cTn>
                              </p:par>
                              <p:par>
                                <p:cTn id="8" presetID="22" presetClass="entr" presetSubtype="8" fill="hold" grpId="0" nodeType="withEffect">
                                  <p:stCondLst>
                                    <p:cond delay="1800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left)">
                                      <p:cBhvr>
                                        <p:cTn id="10" dur="1000"/>
                                        <p:tgtEl>
                                          <p:spTgt spid="9">
                                            <p:txEl>
                                              <p:pRg st="1" end="1"/>
                                            </p:txEl>
                                          </p:spTgt>
                                        </p:tgtEl>
                                      </p:cBhvr>
                                    </p:animEffect>
                                  </p:childTnLst>
                                </p:cTn>
                              </p:par>
                              <p:par>
                                <p:cTn id="11" presetID="22" presetClass="entr" presetSubtype="8" fill="hold" grpId="0" nodeType="withEffect">
                                  <p:stCondLst>
                                    <p:cond delay="1800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left)">
                                      <p:cBhvr>
                                        <p:cTn id="13" dur="1000"/>
                                        <p:tgtEl>
                                          <p:spTgt spid="9">
                                            <p:txEl>
                                              <p:pRg st="2" end="2"/>
                                            </p:txEl>
                                          </p:spTgt>
                                        </p:tgtEl>
                                      </p:cBhvr>
                                    </p:animEffect>
                                  </p:childTnLst>
                                </p:cTn>
                              </p:par>
                              <p:par>
                                <p:cTn id="14" presetID="22" presetClass="entr" presetSubtype="8" fill="hold" grpId="0" nodeType="withEffect">
                                  <p:stCondLst>
                                    <p:cond delay="1800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wipe(left)">
                                      <p:cBhvr>
                                        <p:cTn id="16" dur="1000"/>
                                        <p:tgtEl>
                                          <p:spTgt spid="9">
                                            <p:txEl>
                                              <p:pRg st="3" end="3"/>
                                            </p:txEl>
                                          </p:spTgt>
                                        </p:tgtEl>
                                      </p:cBhvr>
                                    </p:animEffect>
                                  </p:childTnLst>
                                </p:cTn>
                              </p:par>
                              <p:par>
                                <p:cTn id="17" presetID="22" presetClass="entr" presetSubtype="8" fill="hold" grpId="0" nodeType="withEffect">
                                  <p:stCondLst>
                                    <p:cond delay="1800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wipe(left)">
                                      <p:cBhvr>
                                        <p:cTn id="19" dur="1000"/>
                                        <p:tgtEl>
                                          <p:spTgt spid="9">
                                            <p:txEl>
                                              <p:pRg st="4" end="4"/>
                                            </p:txEl>
                                          </p:spTgt>
                                        </p:tgtEl>
                                      </p:cBhvr>
                                    </p:animEffect>
                                  </p:childTnLst>
                                </p:cTn>
                              </p:par>
                              <p:par>
                                <p:cTn id="20" presetID="22" presetClass="entr" presetSubtype="1" fill="hold" grpId="0" nodeType="withEffect">
                                  <p:stCondLst>
                                    <p:cond delay="2000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Introduction to Flowcharts</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Flowcharts consist of various activities which can be connected to one another in multiple ways and diagrammatically represent various steps involved in completing activities, tasks, and processes.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2" name="Picture 31">
            <a:extLst>
              <a:ext uri="{FF2B5EF4-FFF2-40B4-BE49-F238E27FC236}">
                <a16:creationId xmlns:a16="http://schemas.microsoft.com/office/drawing/2014/main" id="{60B3EDED-D44A-4FB6-ADA2-F535EF279D0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412225" y="1999231"/>
            <a:ext cx="5367550" cy="4628697"/>
          </a:xfrm>
          <a:prstGeom prst="rect">
            <a:avLst/>
          </a:prstGeom>
          <a:ln>
            <a:solidFill>
              <a:srgbClr val="3285E5"/>
            </a:solidFill>
          </a:ln>
        </p:spPr>
      </p:pic>
    </p:spTree>
    <p:custDataLst>
      <p:tags r:id="rId1"/>
    </p:custDataLst>
    <p:extLst>
      <p:ext uri="{BB962C8B-B14F-4D97-AF65-F5344CB8AC3E}">
        <p14:creationId xmlns:p14="http://schemas.microsoft.com/office/powerpoint/2010/main" val="79085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91851"/>
            <a:ext cx="6912022" cy="3170099"/>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Demonstrate how to use</a:t>
            </a:r>
            <a:r>
              <a:rPr lang="en-US" sz="2000" b="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 Flowcharts </a:t>
            </a: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by building a workflow that tells the user whether he has passed the exam or not.</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Take input from a user of name &amp; marks obtained in an exam.</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Check if the marks are greater than 60 or not. </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Display the result in a message box for Pass as ” Congratulations! you have passed the exam.”</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Display the result in a message box for Fail as “Hello User, you have failed the exam.” Replace "User" with the user's name.</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C4B774E7-8FE8-4B06-8574-480E27C121A9}"/>
              </a:ext>
            </a:extLst>
          </p:cNvPr>
          <p:cNvGrpSpPr/>
          <p:nvPr/>
        </p:nvGrpSpPr>
        <p:grpSpPr>
          <a:xfrm>
            <a:off x="457817" y="2028122"/>
            <a:ext cx="4554537" cy="3476629"/>
            <a:chOff x="3086969" y="1081377"/>
            <a:chExt cx="6653698" cy="5078989"/>
          </a:xfrm>
        </p:grpSpPr>
        <p:pic>
          <p:nvPicPr>
            <p:cNvPr id="33" name="Picture 32">
              <a:extLst>
                <a:ext uri="{FF2B5EF4-FFF2-40B4-BE49-F238E27FC236}">
                  <a16:creationId xmlns:a16="http://schemas.microsoft.com/office/drawing/2014/main" id="{6267B4AB-F7E6-4462-B43C-1775A1BC49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4" name="AutoShape 37">
              <a:extLst>
                <a:ext uri="{FF2B5EF4-FFF2-40B4-BE49-F238E27FC236}">
                  <a16:creationId xmlns:a16="http://schemas.microsoft.com/office/drawing/2014/main" id="{065FBEC4-E7D5-4336-8B64-03BD6C6D1F7A}"/>
                </a:ext>
              </a:extLst>
            </p:cNvPr>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5" name="AutoShape 25">
              <a:extLst>
                <a:ext uri="{FF2B5EF4-FFF2-40B4-BE49-F238E27FC236}">
                  <a16:creationId xmlns:a16="http://schemas.microsoft.com/office/drawing/2014/main" id="{1393171C-5C13-4DDA-B8AE-1CFAAF5F879D}"/>
                </a:ext>
              </a:extLst>
            </p:cNvPr>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36" name="Graphic 80">
              <a:extLst>
                <a:ext uri="{FF2B5EF4-FFF2-40B4-BE49-F238E27FC236}">
                  <a16:creationId xmlns:a16="http://schemas.microsoft.com/office/drawing/2014/main" id="{9C5F9AA6-55E9-4574-A1F7-F7E12C908C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7" name="Graphic 80">
              <a:extLst>
                <a:ext uri="{FF2B5EF4-FFF2-40B4-BE49-F238E27FC236}">
                  <a16:creationId xmlns:a16="http://schemas.microsoft.com/office/drawing/2014/main" id="{E125863C-7EAF-4824-9A25-E80BA31AF4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8" name="Graphic 80">
              <a:extLst>
                <a:ext uri="{FF2B5EF4-FFF2-40B4-BE49-F238E27FC236}">
                  <a16:creationId xmlns:a16="http://schemas.microsoft.com/office/drawing/2014/main" id="{E3F9F95A-9D81-4441-BDCB-8B92FA4C26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49" name="Graphic 80">
              <a:extLst>
                <a:ext uri="{FF2B5EF4-FFF2-40B4-BE49-F238E27FC236}">
                  <a16:creationId xmlns:a16="http://schemas.microsoft.com/office/drawing/2014/main" id="{C7185148-389B-42AF-AA4C-7490EDCA6B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0" name="Graphic 80">
              <a:extLst>
                <a:ext uri="{FF2B5EF4-FFF2-40B4-BE49-F238E27FC236}">
                  <a16:creationId xmlns:a16="http://schemas.microsoft.com/office/drawing/2014/main" id="{A666EF37-B2D9-4619-8A46-4911C3ADB0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1" name="Graphic 80">
              <a:extLst>
                <a:ext uri="{FF2B5EF4-FFF2-40B4-BE49-F238E27FC236}">
                  <a16:creationId xmlns:a16="http://schemas.microsoft.com/office/drawing/2014/main" id="{946AEAD8-1B76-4557-BF08-E362E8B0D9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335939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dirty="0">
                <a:solidFill>
                  <a:prstClr val="black"/>
                </a:solidFill>
                <a:latin typeface="Helvetica" panose="020B0604020202020204" pitchFamily="34" charset="0"/>
                <a:cs typeface="Helvetica" panose="020B0604020202020204" pitchFamily="34" charset="0"/>
              </a:rPr>
              <a:t>Decision-making in Flowcharts</a:t>
            </a:r>
            <a:endParaRPr kumimoji="0" lang="en-US" sz="2800" b="1" i="0" u="none" strike="noStrike" kern="1200" cap="none" spc="-50" normalizeH="0" baseline="0" noProof="0" dirty="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There are two activities used to decide the flow of a program inside a flowchart: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F0BD0D1B-8A11-4ECB-990A-45A9524F9898}"/>
              </a:ext>
            </a:extLst>
          </p:cNvPr>
          <p:cNvGrpSpPr/>
          <p:nvPr/>
        </p:nvGrpSpPr>
        <p:grpSpPr>
          <a:xfrm>
            <a:off x="1314033" y="5388678"/>
            <a:ext cx="3693902" cy="1159739"/>
            <a:chOff x="700285" y="2518777"/>
            <a:chExt cx="3563371" cy="875301"/>
          </a:xfrm>
        </p:grpSpPr>
        <p:sp>
          <p:nvSpPr>
            <p:cNvPr id="21" name="Rectangle 20">
              <a:extLst>
                <a:ext uri="{FF2B5EF4-FFF2-40B4-BE49-F238E27FC236}">
                  <a16:creationId xmlns:a16="http://schemas.microsoft.com/office/drawing/2014/main" id="{6571DD2D-B16A-4283-AC90-FE02639C3149}"/>
                </a:ext>
              </a:extLst>
            </p:cNvPr>
            <p:cNvSpPr/>
            <p:nvPr/>
          </p:nvSpPr>
          <p:spPr>
            <a:xfrm>
              <a:off x="700285" y="2518777"/>
              <a:ext cx="3563371" cy="875301"/>
            </a:xfrm>
            <a:prstGeom prst="rect">
              <a:avLst/>
            </a:prstGeom>
            <a:solidFill>
              <a:srgbClr val="FFFFFF"/>
            </a:solidFill>
            <a:ln w="25400" cap="flat" cmpd="sng" algn="ctr">
              <a:solidFill>
                <a:srgbClr val="0067DF"/>
              </a:solidFill>
              <a:prstDash val="solid"/>
            </a:ln>
            <a:effectLst>
              <a:outerShdw blurRad="38100" sx="102000" sy="102000" algn="c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33" name="Straight Connector 32">
              <a:extLst>
                <a:ext uri="{FF2B5EF4-FFF2-40B4-BE49-F238E27FC236}">
                  <a16:creationId xmlns:a16="http://schemas.microsoft.com/office/drawing/2014/main" id="{6B2E282A-16F3-4764-BB09-0291433B6B17}"/>
                </a:ext>
              </a:extLst>
            </p:cNvPr>
            <p:cNvCxnSpPr/>
            <p:nvPr/>
          </p:nvCxnSpPr>
          <p:spPr>
            <a:xfrm>
              <a:off x="713700" y="2531982"/>
              <a:ext cx="634095" cy="0"/>
            </a:xfrm>
            <a:prstGeom prst="line">
              <a:avLst/>
            </a:prstGeom>
            <a:noFill/>
            <a:ln w="38100" cap="flat" cmpd="sng" algn="ctr">
              <a:solidFill>
                <a:srgbClr val="0067DF"/>
              </a:solidFill>
              <a:prstDash val="solid"/>
            </a:ln>
            <a:effectLst/>
          </p:spPr>
        </p:cxnSp>
        <p:sp>
          <p:nvSpPr>
            <p:cNvPr id="34" name="Title 3">
              <a:extLst>
                <a:ext uri="{FF2B5EF4-FFF2-40B4-BE49-F238E27FC236}">
                  <a16:creationId xmlns:a16="http://schemas.microsoft.com/office/drawing/2014/main" id="{0680B27F-4F8E-4D04-8CAA-5DA83791BED2}"/>
                </a:ext>
              </a:extLst>
            </p:cNvPr>
            <p:cNvSpPr txBox="1">
              <a:spLocks/>
            </p:cNvSpPr>
            <p:nvPr/>
          </p:nvSpPr>
          <p:spPr>
            <a:xfrm>
              <a:off x="744827" y="2629726"/>
              <a:ext cx="3358105" cy="696034"/>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285750" marR="0" lvl="0" indent="-28575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Flow Decision</a:t>
              </a:r>
              <a:br>
                <a:rPr kumimoji="0" lang="en-US" sz="1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br>
              <a:r>
                <a:rPr kumimoji="0" lang="en-US" sz="1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(equivalent to the If activity)</a:t>
              </a:r>
            </a:p>
          </p:txBody>
        </p:sp>
      </p:grpSp>
      <p:grpSp>
        <p:nvGrpSpPr>
          <p:cNvPr id="35" name="Group 34">
            <a:extLst>
              <a:ext uri="{FF2B5EF4-FFF2-40B4-BE49-F238E27FC236}">
                <a16:creationId xmlns:a16="http://schemas.microsoft.com/office/drawing/2014/main" id="{279304F6-2BA1-44F1-B171-00A7720BD32D}"/>
              </a:ext>
            </a:extLst>
          </p:cNvPr>
          <p:cNvGrpSpPr/>
          <p:nvPr/>
        </p:nvGrpSpPr>
        <p:grpSpPr>
          <a:xfrm>
            <a:off x="6741818" y="5388678"/>
            <a:ext cx="3619237" cy="1159744"/>
            <a:chOff x="700285" y="3538518"/>
            <a:chExt cx="3563371" cy="875301"/>
          </a:xfrm>
        </p:grpSpPr>
        <p:sp>
          <p:nvSpPr>
            <p:cNvPr id="36" name="Rectangle 35">
              <a:extLst>
                <a:ext uri="{FF2B5EF4-FFF2-40B4-BE49-F238E27FC236}">
                  <a16:creationId xmlns:a16="http://schemas.microsoft.com/office/drawing/2014/main" id="{0E042989-3702-4BDA-93C0-0B4CC0C04E89}"/>
                </a:ext>
              </a:extLst>
            </p:cNvPr>
            <p:cNvSpPr/>
            <p:nvPr/>
          </p:nvSpPr>
          <p:spPr>
            <a:xfrm>
              <a:off x="700285" y="3538518"/>
              <a:ext cx="3563371" cy="875301"/>
            </a:xfrm>
            <a:prstGeom prst="rect">
              <a:avLst/>
            </a:prstGeom>
            <a:solidFill>
              <a:srgbClr val="FFFFFF"/>
            </a:solidFill>
            <a:ln w="25400" cap="flat" cmpd="sng" algn="ctr">
              <a:solidFill>
                <a:srgbClr val="FA4616"/>
              </a:solidFill>
              <a:prstDash val="solid"/>
            </a:ln>
            <a:effectLst>
              <a:outerShdw blurRad="38100" sx="102000" sy="102000" algn="c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1F5B6B5A-CB95-406B-9424-7652AC8AB187}"/>
                </a:ext>
              </a:extLst>
            </p:cNvPr>
            <p:cNvCxnSpPr/>
            <p:nvPr/>
          </p:nvCxnSpPr>
          <p:spPr>
            <a:xfrm>
              <a:off x="713702" y="3551723"/>
              <a:ext cx="634095" cy="0"/>
            </a:xfrm>
            <a:prstGeom prst="line">
              <a:avLst/>
            </a:prstGeom>
            <a:noFill/>
            <a:ln w="38100" cap="flat" cmpd="sng" algn="ctr">
              <a:solidFill>
                <a:srgbClr val="FA4616"/>
              </a:solidFill>
              <a:prstDash val="solid"/>
            </a:ln>
            <a:effectLst/>
          </p:spPr>
        </p:cxnSp>
        <p:sp>
          <p:nvSpPr>
            <p:cNvPr id="45" name="Title 3">
              <a:extLst>
                <a:ext uri="{FF2B5EF4-FFF2-40B4-BE49-F238E27FC236}">
                  <a16:creationId xmlns:a16="http://schemas.microsoft.com/office/drawing/2014/main" id="{67D80298-18A9-4EFB-B056-B6B67EE9820C}"/>
                </a:ext>
              </a:extLst>
            </p:cNvPr>
            <p:cNvSpPr txBox="1">
              <a:spLocks/>
            </p:cNvSpPr>
            <p:nvPr/>
          </p:nvSpPr>
          <p:spPr>
            <a:xfrm>
              <a:off x="744826" y="3649467"/>
              <a:ext cx="3358104" cy="764348"/>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285750" marR="0" lvl="0" indent="-28575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Flow Switch</a:t>
              </a:r>
              <a:br>
                <a:rPr kumimoji="0" lang="en-US" sz="1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br>
              <a:r>
                <a:rPr kumimoji="0" lang="en-US" sz="1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(equivalent to </a:t>
              </a:r>
              <a:r>
                <a:rPr lang="en-US" sz="1800" b="0">
                  <a:solidFill>
                    <a:prstClr val="black"/>
                  </a:solidFill>
                  <a:latin typeface="Arial" panose="020B0604020202020204" pitchFamily="34" charset="0"/>
                  <a:cs typeface="Arial" panose="020B0604020202020204" pitchFamily="34" charset="0"/>
                </a:rPr>
                <a:t>the</a:t>
              </a:r>
              <a:r>
                <a:rPr kumimoji="0" lang="en-US" sz="1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Switch activity)</a:t>
              </a:r>
            </a:p>
          </p:txBody>
        </p:sp>
      </p:grpSp>
      <p:pic>
        <p:nvPicPr>
          <p:cNvPr id="46" name="Picture 45">
            <a:extLst>
              <a:ext uri="{FF2B5EF4-FFF2-40B4-BE49-F238E27FC236}">
                <a16:creationId xmlns:a16="http://schemas.microsoft.com/office/drawing/2014/main" id="{CEC5A883-DFBB-4B8B-8C1C-205A63037E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2563" y="1838921"/>
            <a:ext cx="4489167" cy="3338993"/>
          </a:xfrm>
          <a:prstGeom prst="rect">
            <a:avLst/>
          </a:prstGeom>
          <a:ln>
            <a:solidFill>
              <a:srgbClr val="FA4616"/>
            </a:solidFill>
          </a:ln>
        </p:spPr>
      </p:pic>
      <p:pic>
        <p:nvPicPr>
          <p:cNvPr id="47" name="Picture 46">
            <a:extLst>
              <a:ext uri="{FF2B5EF4-FFF2-40B4-BE49-F238E27FC236}">
                <a16:creationId xmlns:a16="http://schemas.microsoft.com/office/drawing/2014/main" id="{ECD3E721-3252-43D1-81EF-C15A7F55A3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8956" y="1857085"/>
            <a:ext cx="4193525" cy="3317480"/>
          </a:xfrm>
          <a:prstGeom prst="rect">
            <a:avLst/>
          </a:prstGeom>
          <a:ln>
            <a:solidFill>
              <a:srgbClr val="3285E5"/>
            </a:solidFill>
          </a:ln>
        </p:spPr>
      </p:pic>
    </p:spTree>
    <p:custDataLst>
      <p:tags r:id="rId1"/>
    </p:custDataLst>
    <p:extLst>
      <p:ext uri="{BB962C8B-B14F-4D97-AF65-F5344CB8AC3E}">
        <p14:creationId xmlns:p14="http://schemas.microsoft.com/office/powerpoint/2010/main" val="147750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91851"/>
            <a:ext cx="6912022" cy="3477875"/>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Demonstrate how to make </a:t>
            </a:r>
            <a:r>
              <a:rPr lang="en-US" sz="2000" b="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decisions</a:t>
            </a: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 in Flowcharts by building a workflow that tells the user if he is eligible to vote or not.</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Ask the user to input his age.</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Voting age should be greater than or equal to 18.</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Display “You can vote!” in a message box if the input age is greater than 18.</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Display “You cannot vote!” in a message box if the input age is less than 18.</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Use a Flow Decision activity to decide whether the user can vote or not.</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E4B91115-B8E3-4794-AAC8-EC4219D93481}"/>
              </a:ext>
            </a:extLst>
          </p:cNvPr>
          <p:cNvGrpSpPr/>
          <p:nvPr/>
        </p:nvGrpSpPr>
        <p:grpSpPr>
          <a:xfrm>
            <a:off x="457817" y="2028122"/>
            <a:ext cx="4554537" cy="3476629"/>
            <a:chOff x="3086969" y="1081377"/>
            <a:chExt cx="6653698" cy="5078989"/>
          </a:xfrm>
        </p:grpSpPr>
        <p:pic>
          <p:nvPicPr>
            <p:cNvPr id="33" name="Picture 32">
              <a:extLst>
                <a:ext uri="{FF2B5EF4-FFF2-40B4-BE49-F238E27FC236}">
                  <a16:creationId xmlns:a16="http://schemas.microsoft.com/office/drawing/2014/main" id="{9AFEA7BC-5256-42FB-887F-94FEAC9740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4" name="AutoShape 37">
              <a:extLst>
                <a:ext uri="{FF2B5EF4-FFF2-40B4-BE49-F238E27FC236}">
                  <a16:creationId xmlns:a16="http://schemas.microsoft.com/office/drawing/2014/main" id="{3D2F5030-73DD-44DB-9B74-C68854B19586}"/>
                </a:ext>
              </a:extLst>
            </p:cNvPr>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5" name="AutoShape 25">
              <a:extLst>
                <a:ext uri="{FF2B5EF4-FFF2-40B4-BE49-F238E27FC236}">
                  <a16:creationId xmlns:a16="http://schemas.microsoft.com/office/drawing/2014/main" id="{A249EEBD-5DA2-4560-8BF7-2901FAA21F96}"/>
                </a:ext>
              </a:extLst>
            </p:cNvPr>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36" name="Graphic 80">
              <a:extLst>
                <a:ext uri="{FF2B5EF4-FFF2-40B4-BE49-F238E27FC236}">
                  <a16:creationId xmlns:a16="http://schemas.microsoft.com/office/drawing/2014/main" id="{EB25DB3A-8CDC-4BED-9CE6-271B02447B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7" name="Graphic 80">
              <a:extLst>
                <a:ext uri="{FF2B5EF4-FFF2-40B4-BE49-F238E27FC236}">
                  <a16:creationId xmlns:a16="http://schemas.microsoft.com/office/drawing/2014/main" id="{C925E067-7D75-4457-AA6C-5A8E2DD412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8" name="Graphic 80">
              <a:extLst>
                <a:ext uri="{FF2B5EF4-FFF2-40B4-BE49-F238E27FC236}">
                  <a16:creationId xmlns:a16="http://schemas.microsoft.com/office/drawing/2014/main" id="{2102E94A-CC60-4A64-B7CF-BC792191E6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49" name="Graphic 80">
              <a:extLst>
                <a:ext uri="{FF2B5EF4-FFF2-40B4-BE49-F238E27FC236}">
                  <a16:creationId xmlns:a16="http://schemas.microsoft.com/office/drawing/2014/main" id="{C70AE6DA-B1DF-4CE7-8EE1-FDF00878B1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0" name="Graphic 80">
              <a:extLst>
                <a:ext uri="{FF2B5EF4-FFF2-40B4-BE49-F238E27FC236}">
                  <a16:creationId xmlns:a16="http://schemas.microsoft.com/office/drawing/2014/main" id="{0A120B1E-93F6-497F-8555-31F3207909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1" name="Graphic 80">
              <a:extLst>
                <a:ext uri="{FF2B5EF4-FFF2-40B4-BE49-F238E27FC236}">
                  <a16:creationId xmlns:a16="http://schemas.microsoft.com/office/drawing/2014/main" id="{60CF35AC-DD9F-4E41-8C8D-A34304F789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137339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Loops in Flowcharts</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Used when a certain part of the flowchart is required to perform a repetitive task based on a specified condition.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2" name="Picture 31">
            <a:extLst>
              <a:ext uri="{FF2B5EF4-FFF2-40B4-BE49-F238E27FC236}">
                <a16:creationId xmlns:a16="http://schemas.microsoft.com/office/drawing/2014/main" id="{5256F4EC-18D7-487C-948D-7E62D308E8C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240305" y="1730276"/>
            <a:ext cx="5711390" cy="4925207"/>
          </a:xfrm>
          <a:prstGeom prst="rect">
            <a:avLst/>
          </a:prstGeom>
          <a:ln>
            <a:solidFill>
              <a:srgbClr val="3285E5"/>
            </a:solidFill>
          </a:ln>
        </p:spPr>
      </p:pic>
    </p:spTree>
    <p:custDataLst>
      <p:tags r:id="rId1"/>
    </p:custDataLst>
    <p:extLst>
      <p:ext uri="{BB962C8B-B14F-4D97-AF65-F5344CB8AC3E}">
        <p14:creationId xmlns:p14="http://schemas.microsoft.com/office/powerpoint/2010/main" val="363157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91851"/>
            <a:ext cx="6912022" cy="3170099"/>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Demonstrate how to create a </a:t>
            </a:r>
            <a:r>
              <a:rPr lang="en-US" sz="2000" b="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loop in Flowchart </a:t>
            </a: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by building a workflow that tells the user if the input is an even number or not.</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Ask the user to enter an even number.</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Continue asking for input until the number entered is an even number. </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number entered is an even number, then display in a message box “Perfect!”</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the number entered is an odd number, then display in a message box “Try again.”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56078619-4FD6-40AE-A365-3C7F0064EA21}"/>
              </a:ext>
            </a:extLst>
          </p:cNvPr>
          <p:cNvGrpSpPr/>
          <p:nvPr/>
        </p:nvGrpSpPr>
        <p:grpSpPr>
          <a:xfrm>
            <a:off x="457817" y="2028122"/>
            <a:ext cx="4554537" cy="3476629"/>
            <a:chOff x="3086969" y="1081377"/>
            <a:chExt cx="6653698" cy="5078989"/>
          </a:xfrm>
        </p:grpSpPr>
        <p:pic>
          <p:nvPicPr>
            <p:cNvPr id="34" name="Picture 33">
              <a:extLst>
                <a:ext uri="{FF2B5EF4-FFF2-40B4-BE49-F238E27FC236}">
                  <a16:creationId xmlns:a16="http://schemas.microsoft.com/office/drawing/2014/main" id="{EAFAF49C-A3B0-4504-9C72-6D221E9CA6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5" name="AutoShape 37">
              <a:extLst>
                <a:ext uri="{FF2B5EF4-FFF2-40B4-BE49-F238E27FC236}">
                  <a16:creationId xmlns:a16="http://schemas.microsoft.com/office/drawing/2014/main" id="{4E46573E-DB62-4A26-BB5B-834B49D6C42D}"/>
                </a:ext>
              </a:extLst>
            </p:cNvPr>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6" name="AutoShape 25">
              <a:extLst>
                <a:ext uri="{FF2B5EF4-FFF2-40B4-BE49-F238E27FC236}">
                  <a16:creationId xmlns:a16="http://schemas.microsoft.com/office/drawing/2014/main" id="{BBE27700-55AA-4CEB-AD92-B4D052CAAD1B}"/>
                </a:ext>
              </a:extLst>
            </p:cNvPr>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47" name="Graphic 80">
              <a:extLst>
                <a:ext uri="{FF2B5EF4-FFF2-40B4-BE49-F238E27FC236}">
                  <a16:creationId xmlns:a16="http://schemas.microsoft.com/office/drawing/2014/main" id="{F96839BC-3737-4F3B-B5BF-E2D9F4687E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8" name="Graphic 80">
              <a:extLst>
                <a:ext uri="{FF2B5EF4-FFF2-40B4-BE49-F238E27FC236}">
                  <a16:creationId xmlns:a16="http://schemas.microsoft.com/office/drawing/2014/main" id="{27C0DB58-CA35-4862-9CF1-87820DD757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9" name="Graphic 80">
              <a:extLst>
                <a:ext uri="{FF2B5EF4-FFF2-40B4-BE49-F238E27FC236}">
                  <a16:creationId xmlns:a16="http://schemas.microsoft.com/office/drawing/2014/main" id="{34CE3058-DC97-4B37-BD37-2DFE5C74124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50" name="Graphic 80">
              <a:extLst>
                <a:ext uri="{FF2B5EF4-FFF2-40B4-BE49-F238E27FC236}">
                  <a16:creationId xmlns:a16="http://schemas.microsoft.com/office/drawing/2014/main" id="{6E950F24-5FD3-417A-9BAE-9EA2CAA786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1" name="Graphic 80">
              <a:extLst>
                <a:ext uri="{FF2B5EF4-FFF2-40B4-BE49-F238E27FC236}">
                  <a16:creationId xmlns:a16="http://schemas.microsoft.com/office/drawing/2014/main" id="{99509288-EA9A-4A4E-A3C7-6C2899C08E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2" name="Graphic 80">
              <a:extLst>
                <a:ext uri="{FF2B5EF4-FFF2-40B4-BE49-F238E27FC236}">
                  <a16:creationId xmlns:a16="http://schemas.microsoft.com/office/drawing/2014/main" id="{E6F2BD6F-D4D3-4D87-A2BA-3758B5F342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113001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1416D81-7FF6-4B72-93E6-139E49160A2E}"/>
              </a:ext>
            </a:extLst>
          </p:cNvPr>
          <p:cNvSpPr txBox="1">
            <a:spLocks/>
          </p:cNvSpPr>
          <p:nvPr/>
        </p:nvSpPr>
        <p:spPr>
          <a:xfrm>
            <a:off x="383071" y="1084673"/>
            <a:ext cx="6782087" cy="56090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5000" b="1" i="0" kern="1200" spc="-100">
                <a:solidFill>
                  <a:schemeClr val="tx2"/>
                </a:solidFill>
                <a:latin typeface="Arial"/>
                <a:ea typeface="+mj-ea"/>
                <a:cs typeface="Arial"/>
              </a:defRPr>
            </a:lvl1pPr>
          </a:lstStyle>
          <a:p>
            <a:pPr lvl="0"/>
            <a:r>
              <a:rPr lang="en-US" sz="4000">
                <a:solidFill>
                  <a:prstClr val="black"/>
                </a:solidFill>
                <a:latin typeface="Helvetica LT Std" panose="020B05040202020A0204" pitchFamily="34" charset="0"/>
                <a:cs typeface="Arial" panose="020B0604020202020204" pitchFamily="34" charset="0"/>
              </a:rPr>
              <a:t>Sequences</a:t>
            </a:r>
            <a:endParaRPr kumimoji="0" lang="en-US" sz="4000" b="1" i="0" u="none" strike="noStrike" kern="1200" cap="none" spc="-100" normalizeH="0" baseline="0" noProof="0">
              <a:ln>
                <a:noFill/>
              </a:ln>
              <a:solidFill>
                <a:prstClr val="black"/>
              </a:solidFill>
              <a:effectLst/>
              <a:uLnTx/>
              <a:uFillTx/>
              <a:latin typeface="Helvetica LT Std" panose="020B05040202020A0204" pitchFamily="34" charset="0"/>
              <a:ea typeface="+mj-ea"/>
              <a:cs typeface="Arial" panose="020B0604020202020204" pitchFamily="34" charset="0"/>
            </a:endParaRPr>
          </a:p>
        </p:txBody>
      </p:sp>
      <p:sp>
        <p:nvSpPr>
          <p:cNvPr id="9" name="Subtitle 2">
            <a:extLst>
              <a:ext uri="{FF2B5EF4-FFF2-40B4-BE49-F238E27FC236}">
                <a16:creationId xmlns:a16="http://schemas.microsoft.com/office/drawing/2014/main" id="{4577B193-B5BB-4191-B0F1-A8068115EE51}"/>
              </a:ext>
            </a:extLst>
          </p:cNvPr>
          <p:cNvSpPr txBox="1">
            <a:spLocks/>
          </p:cNvSpPr>
          <p:nvPr/>
        </p:nvSpPr>
        <p:spPr>
          <a:xfrm>
            <a:off x="511629" y="1793435"/>
            <a:ext cx="5164850" cy="1619570"/>
          </a:xfrm>
          <a:prstGeom prst="rect">
            <a:avLst/>
          </a:prstGeom>
        </p:spPr>
        <p:txBody>
          <a:bodyPr vert="horz" lIns="0" tIns="0" rIns="0" bIns="0" rtlCol="0" anchor="t" anchorCtr="0">
            <a:normAutofit/>
          </a:bodyPr>
          <a:lstStyle>
            <a:lvl1pPr marL="0" indent="0" algn="l" defTabSz="914400" rtl="0" eaLnBrk="1" latinLnBrk="0" hangingPunct="1">
              <a:lnSpc>
                <a:spcPct val="85000"/>
              </a:lnSpc>
              <a:spcBef>
                <a:spcPts val="800"/>
              </a:spcBef>
              <a:buFont typeface="Arial" panose="020B0604020202020204" pitchFamily="34" charset="0"/>
              <a:buNone/>
              <a:defRPr sz="2800" b="1" i="0" kern="1200" spc="-50">
                <a:solidFill>
                  <a:schemeClr val="tx2"/>
                </a:solidFill>
                <a:latin typeface="Arial"/>
                <a:ea typeface="+mn-ea"/>
                <a:cs typeface="Arial"/>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Introduction to Sequences</a:t>
            </a:r>
          </a:p>
        </p:txBody>
      </p:sp>
      <p:grpSp>
        <p:nvGrpSpPr>
          <p:cNvPr id="11" name="Group 10">
            <a:extLst>
              <a:ext uri="{FF2B5EF4-FFF2-40B4-BE49-F238E27FC236}">
                <a16:creationId xmlns:a16="http://schemas.microsoft.com/office/drawing/2014/main" id="{E0DC2CA7-5166-4B27-8D28-F3B506C19542}"/>
              </a:ext>
            </a:extLst>
          </p:cNvPr>
          <p:cNvGrpSpPr/>
          <p:nvPr/>
        </p:nvGrpSpPr>
        <p:grpSpPr>
          <a:xfrm rot="5400000">
            <a:off x="7597532" y="1984315"/>
            <a:ext cx="2032867" cy="6342904"/>
            <a:chOff x="9906425" y="258374"/>
            <a:chExt cx="2032867" cy="6341252"/>
          </a:xfrm>
        </p:grpSpPr>
        <p:grpSp>
          <p:nvGrpSpPr>
            <p:cNvPr id="12" name="Group 11">
              <a:extLst>
                <a:ext uri="{FF2B5EF4-FFF2-40B4-BE49-F238E27FC236}">
                  <a16:creationId xmlns:a16="http://schemas.microsoft.com/office/drawing/2014/main" id="{0F4EEEF7-111A-410E-A8C3-7AAC203A7135}"/>
                </a:ext>
              </a:extLst>
            </p:cNvPr>
            <p:cNvGrpSpPr/>
            <p:nvPr userDrawn="1"/>
          </p:nvGrpSpPr>
          <p:grpSpPr>
            <a:xfrm>
              <a:off x="9906425" y="258374"/>
              <a:ext cx="1451546" cy="6341252"/>
              <a:chOff x="10020609" y="242905"/>
              <a:chExt cx="1346145" cy="5880798"/>
            </a:xfrm>
          </p:grpSpPr>
          <p:sp>
            <p:nvSpPr>
              <p:cNvPr id="14" name="Freeform: Shape 13">
                <a:extLst>
                  <a:ext uri="{FF2B5EF4-FFF2-40B4-BE49-F238E27FC236}">
                    <a16:creationId xmlns:a16="http://schemas.microsoft.com/office/drawing/2014/main" id="{A0080152-E38D-48FD-A28A-6AFBF95919E6}"/>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9DBAEC-8C05-4B40-888B-F61E897B7B2F}"/>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Freeform: Shape 12">
              <a:extLst>
                <a:ext uri="{FF2B5EF4-FFF2-40B4-BE49-F238E27FC236}">
                  <a16:creationId xmlns:a16="http://schemas.microsoft.com/office/drawing/2014/main" id="{0E74442D-955A-45C9-814F-E245307D3B30}"/>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6" name="Picture 15">
            <a:extLst>
              <a:ext uri="{FF2B5EF4-FFF2-40B4-BE49-F238E27FC236}">
                <a16:creationId xmlns:a16="http://schemas.microsoft.com/office/drawing/2014/main" id="{C8F3FBB0-2714-4AFB-BAE8-1CE9782A4DEA}"/>
              </a:ext>
            </a:extLst>
          </p:cNvPr>
          <p:cNvPicPr>
            <a:picLocks noChangeAspect="1"/>
          </p:cNvPicPr>
          <p:nvPr/>
        </p:nvPicPr>
        <p:blipFill>
          <a:blip r:embed="rId4"/>
          <a:srcRect/>
          <a:stretch/>
        </p:blipFill>
        <p:spPr>
          <a:xfrm>
            <a:off x="431990" y="6081016"/>
            <a:ext cx="2445467" cy="560909"/>
          </a:xfrm>
          <a:prstGeom prst="rect">
            <a:avLst/>
          </a:prstGeom>
        </p:spPr>
      </p:pic>
      <p:sp>
        <p:nvSpPr>
          <p:cNvPr id="17" name="Freeform: Shape 83">
            <a:extLst>
              <a:ext uri="{FF2B5EF4-FFF2-40B4-BE49-F238E27FC236}">
                <a16:creationId xmlns:a16="http://schemas.microsoft.com/office/drawing/2014/main" id="{4F7CB4C1-B355-4DBB-83F2-5AEBCDAA5143}"/>
              </a:ext>
            </a:extLst>
          </p:cNvPr>
          <p:cNvSpPr txBox="1">
            <a:spLocks/>
          </p:cNvSpPr>
          <p:nvPr/>
        </p:nvSpPr>
        <p:spPr>
          <a:xfrm>
            <a:off x="7751263" y="4156011"/>
            <a:ext cx="575054" cy="1714179"/>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8" name="Text Placeholder 49">
            <a:extLst>
              <a:ext uri="{FF2B5EF4-FFF2-40B4-BE49-F238E27FC236}">
                <a16:creationId xmlns:a16="http://schemas.microsoft.com/office/drawing/2014/main" id="{F864A46C-9073-47BC-8CE9-FDA03B79DC8D}"/>
              </a:ext>
            </a:extLst>
          </p:cNvPr>
          <p:cNvSpPr txBox="1">
            <a:spLocks/>
          </p:cNvSpPr>
          <p:nvPr/>
        </p:nvSpPr>
        <p:spPr>
          <a:xfrm rot="5400000">
            <a:off x="6618450" y="5596035"/>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9" name="Freeform: Shape 83">
            <a:extLst>
              <a:ext uri="{FF2B5EF4-FFF2-40B4-BE49-F238E27FC236}">
                <a16:creationId xmlns:a16="http://schemas.microsoft.com/office/drawing/2014/main" id="{3C773EF3-A594-4167-BA4B-839D22FB86FB}"/>
              </a:ext>
            </a:extLst>
          </p:cNvPr>
          <p:cNvSpPr txBox="1">
            <a:spLocks/>
          </p:cNvSpPr>
          <p:nvPr/>
        </p:nvSpPr>
        <p:spPr>
          <a:xfrm rot="5400000">
            <a:off x="11339899" y="4289398"/>
            <a:ext cx="574904" cy="30025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0" name="Text Placeholder 49">
            <a:extLst>
              <a:ext uri="{FF2B5EF4-FFF2-40B4-BE49-F238E27FC236}">
                <a16:creationId xmlns:a16="http://schemas.microsoft.com/office/drawing/2014/main" id="{1D4A7FA2-16B0-4112-AA56-EDD00B5B54E1}"/>
              </a:ext>
            </a:extLst>
          </p:cNvPr>
          <p:cNvSpPr txBox="1">
            <a:spLocks/>
          </p:cNvSpPr>
          <p:nvPr/>
        </p:nvSpPr>
        <p:spPr>
          <a:xfrm rot="5400000">
            <a:off x="9200169" y="4167879"/>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1" name="Text Placeholder 83">
            <a:extLst>
              <a:ext uri="{FF2B5EF4-FFF2-40B4-BE49-F238E27FC236}">
                <a16:creationId xmlns:a16="http://schemas.microsoft.com/office/drawing/2014/main" id="{78E8FEA6-82C9-4A6D-B318-1BBCA844E917}"/>
              </a:ext>
            </a:extLst>
          </p:cNvPr>
          <p:cNvSpPr txBox="1">
            <a:spLocks/>
          </p:cNvSpPr>
          <p:nvPr/>
        </p:nvSpPr>
        <p:spPr>
          <a:xfrm flipV="1">
            <a:off x="9213798" y="5037808"/>
            <a:ext cx="2254419" cy="1126916"/>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Tree>
    <p:custDataLst>
      <p:tags r:id="rId1"/>
    </p:custDataLst>
    <p:extLst>
      <p:ext uri="{BB962C8B-B14F-4D97-AF65-F5344CB8AC3E}">
        <p14:creationId xmlns:p14="http://schemas.microsoft.com/office/powerpoint/2010/main" val="1410646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Practice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1834745"/>
            <a:ext cx="6912022" cy="4093428"/>
          </a:xfrm>
          <a:prstGeom prst="rect">
            <a:avLst/>
          </a:prstGeom>
        </p:spPr>
        <p:txBody>
          <a:bodyPr wrap="square">
            <a:spAutoFit/>
          </a:bodyPr>
          <a:lstStyle/>
          <a:p>
            <a:pPr lvl="0">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Build a workflow that asks user for his name and two-digit lottery number and displays if he is a winner.</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Ask name of the user and two-digit lottery number </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Give the user five chance to enter the correct lottery number </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entry is below 54 and above 64, display “Enter your lottery number. X chance remaining.” Here, X is the number of remaining chances for the user. </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entry is between 54 and 64, display, “Congratulations User! You won the lottery.” Replace User with the name of the user. </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If chances end before correct entry, display “Sorry, you lost. No more chances remaining”</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6" name="Group 95"/>
          <p:cNvGrpSpPr/>
          <p:nvPr/>
        </p:nvGrpSpPr>
        <p:grpSpPr>
          <a:xfrm>
            <a:off x="301979" y="1931859"/>
            <a:ext cx="4620136" cy="3624299"/>
            <a:chOff x="381001" y="1999181"/>
            <a:chExt cx="4922729" cy="3861670"/>
          </a:xfrm>
        </p:grpSpPr>
        <p:grpSp>
          <p:nvGrpSpPr>
            <p:cNvPr id="97" name="Group 96"/>
            <p:cNvGrpSpPr/>
            <p:nvPr/>
          </p:nvGrpSpPr>
          <p:grpSpPr>
            <a:xfrm>
              <a:off x="381001" y="1999181"/>
              <a:ext cx="4922729" cy="2890911"/>
              <a:chOff x="4304320" y="1595790"/>
              <a:chExt cx="4418346" cy="2594708"/>
            </a:xfrm>
          </p:grpSpPr>
          <p:pic>
            <p:nvPicPr>
              <p:cNvPr id="100" name="Picture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4320" y="1595790"/>
                <a:ext cx="4418346" cy="2594708"/>
              </a:xfrm>
              <a:prstGeom prst="rect">
                <a:avLst/>
              </a:prstGeom>
            </p:spPr>
          </p:pic>
          <p:sp>
            <p:nvSpPr>
              <p:cNvPr id="101" name="Rectangle 100"/>
              <p:cNvSpPr/>
              <p:nvPr/>
            </p:nvSpPr>
            <p:spPr>
              <a:xfrm>
                <a:off x="4901492" y="1855141"/>
                <a:ext cx="3183467" cy="19868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2" name="AutoShape 37"/>
              <p:cNvSpPr>
                <a:spLocks/>
              </p:cNvSpPr>
              <p:nvPr/>
            </p:nvSpPr>
            <p:spPr bwMode="auto">
              <a:xfrm>
                <a:off x="6361079" y="2023151"/>
                <a:ext cx="1584452" cy="1085055"/>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0067DF"/>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103" name="AutoShape 25"/>
              <p:cNvSpPr>
                <a:spLocks/>
              </p:cNvSpPr>
              <p:nvPr/>
            </p:nvSpPr>
            <p:spPr bwMode="auto">
              <a:xfrm>
                <a:off x="5072637" y="2285202"/>
                <a:ext cx="1420588" cy="1556783"/>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
          <p:nvSpPr>
            <p:cNvPr id="98" name="AutoShape 32"/>
            <p:cNvSpPr>
              <a:spLocks/>
            </p:cNvSpPr>
            <p:nvPr/>
          </p:nvSpPr>
          <p:spPr bwMode="auto">
            <a:xfrm>
              <a:off x="3117968" y="3919333"/>
              <a:ext cx="2000196" cy="1941518"/>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99" name="AutoShape 32"/>
            <p:cNvSpPr>
              <a:spLocks/>
            </p:cNvSpPr>
            <p:nvPr/>
          </p:nvSpPr>
          <p:spPr bwMode="auto">
            <a:xfrm flipH="1">
              <a:off x="461795" y="3921628"/>
              <a:ext cx="1982152" cy="1939223"/>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Tree>
    <p:custDataLst>
      <p:tags r:id="rId1"/>
    </p:custDataLst>
    <p:extLst>
      <p:ext uri="{BB962C8B-B14F-4D97-AF65-F5344CB8AC3E}">
        <p14:creationId xmlns:p14="http://schemas.microsoft.com/office/powerpoint/2010/main" val="164094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Nesting Flowcharts and Sequences</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Nesting is used while creating complex workflows, as it allows a logical division of the program and promotes reusability.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29AB21E6-B00B-4CC4-B30B-4865D38BFB04}"/>
              </a:ext>
            </a:extLst>
          </p:cNvPr>
          <p:cNvSpPr txBox="1"/>
          <p:nvPr/>
        </p:nvSpPr>
        <p:spPr>
          <a:xfrm>
            <a:off x="1780357" y="4754390"/>
            <a:ext cx="2202463" cy="923330"/>
          </a:xfrm>
          <a:prstGeom prst="rect">
            <a:avLst/>
          </a:prstGeom>
          <a:noFill/>
        </p:spPr>
        <p:txBody>
          <a:bodyPr wrap="square" rtlCol="0">
            <a:spAutoFit/>
          </a:bodyPr>
          <a:lstStyle/>
          <a:p>
            <a:pPr algn="r">
              <a:defRPr/>
            </a:pPr>
            <a:r>
              <a:rPr lang="en-US">
                <a:solidFill>
                  <a:prstClr val="black"/>
                </a:solidFill>
                <a:latin typeface="Arial" panose="020B0604020202020204" pitchFamily="34" charset="0"/>
                <a:cs typeface="Arial" panose="020B0604020202020204" pitchFamily="34" charset="0"/>
              </a:rPr>
              <a:t>Sequences nested within a flowchart activity</a:t>
            </a:r>
          </a:p>
        </p:txBody>
      </p:sp>
      <p:cxnSp>
        <p:nvCxnSpPr>
          <p:cNvPr id="21" name="Straight Arrow Connector 20">
            <a:extLst>
              <a:ext uri="{FF2B5EF4-FFF2-40B4-BE49-F238E27FC236}">
                <a16:creationId xmlns:a16="http://schemas.microsoft.com/office/drawing/2014/main" id="{1D6C7DC1-4D3F-41FD-9106-CBC778C614E4}"/>
              </a:ext>
            </a:extLst>
          </p:cNvPr>
          <p:cNvCxnSpPr>
            <a:cxnSpLocks/>
          </p:cNvCxnSpPr>
          <p:nvPr/>
        </p:nvCxnSpPr>
        <p:spPr>
          <a:xfrm>
            <a:off x="3982820" y="5233065"/>
            <a:ext cx="915491" cy="0"/>
          </a:xfrm>
          <a:prstGeom prst="straightConnector1">
            <a:avLst/>
          </a:prstGeom>
          <a:noFill/>
          <a:ln w="19050" cap="flat" cmpd="sng" algn="ctr">
            <a:solidFill>
              <a:srgbClr val="FA4616"/>
            </a:solidFill>
            <a:prstDash val="solid"/>
            <a:tailEnd type="triangle"/>
          </a:ln>
          <a:effectLst/>
        </p:spPr>
      </p:cxnSp>
      <p:pic>
        <p:nvPicPr>
          <p:cNvPr id="33" name="Picture 3" descr="A close up of a map&#10;&#10;Description generated with very high confidence">
            <a:extLst>
              <a:ext uri="{FF2B5EF4-FFF2-40B4-BE49-F238E27FC236}">
                <a16:creationId xmlns:a16="http://schemas.microsoft.com/office/drawing/2014/main" id="{AB8813B4-9B24-4FF8-BC7E-5FC6BB1730A4}"/>
              </a:ext>
            </a:extLst>
          </p:cNvPr>
          <p:cNvPicPr>
            <a:picLocks noChangeAspect="1"/>
          </p:cNvPicPr>
          <p:nvPr/>
        </p:nvPicPr>
        <p:blipFill>
          <a:blip r:embed="rId5"/>
          <a:stretch>
            <a:fillRect/>
          </a:stretch>
        </p:blipFill>
        <p:spPr>
          <a:xfrm>
            <a:off x="5038499" y="2032924"/>
            <a:ext cx="4311362" cy="4350561"/>
          </a:xfrm>
          <a:prstGeom prst="rect">
            <a:avLst/>
          </a:prstGeom>
          <a:ln>
            <a:solidFill>
              <a:srgbClr val="3285E5"/>
            </a:solidFill>
          </a:ln>
        </p:spPr>
      </p:pic>
    </p:spTree>
    <p:custDataLst>
      <p:tags r:id="rId1"/>
    </p:custDataLst>
    <p:extLst>
      <p:ext uri="{BB962C8B-B14F-4D97-AF65-F5344CB8AC3E}">
        <p14:creationId xmlns:p14="http://schemas.microsoft.com/office/powerpoint/2010/main" val="125241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Sequences vs. Flowcharts</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2" name="Content Placeholder 4">
            <a:extLst>
              <a:ext uri="{FF2B5EF4-FFF2-40B4-BE49-F238E27FC236}">
                <a16:creationId xmlns:a16="http://schemas.microsoft.com/office/drawing/2014/main" id="{9B6F9F0F-5E38-4F4C-A5D5-24F1CC755295}"/>
              </a:ext>
            </a:extLst>
          </p:cNvPr>
          <p:cNvGraphicFramePr>
            <a:graphicFrameLocks/>
          </p:cNvGraphicFramePr>
          <p:nvPr>
            <p:extLst>
              <p:ext uri="{D42A27DB-BD31-4B8C-83A1-F6EECF244321}">
                <p14:modId xmlns:p14="http://schemas.microsoft.com/office/powerpoint/2010/main" val="1738543069"/>
              </p:ext>
            </p:extLst>
          </p:nvPr>
        </p:nvGraphicFramePr>
        <p:xfrm>
          <a:off x="295168" y="1977071"/>
          <a:ext cx="11601664" cy="4365377"/>
        </p:xfrm>
        <a:graphic>
          <a:graphicData uri="http://schemas.openxmlformats.org/drawingml/2006/table">
            <a:tbl>
              <a:tblPr firstRow="1" firstCol="1" bandRow="1"/>
              <a:tblGrid>
                <a:gridCol w="5915075">
                  <a:extLst>
                    <a:ext uri="{9D8B030D-6E8A-4147-A177-3AD203B41FA5}">
                      <a16:colId xmlns:a16="http://schemas.microsoft.com/office/drawing/2014/main" val="20001"/>
                    </a:ext>
                  </a:extLst>
                </a:gridCol>
                <a:gridCol w="5686589">
                  <a:extLst>
                    <a:ext uri="{9D8B030D-6E8A-4147-A177-3AD203B41FA5}">
                      <a16:colId xmlns:a16="http://schemas.microsoft.com/office/drawing/2014/main" val="20002"/>
                    </a:ext>
                  </a:extLst>
                </a:gridCol>
              </a:tblGrid>
              <a:tr h="76719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3000" b="1" i="0" cap="none" spc="-20" baseline="0">
                          <a:solidFill>
                            <a:srgbClr val="FFFFFF"/>
                          </a:solidFill>
                          <a:latin typeface="Arial" panose="020B0604020202020204" pitchFamily="34" charset="0"/>
                          <a:ea typeface="Source Sans Pro" charset="0"/>
                          <a:cs typeface="Arial" panose="020B0604020202020204" pitchFamily="34" charset="0"/>
                        </a:rPr>
                        <a:t>Sequences</a:t>
                      </a:r>
                    </a:p>
                  </a:txBody>
                  <a:tcPr marL="139777" marR="139777" marT="82843" marB="8284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lnTlToBr w="12700" cmpd="sng">
                      <a:noFill/>
                      <a:prstDash val="solid"/>
                    </a:lnTlToBr>
                    <a:lnBlToTr w="12700" cmpd="sng">
                      <a:noFill/>
                      <a:prstDash val="solid"/>
                    </a:lnBlToTr>
                    <a:solidFill>
                      <a:srgbClr val="FA4616"/>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3000" b="1" i="0" cap="none" spc="-20" baseline="0">
                          <a:solidFill>
                            <a:srgbClr val="FFFFFF"/>
                          </a:solidFill>
                          <a:latin typeface="Arial" panose="020B0604020202020204" pitchFamily="34" charset="0"/>
                          <a:ea typeface="Source Sans Pro" charset="0"/>
                          <a:cs typeface="Arial" panose="020B0604020202020204" pitchFamily="34" charset="0"/>
                        </a:rPr>
                        <a:t>Flowcharts</a:t>
                      </a:r>
                    </a:p>
                  </a:txBody>
                  <a:tcPr marL="139777" marR="139777" marT="82843" marB="8284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lnTlToBr w="12700" cmpd="sng">
                      <a:noFill/>
                      <a:prstDash val="solid"/>
                    </a:lnTlToBr>
                    <a:lnBlToTr w="12700" cmpd="sng">
                      <a:noFill/>
                      <a:prstDash val="solid"/>
                    </a:lnBlToTr>
                    <a:solidFill>
                      <a:srgbClr val="FA4616"/>
                    </a:solidFill>
                  </a:tcPr>
                </a:tc>
                <a:extLst>
                  <a:ext uri="{0D108BD9-81ED-4DB2-BD59-A6C34878D82A}">
                    <a16:rowId xmlns:a16="http://schemas.microsoft.com/office/drawing/2014/main" val="10000"/>
                  </a:ext>
                </a:extLst>
              </a:tr>
              <a:tr h="129537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l" rtl="0" fontAlgn="base">
                        <a:buFont typeface="Arial" panose="020B0604020202020204" pitchFamily="34" charset="0"/>
                        <a:buNone/>
                      </a:pPr>
                      <a:r>
                        <a:rPr lang="en-US" sz="2500" b="0">
                          <a:solidFill>
                            <a:srgbClr val="313537"/>
                          </a:solidFill>
                          <a:latin typeface="Arial" panose="020B0604020202020204" pitchFamily="34" charset="0"/>
                          <a:cs typeface="Arial" panose="020B0604020202020204" pitchFamily="34" charset="0"/>
                        </a:rPr>
                        <a:t>Suitable for linear processes</a:t>
                      </a:r>
                      <a:endParaRPr lang="en-US" sz="2500" b="0" i="0">
                        <a:solidFill>
                          <a:srgbClr val="000000"/>
                        </a:solidFill>
                        <a:effectLst/>
                        <a:latin typeface="Arial" panose="020B0604020202020204" pitchFamily="34" charset="0"/>
                        <a:cs typeface="Arial" panose="020B0604020202020204" pitchFamily="34" charset="0"/>
                      </a:endParaRPr>
                    </a:p>
                  </a:txBody>
                  <a:tcPr marL="139777" marR="139777" marT="82843" marB="82843">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r>
                        <a:rPr lang="en-US" sz="2500" b="0">
                          <a:solidFill>
                            <a:srgbClr val="313537"/>
                          </a:solidFill>
                          <a:latin typeface="Arial" panose="020B0604020202020204" pitchFamily="34" charset="0"/>
                          <a:cs typeface="Arial" panose="020B0604020202020204" pitchFamily="34" charset="0"/>
                        </a:rPr>
                        <a:t>Suitable for complex processes</a:t>
                      </a:r>
                      <a:endParaRPr lang="en-US" sz="2500" b="0" i="0" cap="none" spc="-20">
                        <a:solidFill>
                          <a:schemeClr val="tx1"/>
                        </a:solidFill>
                        <a:latin typeface="Arial" panose="020B0604020202020204" pitchFamily="34" charset="0"/>
                        <a:ea typeface="Source Sans Pro" charset="0"/>
                        <a:cs typeface="Arial" panose="020B0604020202020204" pitchFamily="34" charset="0"/>
                      </a:endParaRPr>
                    </a:p>
                  </a:txBody>
                  <a:tcPr marL="139777" marR="139777" marT="82843" marB="82843">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129537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l" rtl="0" fontAlgn="base">
                        <a:buFont typeface="Arial" panose="020B0604020202020204" pitchFamily="34" charset="0"/>
                        <a:buNone/>
                      </a:pPr>
                      <a:r>
                        <a:rPr lang="en-US" sz="2500" b="0">
                          <a:solidFill>
                            <a:srgbClr val="313537"/>
                          </a:solidFill>
                          <a:latin typeface="Arial" panose="020B0604020202020204" pitchFamily="34" charset="0"/>
                          <a:cs typeface="Arial" panose="020B0604020202020204" pitchFamily="34" charset="0"/>
                        </a:rPr>
                        <a:t>Seamless movement from one activity to another</a:t>
                      </a:r>
                      <a:endParaRPr lang="en-US" sz="2500" b="0" i="0">
                        <a:solidFill>
                          <a:srgbClr val="000000"/>
                        </a:solidFill>
                        <a:effectLst/>
                        <a:latin typeface="Arial" panose="020B0604020202020204" pitchFamily="34" charset="0"/>
                        <a:cs typeface="Arial" panose="020B0604020202020204" pitchFamily="34" charset="0"/>
                      </a:endParaRPr>
                    </a:p>
                  </a:txBody>
                  <a:tcPr marL="112969" marR="112969" marT="56484" marB="56484">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l"/>
                      <a:r>
                        <a:rPr lang="en-US" sz="2500" b="0">
                          <a:solidFill>
                            <a:srgbClr val="313537"/>
                          </a:solidFill>
                          <a:latin typeface="Arial" panose="020B0604020202020204" pitchFamily="34" charset="0"/>
                          <a:cs typeface="Arial" panose="020B0604020202020204" pitchFamily="34" charset="0"/>
                        </a:rPr>
                        <a:t>Complex movement between two activities, but easier to understand as a whole</a:t>
                      </a:r>
                      <a:endParaRPr lang="en-US" sz="2500" b="0" i="0" cap="none" spc="-20">
                        <a:solidFill>
                          <a:schemeClr val="tx1"/>
                        </a:solidFill>
                        <a:latin typeface="Arial" panose="020B0604020202020204" pitchFamily="34" charset="0"/>
                        <a:ea typeface="Source Sans Pro" charset="0"/>
                        <a:cs typeface="Arial" panose="020B0604020202020204" pitchFamily="34" charset="0"/>
                      </a:endParaRPr>
                    </a:p>
                  </a:txBody>
                  <a:tcPr marL="139777" marR="139777" marT="82843" marB="82843">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99412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l" rtl="0" fontAlgn="base">
                        <a:buFont typeface="Arial" panose="020B0604020202020204" pitchFamily="34" charset="0"/>
                        <a:buNone/>
                      </a:pPr>
                      <a:r>
                        <a:rPr lang="en-US" sz="2500" b="0">
                          <a:solidFill>
                            <a:srgbClr val="313537"/>
                          </a:solidFill>
                          <a:latin typeface="Arial" panose="020B0604020202020204" pitchFamily="34" charset="0"/>
                          <a:cs typeface="Arial" panose="020B0604020202020204" pitchFamily="34" charset="0"/>
                        </a:rPr>
                        <a:t>Acts as a single block of activity</a:t>
                      </a:r>
                      <a:endParaRPr lang="en-US" sz="2500" b="0" i="0">
                        <a:solidFill>
                          <a:srgbClr val="000000"/>
                        </a:solidFill>
                        <a:effectLst/>
                        <a:latin typeface="Arial" panose="020B0604020202020204" pitchFamily="34" charset="0"/>
                        <a:cs typeface="Arial" panose="020B0604020202020204" pitchFamily="34" charset="0"/>
                      </a:endParaRPr>
                    </a:p>
                  </a:txBody>
                  <a:tcPr marL="112969" marR="112969" marT="56484" marB="56484">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0" i="0" cap="none" spc="-20">
                          <a:solidFill>
                            <a:srgbClr val="313537"/>
                          </a:solidFill>
                          <a:latin typeface="Arial" panose="020B0604020202020204" pitchFamily="34" charset="0"/>
                          <a:ea typeface="Source Sans Pro" charset="0"/>
                          <a:cs typeface="Arial" panose="020B0604020202020204" pitchFamily="34" charset="0"/>
                        </a:rPr>
                        <a:t>Connects multiple block of activities through branching</a:t>
                      </a:r>
                      <a:endParaRPr lang="en-US" sz="2500" b="0" i="0" cap="none" spc="-20">
                        <a:solidFill>
                          <a:schemeClr val="tx1"/>
                        </a:solidFill>
                        <a:latin typeface="Arial" panose="020B0604020202020204" pitchFamily="34" charset="0"/>
                        <a:ea typeface="Source Sans Pro" charset="0"/>
                        <a:cs typeface="Arial" panose="020B0604020202020204" pitchFamily="34" charset="0"/>
                      </a:endParaRPr>
                    </a:p>
                  </a:txBody>
                  <a:tcPr marL="139777" marR="139777" marT="82843" marB="82843">
                    <a:lnL w="6350" cap="flat" cmpd="sng" algn="ctr">
                      <a:solidFill>
                        <a:srgbClr val="7F7F7F">
                          <a:alpha val="50196"/>
                        </a:srgbClr>
                      </a:solidFill>
                      <a:prstDash val="solid"/>
                      <a:round/>
                      <a:headEnd type="none" w="med" len="med"/>
                      <a:tailEnd type="none" w="med" len="med"/>
                    </a:lnL>
                    <a:lnR w="6350" cap="flat" cmpd="sng" algn="ctr">
                      <a:solidFill>
                        <a:srgbClr val="7F7F7F">
                          <a:alpha val="50196"/>
                        </a:srgbClr>
                      </a:solidFill>
                      <a:prstDash val="solid"/>
                      <a:round/>
                      <a:headEnd type="none" w="med" len="med"/>
                      <a:tailEnd type="none" w="med" len="med"/>
                    </a:lnR>
                    <a:lnT w="6350" cap="flat" cmpd="sng" algn="ctr">
                      <a:solidFill>
                        <a:srgbClr val="7F7F7F">
                          <a:alpha val="50196"/>
                        </a:srgbClr>
                      </a:solidFill>
                      <a:prstDash val="solid"/>
                      <a:round/>
                      <a:headEnd type="none" w="med" len="med"/>
                      <a:tailEnd type="none" w="med" len="med"/>
                    </a:lnT>
                    <a:lnB w="6350" cap="flat" cmpd="sng" algn="ctr">
                      <a:solidFill>
                        <a:srgbClr val="7F7F7F">
                          <a:alpha val="50196"/>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9" name="Rectangle 18">
            <a:extLst>
              <a:ext uri="{FF2B5EF4-FFF2-40B4-BE49-F238E27FC236}">
                <a16:creationId xmlns:a16="http://schemas.microsoft.com/office/drawing/2014/main" id="{5BEAEC8A-C0E1-4A85-8DEC-E0B996F602AE}"/>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The differences between sequences and flowcharts are:</a:t>
            </a:r>
          </a:p>
        </p:txBody>
      </p:sp>
    </p:spTree>
    <p:custDataLst>
      <p:tags r:id="rId1"/>
    </p:custDataLst>
    <p:extLst>
      <p:ext uri="{BB962C8B-B14F-4D97-AF65-F5344CB8AC3E}">
        <p14:creationId xmlns:p14="http://schemas.microsoft.com/office/powerpoint/2010/main" val="360695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4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1416D81-7FF6-4B72-93E6-139E49160A2E}"/>
              </a:ext>
            </a:extLst>
          </p:cNvPr>
          <p:cNvSpPr txBox="1">
            <a:spLocks/>
          </p:cNvSpPr>
          <p:nvPr/>
        </p:nvSpPr>
        <p:spPr>
          <a:xfrm>
            <a:off x="383071" y="1084673"/>
            <a:ext cx="6782087" cy="56090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5000" b="1" i="0" kern="1200" spc="-100">
                <a:solidFill>
                  <a:schemeClr val="tx2"/>
                </a:solidFill>
                <a:latin typeface="Arial"/>
                <a:ea typeface="+mj-ea"/>
                <a:cs typeface="Arial"/>
              </a:defRPr>
            </a:lvl1pPr>
          </a:lstStyle>
          <a:p>
            <a:pPr lvl="0"/>
            <a:r>
              <a:rPr lang="en-US" sz="4000">
                <a:solidFill>
                  <a:prstClr val="black"/>
                </a:solidFill>
                <a:latin typeface="Helvetica LT Std" panose="020B05040202020A0204" pitchFamily="34" charset="0"/>
                <a:cs typeface="Arial" panose="020B0604020202020204" pitchFamily="34" charset="0"/>
              </a:rPr>
              <a:t>Error Handling</a:t>
            </a:r>
            <a:endParaRPr kumimoji="0" lang="en-US" sz="4000" b="1" i="0" u="none" strike="noStrike" kern="1200" cap="none" spc="-100" normalizeH="0" baseline="0" noProof="0">
              <a:ln>
                <a:noFill/>
              </a:ln>
              <a:solidFill>
                <a:prstClr val="black"/>
              </a:solidFill>
              <a:effectLst/>
              <a:uLnTx/>
              <a:uFillTx/>
              <a:latin typeface="Helvetica LT Std" panose="020B05040202020A0204" pitchFamily="34" charset="0"/>
              <a:ea typeface="+mj-ea"/>
              <a:cs typeface="Arial" panose="020B0604020202020204" pitchFamily="34" charset="0"/>
            </a:endParaRPr>
          </a:p>
        </p:txBody>
      </p:sp>
      <p:grpSp>
        <p:nvGrpSpPr>
          <p:cNvPr id="11" name="Group 10">
            <a:extLst>
              <a:ext uri="{FF2B5EF4-FFF2-40B4-BE49-F238E27FC236}">
                <a16:creationId xmlns:a16="http://schemas.microsoft.com/office/drawing/2014/main" id="{E0DC2CA7-5166-4B27-8D28-F3B506C19542}"/>
              </a:ext>
            </a:extLst>
          </p:cNvPr>
          <p:cNvGrpSpPr/>
          <p:nvPr/>
        </p:nvGrpSpPr>
        <p:grpSpPr>
          <a:xfrm rot="5400000">
            <a:off x="7597532" y="1984315"/>
            <a:ext cx="2032867" cy="6342904"/>
            <a:chOff x="9906425" y="258374"/>
            <a:chExt cx="2032867" cy="6341252"/>
          </a:xfrm>
        </p:grpSpPr>
        <p:grpSp>
          <p:nvGrpSpPr>
            <p:cNvPr id="12" name="Group 11">
              <a:extLst>
                <a:ext uri="{FF2B5EF4-FFF2-40B4-BE49-F238E27FC236}">
                  <a16:creationId xmlns:a16="http://schemas.microsoft.com/office/drawing/2014/main" id="{0F4EEEF7-111A-410E-A8C3-7AAC203A7135}"/>
                </a:ext>
              </a:extLst>
            </p:cNvPr>
            <p:cNvGrpSpPr/>
            <p:nvPr userDrawn="1"/>
          </p:nvGrpSpPr>
          <p:grpSpPr>
            <a:xfrm>
              <a:off x="9906425" y="258374"/>
              <a:ext cx="1451546" cy="6341252"/>
              <a:chOff x="10020609" y="242905"/>
              <a:chExt cx="1346145" cy="5880798"/>
            </a:xfrm>
          </p:grpSpPr>
          <p:sp>
            <p:nvSpPr>
              <p:cNvPr id="14" name="Freeform: Shape 13">
                <a:extLst>
                  <a:ext uri="{FF2B5EF4-FFF2-40B4-BE49-F238E27FC236}">
                    <a16:creationId xmlns:a16="http://schemas.microsoft.com/office/drawing/2014/main" id="{A0080152-E38D-48FD-A28A-6AFBF95919E6}"/>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9DBAEC-8C05-4B40-888B-F61E897B7B2F}"/>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Freeform: Shape 12">
              <a:extLst>
                <a:ext uri="{FF2B5EF4-FFF2-40B4-BE49-F238E27FC236}">
                  <a16:creationId xmlns:a16="http://schemas.microsoft.com/office/drawing/2014/main" id="{0E74442D-955A-45C9-814F-E245307D3B30}"/>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6" name="Picture 15">
            <a:extLst>
              <a:ext uri="{FF2B5EF4-FFF2-40B4-BE49-F238E27FC236}">
                <a16:creationId xmlns:a16="http://schemas.microsoft.com/office/drawing/2014/main" id="{C8F3FBB0-2714-4AFB-BAE8-1CE9782A4DEA}"/>
              </a:ext>
            </a:extLst>
          </p:cNvPr>
          <p:cNvPicPr>
            <a:picLocks noChangeAspect="1"/>
          </p:cNvPicPr>
          <p:nvPr/>
        </p:nvPicPr>
        <p:blipFill>
          <a:blip r:embed="rId4"/>
          <a:srcRect/>
          <a:stretch/>
        </p:blipFill>
        <p:spPr>
          <a:xfrm>
            <a:off x="431990" y="6081016"/>
            <a:ext cx="2445467" cy="560909"/>
          </a:xfrm>
          <a:prstGeom prst="rect">
            <a:avLst/>
          </a:prstGeom>
        </p:spPr>
      </p:pic>
      <p:sp>
        <p:nvSpPr>
          <p:cNvPr id="17" name="Freeform: Shape 83">
            <a:extLst>
              <a:ext uri="{FF2B5EF4-FFF2-40B4-BE49-F238E27FC236}">
                <a16:creationId xmlns:a16="http://schemas.microsoft.com/office/drawing/2014/main" id="{4F7CB4C1-B355-4DBB-83F2-5AEBCDAA5143}"/>
              </a:ext>
            </a:extLst>
          </p:cNvPr>
          <p:cNvSpPr txBox="1">
            <a:spLocks/>
          </p:cNvSpPr>
          <p:nvPr/>
        </p:nvSpPr>
        <p:spPr>
          <a:xfrm>
            <a:off x="7751263" y="4156011"/>
            <a:ext cx="575054" cy="1714179"/>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8" name="Text Placeholder 49">
            <a:extLst>
              <a:ext uri="{FF2B5EF4-FFF2-40B4-BE49-F238E27FC236}">
                <a16:creationId xmlns:a16="http://schemas.microsoft.com/office/drawing/2014/main" id="{F864A46C-9073-47BC-8CE9-FDA03B79DC8D}"/>
              </a:ext>
            </a:extLst>
          </p:cNvPr>
          <p:cNvSpPr txBox="1">
            <a:spLocks/>
          </p:cNvSpPr>
          <p:nvPr/>
        </p:nvSpPr>
        <p:spPr>
          <a:xfrm rot="5400000">
            <a:off x="6618450" y="5596035"/>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9" name="Freeform: Shape 83">
            <a:extLst>
              <a:ext uri="{FF2B5EF4-FFF2-40B4-BE49-F238E27FC236}">
                <a16:creationId xmlns:a16="http://schemas.microsoft.com/office/drawing/2014/main" id="{3C773EF3-A594-4167-BA4B-839D22FB86FB}"/>
              </a:ext>
            </a:extLst>
          </p:cNvPr>
          <p:cNvSpPr txBox="1">
            <a:spLocks/>
          </p:cNvSpPr>
          <p:nvPr/>
        </p:nvSpPr>
        <p:spPr>
          <a:xfrm rot="5400000">
            <a:off x="11339899" y="4289398"/>
            <a:ext cx="574904" cy="30025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0" name="Text Placeholder 49">
            <a:extLst>
              <a:ext uri="{FF2B5EF4-FFF2-40B4-BE49-F238E27FC236}">
                <a16:creationId xmlns:a16="http://schemas.microsoft.com/office/drawing/2014/main" id="{1D4A7FA2-16B0-4112-AA56-EDD00B5B54E1}"/>
              </a:ext>
            </a:extLst>
          </p:cNvPr>
          <p:cNvSpPr txBox="1">
            <a:spLocks/>
          </p:cNvSpPr>
          <p:nvPr/>
        </p:nvSpPr>
        <p:spPr>
          <a:xfrm rot="5400000">
            <a:off x="9200169" y="4167879"/>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1" name="Text Placeholder 83">
            <a:extLst>
              <a:ext uri="{FF2B5EF4-FFF2-40B4-BE49-F238E27FC236}">
                <a16:creationId xmlns:a16="http://schemas.microsoft.com/office/drawing/2014/main" id="{78E8FEA6-82C9-4A6D-B318-1BBCA844E917}"/>
              </a:ext>
            </a:extLst>
          </p:cNvPr>
          <p:cNvSpPr txBox="1">
            <a:spLocks/>
          </p:cNvSpPr>
          <p:nvPr/>
        </p:nvSpPr>
        <p:spPr>
          <a:xfrm flipV="1">
            <a:off x="9213798" y="5037808"/>
            <a:ext cx="2254419" cy="1126916"/>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2" name="Subtitle 2">
            <a:extLst>
              <a:ext uri="{FF2B5EF4-FFF2-40B4-BE49-F238E27FC236}">
                <a16:creationId xmlns:a16="http://schemas.microsoft.com/office/drawing/2014/main" id="{24477C01-DD31-4CF6-8B4A-BE0395BEE2F2}"/>
              </a:ext>
            </a:extLst>
          </p:cNvPr>
          <p:cNvSpPr txBox="1">
            <a:spLocks/>
          </p:cNvSpPr>
          <p:nvPr/>
        </p:nvSpPr>
        <p:spPr>
          <a:xfrm>
            <a:off x="576945" y="1793435"/>
            <a:ext cx="5164850" cy="3244373"/>
          </a:xfrm>
          <a:prstGeom prst="rect">
            <a:avLst/>
          </a:prstGeom>
        </p:spPr>
        <p:txBody>
          <a:bodyPr vert="horz" lIns="0" tIns="0" rIns="0" bIns="0" rtlCol="0" anchor="t" anchorCtr="0">
            <a:normAutofit/>
          </a:bodyPr>
          <a:lstStyle>
            <a:lvl1pPr marL="0" indent="0" algn="l" defTabSz="914400" rtl="0" eaLnBrk="1" latinLnBrk="0" hangingPunct="1">
              <a:lnSpc>
                <a:spcPct val="85000"/>
              </a:lnSpc>
              <a:spcBef>
                <a:spcPts val="800"/>
              </a:spcBef>
              <a:buFont typeface="Arial" panose="020B0604020202020204" pitchFamily="34" charset="0"/>
              <a:buNone/>
              <a:defRPr sz="2800" b="1" i="0" kern="1200" spc="-50">
                <a:solidFill>
                  <a:schemeClr val="tx2"/>
                </a:solidFill>
                <a:latin typeface="Arial"/>
                <a:ea typeface="+mn-ea"/>
                <a:cs typeface="Arial"/>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Errors</a:t>
            </a:r>
          </a:p>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Exceptions</a:t>
            </a:r>
          </a:p>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Error handling approach</a:t>
            </a:r>
          </a:p>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Error handling activities</a:t>
            </a:r>
          </a:p>
          <a:p>
            <a:pPr marL="800100" lvl="1" indent="-342900" algn="l">
              <a:buFont typeface="Arial" panose="020B0604020202020204" pitchFamily="34" charset="0"/>
              <a:buChar char="•"/>
            </a:pPr>
            <a:r>
              <a:rPr lang="en-US" sz="2000">
                <a:solidFill>
                  <a:prstClr val="black"/>
                </a:solidFill>
                <a:latin typeface="Helvetica LT Std" panose="020B05040202020A0204" pitchFamily="34" charset="0"/>
                <a:cs typeface="Arial" panose="020B0604020202020204" pitchFamily="34" charset="0"/>
              </a:rPr>
              <a:t>Try Catch</a:t>
            </a:r>
            <a:endParaRPr lang="en-US" sz="2000" b="0">
              <a:solidFill>
                <a:prstClr val="black"/>
              </a:solidFill>
              <a:latin typeface="Helvetica LT Std" panose="020B05040202020A0204" pitchFamily="34" charset="0"/>
              <a:cs typeface="Arial" panose="020B0604020202020204" pitchFamily="34" charset="0"/>
            </a:endParaRPr>
          </a:p>
          <a:p>
            <a:pPr marL="800100" lvl="1" indent="-342900" algn="l">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Retry Scope</a:t>
            </a:r>
          </a:p>
          <a:p>
            <a:pPr marL="800100" lvl="1" indent="-342900" algn="l">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Global Exception Handler</a:t>
            </a:r>
            <a:endParaRPr lang="en-US" sz="2000">
              <a:solidFill>
                <a:prstClr val="black"/>
              </a:solidFill>
              <a:latin typeface="Helvetica LT Std" panose="020B05040202020A0204" pitchFamily="34" charset="0"/>
              <a:cs typeface="Arial" panose="020B0604020202020204" pitchFamily="34" charset="0"/>
            </a:endParaRPr>
          </a:p>
          <a:p>
            <a:pPr marL="34290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Continue on Error</a:t>
            </a:r>
          </a:p>
          <a:p>
            <a:pPr marL="34290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Best practices for error handling</a:t>
            </a:r>
          </a:p>
        </p:txBody>
      </p:sp>
    </p:spTree>
    <p:custDataLst>
      <p:tags r:id="rId1"/>
    </p:custDataLst>
    <p:extLst>
      <p:ext uri="{BB962C8B-B14F-4D97-AF65-F5344CB8AC3E}">
        <p14:creationId xmlns:p14="http://schemas.microsoft.com/office/powerpoint/2010/main" val="160200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8" fill="hold" grpId="0" nodeType="withEffect">
                                  <p:stCondLst>
                                    <p:cond delay="1800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wipe(left)">
                                      <p:cBhvr>
                                        <p:cTn id="10" dur="1000"/>
                                        <p:tgtEl>
                                          <p:spTgt spid="22">
                                            <p:txEl>
                                              <p:pRg st="0" end="0"/>
                                            </p:txEl>
                                          </p:spTgt>
                                        </p:tgtEl>
                                      </p:cBhvr>
                                    </p:animEffect>
                                  </p:childTnLst>
                                </p:cTn>
                              </p:par>
                              <p:par>
                                <p:cTn id="11" presetID="22" presetClass="entr" presetSubtype="8" fill="hold" grpId="0" nodeType="withEffect">
                                  <p:stCondLst>
                                    <p:cond delay="18000"/>
                                  </p:stCondLst>
                                  <p:childTnLst>
                                    <p:set>
                                      <p:cBhvr>
                                        <p:cTn id="12" dur="1" fill="hold">
                                          <p:stCondLst>
                                            <p:cond delay="0"/>
                                          </p:stCondLst>
                                        </p:cTn>
                                        <p:tgtEl>
                                          <p:spTgt spid="22">
                                            <p:txEl>
                                              <p:pRg st="1" end="1"/>
                                            </p:txEl>
                                          </p:spTgt>
                                        </p:tgtEl>
                                        <p:attrNameLst>
                                          <p:attrName>style.visibility</p:attrName>
                                        </p:attrNameLst>
                                      </p:cBhvr>
                                      <p:to>
                                        <p:strVal val="visible"/>
                                      </p:to>
                                    </p:set>
                                    <p:animEffect transition="in" filter="wipe(left)">
                                      <p:cBhvr>
                                        <p:cTn id="13" dur="1000"/>
                                        <p:tgtEl>
                                          <p:spTgt spid="2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18000"/>
                                  </p:stCondLst>
                                  <p:childTnLst>
                                    <p:set>
                                      <p:cBhvr>
                                        <p:cTn id="17" dur="1" fill="hold">
                                          <p:stCondLst>
                                            <p:cond delay="0"/>
                                          </p:stCondLst>
                                        </p:cTn>
                                        <p:tgtEl>
                                          <p:spTgt spid="22">
                                            <p:txEl>
                                              <p:pRg st="2" end="2"/>
                                            </p:txEl>
                                          </p:spTgt>
                                        </p:tgtEl>
                                        <p:attrNameLst>
                                          <p:attrName>style.visibility</p:attrName>
                                        </p:attrNameLst>
                                      </p:cBhvr>
                                      <p:to>
                                        <p:strVal val="visible"/>
                                      </p:to>
                                    </p:set>
                                    <p:animEffect transition="in" filter="wipe(left)">
                                      <p:cBhvr>
                                        <p:cTn id="18" dur="1000"/>
                                        <p:tgtEl>
                                          <p:spTgt spid="2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18000"/>
                                  </p:stCondLst>
                                  <p:childTnLst>
                                    <p:set>
                                      <p:cBhvr>
                                        <p:cTn id="22" dur="1" fill="hold">
                                          <p:stCondLst>
                                            <p:cond delay="0"/>
                                          </p:stCondLst>
                                        </p:cTn>
                                        <p:tgtEl>
                                          <p:spTgt spid="22">
                                            <p:txEl>
                                              <p:pRg st="3" end="3"/>
                                            </p:txEl>
                                          </p:spTgt>
                                        </p:tgtEl>
                                        <p:attrNameLst>
                                          <p:attrName>style.visibility</p:attrName>
                                        </p:attrNameLst>
                                      </p:cBhvr>
                                      <p:to>
                                        <p:strVal val="visible"/>
                                      </p:to>
                                    </p:set>
                                    <p:animEffect transition="in" filter="wipe(left)">
                                      <p:cBhvr>
                                        <p:cTn id="23" dur="1000"/>
                                        <p:tgtEl>
                                          <p:spTgt spid="22">
                                            <p:txEl>
                                              <p:pRg st="3" end="3"/>
                                            </p:txEl>
                                          </p:spTgt>
                                        </p:tgtEl>
                                      </p:cBhvr>
                                    </p:animEffect>
                                  </p:childTnLst>
                                </p:cTn>
                              </p:par>
                              <p:par>
                                <p:cTn id="24" presetID="22" presetClass="entr" presetSubtype="8" fill="hold" grpId="0" nodeType="withEffect">
                                  <p:stCondLst>
                                    <p:cond delay="18000"/>
                                  </p:stCondLst>
                                  <p:childTnLst>
                                    <p:set>
                                      <p:cBhvr>
                                        <p:cTn id="25" dur="1" fill="hold">
                                          <p:stCondLst>
                                            <p:cond delay="0"/>
                                          </p:stCondLst>
                                        </p:cTn>
                                        <p:tgtEl>
                                          <p:spTgt spid="22">
                                            <p:txEl>
                                              <p:pRg st="4" end="4"/>
                                            </p:txEl>
                                          </p:spTgt>
                                        </p:tgtEl>
                                        <p:attrNameLst>
                                          <p:attrName>style.visibility</p:attrName>
                                        </p:attrNameLst>
                                      </p:cBhvr>
                                      <p:to>
                                        <p:strVal val="visible"/>
                                      </p:to>
                                    </p:set>
                                    <p:animEffect transition="in" filter="wipe(left)">
                                      <p:cBhvr>
                                        <p:cTn id="26" dur="1000"/>
                                        <p:tgtEl>
                                          <p:spTgt spid="22">
                                            <p:txEl>
                                              <p:pRg st="4" end="4"/>
                                            </p:txEl>
                                          </p:spTgt>
                                        </p:tgtEl>
                                      </p:cBhvr>
                                    </p:animEffect>
                                  </p:childTnLst>
                                </p:cTn>
                              </p:par>
                              <p:par>
                                <p:cTn id="27" presetID="22" presetClass="entr" presetSubtype="8" fill="hold" grpId="0" nodeType="withEffect">
                                  <p:stCondLst>
                                    <p:cond delay="18000"/>
                                  </p:stCondLst>
                                  <p:childTnLst>
                                    <p:set>
                                      <p:cBhvr>
                                        <p:cTn id="28" dur="1" fill="hold">
                                          <p:stCondLst>
                                            <p:cond delay="0"/>
                                          </p:stCondLst>
                                        </p:cTn>
                                        <p:tgtEl>
                                          <p:spTgt spid="22">
                                            <p:txEl>
                                              <p:pRg st="5" end="5"/>
                                            </p:txEl>
                                          </p:spTgt>
                                        </p:tgtEl>
                                        <p:attrNameLst>
                                          <p:attrName>style.visibility</p:attrName>
                                        </p:attrNameLst>
                                      </p:cBhvr>
                                      <p:to>
                                        <p:strVal val="visible"/>
                                      </p:to>
                                    </p:set>
                                    <p:animEffect transition="in" filter="wipe(left)">
                                      <p:cBhvr>
                                        <p:cTn id="29" dur="1000"/>
                                        <p:tgtEl>
                                          <p:spTgt spid="22">
                                            <p:txEl>
                                              <p:pRg st="5" end="5"/>
                                            </p:txEl>
                                          </p:spTgt>
                                        </p:tgtEl>
                                      </p:cBhvr>
                                    </p:animEffect>
                                  </p:childTnLst>
                                </p:cTn>
                              </p:par>
                              <p:par>
                                <p:cTn id="30" presetID="22" presetClass="entr" presetSubtype="8" fill="hold" grpId="0" nodeType="withEffect">
                                  <p:stCondLst>
                                    <p:cond delay="18000"/>
                                  </p:stCondLst>
                                  <p:childTnLst>
                                    <p:set>
                                      <p:cBhvr>
                                        <p:cTn id="31" dur="1" fill="hold">
                                          <p:stCondLst>
                                            <p:cond delay="0"/>
                                          </p:stCondLst>
                                        </p:cTn>
                                        <p:tgtEl>
                                          <p:spTgt spid="22">
                                            <p:txEl>
                                              <p:pRg st="6" end="6"/>
                                            </p:txEl>
                                          </p:spTgt>
                                        </p:tgtEl>
                                        <p:attrNameLst>
                                          <p:attrName>style.visibility</p:attrName>
                                        </p:attrNameLst>
                                      </p:cBhvr>
                                      <p:to>
                                        <p:strVal val="visible"/>
                                      </p:to>
                                    </p:set>
                                    <p:animEffect transition="in" filter="wipe(left)">
                                      <p:cBhvr>
                                        <p:cTn id="32" dur="1000"/>
                                        <p:tgtEl>
                                          <p:spTgt spid="2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18000"/>
                                  </p:stCondLst>
                                  <p:childTnLst>
                                    <p:set>
                                      <p:cBhvr>
                                        <p:cTn id="36" dur="1" fill="hold">
                                          <p:stCondLst>
                                            <p:cond delay="0"/>
                                          </p:stCondLst>
                                        </p:cTn>
                                        <p:tgtEl>
                                          <p:spTgt spid="22">
                                            <p:txEl>
                                              <p:pRg st="7" end="7"/>
                                            </p:txEl>
                                          </p:spTgt>
                                        </p:tgtEl>
                                        <p:attrNameLst>
                                          <p:attrName>style.visibility</p:attrName>
                                        </p:attrNameLst>
                                      </p:cBhvr>
                                      <p:to>
                                        <p:strVal val="visible"/>
                                      </p:to>
                                    </p:set>
                                    <p:animEffect transition="in" filter="wipe(left)">
                                      <p:cBhvr>
                                        <p:cTn id="37" dur="1000"/>
                                        <p:tgtEl>
                                          <p:spTgt spid="2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18000"/>
                                  </p:stCondLst>
                                  <p:childTnLst>
                                    <p:set>
                                      <p:cBhvr>
                                        <p:cTn id="41" dur="1" fill="hold">
                                          <p:stCondLst>
                                            <p:cond delay="0"/>
                                          </p:stCondLst>
                                        </p:cTn>
                                        <p:tgtEl>
                                          <p:spTgt spid="22">
                                            <p:txEl>
                                              <p:pRg st="8" end="8"/>
                                            </p:txEl>
                                          </p:spTgt>
                                        </p:tgtEl>
                                        <p:attrNameLst>
                                          <p:attrName>style.visibility</p:attrName>
                                        </p:attrNameLst>
                                      </p:cBhvr>
                                      <p:to>
                                        <p:strVal val="visible"/>
                                      </p:to>
                                    </p:set>
                                    <p:animEffect transition="in" filter="wipe(left)">
                                      <p:cBhvr>
                                        <p:cTn id="42" dur="10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Errors</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Errors are events that hamper the regular execution of the program. Based on their source, there are different types of errors: </a:t>
            </a:r>
            <a:endParaRPr kumimoji="0" lang="en-US" sz="2000" b="0" i="0" u="none" strike="noStrike" kern="1200" cap="none" spc="0" normalizeH="0" baseline="0" noProof="0">
              <a:ln>
                <a:noFill/>
              </a:ln>
              <a:solidFill>
                <a:srgbClr val="ED7D31">
                  <a:lumMod val="10000"/>
                </a:srgbClr>
              </a:solidFill>
              <a:effectLst/>
              <a:uLnTx/>
              <a:uFillTx/>
              <a:latin typeface="Helvetica" panose="020B0604020202020204" pitchFamily="34" charset="0"/>
              <a:ea typeface="Inter" panose="020B05020300000000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32B45025-7246-4C38-8971-A8EB84A5C596}"/>
              </a:ext>
            </a:extLst>
          </p:cNvPr>
          <p:cNvGrpSpPr/>
          <p:nvPr/>
        </p:nvGrpSpPr>
        <p:grpSpPr>
          <a:xfrm>
            <a:off x="1159162" y="2826666"/>
            <a:ext cx="9873676" cy="2957419"/>
            <a:chOff x="1081555" y="2296577"/>
            <a:chExt cx="9873676" cy="2957419"/>
          </a:xfrm>
        </p:grpSpPr>
        <p:grpSp>
          <p:nvGrpSpPr>
            <p:cNvPr id="34" name="Group 33">
              <a:extLst>
                <a:ext uri="{FF2B5EF4-FFF2-40B4-BE49-F238E27FC236}">
                  <a16:creationId xmlns:a16="http://schemas.microsoft.com/office/drawing/2014/main" id="{E27FD724-C32C-4414-BCB5-02E880B03B4C}"/>
                </a:ext>
              </a:extLst>
            </p:cNvPr>
            <p:cNvGrpSpPr/>
            <p:nvPr/>
          </p:nvGrpSpPr>
          <p:grpSpPr>
            <a:xfrm>
              <a:off x="1081555" y="2299123"/>
              <a:ext cx="2629765" cy="2954873"/>
              <a:chOff x="3626069" y="683173"/>
              <a:chExt cx="2629765" cy="2954873"/>
            </a:xfrm>
          </p:grpSpPr>
          <p:sp>
            <p:nvSpPr>
              <p:cNvPr id="52" name="Rectangle 51">
                <a:extLst>
                  <a:ext uri="{FF2B5EF4-FFF2-40B4-BE49-F238E27FC236}">
                    <a16:creationId xmlns:a16="http://schemas.microsoft.com/office/drawing/2014/main" id="{BB94F447-E0A7-49D1-83CF-281A27127FAF}"/>
                  </a:ext>
                </a:extLst>
              </p:cNvPr>
              <p:cNvSpPr/>
              <p:nvPr/>
            </p:nvSpPr>
            <p:spPr>
              <a:xfrm>
                <a:off x="3626069" y="683173"/>
                <a:ext cx="2629765" cy="2954873"/>
              </a:xfrm>
              <a:prstGeom prst="rect">
                <a:avLst/>
              </a:prstGeom>
              <a:solidFill>
                <a:srgbClr val="FFFFFF"/>
              </a:solidFill>
              <a:ln w="25400" cap="flat" cmpd="sng" algn="ctr">
                <a:solidFill>
                  <a:srgbClr val="0067DF"/>
                </a:solidFill>
                <a:prstDash val="solid"/>
              </a:ln>
              <a:effectLst>
                <a:outerShdw blurRad="38100" sx="102000" sy="102000" algn="c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53" name="Straight Connector 52">
                <a:extLst>
                  <a:ext uri="{FF2B5EF4-FFF2-40B4-BE49-F238E27FC236}">
                    <a16:creationId xmlns:a16="http://schemas.microsoft.com/office/drawing/2014/main" id="{0134D1FD-D0B4-42E4-9657-08D90AED544E}"/>
                  </a:ext>
                </a:extLst>
              </p:cNvPr>
              <p:cNvCxnSpPr/>
              <p:nvPr/>
            </p:nvCxnSpPr>
            <p:spPr>
              <a:xfrm>
                <a:off x="3626069" y="693287"/>
                <a:ext cx="767255" cy="0"/>
              </a:xfrm>
              <a:prstGeom prst="line">
                <a:avLst/>
              </a:prstGeom>
              <a:noFill/>
              <a:ln w="38100" cap="flat" cmpd="sng" algn="ctr">
                <a:solidFill>
                  <a:srgbClr val="0067DF"/>
                </a:solidFill>
                <a:prstDash val="solid"/>
              </a:ln>
              <a:effectLst/>
            </p:spPr>
          </p:cxnSp>
          <p:sp>
            <p:nvSpPr>
              <p:cNvPr id="54" name="Title 3">
                <a:extLst>
                  <a:ext uri="{FF2B5EF4-FFF2-40B4-BE49-F238E27FC236}">
                    <a16:creationId xmlns:a16="http://schemas.microsoft.com/office/drawing/2014/main" id="{54D442AA-2E08-4E37-9698-C291CC0EA140}"/>
                  </a:ext>
                </a:extLst>
              </p:cNvPr>
              <p:cNvSpPr txBox="1">
                <a:spLocks/>
              </p:cNvSpPr>
              <p:nvPr/>
            </p:nvSpPr>
            <p:spPr>
              <a:xfrm>
                <a:off x="3779622" y="864294"/>
                <a:ext cx="2320095"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112712" marR="0" lvl="0" indent="0" algn="ctr" defTabSz="914400" rtl="0" eaLnBrk="1" fontAlgn="base" latinLnBrk="0" hangingPunct="1">
                  <a:lnSpc>
                    <a:spcPct val="75000"/>
                  </a:lnSpc>
                  <a:spcBef>
                    <a:spcPct val="0"/>
                  </a:spcBef>
                  <a:spcAft>
                    <a:spcPts val="0"/>
                  </a:spcAft>
                  <a:buClr>
                    <a:srgbClr val="4472C4"/>
                  </a:buClr>
                  <a:buSzTx/>
                  <a:buFontTx/>
                  <a:buNone/>
                  <a:tabLst/>
                  <a:defRPr/>
                </a:pPr>
                <a:r>
                  <a:rPr kumimoji="0" lang="en-US" sz="2400" b="1" i="0" u="none" strike="noStrike" kern="1200" cap="none" spc="0" normalizeH="0" baseline="0" noProof="0">
                    <a:ln>
                      <a:noFill/>
                    </a:ln>
                    <a:solidFill>
                      <a:srgbClr val="0067DF"/>
                    </a:solidFill>
                    <a:effectLst/>
                    <a:uLnTx/>
                    <a:uFillTx/>
                    <a:latin typeface="Arial" panose="020B0604020202020204" pitchFamily="34" charset="0"/>
                    <a:cs typeface="Arial" panose="020B0604020202020204" pitchFamily="34" charset="0"/>
                  </a:rPr>
                  <a:t>Syntax errors</a:t>
                </a:r>
              </a:p>
            </p:txBody>
          </p:sp>
          <p:sp>
            <p:nvSpPr>
              <p:cNvPr id="55" name="Title 3">
                <a:extLst>
                  <a:ext uri="{FF2B5EF4-FFF2-40B4-BE49-F238E27FC236}">
                    <a16:creationId xmlns:a16="http://schemas.microsoft.com/office/drawing/2014/main" id="{775A7806-07D5-420D-ABD3-9A87B6CC0542}"/>
                  </a:ext>
                </a:extLst>
              </p:cNvPr>
              <p:cNvSpPr txBox="1">
                <a:spLocks/>
              </p:cNvSpPr>
              <p:nvPr/>
            </p:nvSpPr>
            <p:spPr>
              <a:xfrm>
                <a:off x="3774114" y="1608573"/>
                <a:ext cx="2175819" cy="1836818"/>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Where the compiler/interpreter cannot parse the written code into meaningful computer instructions</a:t>
                </a:r>
                <a:endParaRPr kumimoji="0" lang="en-US" sz="1600" b="0" i="0" u="none" strike="noStrike" kern="1200" cap="none" spc="0" normalizeH="0" baseline="0" noProof="0">
                  <a:ln>
                    <a:noFill/>
                  </a:ln>
                  <a:solidFill>
                    <a:srgbClr val="000000"/>
                  </a:solidFill>
                  <a:effectLst/>
                  <a:uLnTx/>
                  <a:uFillTx/>
                  <a:latin typeface="Arial" panose="020B0604020202020204" pitchFamily="34" charset="0"/>
                  <a:ea typeface="Source Sans Pro" charset="0"/>
                  <a:cs typeface="Arial" panose="020B0604020202020204" pitchFamily="34" charset="0"/>
                </a:endParaRPr>
              </a:p>
            </p:txBody>
          </p:sp>
        </p:grpSp>
        <p:grpSp>
          <p:nvGrpSpPr>
            <p:cNvPr id="35" name="Group 34">
              <a:extLst>
                <a:ext uri="{FF2B5EF4-FFF2-40B4-BE49-F238E27FC236}">
                  <a16:creationId xmlns:a16="http://schemas.microsoft.com/office/drawing/2014/main" id="{132AEA1B-06EA-40DF-8C80-B572C2DDE6F3}"/>
                </a:ext>
              </a:extLst>
            </p:cNvPr>
            <p:cNvGrpSpPr/>
            <p:nvPr/>
          </p:nvGrpSpPr>
          <p:grpSpPr>
            <a:xfrm>
              <a:off x="4620134" y="2296577"/>
              <a:ext cx="2634209" cy="2954873"/>
              <a:chOff x="3542696" y="569789"/>
              <a:chExt cx="2634209" cy="2954873"/>
            </a:xfrm>
          </p:grpSpPr>
          <p:sp>
            <p:nvSpPr>
              <p:cNvPr id="48" name="Rectangle 47">
                <a:extLst>
                  <a:ext uri="{FF2B5EF4-FFF2-40B4-BE49-F238E27FC236}">
                    <a16:creationId xmlns:a16="http://schemas.microsoft.com/office/drawing/2014/main" id="{30162A4F-6631-485E-9F93-3D01C2DF78FA}"/>
                  </a:ext>
                </a:extLst>
              </p:cNvPr>
              <p:cNvSpPr/>
              <p:nvPr/>
            </p:nvSpPr>
            <p:spPr>
              <a:xfrm>
                <a:off x="3547140" y="569789"/>
                <a:ext cx="2629765" cy="2954873"/>
              </a:xfrm>
              <a:prstGeom prst="rect">
                <a:avLst/>
              </a:prstGeom>
              <a:solidFill>
                <a:srgbClr val="FFFFFF"/>
              </a:solidFill>
              <a:ln w="25400" cap="flat" cmpd="sng" algn="ctr">
                <a:solidFill>
                  <a:srgbClr val="FA4616"/>
                </a:solidFill>
                <a:prstDash val="solid"/>
              </a:ln>
              <a:effectLst>
                <a:outerShdw blurRad="38100" sx="102000" sy="102000" algn="c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49" name="Straight Connector 48">
                <a:extLst>
                  <a:ext uri="{FF2B5EF4-FFF2-40B4-BE49-F238E27FC236}">
                    <a16:creationId xmlns:a16="http://schemas.microsoft.com/office/drawing/2014/main" id="{F2D2C050-B2F6-4BEB-A612-7D0FF46312F0}"/>
                  </a:ext>
                </a:extLst>
              </p:cNvPr>
              <p:cNvCxnSpPr/>
              <p:nvPr/>
            </p:nvCxnSpPr>
            <p:spPr>
              <a:xfrm>
                <a:off x="3542696" y="575034"/>
                <a:ext cx="767255" cy="0"/>
              </a:xfrm>
              <a:prstGeom prst="line">
                <a:avLst/>
              </a:prstGeom>
              <a:noFill/>
              <a:ln w="38100" cap="flat" cmpd="sng" algn="ctr">
                <a:solidFill>
                  <a:srgbClr val="FA4616"/>
                </a:solidFill>
                <a:prstDash val="solid"/>
              </a:ln>
              <a:effectLst/>
            </p:spPr>
          </p:cxnSp>
          <p:sp>
            <p:nvSpPr>
              <p:cNvPr id="50" name="Title 3">
                <a:extLst>
                  <a:ext uri="{FF2B5EF4-FFF2-40B4-BE49-F238E27FC236}">
                    <a16:creationId xmlns:a16="http://schemas.microsoft.com/office/drawing/2014/main" id="{F0F9CFF5-088D-40FF-B177-D81E76DC46FE}"/>
                  </a:ext>
                </a:extLst>
              </p:cNvPr>
              <p:cNvSpPr txBox="1">
                <a:spLocks/>
              </p:cNvSpPr>
              <p:nvPr/>
            </p:nvSpPr>
            <p:spPr>
              <a:xfrm>
                <a:off x="3662055" y="733664"/>
                <a:ext cx="2320095"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112712" marR="0" lvl="0" indent="0" algn="ctr" defTabSz="914400" rtl="0" eaLnBrk="1" fontAlgn="base" latinLnBrk="0" hangingPunct="1">
                  <a:lnSpc>
                    <a:spcPct val="75000"/>
                  </a:lnSpc>
                  <a:spcBef>
                    <a:spcPct val="0"/>
                  </a:spcBef>
                  <a:spcAft>
                    <a:spcPts val="0"/>
                  </a:spcAft>
                  <a:buClr>
                    <a:srgbClr val="4472C4"/>
                  </a:buClr>
                  <a:buSzTx/>
                  <a:buFontTx/>
                  <a:buNone/>
                  <a:tabLst/>
                  <a:defRPr/>
                </a:pPr>
                <a:r>
                  <a:rPr kumimoji="0" lang="en-US" sz="2400" b="1" i="0" u="none" strike="noStrike" kern="1200" cap="none" spc="0" normalizeH="0" baseline="0" noProof="0">
                    <a:ln>
                      <a:noFill/>
                    </a:ln>
                    <a:solidFill>
                      <a:srgbClr val="FA4616"/>
                    </a:solidFill>
                    <a:effectLst/>
                    <a:uLnTx/>
                    <a:uFillTx/>
                    <a:latin typeface="Arial" panose="020B0604020202020204" pitchFamily="34" charset="0"/>
                    <a:cs typeface="Arial" panose="020B0604020202020204" pitchFamily="34" charset="0"/>
                  </a:rPr>
                  <a:t>User errors</a:t>
                </a:r>
              </a:p>
            </p:txBody>
          </p:sp>
          <p:sp>
            <p:nvSpPr>
              <p:cNvPr id="51" name="Title 3">
                <a:extLst>
                  <a:ext uri="{FF2B5EF4-FFF2-40B4-BE49-F238E27FC236}">
                    <a16:creationId xmlns:a16="http://schemas.microsoft.com/office/drawing/2014/main" id="{A1BEBFDD-42A7-4B80-897F-AD03E2594F95}"/>
                  </a:ext>
                </a:extLst>
              </p:cNvPr>
              <p:cNvSpPr txBox="1">
                <a:spLocks/>
              </p:cNvSpPr>
              <p:nvPr/>
            </p:nvSpPr>
            <p:spPr>
              <a:xfrm>
                <a:off x="3774114" y="1504069"/>
                <a:ext cx="2175819" cy="1836818"/>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Where the software determines that the user’s input is not acceptable for some reason</a:t>
                </a:r>
                <a:endParaRPr kumimoji="0" lang="en-US" sz="1600" b="0" i="0" u="none" strike="noStrike" kern="1200" cap="none" spc="0" normalizeH="0" baseline="0" noProof="0">
                  <a:ln>
                    <a:noFill/>
                  </a:ln>
                  <a:solidFill>
                    <a:srgbClr val="000000"/>
                  </a:solidFill>
                  <a:effectLst/>
                  <a:uLnTx/>
                  <a:uFillTx/>
                  <a:latin typeface="Arial" panose="020B0604020202020204" pitchFamily="34" charset="0"/>
                  <a:ea typeface="Source Sans Pro" charset="0"/>
                  <a:cs typeface="Arial" panose="020B0604020202020204" pitchFamily="34" charset="0"/>
                </a:endParaRPr>
              </a:p>
            </p:txBody>
          </p:sp>
        </p:grpSp>
        <p:grpSp>
          <p:nvGrpSpPr>
            <p:cNvPr id="36" name="Group 35">
              <a:extLst>
                <a:ext uri="{FF2B5EF4-FFF2-40B4-BE49-F238E27FC236}">
                  <a16:creationId xmlns:a16="http://schemas.microsoft.com/office/drawing/2014/main" id="{D09935FC-ED05-4FFE-B0FF-291BCEBDAA99}"/>
                </a:ext>
              </a:extLst>
            </p:cNvPr>
            <p:cNvGrpSpPr/>
            <p:nvPr/>
          </p:nvGrpSpPr>
          <p:grpSpPr>
            <a:xfrm>
              <a:off x="8325466" y="2299123"/>
              <a:ext cx="2629765" cy="2954873"/>
              <a:chOff x="3626069" y="683173"/>
              <a:chExt cx="2629765" cy="2954873"/>
            </a:xfrm>
          </p:grpSpPr>
          <p:sp>
            <p:nvSpPr>
              <p:cNvPr id="44" name="Rectangle 43">
                <a:extLst>
                  <a:ext uri="{FF2B5EF4-FFF2-40B4-BE49-F238E27FC236}">
                    <a16:creationId xmlns:a16="http://schemas.microsoft.com/office/drawing/2014/main" id="{E7DFD7A4-FB43-4878-9F9C-DA25966F8374}"/>
                  </a:ext>
                </a:extLst>
              </p:cNvPr>
              <p:cNvSpPr/>
              <p:nvPr/>
            </p:nvSpPr>
            <p:spPr>
              <a:xfrm>
                <a:off x="3626069" y="683173"/>
                <a:ext cx="2629765" cy="2954873"/>
              </a:xfrm>
              <a:prstGeom prst="rect">
                <a:avLst/>
              </a:prstGeom>
              <a:solidFill>
                <a:srgbClr val="FFFFFF"/>
              </a:solidFill>
              <a:ln w="25400" cap="flat" cmpd="sng" algn="ctr">
                <a:solidFill>
                  <a:srgbClr val="FFB40E"/>
                </a:solidFill>
                <a:prstDash val="solid"/>
              </a:ln>
              <a:effectLst>
                <a:outerShdw blurRad="38100" sx="102000" sy="102000" algn="c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45" name="Straight Connector 44">
                <a:extLst>
                  <a:ext uri="{FF2B5EF4-FFF2-40B4-BE49-F238E27FC236}">
                    <a16:creationId xmlns:a16="http://schemas.microsoft.com/office/drawing/2014/main" id="{20079075-6FFE-4D3C-9406-0D0EED8ABB9F}"/>
                  </a:ext>
                </a:extLst>
              </p:cNvPr>
              <p:cNvCxnSpPr/>
              <p:nvPr/>
            </p:nvCxnSpPr>
            <p:spPr>
              <a:xfrm>
                <a:off x="3626069" y="693287"/>
                <a:ext cx="767255" cy="0"/>
              </a:xfrm>
              <a:prstGeom prst="line">
                <a:avLst/>
              </a:prstGeom>
              <a:noFill/>
              <a:ln w="38100" cap="flat" cmpd="sng" algn="ctr">
                <a:solidFill>
                  <a:srgbClr val="FFB40E"/>
                </a:solidFill>
                <a:prstDash val="solid"/>
              </a:ln>
              <a:effectLst/>
            </p:spPr>
          </p:cxnSp>
          <p:sp>
            <p:nvSpPr>
              <p:cNvPr id="46" name="Title 3">
                <a:extLst>
                  <a:ext uri="{FF2B5EF4-FFF2-40B4-BE49-F238E27FC236}">
                    <a16:creationId xmlns:a16="http://schemas.microsoft.com/office/drawing/2014/main" id="{C5A060F8-C758-41D9-A33F-E2ED8BD06C08}"/>
                  </a:ext>
                </a:extLst>
              </p:cNvPr>
              <p:cNvSpPr txBox="1">
                <a:spLocks/>
              </p:cNvSpPr>
              <p:nvPr/>
            </p:nvSpPr>
            <p:spPr>
              <a:xfrm>
                <a:off x="3779622" y="864294"/>
                <a:ext cx="2320095"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112712" marR="0" lvl="0" indent="0" algn="ctr" defTabSz="914400" rtl="0" eaLnBrk="1" fontAlgn="base" latinLnBrk="0" hangingPunct="1">
                  <a:lnSpc>
                    <a:spcPct val="75000"/>
                  </a:lnSpc>
                  <a:spcBef>
                    <a:spcPct val="0"/>
                  </a:spcBef>
                  <a:spcAft>
                    <a:spcPts val="0"/>
                  </a:spcAft>
                  <a:buClr>
                    <a:srgbClr val="4472C4"/>
                  </a:buClr>
                  <a:buSzTx/>
                  <a:buFontTx/>
                  <a:buNone/>
                  <a:tabLst/>
                  <a:defRPr/>
                </a:pPr>
                <a:r>
                  <a:rPr kumimoji="0" lang="en-US" sz="2400" b="1" i="0" u="none" strike="noStrike" kern="1200" cap="none" spc="0" normalizeH="0" baseline="0" noProof="0">
                    <a:ln>
                      <a:noFill/>
                    </a:ln>
                    <a:solidFill>
                      <a:srgbClr val="FFB40E"/>
                    </a:solidFill>
                    <a:effectLst/>
                    <a:uLnTx/>
                    <a:uFillTx/>
                    <a:latin typeface="Arial" panose="020B0604020202020204" pitchFamily="34" charset="0"/>
                    <a:cs typeface="Arial" panose="020B0604020202020204" pitchFamily="34" charset="0"/>
                  </a:rPr>
                  <a:t>Programming errors (bugs)</a:t>
                </a:r>
              </a:p>
            </p:txBody>
          </p:sp>
          <p:sp>
            <p:nvSpPr>
              <p:cNvPr id="47" name="Title 3">
                <a:extLst>
                  <a:ext uri="{FF2B5EF4-FFF2-40B4-BE49-F238E27FC236}">
                    <a16:creationId xmlns:a16="http://schemas.microsoft.com/office/drawing/2014/main" id="{CC18F00A-2A02-4F7B-8127-C6120565D634}"/>
                  </a:ext>
                </a:extLst>
              </p:cNvPr>
              <p:cNvSpPr txBox="1">
                <a:spLocks/>
              </p:cNvSpPr>
              <p:nvPr/>
            </p:nvSpPr>
            <p:spPr>
              <a:xfrm>
                <a:off x="3774114" y="1608573"/>
                <a:ext cx="2175819" cy="1836818"/>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Where the program contains no syntax errors but does not produce the expected results </a:t>
                </a:r>
                <a:endParaRPr kumimoji="0" lang="en-US" sz="1600" b="0" i="0" u="none" strike="noStrike" kern="1200" cap="none" spc="0" normalizeH="0" baseline="0" noProof="0">
                  <a:ln>
                    <a:noFill/>
                  </a:ln>
                  <a:solidFill>
                    <a:srgbClr val="000000"/>
                  </a:solidFill>
                  <a:effectLst/>
                  <a:uLnTx/>
                  <a:uFillTx/>
                  <a:latin typeface="Arial" panose="020B0604020202020204" pitchFamily="34" charset="0"/>
                  <a:ea typeface="Source Sans Pro" charset="0"/>
                  <a:cs typeface="Arial" panose="020B0604020202020204" pitchFamily="34" charset="0"/>
                </a:endParaRPr>
              </a:p>
            </p:txBody>
          </p:sp>
        </p:grpSp>
      </p:grpSp>
    </p:spTree>
    <p:custDataLst>
      <p:tags r:id="rId1"/>
    </p:custDataLst>
    <p:extLst>
      <p:ext uri="{BB962C8B-B14F-4D97-AF65-F5344CB8AC3E}">
        <p14:creationId xmlns:p14="http://schemas.microsoft.com/office/powerpoint/2010/main" val="87407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Exceptions</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Exceptions are a subset of errors that are recognized (caught) by the program, categorized, and handled. The two types of exceptions are:</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6" name="Group 55">
            <a:extLst>
              <a:ext uri="{FF2B5EF4-FFF2-40B4-BE49-F238E27FC236}">
                <a16:creationId xmlns:a16="http://schemas.microsoft.com/office/drawing/2014/main" id="{D729AB6D-6A21-40DD-9FCB-711AB2B8BD62}"/>
              </a:ext>
            </a:extLst>
          </p:cNvPr>
          <p:cNvGrpSpPr/>
          <p:nvPr/>
        </p:nvGrpSpPr>
        <p:grpSpPr>
          <a:xfrm>
            <a:off x="1317012" y="2264052"/>
            <a:ext cx="4131264" cy="3969473"/>
            <a:chOff x="1552844" y="1756667"/>
            <a:chExt cx="9049513" cy="5283369"/>
          </a:xfrm>
        </p:grpSpPr>
        <p:sp>
          <p:nvSpPr>
            <p:cNvPr id="57" name="Rectangle 56">
              <a:extLst>
                <a:ext uri="{FF2B5EF4-FFF2-40B4-BE49-F238E27FC236}">
                  <a16:creationId xmlns:a16="http://schemas.microsoft.com/office/drawing/2014/main" id="{49D9DE8E-8AB5-44D3-9A4D-5DA5162BE1A8}"/>
                </a:ext>
              </a:extLst>
            </p:cNvPr>
            <p:cNvSpPr/>
            <p:nvPr/>
          </p:nvSpPr>
          <p:spPr>
            <a:xfrm>
              <a:off x="1594555" y="1756667"/>
              <a:ext cx="9007802" cy="5283369"/>
            </a:xfrm>
            <a:prstGeom prst="rect">
              <a:avLst/>
            </a:prstGeom>
            <a:solidFill>
              <a:srgbClr val="FFFFFF"/>
            </a:solidFill>
            <a:ln w="25400" cap="flat" cmpd="sng" algn="ctr">
              <a:solidFill>
                <a:srgbClr val="0067DF"/>
              </a:solidFill>
              <a:prstDash val="solid"/>
            </a:ln>
            <a:effectLst>
              <a:outerShdw blurRad="38100" sx="102000" sy="102000" algn="c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B5CEA3B5-F524-4BE5-82A1-D900E623D93B}"/>
                </a:ext>
              </a:extLst>
            </p:cNvPr>
            <p:cNvCxnSpPr/>
            <p:nvPr/>
          </p:nvCxnSpPr>
          <p:spPr>
            <a:xfrm>
              <a:off x="1599403" y="1756667"/>
              <a:ext cx="1123339" cy="0"/>
            </a:xfrm>
            <a:prstGeom prst="line">
              <a:avLst/>
            </a:prstGeom>
            <a:noFill/>
            <a:ln w="38100" cap="flat" cmpd="sng" algn="ctr">
              <a:solidFill>
                <a:srgbClr val="0067DF"/>
              </a:solidFill>
              <a:prstDash val="solid"/>
            </a:ln>
            <a:effectLst/>
          </p:spPr>
        </p:cxnSp>
        <p:sp>
          <p:nvSpPr>
            <p:cNvPr id="59" name="Title 3">
              <a:extLst>
                <a:ext uri="{FF2B5EF4-FFF2-40B4-BE49-F238E27FC236}">
                  <a16:creationId xmlns:a16="http://schemas.microsoft.com/office/drawing/2014/main" id="{0FAE9082-EF1D-48C1-A9CF-5623B7A498EB}"/>
                </a:ext>
              </a:extLst>
            </p:cNvPr>
            <p:cNvSpPr txBox="1">
              <a:spLocks/>
            </p:cNvSpPr>
            <p:nvPr/>
          </p:nvSpPr>
          <p:spPr>
            <a:xfrm>
              <a:off x="1560210" y="1898974"/>
              <a:ext cx="8900066" cy="682721"/>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2000" b="1" i="0" u="none" strike="noStrike" kern="1200" cap="none" spc="0" normalizeH="0" baseline="0" noProof="0">
                  <a:ln>
                    <a:noFill/>
                  </a:ln>
                  <a:solidFill>
                    <a:srgbClr val="0067DF"/>
                  </a:solidFill>
                  <a:effectLst/>
                  <a:uLnTx/>
                  <a:uFillTx/>
                  <a:latin typeface="Arial" panose="020B0604020202020204" pitchFamily="34" charset="0"/>
                  <a:cs typeface="Arial" panose="020B0604020202020204" pitchFamily="34" charset="0"/>
                </a:rPr>
                <a:t>Application (System) Exception</a:t>
              </a:r>
            </a:p>
          </p:txBody>
        </p:sp>
        <p:sp>
          <p:nvSpPr>
            <p:cNvPr id="60" name="Title 3">
              <a:extLst>
                <a:ext uri="{FF2B5EF4-FFF2-40B4-BE49-F238E27FC236}">
                  <a16:creationId xmlns:a16="http://schemas.microsoft.com/office/drawing/2014/main" id="{31BD0CB3-0231-4722-84EF-0D7CF7117520}"/>
                </a:ext>
              </a:extLst>
            </p:cNvPr>
            <p:cNvSpPr txBox="1">
              <a:spLocks/>
            </p:cNvSpPr>
            <p:nvPr/>
          </p:nvSpPr>
          <p:spPr>
            <a:xfrm>
              <a:off x="1552844" y="2636820"/>
              <a:ext cx="8908130" cy="919234"/>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285750" marR="0" lvl="0" indent="-285750" algn="l" defTabSz="914400" rtl="0" eaLnBrk="1" fontAlgn="auto" latinLnBrk="0" hangingPunct="1">
                <a:lnSpc>
                  <a:spcPct val="100000"/>
                </a:lnSpc>
                <a:spcBef>
                  <a:spcPct val="0"/>
                </a:spcBef>
                <a:spcAft>
                  <a:spcPts val="0"/>
                </a:spcAft>
                <a:buClr>
                  <a:srgbClr val="0067DF"/>
                </a:buClr>
                <a:buSzPts val="1400"/>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Arial" panose="020B0604020202020204" pitchFamily="34" charset="0"/>
                  <a:ea typeface="Poppins"/>
                  <a:cs typeface="Arial" panose="020B0604020202020204" pitchFamily="34" charset="0"/>
                  <a:sym typeface="Poppins"/>
                </a:rPr>
                <a:t>Describes an error rooted in a technical issue, such as an application that is not responding. </a:t>
              </a:r>
            </a:p>
            <a:p>
              <a:pPr marL="285750" marR="0" lvl="0" indent="-285750" algn="l" defTabSz="914400" rtl="0" eaLnBrk="1" fontAlgn="auto" latinLnBrk="0" hangingPunct="1">
                <a:lnSpc>
                  <a:spcPct val="100000"/>
                </a:lnSpc>
                <a:spcBef>
                  <a:spcPct val="0"/>
                </a:spcBef>
                <a:spcAft>
                  <a:spcPts val="0"/>
                </a:spcAft>
                <a:buClr>
                  <a:srgbClr val="0067DF"/>
                </a:buClr>
                <a:buSzPts val="1400"/>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Arial" panose="020B0604020202020204" pitchFamily="34" charset="0"/>
                  <a:ea typeface="Poppins"/>
                  <a:cs typeface="Arial" panose="020B0604020202020204" pitchFamily="34" charset="0"/>
                  <a:sym typeface="Poppins"/>
                </a:rPr>
                <a:t>Has a chance of being solved simply by retrying the transaction, as the application can unfreeze. </a:t>
              </a:r>
            </a:p>
            <a:p>
              <a:pPr marL="285750" marR="0" lvl="0" indent="-285750" algn="l" defTabSz="914400" rtl="0" eaLnBrk="1" fontAlgn="auto" latinLnBrk="0" hangingPunct="1">
                <a:lnSpc>
                  <a:spcPct val="100000"/>
                </a:lnSpc>
                <a:spcBef>
                  <a:spcPct val="0"/>
                </a:spcBef>
                <a:spcAft>
                  <a:spcPts val="0"/>
                </a:spcAft>
                <a:buClr>
                  <a:srgbClr val="0067DF"/>
                </a:buClr>
                <a:buSzPts val="1400"/>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Arial" panose="020B0604020202020204" pitchFamily="34" charset="0"/>
                  <a:ea typeface="Poppins"/>
                  <a:cs typeface="Arial" panose="020B0604020202020204" pitchFamily="34" charset="0"/>
                  <a:sym typeface="Poppins"/>
                </a:rPr>
                <a:t>Can be managed by following good naming conventions for activities and workflows. This helps in tracking the activity that caused the exception.</a:t>
              </a:r>
            </a:p>
          </p:txBody>
        </p:sp>
      </p:grpSp>
      <p:grpSp>
        <p:nvGrpSpPr>
          <p:cNvPr id="61" name="Group 60">
            <a:extLst>
              <a:ext uri="{FF2B5EF4-FFF2-40B4-BE49-F238E27FC236}">
                <a16:creationId xmlns:a16="http://schemas.microsoft.com/office/drawing/2014/main" id="{8C8852C8-0793-4061-AAB7-0EBB75A673F3}"/>
              </a:ext>
            </a:extLst>
          </p:cNvPr>
          <p:cNvGrpSpPr/>
          <p:nvPr/>
        </p:nvGrpSpPr>
        <p:grpSpPr>
          <a:xfrm>
            <a:off x="6213090" y="2167384"/>
            <a:ext cx="4299394" cy="4066141"/>
            <a:chOff x="1592038" y="3895361"/>
            <a:chExt cx="9010317" cy="4817098"/>
          </a:xfrm>
        </p:grpSpPr>
        <p:sp>
          <p:nvSpPr>
            <p:cNvPr id="62" name="Rectangle 61">
              <a:extLst>
                <a:ext uri="{FF2B5EF4-FFF2-40B4-BE49-F238E27FC236}">
                  <a16:creationId xmlns:a16="http://schemas.microsoft.com/office/drawing/2014/main" id="{6BD07762-E3CB-45AD-8FE5-BFA4178A0058}"/>
                </a:ext>
              </a:extLst>
            </p:cNvPr>
            <p:cNvSpPr/>
            <p:nvPr/>
          </p:nvSpPr>
          <p:spPr>
            <a:xfrm>
              <a:off x="1594555" y="3895361"/>
              <a:ext cx="9007800" cy="4817098"/>
            </a:xfrm>
            <a:prstGeom prst="rect">
              <a:avLst/>
            </a:prstGeom>
            <a:solidFill>
              <a:srgbClr val="FFFFFF"/>
            </a:solidFill>
            <a:ln w="25400" cap="flat" cmpd="sng" algn="ctr">
              <a:solidFill>
                <a:srgbClr val="FA4616"/>
              </a:solidFill>
              <a:prstDash val="solid"/>
            </a:ln>
            <a:effectLst>
              <a:outerShdw blurRad="38100" sx="102000" sy="102000" algn="c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cxnSp>
          <p:nvCxnSpPr>
            <p:cNvPr id="63" name="Straight Connector 62">
              <a:extLst>
                <a:ext uri="{FF2B5EF4-FFF2-40B4-BE49-F238E27FC236}">
                  <a16:creationId xmlns:a16="http://schemas.microsoft.com/office/drawing/2014/main" id="{CD47D345-A063-4C44-84E8-23D72B1C0F88}"/>
                </a:ext>
              </a:extLst>
            </p:cNvPr>
            <p:cNvCxnSpPr/>
            <p:nvPr/>
          </p:nvCxnSpPr>
          <p:spPr>
            <a:xfrm>
              <a:off x="1592038" y="3895361"/>
              <a:ext cx="1123338" cy="0"/>
            </a:xfrm>
            <a:prstGeom prst="line">
              <a:avLst/>
            </a:prstGeom>
            <a:noFill/>
            <a:ln w="38100" cap="flat" cmpd="sng" algn="ctr">
              <a:solidFill>
                <a:srgbClr val="FA4616"/>
              </a:solidFill>
              <a:prstDash val="solid"/>
            </a:ln>
            <a:effectLst/>
          </p:spPr>
        </p:cxnSp>
        <p:sp>
          <p:nvSpPr>
            <p:cNvPr id="64" name="Title 3">
              <a:extLst>
                <a:ext uri="{FF2B5EF4-FFF2-40B4-BE49-F238E27FC236}">
                  <a16:creationId xmlns:a16="http://schemas.microsoft.com/office/drawing/2014/main" id="{D6C5809E-0FD0-4B24-8CD2-9C98094FC633}"/>
                </a:ext>
              </a:extLst>
            </p:cNvPr>
            <p:cNvSpPr txBox="1">
              <a:spLocks/>
            </p:cNvSpPr>
            <p:nvPr/>
          </p:nvSpPr>
          <p:spPr>
            <a:xfrm>
              <a:off x="1599403" y="4020281"/>
              <a:ext cx="8900065" cy="682721"/>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2000" b="1" i="0" u="none" strike="noStrike" kern="1200" cap="none" spc="0" normalizeH="0" baseline="0" noProof="0">
                  <a:ln>
                    <a:noFill/>
                  </a:ln>
                  <a:solidFill>
                    <a:srgbClr val="FA4616"/>
                  </a:solidFill>
                  <a:effectLst/>
                  <a:uLnTx/>
                  <a:uFillTx/>
                  <a:latin typeface="Arial" panose="020B0604020202020204" pitchFamily="34" charset="0"/>
                  <a:cs typeface="Arial" panose="020B0604020202020204" pitchFamily="34" charset="0"/>
                </a:rPr>
                <a:t>Business Exception</a:t>
              </a:r>
            </a:p>
          </p:txBody>
        </p:sp>
        <p:sp>
          <p:nvSpPr>
            <p:cNvPr id="65" name="Title 3">
              <a:extLst>
                <a:ext uri="{FF2B5EF4-FFF2-40B4-BE49-F238E27FC236}">
                  <a16:creationId xmlns:a16="http://schemas.microsoft.com/office/drawing/2014/main" id="{32FC5B17-6D30-49E9-A3B8-E4044D299A82}"/>
                </a:ext>
              </a:extLst>
            </p:cNvPr>
            <p:cNvSpPr txBox="1">
              <a:spLocks/>
            </p:cNvSpPr>
            <p:nvPr/>
          </p:nvSpPr>
          <p:spPr>
            <a:xfrm>
              <a:off x="1592038" y="4737131"/>
              <a:ext cx="8908128" cy="919234"/>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285750" marR="0" lvl="0" indent="-285750" algn="l" defTabSz="914400" rtl="0" eaLnBrk="1" fontAlgn="auto" latinLnBrk="0" hangingPunct="1">
                <a:lnSpc>
                  <a:spcPct val="100000"/>
                </a:lnSpc>
                <a:spcBef>
                  <a:spcPct val="0"/>
                </a:spcBef>
                <a:spcAft>
                  <a:spcPts val="0"/>
                </a:spcAft>
                <a:buClr>
                  <a:srgbClr val="FA4616"/>
                </a:buClr>
                <a:buSzPts val="1400"/>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Arial" panose="020B0604020202020204" pitchFamily="34" charset="0"/>
                  <a:ea typeface="Poppins"/>
                  <a:cs typeface="Arial" panose="020B0604020202020204" pitchFamily="34" charset="0"/>
                  <a:sym typeface="Poppins"/>
                </a:rPr>
                <a:t>Describes an error rooted in the fact that certain data which the automation project depends on is incomplete, missing, outside of set boundaries, or does not pass other data validation criteria.</a:t>
              </a:r>
            </a:p>
            <a:p>
              <a:pPr marL="285750" marR="0" lvl="0" indent="-285750" algn="l" defTabSz="914400" rtl="0" eaLnBrk="1" fontAlgn="auto" latinLnBrk="0" hangingPunct="1">
                <a:lnSpc>
                  <a:spcPct val="100000"/>
                </a:lnSpc>
                <a:spcBef>
                  <a:spcPct val="0"/>
                </a:spcBef>
                <a:spcAft>
                  <a:spcPts val="0"/>
                </a:spcAft>
                <a:buClr>
                  <a:srgbClr val="FA4616"/>
                </a:buClr>
                <a:buSzPts val="1400"/>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Arial" panose="020B0604020202020204" pitchFamily="34" charset="0"/>
                  <a:ea typeface="Poppins"/>
                  <a:cs typeface="Arial" panose="020B0604020202020204" pitchFamily="34" charset="0"/>
                  <a:sym typeface="Poppins"/>
                </a:rPr>
                <a:t>An exception from the usual process flow and the validation is made explicitly by the developer inside the workflow. </a:t>
              </a:r>
            </a:p>
            <a:p>
              <a:pPr marL="285750" marR="0" lvl="0" indent="-285750" algn="l" defTabSz="914400" rtl="0" eaLnBrk="1" fontAlgn="auto" latinLnBrk="0" hangingPunct="1">
                <a:lnSpc>
                  <a:spcPct val="100000"/>
                </a:lnSpc>
                <a:spcBef>
                  <a:spcPct val="0"/>
                </a:spcBef>
                <a:spcAft>
                  <a:spcPts val="0"/>
                </a:spcAft>
                <a:buClr>
                  <a:srgbClr val="FA4616"/>
                </a:buClr>
                <a:buSzPts val="1400"/>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Arial" panose="020B0604020202020204" pitchFamily="34" charset="0"/>
                  <a:ea typeface="Poppins"/>
                  <a:cs typeface="Arial" panose="020B0604020202020204" pitchFamily="34" charset="0"/>
                  <a:sym typeface="Poppins"/>
                </a:rPr>
                <a:t>The text in the exception should contain enough information for a human user (business user or developer) to understand what happened and what actions need to be taken. </a:t>
              </a:r>
            </a:p>
          </p:txBody>
        </p:sp>
      </p:grpSp>
    </p:spTree>
    <p:custDataLst>
      <p:tags r:id="rId1"/>
    </p:custDataLst>
    <p:extLst>
      <p:ext uri="{BB962C8B-B14F-4D97-AF65-F5344CB8AC3E}">
        <p14:creationId xmlns:p14="http://schemas.microsoft.com/office/powerpoint/2010/main" val="286480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Error handling Approach</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It is common for automation projects to encounter events that interrupt or interfere with the projected execution.​ The different approaches to handle errors are:</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981E5907-B31C-4604-A07D-060BC745055B}"/>
              </a:ext>
            </a:extLst>
          </p:cNvPr>
          <p:cNvGrpSpPr/>
          <p:nvPr/>
        </p:nvGrpSpPr>
        <p:grpSpPr>
          <a:xfrm>
            <a:off x="2210504" y="2795613"/>
            <a:ext cx="7426780" cy="2895920"/>
            <a:chOff x="2210504" y="2550680"/>
            <a:chExt cx="7426780" cy="2895920"/>
          </a:xfrm>
        </p:grpSpPr>
        <p:grpSp>
          <p:nvGrpSpPr>
            <p:cNvPr id="4" name="Group 3">
              <a:extLst>
                <a:ext uri="{FF2B5EF4-FFF2-40B4-BE49-F238E27FC236}">
                  <a16:creationId xmlns:a16="http://schemas.microsoft.com/office/drawing/2014/main" id="{D03F1B15-A250-48C6-BD77-A465367A67AE}"/>
                </a:ext>
              </a:extLst>
            </p:cNvPr>
            <p:cNvGrpSpPr/>
            <p:nvPr/>
          </p:nvGrpSpPr>
          <p:grpSpPr>
            <a:xfrm>
              <a:off x="2210504" y="2550680"/>
              <a:ext cx="2758258" cy="1868730"/>
              <a:chOff x="2210504" y="2550680"/>
              <a:chExt cx="2758258" cy="1868730"/>
            </a:xfrm>
          </p:grpSpPr>
          <p:pic>
            <p:nvPicPr>
              <p:cNvPr id="45" name="Picture 44">
                <a:extLst>
                  <a:ext uri="{FF2B5EF4-FFF2-40B4-BE49-F238E27FC236}">
                    <a16:creationId xmlns:a16="http://schemas.microsoft.com/office/drawing/2014/main" id="{3F2EE411-EB3B-4763-8048-81E5352232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0504" y="3518503"/>
                <a:ext cx="2758258" cy="900907"/>
              </a:xfrm>
              <a:prstGeom prst="rect">
                <a:avLst/>
              </a:prstGeom>
            </p:spPr>
          </p:pic>
          <p:sp>
            <p:nvSpPr>
              <p:cNvPr id="46" name="Freeform 5">
                <a:extLst>
                  <a:ext uri="{FF2B5EF4-FFF2-40B4-BE49-F238E27FC236}">
                    <a16:creationId xmlns:a16="http://schemas.microsoft.com/office/drawing/2014/main" id="{19E6D96B-FB09-4BDD-81B5-95597C9246A7}"/>
                  </a:ext>
                </a:extLst>
              </p:cNvPr>
              <p:cNvSpPr/>
              <p:nvPr/>
            </p:nvSpPr>
            <p:spPr>
              <a:xfrm>
                <a:off x="2765459" y="2550680"/>
                <a:ext cx="1667040" cy="1667041"/>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 fmla="*/ 1433441 w 4116165"/>
                  <a:gd name="connsiteY0" fmla="*/ 1003242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688860 w 4116165"/>
                  <a:gd name="connsiteY8" fmla="*/ 0 h 3497531"/>
                  <a:gd name="connsiteX9" fmla="*/ 739322 w 4116165"/>
                  <a:gd name="connsiteY9" fmla="*/ 20901 h 3497531"/>
                  <a:gd name="connsiteX10" fmla="*/ 1356818 w 4116165"/>
                  <a:gd name="connsiteY10" fmla="*/ 638398 h 3497531"/>
                  <a:gd name="connsiteX11" fmla="*/ 1356818 w 4116165"/>
                  <a:gd name="connsiteY11" fmla="*/ 739322 h 3497531"/>
                  <a:gd name="connsiteX12" fmla="*/ 739322 w 4116165"/>
                  <a:gd name="connsiteY12" fmla="*/ 1356819 h 3497531"/>
                  <a:gd name="connsiteX13" fmla="*/ 638398 w 4116165"/>
                  <a:gd name="connsiteY13" fmla="*/ 1356819 h 3497531"/>
                  <a:gd name="connsiteX14" fmla="*/ 20901 w 4116165"/>
                  <a:gd name="connsiteY14" fmla="*/ 739322 h 3497531"/>
                  <a:gd name="connsiteX15" fmla="*/ 20901 w 4116165"/>
                  <a:gd name="connsiteY15" fmla="*/ 638398 h 3497531"/>
                  <a:gd name="connsiteX16" fmla="*/ 638398 w 4116165"/>
                  <a:gd name="connsiteY16" fmla="*/ 20901 h 3497531"/>
                  <a:gd name="connsiteX17" fmla="*/ 688860 w 4116165"/>
                  <a:gd name="connsiteY17" fmla="*/ 0 h 3497531"/>
                  <a:gd name="connsiteX0" fmla="*/ 1433441 w 4116165"/>
                  <a:gd name="connsiteY0" fmla="*/ 3309096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688860 w 4116165"/>
                  <a:gd name="connsiteY7" fmla="*/ 0 h 3497531"/>
                  <a:gd name="connsiteX8" fmla="*/ 739322 w 4116165"/>
                  <a:gd name="connsiteY8" fmla="*/ 20901 h 3497531"/>
                  <a:gd name="connsiteX9" fmla="*/ 1356818 w 4116165"/>
                  <a:gd name="connsiteY9" fmla="*/ 638398 h 3497531"/>
                  <a:gd name="connsiteX10" fmla="*/ 1356818 w 4116165"/>
                  <a:gd name="connsiteY10" fmla="*/ 739322 h 3497531"/>
                  <a:gd name="connsiteX11" fmla="*/ 739322 w 4116165"/>
                  <a:gd name="connsiteY11" fmla="*/ 1356819 h 3497531"/>
                  <a:gd name="connsiteX12" fmla="*/ 638398 w 4116165"/>
                  <a:gd name="connsiteY12" fmla="*/ 1356819 h 3497531"/>
                  <a:gd name="connsiteX13" fmla="*/ 20901 w 4116165"/>
                  <a:gd name="connsiteY13" fmla="*/ 739322 h 3497531"/>
                  <a:gd name="connsiteX14" fmla="*/ 20901 w 4116165"/>
                  <a:gd name="connsiteY14" fmla="*/ 638398 h 3497531"/>
                  <a:gd name="connsiteX15" fmla="*/ 638398 w 4116165"/>
                  <a:gd name="connsiteY15" fmla="*/ 20901 h 3497531"/>
                  <a:gd name="connsiteX16" fmla="*/ 688860 w 4116165"/>
                  <a:gd name="connsiteY16" fmla="*/ 0 h 3497531"/>
                  <a:gd name="connsiteX0" fmla="*/ 1433441 w 4116165"/>
                  <a:gd name="connsiteY0" fmla="*/ 3309096 h 3497531"/>
                  <a:gd name="connsiteX1" fmla="*/ 4116165 w 4116165"/>
                  <a:gd name="connsiteY1" fmla="*/ 1003242 h 3497531"/>
                  <a:gd name="connsiteX2" fmla="*/ 4116165 w 4116165"/>
                  <a:gd name="connsiteY2" fmla="*/ 3309096 h 3497531"/>
                  <a:gd name="connsiteX3" fmla="*/ 3927730 w 4116165"/>
                  <a:gd name="connsiteY3" fmla="*/ 3497531 h 3497531"/>
                  <a:gd name="connsiteX4" fmla="*/ 1621876 w 4116165"/>
                  <a:gd name="connsiteY4" fmla="*/ 3497531 h 3497531"/>
                  <a:gd name="connsiteX5" fmla="*/ 1433441 w 4116165"/>
                  <a:gd name="connsiteY5" fmla="*/ 3309096 h 3497531"/>
                  <a:gd name="connsiteX6" fmla="*/ 688860 w 4116165"/>
                  <a:gd name="connsiteY6" fmla="*/ 0 h 3497531"/>
                  <a:gd name="connsiteX7" fmla="*/ 739322 w 4116165"/>
                  <a:gd name="connsiteY7" fmla="*/ 20901 h 3497531"/>
                  <a:gd name="connsiteX8" fmla="*/ 1356818 w 4116165"/>
                  <a:gd name="connsiteY8" fmla="*/ 638398 h 3497531"/>
                  <a:gd name="connsiteX9" fmla="*/ 1356818 w 4116165"/>
                  <a:gd name="connsiteY9" fmla="*/ 739322 h 3497531"/>
                  <a:gd name="connsiteX10" fmla="*/ 739322 w 4116165"/>
                  <a:gd name="connsiteY10" fmla="*/ 1356819 h 3497531"/>
                  <a:gd name="connsiteX11" fmla="*/ 638398 w 4116165"/>
                  <a:gd name="connsiteY11" fmla="*/ 1356819 h 3497531"/>
                  <a:gd name="connsiteX12" fmla="*/ 20901 w 4116165"/>
                  <a:gd name="connsiteY12" fmla="*/ 739322 h 3497531"/>
                  <a:gd name="connsiteX13" fmla="*/ 20901 w 4116165"/>
                  <a:gd name="connsiteY13" fmla="*/ 638398 h 3497531"/>
                  <a:gd name="connsiteX14" fmla="*/ 638398 w 4116165"/>
                  <a:gd name="connsiteY14" fmla="*/ 20901 h 3497531"/>
                  <a:gd name="connsiteX15" fmla="*/ 688860 w 4116165"/>
                  <a:gd name="connsiteY15" fmla="*/ 0 h 3497531"/>
                  <a:gd name="connsiteX0" fmla="*/ 1433441 w 4116165"/>
                  <a:gd name="connsiteY0" fmla="*/ 3309096 h 3497531"/>
                  <a:gd name="connsiteX1" fmla="*/ 4116165 w 4116165"/>
                  <a:gd name="connsiteY1" fmla="*/ 3309096 h 3497531"/>
                  <a:gd name="connsiteX2" fmla="*/ 3927730 w 4116165"/>
                  <a:gd name="connsiteY2" fmla="*/ 3497531 h 3497531"/>
                  <a:gd name="connsiteX3" fmla="*/ 1621876 w 4116165"/>
                  <a:gd name="connsiteY3" fmla="*/ 3497531 h 3497531"/>
                  <a:gd name="connsiteX4" fmla="*/ 1433441 w 4116165"/>
                  <a:gd name="connsiteY4" fmla="*/ 3309096 h 3497531"/>
                  <a:gd name="connsiteX5" fmla="*/ 688860 w 4116165"/>
                  <a:gd name="connsiteY5" fmla="*/ 0 h 3497531"/>
                  <a:gd name="connsiteX6" fmla="*/ 739322 w 4116165"/>
                  <a:gd name="connsiteY6" fmla="*/ 20901 h 3497531"/>
                  <a:gd name="connsiteX7" fmla="*/ 1356818 w 4116165"/>
                  <a:gd name="connsiteY7" fmla="*/ 638398 h 3497531"/>
                  <a:gd name="connsiteX8" fmla="*/ 1356818 w 4116165"/>
                  <a:gd name="connsiteY8" fmla="*/ 739322 h 3497531"/>
                  <a:gd name="connsiteX9" fmla="*/ 739322 w 4116165"/>
                  <a:gd name="connsiteY9" fmla="*/ 1356819 h 3497531"/>
                  <a:gd name="connsiteX10" fmla="*/ 638398 w 4116165"/>
                  <a:gd name="connsiteY10" fmla="*/ 1356819 h 3497531"/>
                  <a:gd name="connsiteX11" fmla="*/ 20901 w 4116165"/>
                  <a:gd name="connsiteY11" fmla="*/ 739322 h 3497531"/>
                  <a:gd name="connsiteX12" fmla="*/ 20901 w 4116165"/>
                  <a:gd name="connsiteY12" fmla="*/ 638398 h 3497531"/>
                  <a:gd name="connsiteX13" fmla="*/ 638398 w 4116165"/>
                  <a:gd name="connsiteY13" fmla="*/ 20901 h 3497531"/>
                  <a:gd name="connsiteX14" fmla="*/ 688860 w 4116165"/>
                  <a:gd name="connsiteY14" fmla="*/ 0 h 3497531"/>
                  <a:gd name="connsiteX0" fmla="*/ 1433441 w 3927730"/>
                  <a:gd name="connsiteY0" fmla="*/ 3309096 h 3497531"/>
                  <a:gd name="connsiteX1" fmla="*/ 3927730 w 3927730"/>
                  <a:gd name="connsiteY1" fmla="*/ 3497531 h 3497531"/>
                  <a:gd name="connsiteX2" fmla="*/ 1621876 w 3927730"/>
                  <a:gd name="connsiteY2" fmla="*/ 3497531 h 3497531"/>
                  <a:gd name="connsiteX3" fmla="*/ 1433441 w 3927730"/>
                  <a:gd name="connsiteY3" fmla="*/ 3309096 h 3497531"/>
                  <a:gd name="connsiteX4" fmla="*/ 688860 w 3927730"/>
                  <a:gd name="connsiteY4" fmla="*/ 0 h 3497531"/>
                  <a:gd name="connsiteX5" fmla="*/ 739322 w 3927730"/>
                  <a:gd name="connsiteY5" fmla="*/ 20901 h 3497531"/>
                  <a:gd name="connsiteX6" fmla="*/ 1356818 w 3927730"/>
                  <a:gd name="connsiteY6" fmla="*/ 638398 h 3497531"/>
                  <a:gd name="connsiteX7" fmla="*/ 1356818 w 3927730"/>
                  <a:gd name="connsiteY7" fmla="*/ 739322 h 3497531"/>
                  <a:gd name="connsiteX8" fmla="*/ 739322 w 3927730"/>
                  <a:gd name="connsiteY8" fmla="*/ 1356819 h 3497531"/>
                  <a:gd name="connsiteX9" fmla="*/ 638398 w 3927730"/>
                  <a:gd name="connsiteY9" fmla="*/ 1356819 h 3497531"/>
                  <a:gd name="connsiteX10" fmla="*/ 20901 w 3927730"/>
                  <a:gd name="connsiteY10" fmla="*/ 739322 h 3497531"/>
                  <a:gd name="connsiteX11" fmla="*/ 20901 w 3927730"/>
                  <a:gd name="connsiteY11" fmla="*/ 638398 h 3497531"/>
                  <a:gd name="connsiteX12" fmla="*/ 638398 w 3927730"/>
                  <a:gd name="connsiteY12" fmla="*/ 20901 h 3497531"/>
                  <a:gd name="connsiteX13" fmla="*/ 688860 w 3927730"/>
                  <a:gd name="connsiteY13" fmla="*/ 0 h 3497531"/>
                  <a:gd name="connsiteX0" fmla="*/ 1433441 w 1621876"/>
                  <a:gd name="connsiteY0" fmla="*/ 3309096 h 3497531"/>
                  <a:gd name="connsiteX1" fmla="*/ 1621876 w 1621876"/>
                  <a:gd name="connsiteY1" fmla="*/ 3497531 h 3497531"/>
                  <a:gd name="connsiteX2" fmla="*/ 1433441 w 1621876"/>
                  <a:gd name="connsiteY2" fmla="*/ 3309096 h 3497531"/>
                  <a:gd name="connsiteX3" fmla="*/ 688860 w 1621876"/>
                  <a:gd name="connsiteY3" fmla="*/ 0 h 3497531"/>
                  <a:gd name="connsiteX4" fmla="*/ 739322 w 1621876"/>
                  <a:gd name="connsiteY4" fmla="*/ 20901 h 3497531"/>
                  <a:gd name="connsiteX5" fmla="*/ 1356818 w 1621876"/>
                  <a:gd name="connsiteY5" fmla="*/ 638398 h 3497531"/>
                  <a:gd name="connsiteX6" fmla="*/ 1356818 w 1621876"/>
                  <a:gd name="connsiteY6" fmla="*/ 739322 h 3497531"/>
                  <a:gd name="connsiteX7" fmla="*/ 739322 w 1621876"/>
                  <a:gd name="connsiteY7" fmla="*/ 1356819 h 3497531"/>
                  <a:gd name="connsiteX8" fmla="*/ 638398 w 1621876"/>
                  <a:gd name="connsiteY8" fmla="*/ 1356819 h 3497531"/>
                  <a:gd name="connsiteX9" fmla="*/ 20901 w 1621876"/>
                  <a:gd name="connsiteY9" fmla="*/ 739322 h 3497531"/>
                  <a:gd name="connsiteX10" fmla="*/ 20901 w 1621876"/>
                  <a:gd name="connsiteY10" fmla="*/ 638398 h 3497531"/>
                  <a:gd name="connsiteX11" fmla="*/ 638398 w 1621876"/>
                  <a:gd name="connsiteY11" fmla="*/ 20901 h 3497531"/>
                  <a:gd name="connsiteX12" fmla="*/ 688860 w 1621876"/>
                  <a:gd name="connsiteY12" fmla="*/ 0 h 3497531"/>
                  <a:gd name="connsiteX0" fmla="*/ 688860 w 1377719"/>
                  <a:gd name="connsiteY0" fmla="*/ 0 h 1377720"/>
                  <a:gd name="connsiteX1" fmla="*/ 739322 w 1377719"/>
                  <a:gd name="connsiteY1" fmla="*/ 20901 h 1377720"/>
                  <a:gd name="connsiteX2" fmla="*/ 1356818 w 1377719"/>
                  <a:gd name="connsiteY2" fmla="*/ 638398 h 1377720"/>
                  <a:gd name="connsiteX3" fmla="*/ 1356818 w 1377719"/>
                  <a:gd name="connsiteY3" fmla="*/ 739322 h 1377720"/>
                  <a:gd name="connsiteX4" fmla="*/ 739322 w 1377719"/>
                  <a:gd name="connsiteY4" fmla="*/ 1356819 h 1377720"/>
                  <a:gd name="connsiteX5" fmla="*/ 638398 w 1377719"/>
                  <a:gd name="connsiteY5" fmla="*/ 1356819 h 1377720"/>
                  <a:gd name="connsiteX6" fmla="*/ 20901 w 1377719"/>
                  <a:gd name="connsiteY6" fmla="*/ 739322 h 1377720"/>
                  <a:gd name="connsiteX7" fmla="*/ 20901 w 1377719"/>
                  <a:gd name="connsiteY7" fmla="*/ 638398 h 1377720"/>
                  <a:gd name="connsiteX8" fmla="*/ 638398 w 1377719"/>
                  <a:gd name="connsiteY8" fmla="*/ 20901 h 1377720"/>
                  <a:gd name="connsiteX9" fmla="*/ 688860 w 1377719"/>
                  <a:gd name="connsiteY9" fmla="*/ 0 h 137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rgbClr val="0067DF"/>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latin typeface="Arial" panose="020B0604020202020204" pitchFamily="34" charset="0"/>
                  <a:ea typeface="Bebas Neue" charset="0"/>
                  <a:cs typeface="Arial" panose="020B0604020202020204" pitchFamily="34" charset="0"/>
                </a:endParaRPr>
              </a:p>
            </p:txBody>
          </p:sp>
        </p:grpSp>
        <p:grpSp>
          <p:nvGrpSpPr>
            <p:cNvPr id="3" name="Group 2">
              <a:extLst>
                <a:ext uri="{FF2B5EF4-FFF2-40B4-BE49-F238E27FC236}">
                  <a16:creationId xmlns:a16="http://schemas.microsoft.com/office/drawing/2014/main" id="{409C1862-AFA2-4F56-AE19-9578F0652A31}"/>
                </a:ext>
              </a:extLst>
            </p:cNvPr>
            <p:cNvGrpSpPr/>
            <p:nvPr/>
          </p:nvGrpSpPr>
          <p:grpSpPr>
            <a:xfrm>
              <a:off x="4544765" y="2550680"/>
              <a:ext cx="2758258" cy="1868730"/>
              <a:chOff x="4544765" y="2550680"/>
              <a:chExt cx="2758258" cy="1868730"/>
            </a:xfrm>
          </p:grpSpPr>
          <p:pic>
            <p:nvPicPr>
              <p:cNvPr id="68" name="Picture 67">
                <a:extLst>
                  <a:ext uri="{FF2B5EF4-FFF2-40B4-BE49-F238E27FC236}">
                    <a16:creationId xmlns:a16="http://schemas.microsoft.com/office/drawing/2014/main" id="{9E050CC4-0277-4254-AB52-E18532333F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4765" y="3518503"/>
                <a:ext cx="2758258" cy="900907"/>
              </a:xfrm>
              <a:prstGeom prst="rect">
                <a:avLst/>
              </a:prstGeom>
            </p:spPr>
          </p:pic>
          <p:sp>
            <p:nvSpPr>
              <p:cNvPr id="69" name="Freeform 8">
                <a:extLst>
                  <a:ext uri="{FF2B5EF4-FFF2-40B4-BE49-F238E27FC236}">
                    <a16:creationId xmlns:a16="http://schemas.microsoft.com/office/drawing/2014/main" id="{521A3E07-0A9E-44CF-ACD7-AD7C8337E042}"/>
                  </a:ext>
                </a:extLst>
              </p:cNvPr>
              <p:cNvSpPr/>
              <p:nvPr/>
            </p:nvSpPr>
            <p:spPr>
              <a:xfrm>
                <a:off x="5099720" y="2550680"/>
                <a:ext cx="1667040" cy="1667041"/>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 fmla="*/ 1433441 w 4116165"/>
                  <a:gd name="connsiteY0" fmla="*/ 1003242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688860 w 4116165"/>
                  <a:gd name="connsiteY8" fmla="*/ 0 h 3497531"/>
                  <a:gd name="connsiteX9" fmla="*/ 739322 w 4116165"/>
                  <a:gd name="connsiteY9" fmla="*/ 20901 h 3497531"/>
                  <a:gd name="connsiteX10" fmla="*/ 1356818 w 4116165"/>
                  <a:gd name="connsiteY10" fmla="*/ 638398 h 3497531"/>
                  <a:gd name="connsiteX11" fmla="*/ 1356818 w 4116165"/>
                  <a:gd name="connsiteY11" fmla="*/ 739322 h 3497531"/>
                  <a:gd name="connsiteX12" fmla="*/ 739322 w 4116165"/>
                  <a:gd name="connsiteY12" fmla="*/ 1356819 h 3497531"/>
                  <a:gd name="connsiteX13" fmla="*/ 638398 w 4116165"/>
                  <a:gd name="connsiteY13" fmla="*/ 1356819 h 3497531"/>
                  <a:gd name="connsiteX14" fmla="*/ 20901 w 4116165"/>
                  <a:gd name="connsiteY14" fmla="*/ 739322 h 3497531"/>
                  <a:gd name="connsiteX15" fmla="*/ 20901 w 4116165"/>
                  <a:gd name="connsiteY15" fmla="*/ 638398 h 3497531"/>
                  <a:gd name="connsiteX16" fmla="*/ 638398 w 4116165"/>
                  <a:gd name="connsiteY16" fmla="*/ 20901 h 3497531"/>
                  <a:gd name="connsiteX17" fmla="*/ 688860 w 4116165"/>
                  <a:gd name="connsiteY17" fmla="*/ 0 h 3497531"/>
                  <a:gd name="connsiteX0" fmla="*/ 1433441 w 4116165"/>
                  <a:gd name="connsiteY0" fmla="*/ 3309096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688860 w 4116165"/>
                  <a:gd name="connsiteY7" fmla="*/ 0 h 3497531"/>
                  <a:gd name="connsiteX8" fmla="*/ 739322 w 4116165"/>
                  <a:gd name="connsiteY8" fmla="*/ 20901 h 3497531"/>
                  <a:gd name="connsiteX9" fmla="*/ 1356818 w 4116165"/>
                  <a:gd name="connsiteY9" fmla="*/ 638398 h 3497531"/>
                  <a:gd name="connsiteX10" fmla="*/ 1356818 w 4116165"/>
                  <a:gd name="connsiteY10" fmla="*/ 739322 h 3497531"/>
                  <a:gd name="connsiteX11" fmla="*/ 739322 w 4116165"/>
                  <a:gd name="connsiteY11" fmla="*/ 1356819 h 3497531"/>
                  <a:gd name="connsiteX12" fmla="*/ 638398 w 4116165"/>
                  <a:gd name="connsiteY12" fmla="*/ 1356819 h 3497531"/>
                  <a:gd name="connsiteX13" fmla="*/ 20901 w 4116165"/>
                  <a:gd name="connsiteY13" fmla="*/ 739322 h 3497531"/>
                  <a:gd name="connsiteX14" fmla="*/ 20901 w 4116165"/>
                  <a:gd name="connsiteY14" fmla="*/ 638398 h 3497531"/>
                  <a:gd name="connsiteX15" fmla="*/ 638398 w 4116165"/>
                  <a:gd name="connsiteY15" fmla="*/ 20901 h 3497531"/>
                  <a:gd name="connsiteX16" fmla="*/ 688860 w 4116165"/>
                  <a:gd name="connsiteY16" fmla="*/ 0 h 3497531"/>
                  <a:gd name="connsiteX0" fmla="*/ 1433441 w 4116165"/>
                  <a:gd name="connsiteY0" fmla="*/ 3309096 h 3497531"/>
                  <a:gd name="connsiteX1" fmla="*/ 4116165 w 4116165"/>
                  <a:gd name="connsiteY1" fmla="*/ 1003242 h 3497531"/>
                  <a:gd name="connsiteX2" fmla="*/ 4116165 w 4116165"/>
                  <a:gd name="connsiteY2" fmla="*/ 3309096 h 3497531"/>
                  <a:gd name="connsiteX3" fmla="*/ 3927730 w 4116165"/>
                  <a:gd name="connsiteY3" fmla="*/ 3497531 h 3497531"/>
                  <a:gd name="connsiteX4" fmla="*/ 1621876 w 4116165"/>
                  <a:gd name="connsiteY4" fmla="*/ 3497531 h 3497531"/>
                  <a:gd name="connsiteX5" fmla="*/ 1433441 w 4116165"/>
                  <a:gd name="connsiteY5" fmla="*/ 3309096 h 3497531"/>
                  <a:gd name="connsiteX6" fmla="*/ 688860 w 4116165"/>
                  <a:gd name="connsiteY6" fmla="*/ 0 h 3497531"/>
                  <a:gd name="connsiteX7" fmla="*/ 739322 w 4116165"/>
                  <a:gd name="connsiteY7" fmla="*/ 20901 h 3497531"/>
                  <a:gd name="connsiteX8" fmla="*/ 1356818 w 4116165"/>
                  <a:gd name="connsiteY8" fmla="*/ 638398 h 3497531"/>
                  <a:gd name="connsiteX9" fmla="*/ 1356818 w 4116165"/>
                  <a:gd name="connsiteY9" fmla="*/ 739322 h 3497531"/>
                  <a:gd name="connsiteX10" fmla="*/ 739322 w 4116165"/>
                  <a:gd name="connsiteY10" fmla="*/ 1356819 h 3497531"/>
                  <a:gd name="connsiteX11" fmla="*/ 638398 w 4116165"/>
                  <a:gd name="connsiteY11" fmla="*/ 1356819 h 3497531"/>
                  <a:gd name="connsiteX12" fmla="*/ 20901 w 4116165"/>
                  <a:gd name="connsiteY12" fmla="*/ 739322 h 3497531"/>
                  <a:gd name="connsiteX13" fmla="*/ 20901 w 4116165"/>
                  <a:gd name="connsiteY13" fmla="*/ 638398 h 3497531"/>
                  <a:gd name="connsiteX14" fmla="*/ 638398 w 4116165"/>
                  <a:gd name="connsiteY14" fmla="*/ 20901 h 3497531"/>
                  <a:gd name="connsiteX15" fmla="*/ 688860 w 4116165"/>
                  <a:gd name="connsiteY15" fmla="*/ 0 h 3497531"/>
                  <a:gd name="connsiteX0" fmla="*/ 1433441 w 4116165"/>
                  <a:gd name="connsiteY0" fmla="*/ 3309096 h 3497531"/>
                  <a:gd name="connsiteX1" fmla="*/ 4116165 w 4116165"/>
                  <a:gd name="connsiteY1" fmla="*/ 3309096 h 3497531"/>
                  <a:gd name="connsiteX2" fmla="*/ 3927730 w 4116165"/>
                  <a:gd name="connsiteY2" fmla="*/ 3497531 h 3497531"/>
                  <a:gd name="connsiteX3" fmla="*/ 1621876 w 4116165"/>
                  <a:gd name="connsiteY3" fmla="*/ 3497531 h 3497531"/>
                  <a:gd name="connsiteX4" fmla="*/ 1433441 w 4116165"/>
                  <a:gd name="connsiteY4" fmla="*/ 3309096 h 3497531"/>
                  <a:gd name="connsiteX5" fmla="*/ 688860 w 4116165"/>
                  <a:gd name="connsiteY5" fmla="*/ 0 h 3497531"/>
                  <a:gd name="connsiteX6" fmla="*/ 739322 w 4116165"/>
                  <a:gd name="connsiteY6" fmla="*/ 20901 h 3497531"/>
                  <a:gd name="connsiteX7" fmla="*/ 1356818 w 4116165"/>
                  <a:gd name="connsiteY7" fmla="*/ 638398 h 3497531"/>
                  <a:gd name="connsiteX8" fmla="*/ 1356818 w 4116165"/>
                  <a:gd name="connsiteY8" fmla="*/ 739322 h 3497531"/>
                  <a:gd name="connsiteX9" fmla="*/ 739322 w 4116165"/>
                  <a:gd name="connsiteY9" fmla="*/ 1356819 h 3497531"/>
                  <a:gd name="connsiteX10" fmla="*/ 638398 w 4116165"/>
                  <a:gd name="connsiteY10" fmla="*/ 1356819 h 3497531"/>
                  <a:gd name="connsiteX11" fmla="*/ 20901 w 4116165"/>
                  <a:gd name="connsiteY11" fmla="*/ 739322 h 3497531"/>
                  <a:gd name="connsiteX12" fmla="*/ 20901 w 4116165"/>
                  <a:gd name="connsiteY12" fmla="*/ 638398 h 3497531"/>
                  <a:gd name="connsiteX13" fmla="*/ 638398 w 4116165"/>
                  <a:gd name="connsiteY13" fmla="*/ 20901 h 3497531"/>
                  <a:gd name="connsiteX14" fmla="*/ 688860 w 4116165"/>
                  <a:gd name="connsiteY14" fmla="*/ 0 h 3497531"/>
                  <a:gd name="connsiteX0" fmla="*/ 1433441 w 3927730"/>
                  <a:gd name="connsiteY0" fmla="*/ 3309096 h 3497531"/>
                  <a:gd name="connsiteX1" fmla="*/ 3927730 w 3927730"/>
                  <a:gd name="connsiteY1" fmla="*/ 3497531 h 3497531"/>
                  <a:gd name="connsiteX2" fmla="*/ 1621876 w 3927730"/>
                  <a:gd name="connsiteY2" fmla="*/ 3497531 h 3497531"/>
                  <a:gd name="connsiteX3" fmla="*/ 1433441 w 3927730"/>
                  <a:gd name="connsiteY3" fmla="*/ 3309096 h 3497531"/>
                  <a:gd name="connsiteX4" fmla="*/ 688860 w 3927730"/>
                  <a:gd name="connsiteY4" fmla="*/ 0 h 3497531"/>
                  <a:gd name="connsiteX5" fmla="*/ 739322 w 3927730"/>
                  <a:gd name="connsiteY5" fmla="*/ 20901 h 3497531"/>
                  <a:gd name="connsiteX6" fmla="*/ 1356818 w 3927730"/>
                  <a:gd name="connsiteY6" fmla="*/ 638398 h 3497531"/>
                  <a:gd name="connsiteX7" fmla="*/ 1356818 w 3927730"/>
                  <a:gd name="connsiteY7" fmla="*/ 739322 h 3497531"/>
                  <a:gd name="connsiteX8" fmla="*/ 739322 w 3927730"/>
                  <a:gd name="connsiteY8" fmla="*/ 1356819 h 3497531"/>
                  <a:gd name="connsiteX9" fmla="*/ 638398 w 3927730"/>
                  <a:gd name="connsiteY9" fmla="*/ 1356819 h 3497531"/>
                  <a:gd name="connsiteX10" fmla="*/ 20901 w 3927730"/>
                  <a:gd name="connsiteY10" fmla="*/ 739322 h 3497531"/>
                  <a:gd name="connsiteX11" fmla="*/ 20901 w 3927730"/>
                  <a:gd name="connsiteY11" fmla="*/ 638398 h 3497531"/>
                  <a:gd name="connsiteX12" fmla="*/ 638398 w 3927730"/>
                  <a:gd name="connsiteY12" fmla="*/ 20901 h 3497531"/>
                  <a:gd name="connsiteX13" fmla="*/ 688860 w 3927730"/>
                  <a:gd name="connsiteY13" fmla="*/ 0 h 3497531"/>
                  <a:gd name="connsiteX0" fmla="*/ 1433441 w 1621876"/>
                  <a:gd name="connsiteY0" fmla="*/ 3309096 h 3497531"/>
                  <a:gd name="connsiteX1" fmla="*/ 1621876 w 1621876"/>
                  <a:gd name="connsiteY1" fmla="*/ 3497531 h 3497531"/>
                  <a:gd name="connsiteX2" fmla="*/ 1433441 w 1621876"/>
                  <a:gd name="connsiteY2" fmla="*/ 3309096 h 3497531"/>
                  <a:gd name="connsiteX3" fmla="*/ 688860 w 1621876"/>
                  <a:gd name="connsiteY3" fmla="*/ 0 h 3497531"/>
                  <a:gd name="connsiteX4" fmla="*/ 739322 w 1621876"/>
                  <a:gd name="connsiteY4" fmla="*/ 20901 h 3497531"/>
                  <a:gd name="connsiteX5" fmla="*/ 1356818 w 1621876"/>
                  <a:gd name="connsiteY5" fmla="*/ 638398 h 3497531"/>
                  <a:gd name="connsiteX6" fmla="*/ 1356818 w 1621876"/>
                  <a:gd name="connsiteY6" fmla="*/ 739322 h 3497531"/>
                  <a:gd name="connsiteX7" fmla="*/ 739322 w 1621876"/>
                  <a:gd name="connsiteY7" fmla="*/ 1356819 h 3497531"/>
                  <a:gd name="connsiteX8" fmla="*/ 638398 w 1621876"/>
                  <a:gd name="connsiteY8" fmla="*/ 1356819 h 3497531"/>
                  <a:gd name="connsiteX9" fmla="*/ 20901 w 1621876"/>
                  <a:gd name="connsiteY9" fmla="*/ 739322 h 3497531"/>
                  <a:gd name="connsiteX10" fmla="*/ 20901 w 1621876"/>
                  <a:gd name="connsiteY10" fmla="*/ 638398 h 3497531"/>
                  <a:gd name="connsiteX11" fmla="*/ 638398 w 1621876"/>
                  <a:gd name="connsiteY11" fmla="*/ 20901 h 3497531"/>
                  <a:gd name="connsiteX12" fmla="*/ 688860 w 1621876"/>
                  <a:gd name="connsiteY12" fmla="*/ 0 h 3497531"/>
                  <a:gd name="connsiteX0" fmla="*/ 688860 w 1377719"/>
                  <a:gd name="connsiteY0" fmla="*/ 0 h 1377720"/>
                  <a:gd name="connsiteX1" fmla="*/ 739322 w 1377719"/>
                  <a:gd name="connsiteY1" fmla="*/ 20901 h 1377720"/>
                  <a:gd name="connsiteX2" fmla="*/ 1356818 w 1377719"/>
                  <a:gd name="connsiteY2" fmla="*/ 638398 h 1377720"/>
                  <a:gd name="connsiteX3" fmla="*/ 1356818 w 1377719"/>
                  <a:gd name="connsiteY3" fmla="*/ 739322 h 1377720"/>
                  <a:gd name="connsiteX4" fmla="*/ 739322 w 1377719"/>
                  <a:gd name="connsiteY4" fmla="*/ 1356819 h 1377720"/>
                  <a:gd name="connsiteX5" fmla="*/ 638398 w 1377719"/>
                  <a:gd name="connsiteY5" fmla="*/ 1356819 h 1377720"/>
                  <a:gd name="connsiteX6" fmla="*/ 20901 w 1377719"/>
                  <a:gd name="connsiteY6" fmla="*/ 739322 h 1377720"/>
                  <a:gd name="connsiteX7" fmla="*/ 20901 w 1377719"/>
                  <a:gd name="connsiteY7" fmla="*/ 638398 h 1377720"/>
                  <a:gd name="connsiteX8" fmla="*/ 638398 w 1377719"/>
                  <a:gd name="connsiteY8" fmla="*/ 20901 h 1377720"/>
                  <a:gd name="connsiteX9" fmla="*/ 688860 w 1377719"/>
                  <a:gd name="connsiteY9" fmla="*/ 0 h 137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rgbClr val="FA4616"/>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latin typeface="Arial" panose="020B0604020202020204" pitchFamily="34" charset="0"/>
                  <a:ea typeface="Bebas Neue" charset="0"/>
                  <a:cs typeface="Arial" panose="020B0604020202020204" pitchFamily="34" charset="0"/>
                </a:endParaRPr>
              </a:p>
            </p:txBody>
          </p:sp>
        </p:grpSp>
        <p:grpSp>
          <p:nvGrpSpPr>
            <p:cNvPr id="2" name="Group 1">
              <a:extLst>
                <a:ext uri="{FF2B5EF4-FFF2-40B4-BE49-F238E27FC236}">
                  <a16:creationId xmlns:a16="http://schemas.microsoft.com/office/drawing/2014/main" id="{0FDE4F0C-3D8E-42D0-9F66-918D6C388762}"/>
                </a:ext>
              </a:extLst>
            </p:cNvPr>
            <p:cNvGrpSpPr/>
            <p:nvPr/>
          </p:nvGrpSpPr>
          <p:grpSpPr>
            <a:xfrm>
              <a:off x="6879026" y="2550680"/>
              <a:ext cx="2758258" cy="1868730"/>
              <a:chOff x="6879026" y="2550680"/>
              <a:chExt cx="2758258" cy="1868730"/>
            </a:xfrm>
          </p:grpSpPr>
          <p:pic>
            <p:nvPicPr>
              <p:cNvPr id="71" name="Picture 70">
                <a:extLst>
                  <a:ext uri="{FF2B5EF4-FFF2-40B4-BE49-F238E27FC236}">
                    <a16:creationId xmlns:a16="http://schemas.microsoft.com/office/drawing/2014/main" id="{1DD1C93C-AD7D-4E3C-93D1-A67E336137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9026" y="3518503"/>
                <a:ext cx="2758258" cy="900907"/>
              </a:xfrm>
              <a:prstGeom prst="rect">
                <a:avLst/>
              </a:prstGeom>
            </p:spPr>
          </p:pic>
          <p:sp>
            <p:nvSpPr>
              <p:cNvPr id="72" name="Freeform 11">
                <a:extLst>
                  <a:ext uri="{FF2B5EF4-FFF2-40B4-BE49-F238E27FC236}">
                    <a16:creationId xmlns:a16="http://schemas.microsoft.com/office/drawing/2014/main" id="{DBB03147-7645-4624-9686-98D44F1FB1B8}"/>
                  </a:ext>
                </a:extLst>
              </p:cNvPr>
              <p:cNvSpPr/>
              <p:nvPr/>
            </p:nvSpPr>
            <p:spPr>
              <a:xfrm>
                <a:off x="7433981" y="2550680"/>
                <a:ext cx="1667040" cy="1667041"/>
              </a:xfrm>
              <a:custGeom>
                <a:avLst/>
                <a:gdLst>
                  <a:gd name="connsiteX0" fmla="*/ 1621876 w 4116165"/>
                  <a:gd name="connsiteY0" fmla="*/ 814807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1621876 w 4116165"/>
                  <a:gd name="connsiteY8" fmla="*/ 814807 h 3497531"/>
                  <a:gd name="connsiteX9" fmla="*/ 688860 w 4116165"/>
                  <a:gd name="connsiteY9" fmla="*/ 0 h 3497531"/>
                  <a:gd name="connsiteX10" fmla="*/ 739322 w 4116165"/>
                  <a:gd name="connsiteY10" fmla="*/ 20901 h 3497531"/>
                  <a:gd name="connsiteX11" fmla="*/ 1356818 w 4116165"/>
                  <a:gd name="connsiteY11" fmla="*/ 638398 h 3497531"/>
                  <a:gd name="connsiteX12" fmla="*/ 1356818 w 4116165"/>
                  <a:gd name="connsiteY12" fmla="*/ 739322 h 3497531"/>
                  <a:gd name="connsiteX13" fmla="*/ 739322 w 4116165"/>
                  <a:gd name="connsiteY13" fmla="*/ 1356819 h 3497531"/>
                  <a:gd name="connsiteX14" fmla="*/ 638398 w 4116165"/>
                  <a:gd name="connsiteY14" fmla="*/ 1356819 h 3497531"/>
                  <a:gd name="connsiteX15" fmla="*/ 20901 w 4116165"/>
                  <a:gd name="connsiteY15" fmla="*/ 739322 h 3497531"/>
                  <a:gd name="connsiteX16" fmla="*/ 20901 w 4116165"/>
                  <a:gd name="connsiteY16" fmla="*/ 638398 h 3497531"/>
                  <a:gd name="connsiteX17" fmla="*/ 638398 w 4116165"/>
                  <a:gd name="connsiteY17" fmla="*/ 20901 h 3497531"/>
                  <a:gd name="connsiteX18" fmla="*/ 688860 w 4116165"/>
                  <a:gd name="connsiteY18" fmla="*/ 0 h 3497531"/>
                  <a:gd name="connsiteX0" fmla="*/ 1433441 w 4116165"/>
                  <a:gd name="connsiteY0" fmla="*/ 1003242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1433441 w 4116165"/>
                  <a:gd name="connsiteY7" fmla="*/ 1003242 h 3497531"/>
                  <a:gd name="connsiteX8" fmla="*/ 688860 w 4116165"/>
                  <a:gd name="connsiteY8" fmla="*/ 0 h 3497531"/>
                  <a:gd name="connsiteX9" fmla="*/ 739322 w 4116165"/>
                  <a:gd name="connsiteY9" fmla="*/ 20901 h 3497531"/>
                  <a:gd name="connsiteX10" fmla="*/ 1356818 w 4116165"/>
                  <a:gd name="connsiteY10" fmla="*/ 638398 h 3497531"/>
                  <a:gd name="connsiteX11" fmla="*/ 1356818 w 4116165"/>
                  <a:gd name="connsiteY11" fmla="*/ 739322 h 3497531"/>
                  <a:gd name="connsiteX12" fmla="*/ 739322 w 4116165"/>
                  <a:gd name="connsiteY12" fmla="*/ 1356819 h 3497531"/>
                  <a:gd name="connsiteX13" fmla="*/ 638398 w 4116165"/>
                  <a:gd name="connsiteY13" fmla="*/ 1356819 h 3497531"/>
                  <a:gd name="connsiteX14" fmla="*/ 20901 w 4116165"/>
                  <a:gd name="connsiteY14" fmla="*/ 739322 h 3497531"/>
                  <a:gd name="connsiteX15" fmla="*/ 20901 w 4116165"/>
                  <a:gd name="connsiteY15" fmla="*/ 638398 h 3497531"/>
                  <a:gd name="connsiteX16" fmla="*/ 638398 w 4116165"/>
                  <a:gd name="connsiteY16" fmla="*/ 20901 h 3497531"/>
                  <a:gd name="connsiteX17" fmla="*/ 688860 w 4116165"/>
                  <a:gd name="connsiteY17" fmla="*/ 0 h 3497531"/>
                  <a:gd name="connsiteX0" fmla="*/ 1433441 w 4116165"/>
                  <a:gd name="connsiteY0" fmla="*/ 3309096 h 3497531"/>
                  <a:gd name="connsiteX1" fmla="*/ 3927730 w 4116165"/>
                  <a:gd name="connsiteY1" fmla="*/ 814807 h 3497531"/>
                  <a:gd name="connsiteX2" fmla="*/ 4116165 w 4116165"/>
                  <a:gd name="connsiteY2" fmla="*/ 1003242 h 3497531"/>
                  <a:gd name="connsiteX3" fmla="*/ 4116165 w 4116165"/>
                  <a:gd name="connsiteY3" fmla="*/ 3309096 h 3497531"/>
                  <a:gd name="connsiteX4" fmla="*/ 3927730 w 4116165"/>
                  <a:gd name="connsiteY4" fmla="*/ 3497531 h 3497531"/>
                  <a:gd name="connsiteX5" fmla="*/ 1621876 w 4116165"/>
                  <a:gd name="connsiteY5" fmla="*/ 3497531 h 3497531"/>
                  <a:gd name="connsiteX6" fmla="*/ 1433441 w 4116165"/>
                  <a:gd name="connsiteY6" fmla="*/ 3309096 h 3497531"/>
                  <a:gd name="connsiteX7" fmla="*/ 688860 w 4116165"/>
                  <a:gd name="connsiteY7" fmla="*/ 0 h 3497531"/>
                  <a:gd name="connsiteX8" fmla="*/ 739322 w 4116165"/>
                  <a:gd name="connsiteY8" fmla="*/ 20901 h 3497531"/>
                  <a:gd name="connsiteX9" fmla="*/ 1356818 w 4116165"/>
                  <a:gd name="connsiteY9" fmla="*/ 638398 h 3497531"/>
                  <a:gd name="connsiteX10" fmla="*/ 1356818 w 4116165"/>
                  <a:gd name="connsiteY10" fmla="*/ 739322 h 3497531"/>
                  <a:gd name="connsiteX11" fmla="*/ 739322 w 4116165"/>
                  <a:gd name="connsiteY11" fmla="*/ 1356819 h 3497531"/>
                  <a:gd name="connsiteX12" fmla="*/ 638398 w 4116165"/>
                  <a:gd name="connsiteY12" fmla="*/ 1356819 h 3497531"/>
                  <a:gd name="connsiteX13" fmla="*/ 20901 w 4116165"/>
                  <a:gd name="connsiteY13" fmla="*/ 739322 h 3497531"/>
                  <a:gd name="connsiteX14" fmla="*/ 20901 w 4116165"/>
                  <a:gd name="connsiteY14" fmla="*/ 638398 h 3497531"/>
                  <a:gd name="connsiteX15" fmla="*/ 638398 w 4116165"/>
                  <a:gd name="connsiteY15" fmla="*/ 20901 h 3497531"/>
                  <a:gd name="connsiteX16" fmla="*/ 688860 w 4116165"/>
                  <a:gd name="connsiteY16" fmla="*/ 0 h 3497531"/>
                  <a:gd name="connsiteX0" fmla="*/ 1433441 w 4116165"/>
                  <a:gd name="connsiteY0" fmla="*/ 3309096 h 3497531"/>
                  <a:gd name="connsiteX1" fmla="*/ 4116165 w 4116165"/>
                  <a:gd name="connsiteY1" fmla="*/ 1003242 h 3497531"/>
                  <a:gd name="connsiteX2" fmla="*/ 4116165 w 4116165"/>
                  <a:gd name="connsiteY2" fmla="*/ 3309096 h 3497531"/>
                  <a:gd name="connsiteX3" fmla="*/ 3927730 w 4116165"/>
                  <a:gd name="connsiteY3" fmla="*/ 3497531 h 3497531"/>
                  <a:gd name="connsiteX4" fmla="*/ 1621876 w 4116165"/>
                  <a:gd name="connsiteY4" fmla="*/ 3497531 h 3497531"/>
                  <a:gd name="connsiteX5" fmla="*/ 1433441 w 4116165"/>
                  <a:gd name="connsiteY5" fmla="*/ 3309096 h 3497531"/>
                  <a:gd name="connsiteX6" fmla="*/ 688860 w 4116165"/>
                  <a:gd name="connsiteY6" fmla="*/ 0 h 3497531"/>
                  <a:gd name="connsiteX7" fmla="*/ 739322 w 4116165"/>
                  <a:gd name="connsiteY7" fmla="*/ 20901 h 3497531"/>
                  <a:gd name="connsiteX8" fmla="*/ 1356818 w 4116165"/>
                  <a:gd name="connsiteY8" fmla="*/ 638398 h 3497531"/>
                  <a:gd name="connsiteX9" fmla="*/ 1356818 w 4116165"/>
                  <a:gd name="connsiteY9" fmla="*/ 739322 h 3497531"/>
                  <a:gd name="connsiteX10" fmla="*/ 739322 w 4116165"/>
                  <a:gd name="connsiteY10" fmla="*/ 1356819 h 3497531"/>
                  <a:gd name="connsiteX11" fmla="*/ 638398 w 4116165"/>
                  <a:gd name="connsiteY11" fmla="*/ 1356819 h 3497531"/>
                  <a:gd name="connsiteX12" fmla="*/ 20901 w 4116165"/>
                  <a:gd name="connsiteY12" fmla="*/ 739322 h 3497531"/>
                  <a:gd name="connsiteX13" fmla="*/ 20901 w 4116165"/>
                  <a:gd name="connsiteY13" fmla="*/ 638398 h 3497531"/>
                  <a:gd name="connsiteX14" fmla="*/ 638398 w 4116165"/>
                  <a:gd name="connsiteY14" fmla="*/ 20901 h 3497531"/>
                  <a:gd name="connsiteX15" fmla="*/ 688860 w 4116165"/>
                  <a:gd name="connsiteY15" fmla="*/ 0 h 3497531"/>
                  <a:gd name="connsiteX0" fmla="*/ 1433441 w 4116165"/>
                  <a:gd name="connsiteY0" fmla="*/ 3309096 h 3497531"/>
                  <a:gd name="connsiteX1" fmla="*/ 4116165 w 4116165"/>
                  <a:gd name="connsiteY1" fmla="*/ 3309096 h 3497531"/>
                  <a:gd name="connsiteX2" fmla="*/ 3927730 w 4116165"/>
                  <a:gd name="connsiteY2" fmla="*/ 3497531 h 3497531"/>
                  <a:gd name="connsiteX3" fmla="*/ 1621876 w 4116165"/>
                  <a:gd name="connsiteY3" fmla="*/ 3497531 h 3497531"/>
                  <a:gd name="connsiteX4" fmla="*/ 1433441 w 4116165"/>
                  <a:gd name="connsiteY4" fmla="*/ 3309096 h 3497531"/>
                  <a:gd name="connsiteX5" fmla="*/ 688860 w 4116165"/>
                  <a:gd name="connsiteY5" fmla="*/ 0 h 3497531"/>
                  <a:gd name="connsiteX6" fmla="*/ 739322 w 4116165"/>
                  <a:gd name="connsiteY6" fmla="*/ 20901 h 3497531"/>
                  <a:gd name="connsiteX7" fmla="*/ 1356818 w 4116165"/>
                  <a:gd name="connsiteY7" fmla="*/ 638398 h 3497531"/>
                  <a:gd name="connsiteX8" fmla="*/ 1356818 w 4116165"/>
                  <a:gd name="connsiteY8" fmla="*/ 739322 h 3497531"/>
                  <a:gd name="connsiteX9" fmla="*/ 739322 w 4116165"/>
                  <a:gd name="connsiteY9" fmla="*/ 1356819 h 3497531"/>
                  <a:gd name="connsiteX10" fmla="*/ 638398 w 4116165"/>
                  <a:gd name="connsiteY10" fmla="*/ 1356819 h 3497531"/>
                  <a:gd name="connsiteX11" fmla="*/ 20901 w 4116165"/>
                  <a:gd name="connsiteY11" fmla="*/ 739322 h 3497531"/>
                  <a:gd name="connsiteX12" fmla="*/ 20901 w 4116165"/>
                  <a:gd name="connsiteY12" fmla="*/ 638398 h 3497531"/>
                  <a:gd name="connsiteX13" fmla="*/ 638398 w 4116165"/>
                  <a:gd name="connsiteY13" fmla="*/ 20901 h 3497531"/>
                  <a:gd name="connsiteX14" fmla="*/ 688860 w 4116165"/>
                  <a:gd name="connsiteY14" fmla="*/ 0 h 3497531"/>
                  <a:gd name="connsiteX0" fmla="*/ 1433441 w 3927730"/>
                  <a:gd name="connsiteY0" fmla="*/ 3309096 h 3497531"/>
                  <a:gd name="connsiteX1" fmla="*/ 3927730 w 3927730"/>
                  <a:gd name="connsiteY1" fmla="*/ 3497531 h 3497531"/>
                  <a:gd name="connsiteX2" fmla="*/ 1621876 w 3927730"/>
                  <a:gd name="connsiteY2" fmla="*/ 3497531 h 3497531"/>
                  <a:gd name="connsiteX3" fmla="*/ 1433441 w 3927730"/>
                  <a:gd name="connsiteY3" fmla="*/ 3309096 h 3497531"/>
                  <a:gd name="connsiteX4" fmla="*/ 688860 w 3927730"/>
                  <a:gd name="connsiteY4" fmla="*/ 0 h 3497531"/>
                  <a:gd name="connsiteX5" fmla="*/ 739322 w 3927730"/>
                  <a:gd name="connsiteY5" fmla="*/ 20901 h 3497531"/>
                  <a:gd name="connsiteX6" fmla="*/ 1356818 w 3927730"/>
                  <a:gd name="connsiteY6" fmla="*/ 638398 h 3497531"/>
                  <a:gd name="connsiteX7" fmla="*/ 1356818 w 3927730"/>
                  <a:gd name="connsiteY7" fmla="*/ 739322 h 3497531"/>
                  <a:gd name="connsiteX8" fmla="*/ 739322 w 3927730"/>
                  <a:gd name="connsiteY8" fmla="*/ 1356819 h 3497531"/>
                  <a:gd name="connsiteX9" fmla="*/ 638398 w 3927730"/>
                  <a:gd name="connsiteY9" fmla="*/ 1356819 h 3497531"/>
                  <a:gd name="connsiteX10" fmla="*/ 20901 w 3927730"/>
                  <a:gd name="connsiteY10" fmla="*/ 739322 h 3497531"/>
                  <a:gd name="connsiteX11" fmla="*/ 20901 w 3927730"/>
                  <a:gd name="connsiteY11" fmla="*/ 638398 h 3497531"/>
                  <a:gd name="connsiteX12" fmla="*/ 638398 w 3927730"/>
                  <a:gd name="connsiteY12" fmla="*/ 20901 h 3497531"/>
                  <a:gd name="connsiteX13" fmla="*/ 688860 w 3927730"/>
                  <a:gd name="connsiteY13" fmla="*/ 0 h 3497531"/>
                  <a:gd name="connsiteX0" fmla="*/ 1433441 w 1621876"/>
                  <a:gd name="connsiteY0" fmla="*/ 3309096 h 3497531"/>
                  <a:gd name="connsiteX1" fmla="*/ 1621876 w 1621876"/>
                  <a:gd name="connsiteY1" fmla="*/ 3497531 h 3497531"/>
                  <a:gd name="connsiteX2" fmla="*/ 1433441 w 1621876"/>
                  <a:gd name="connsiteY2" fmla="*/ 3309096 h 3497531"/>
                  <a:gd name="connsiteX3" fmla="*/ 688860 w 1621876"/>
                  <a:gd name="connsiteY3" fmla="*/ 0 h 3497531"/>
                  <a:gd name="connsiteX4" fmla="*/ 739322 w 1621876"/>
                  <a:gd name="connsiteY4" fmla="*/ 20901 h 3497531"/>
                  <a:gd name="connsiteX5" fmla="*/ 1356818 w 1621876"/>
                  <a:gd name="connsiteY5" fmla="*/ 638398 h 3497531"/>
                  <a:gd name="connsiteX6" fmla="*/ 1356818 w 1621876"/>
                  <a:gd name="connsiteY6" fmla="*/ 739322 h 3497531"/>
                  <a:gd name="connsiteX7" fmla="*/ 739322 w 1621876"/>
                  <a:gd name="connsiteY7" fmla="*/ 1356819 h 3497531"/>
                  <a:gd name="connsiteX8" fmla="*/ 638398 w 1621876"/>
                  <a:gd name="connsiteY8" fmla="*/ 1356819 h 3497531"/>
                  <a:gd name="connsiteX9" fmla="*/ 20901 w 1621876"/>
                  <a:gd name="connsiteY9" fmla="*/ 739322 h 3497531"/>
                  <a:gd name="connsiteX10" fmla="*/ 20901 w 1621876"/>
                  <a:gd name="connsiteY10" fmla="*/ 638398 h 3497531"/>
                  <a:gd name="connsiteX11" fmla="*/ 638398 w 1621876"/>
                  <a:gd name="connsiteY11" fmla="*/ 20901 h 3497531"/>
                  <a:gd name="connsiteX12" fmla="*/ 688860 w 1621876"/>
                  <a:gd name="connsiteY12" fmla="*/ 0 h 3497531"/>
                  <a:gd name="connsiteX0" fmla="*/ 688860 w 1377719"/>
                  <a:gd name="connsiteY0" fmla="*/ 0 h 1377720"/>
                  <a:gd name="connsiteX1" fmla="*/ 739322 w 1377719"/>
                  <a:gd name="connsiteY1" fmla="*/ 20901 h 1377720"/>
                  <a:gd name="connsiteX2" fmla="*/ 1356818 w 1377719"/>
                  <a:gd name="connsiteY2" fmla="*/ 638398 h 1377720"/>
                  <a:gd name="connsiteX3" fmla="*/ 1356818 w 1377719"/>
                  <a:gd name="connsiteY3" fmla="*/ 739322 h 1377720"/>
                  <a:gd name="connsiteX4" fmla="*/ 739322 w 1377719"/>
                  <a:gd name="connsiteY4" fmla="*/ 1356819 h 1377720"/>
                  <a:gd name="connsiteX5" fmla="*/ 638398 w 1377719"/>
                  <a:gd name="connsiteY5" fmla="*/ 1356819 h 1377720"/>
                  <a:gd name="connsiteX6" fmla="*/ 20901 w 1377719"/>
                  <a:gd name="connsiteY6" fmla="*/ 739322 h 1377720"/>
                  <a:gd name="connsiteX7" fmla="*/ 20901 w 1377719"/>
                  <a:gd name="connsiteY7" fmla="*/ 638398 h 1377720"/>
                  <a:gd name="connsiteX8" fmla="*/ 638398 w 1377719"/>
                  <a:gd name="connsiteY8" fmla="*/ 20901 h 1377720"/>
                  <a:gd name="connsiteX9" fmla="*/ 688860 w 1377719"/>
                  <a:gd name="connsiteY9" fmla="*/ 0 h 137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7719" h="1377720">
                    <a:moveTo>
                      <a:pt x="688860" y="0"/>
                    </a:moveTo>
                    <a:cubicBezTo>
                      <a:pt x="707124" y="0"/>
                      <a:pt x="725387" y="6967"/>
                      <a:pt x="739322" y="20901"/>
                    </a:cubicBezTo>
                    <a:lnTo>
                      <a:pt x="1356818" y="638398"/>
                    </a:lnTo>
                    <a:cubicBezTo>
                      <a:pt x="1384687" y="666267"/>
                      <a:pt x="1384687" y="711453"/>
                      <a:pt x="1356818" y="739322"/>
                    </a:cubicBezTo>
                    <a:lnTo>
                      <a:pt x="739322" y="1356819"/>
                    </a:lnTo>
                    <a:cubicBezTo>
                      <a:pt x="711453" y="1384688"/>
                      <a:pt x="666267" y="1384688"/>
                      <a:pt x="638398" y="1356819"/>
                    </a:cubicBezTo>
                    <a:lnTo>
                      <a:pt x="20901" y="739322"/>
                    </a:lnTo>
                    <a:cubicBezTo>
                      <a:pt x="-6968" y="711453"/>
                      <a:pt x="-6968" y="666267"/>
                      <a:pt x="20901" y="638398"/>
                    </a:cubicBezTo>
                    <a:lnTo>
                      <a:pt x="638398" y="20901"/>
                    </a:lnTo>
                    <a:cubicBezTo>
                      <a:pt x="652332" y="6967"/>
                      <a:pt x="670596" y="0"/>
                      <a:pt x="688860" y="0"/>
                    </a:cubicBezTo>
                    <a:close/>
                  </a:path>
                </a:pathLst>
              </a:cu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latin typeface="Arial" panose="020B0604020202020204" pitchFamily="34" charset="0"/>
                  <a:ea typeface="Bebas Neue" charset="0"/>
                  <a:cs typeface="Arial" panose="020B0604020202020204" pitchFamily="34" charset="0"/>
                </a:endParaRPr>
              </a:p>
            </p:txBody>
          </p:sp>
        </p:grpSp>
        <p:sp>
          <p:nvSpPr>
            <p:cNvPr id="76" name="Text Placeholder 2">
              <a:extLst>
                <a:ext uri="{FF2B5EF4-FFF2-40B4-BE49-F238E27FC236}">
                  <a16:creationId xmlns:a16="http://schemas.microsoft.com/office/drawing/2014/main" id="{70AA395E-A3D4-4081-97DC-9F0588A3648D}"/>
                </a:ext>
              </a:extLst>
            </p:cNvPr>
            <p:cNvSpPr txBox="1">
              <a:spLocks/>
            </p:cNvSpPr>
            <p:nvPr/>
          </p:nvSpPr>
          <p:spPr>
            <a:xfrm>
              <a:off x="2616691" y="4524030"/>
              <a:ext cx="1910266" cy="922570"/>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r>
                <a:rPr lang="en-US" sz="1400">
                  <a:latin typeface="Arial" panose="020B0604020202020204" pitchFamily="34" charset="0"/>
                  <a:cs typeface="Arial" panose="020B0604020202020204" pitchFamily="34" charset="0"/>
                </a:rPr>
                <a:t>Stop the execution</a:t>
              </a:r>
              <a:endParaRPr lang="en-US" sz="1400">
                <a:solidFill>
                  <a:schemeClr val="tx1">
                    <a:alpha val="60000"/>
                  </a:schemeClr>
                </a:solidFill>
                <a:latin typeface="Arial" panose="020B0604020202020204" pitchFamily="34" charset="0"/>
                <a:ea typeface="Source Sans Pro" charset="0"/>
                <a:cs typeface="Arial" panose="020B0604020202020204" pitchFamily="34" charset="0"/>
              </a:endParaRPr>
            </a:p>
          </p:txBody>
        </p:sp>
        <p:sp>
          <p:nvSpPr>
            <p:cNvPr id="77" name="Text Placeholder 2">
              <a:extLst>
                <a:ext uri="{FF2B5EF4-FFF2-40B4-BE49-F238E27FC236}">
                  <a16:creationId xmlns:a16="http://schemas.microsoft.com/office/drawing/2014/main" id="{95E4708A-89A9-4C2F-81BB-7A492C04954B}"/>
                </a:ext>
              </a:extLst>
            </p:cNvPr>
            <p:cNvSpPr txBox="1">
              <a:spLocks/>
            </p:cNvSpPr>
            <p:nvPr/>
          </p:nvSpPr>
          <p:spPr>
            <a:xfrm>
              <a:off x="4975541" y="4524030"/>
              <a:ext cx="1910266" cy="922570"/>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r>
                <a:rPr lang="en-US" sz="1400">
                  <a:latin typeface="Arial" panose="020B0604020202020204" pitchFamily="34" charset="0"/>
                  <a:cs typeface="Arial" panose="020B0604020202020204" pitchFamily="34" charset="0"/>
                </a:rPr>
                <a:t>Execute specified actions within the workflow</a:t>
              </a:r>
              <a:endParaRPr lang="en-US" sz="1400">
                <a:solidFill>
                  <a:schemeClr val="tx1">
                    <a:alpha val="60000"/>
                  </a:schemeClr>
                </a:solidFill>
                <a:latin typeface="Arial" panose="020B0604020202020204" pitchFamily="34" charset="0"/>
                <a:ea typeface="Source Sans Pro" charset="0"/>
                <a:cs typeface="Arial" panose="020B0604020202020204" pitchFamily="34" charset="0"/>
              </a:endParaRPr>
            </a:p>
          </p:txBody>
        </p:sp>
        <p:sp>
          <p:nvSpPr>
            <p:cNvPr id="78" name="Text Placeholder 2">
              <a:extLst>
                <a:ext uri="{FF2B5EF4-FFF2-40B4-BE49-F238E27FC236}">
                  <a16:creationId xmlns:a16="http://schemas.microsoft.com/office/drawing/2014/main" id="{92B23326-366B-4183-A270-89E21E1306D2}"/>
                </a:ext>
              </a:extLst>
            </p:cNvPr>
            <p:cNvSpPr txBox="1">
              <a:spLocks/>
            </p:cNvSpPr>
            <p:nvPr/>
          </p:nvSpPr>
          <p:spPr>
            <a:xfrm>
              <a:off x="7328594" y="4524030"/>
              <a:ext cx="1910266" cy="922570"/>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67"/>
                </a:spcBef>
              </a:pPr>
              <a:r>
                <a:rPr lang="en-US" sz="1400">
                  <a:latin typeface="Arial" panose="020B0604020202020204" pitchFamily="34" charset="0"/>
                  <a:cs typeface="Arial" panose="020B0604020202020204" pitchFamily="34" charset="0"/>
                </a:rPr>
                <a:t>Escalate the issue to a human operator</a:t>
              </a:r>
            </a:p>
          </p:txBody>
        </p:sp>
        <p:sp>
          <p:nvSpPr>
            <p:cNvPr id="80" name="Shape 2587">
              <a:extLst>
                <a:ext uri="{FF2B5EF4-FFF2-40B4-BE49-F238E27FC236}">
                  <a16:creationId xmlns:a16="http://schemas.microsoft.com/office/drawing/2014/main" id="{9839D468-D3A1-4CEC-AB48-D1212ED65471}"/>
                </a:ext>
              </a:extLst>
            </p:cNvPr>
            <p:cNvSpPr/>
            <p:nvPr/>
          </p:nvSpPr>
          <p:spPr>
            <a:xfrm>
              <a:off x="7987750" y="3113170"/>
              <a:ext cx="587900" cy="587900"/>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solidFill>
                <a:schemeClr val="bg1"/>
              </a:solid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sp>
          <p:nvSpPr>
            <p:cNvPr id="81" name="AutoShape 16">
              <a:extLst>
                <a:ext uri="{FF2B5EF4-FFF2-40B4-BE49-F238E27FC236}">
                  <a16:creationId xmlns:a16="http://schemas.microsoft.com/office/drawing/2014/main" id="{C38468F5-C7E0-4581-9AAC-9EA0916EF411}"/>
                </a:ext>
              </a:extLst>
            </p:cNvPr>
            <p:cNvSpPr>
              <a:spLocks/>
            </p:cNvSpPr>
            <p:nvPr/>
          </p:nvSpPr>
          <p:spPr bwMode="auto">
            <a:xfrm>
              <a:off x="3298986" y="3100482"/>
              <a:ext cx="581294" cy="623106"/>
            </a:xfrm>
            <a:custGeom>
              <a:avLst/>
              <a:gdLst/>
              <a:ahLst/>
              <a:cxnLst/>
              <a:rect l="0" t="0" r="r" b="b"/>
              <a:pathLst>
                <a:path w="19789" h="21600">
                  <a:moveTo>
                    <a:pt x="4790" y="2952"/>
                  </a:moveTo>
                  <a:cubicBezTo>
                    <a:pt x="5115" y="2952"/>
                    <a:pt x="5405" y="3180"/>
                    <a:pt x="5511" y="3521"/>
                  </a:cubicBezTo>
                  <a:cubicBezTo>
                    <a:pt x="5620" y="3871"/>
                    <a:pt x="5501" y="4232"/>
                    <a:pt x="5210" y="4441"/>
                  </a:cubicBezTo>
                  <a:cubicBezTo>
                    <a:pt x="2028" y="6722"/>
                    <a:pt x="707" y="10943"/>
                    <a:pt x="2069" y="14477"/>
                  </a:cubicBezTo>
                  <a:cubicBezTo>
                    <a:pt x="3340" y="17776"/>
                    <a:pt x="6426" y="19992"/>
                    <a:pt x="9747" y="19992"/>
                  </a:cubicBezTo>
                  <a:lnTo>
                    <a:pt x="9884" y="19992"/>
                  </a:lnTo>
                  <a:cubicBezTo>
                    <a:pt x="13448" y="19926"/>
                    <a:pt x="16593" y="17716"/>
                    <a:pt x="17709" y="14491"/>
                  </a:cubicBezTo>
                  <a:cubicBezTo>
                    <a:pt x="18968" y="10854"/>
                    <a:pt x="17857" y="6995"/>
                    <a:pt x="14879" y="4660"/>
                  </a:cubicBezTo>
                  <a:cubicBezTo>
                    <a:pt x="14598" y="4440"/>
                    <a:pt x="14491" y="4072"/>
                    <a:pt x="14608" y="3724"/>
                  </a:cubicBezTo>
                  <a:cubicBezTo>
                    <a:pt x="14717" y="3395"/>
                    <a:pt x="15000" y="3175"/>
                    <a:pt x="15312" y="3175"/>
                  </a:cubicBezTo>
                  <a:cubicBezTo>
                    <a:pt x="15471" y="3175"/>
                    <a:pt x="15627" y="3231"/>
                    <a:pt x="15763" y="3338"/>
                  </a:cubicBezTo>
                  <a:cubicBezTo>
                    <a:pt x="19406" y="6194"/>
                    <a:pt x="20742" y="10996"/>
                    <a:pt x="19087" y="15291"/>
                  </a:cubicBezTo>
                  <a:cubicBezTo>
                    <a:pt x="17656" y="19006"/>
                    <a:pt x="13924" y="21600"/>
                    <a:pt x="10012" y="21600"/>
                  </a:cubicBezTo>
                  <a:cubicBezTo>
                    <a:pt x="10012" y="21600"/>
                    <a:pt x="10012" y="21600"/>
                    <a:pt x="10011" y="21600"/>
                  </a:cubicBezTo>
                  <a:cubicBezTo>
                    <a:pt x="9852" y="21600"/>
                    <a:pt x="9693" y="21596"/>
                    <a:pt x="9534" y="21587"/>
                  </a:cubicBezTo>
                  <a:cubicBezTo>
                    <a:pt x="5314" y="21355"/>
                    <a:pt x="1669" y="18569"/>
                    <a:pt x="464" y="14655"/>
                  </a:cubicBezTo>
                  <a:cubicBezTo>
                    <a:pt x="-858" y="10358"/>
                    <a:pt x="705" y="5713"/>
                    <a:pt x="4355" y="3098"/>
                  </a:cubicBezTo>
                  <a:cubicBezTo>
                    <a:pt x="4488" y="3002"/>
                    <a:pt x="4638" y="2952"/>
                    <a:pt x="4790" y="2952"/>
                  </a:cubicBezTo>
                  <a:close/>
                  <a:moveTo>
                    <a:pt x="9965" y="0"/>
                  </a:moveTo>
                  <a:cubicBezTo>
                    <a:pt x="10414" y="0"/>
                    <a:pt x="10752" y="339"/>
                    <a:pt x="10752" y="789"/>
                  </a:cubicBezTo>
                  <a:lnTo>
                    <a:pt x="10752" y="11758"/>
                  </a:lnTo>
                  <a:cubicBezTo>
                    <a:pt x="10752" y="12208"/>
                    <a:pt x="10414" y="12547"/>
                    <a:pt x="9965" y="12547"/>
                  </a:cubicBezTo>
                  <a:cubicBezTo>
                    <a:pt x="9517" y="12547"/>
                    <a:pt x="9178" y="12208"/>
                    <a:pt x="9178" y="11758"/>
                  </a:cubicBezTo>
                  <a:lnTo>
                    <a:pt x="9178" y="789"/>
                  </a:lnTo>
                  <a:cubicBezTo>
                    <a:pt x="9178" y="339"/>
                    <a:pt x="9517" y="0"/>
                    <a:pt x="9965" y="0"/>
                  </a:cubicBezTo>
                  <a:close/>
                  <a:moveTo>
                    <a:pt x="9965" y="0"/>
                  </a:moveTo>
                </a:path>
              </a:pathLst>
            </a:custGeom>
            <a:solidFill>
              <a:srgbClr val="FFFEFE"/>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pl-PL" sz="900"/>
            </a:p>
          </p:txBody>
        </p:sp>
        <p:sp>
          <p:nvSpPr>
            <p:cNvPr id="82" name="Shape 2589">
              <a:extLst>
                <a:ext uri="{FF2B5EF4-FFF2-40B4-BE49-F238E27FC236}">
                  <a16:creationId xmlns:a16="http://schemas.microsoft.com/office/drawing/2014/main" id="{D5996D4A-FEFD-4DFD-9386-B67F9E8069B9}"/>
                </a:ext>
              </a:extLst>
            </p:cNvPr>
            <p:cNvSpPr/>
            <p:nvPr/>
          </p:nvSpPr>
          <p:spPr>
            <a:xfrm>
              <a:off x="5639998" y="3119788"/>
              <a:ext cx="633740" cy="581282"/>
            </a:xfrm>
            <a:custGeom>
              <a:avLst/>
              <a:gdLst/>
              <a:ahLst/>
              <a:cxnLst>
                <a:cxn ang="0">
                  <a:pos x="wd2" y="hd2"/>
                </a:cxn>
                <a:cxn ang="5400000">
                  <a:pos x="wd2" y="hd2"/>
                </a:cxn>
                <a:cxn ang="10800000">
                  <a:pos x="wd2" y="hd2"/>
                </a:cxn>
                <a:cxn ang="16200000">
                  <a:pos x="wd2" y="hd2"/>
                </a:cxn>
              </a:cxnLst>
              <a:rect l="0" t="0" r="r" b="b"/>
              <a:pathLst>
                <a:path w="21600" h="21600" extrusionOk="0">
                  <a:moveTo>
                    <a:pt x="6382" y="15119"/>
                  </a:moveTo>
                  <a:cubicBezTo>
                    <a:pt x="7195" y="15119"/>
                    <a:pt x="7855" y="14394"/>
                    <a:pt x="7855" y="13500"/>
                  </a:cubicBezTo>
                  <a:cubicBezTo>
                    <a:pt x="7855" y="12605"/>
                    <a:pt x="7195" y="11880"/>
                    <a:pt x="6382" y="11880"/>
                  </a:cubicBezTo>
                  <a:cubicBezTo>
                    <a:pt x="5568" y="11880"/>
                    <a:pt x="4909" y="12605"/>
                    <a:pt x="4909" y="13500"/>
                  </a:cubicBezTo>
                  <a:cubicBezTo>
                    <a:pt x="4909" y="14394"/>
                    <a:pt x="5568" y="15119"/>
                    <a:pt x="6382" y="15119"/>
                  </a:cubicBezTo>
                  <a:moveTo>
                    <a:pt x="2455" y="3240"/>
                  </a:moveTo>
                  <a:cubicBezTo>
                    <a:pt x="2725" y="3240"/>
                    <a:pt x="2945" y="2999"/>
                    <a:pt x="2945" y="2700"/>
                  </a:cubicBezTo>
                  <a:cubicBezTo>
                    <a:pt x="2945" y="2402"/>
                    <a:pt x="2725" y="2160"/>
                    <a:pt x="2455" y="2160"/>
                  </a:cubicBezTo>
                  <a:cubicBezTo>
                    <a:pt x="2184" y="2160"/>
                    <a:pt x="1964" y="2402"/>
                    <a:pt x="1964" y="2700"/>
                  </a:cubicBezTo>
                  <a:cubicBezTo>
                    <a:pt x="1964" y="2999"/>
                    <a:pt x="2184" y="3240"/>
                    <a:pt x="2455" y="3240"/>
                  </a:cubicBezTo>
                  <a:moveTo>
                    <a:pt x="3927" y="8100"/>
                  </a:moveTo>
                  <a:cubicBezTo>
                    <a:pt x="3927" y="6609"/>
                    <a:pt x="5026" y="5400"/>
                    <a:pt x="6382" y="5400"/>
                  </a:cubicBezTo>
                  <a:cubicBezTo>
                    <a:pt x="7738" y="5400"/>
                    <a:pt x="8836" y="6609"/>
                    <a:pt x="8836" y="8100"/>
                  </a:cubicBezTo>
                  <a:lnTo>
                    <a:pt x="8836" y="13500"/>
                  </a:lnTo>
                  <a:cubicBezTo>
                    <a:pt x="8836" y="14991"/>
                    <a:pt x="7738" y="16199"/>
                    <a:pt x="6382" y="16199"/>
                  </a:cubicBezTo>
                  <a:cubicBezTo>
                    <a:pt x="5026" y="16199"/>
                    <a:pt x="3927" y="14991"/>
                    <a:pt x="3927" y="13500"/>
                  </a:cubicBezTo>
                  <a:cubicBezTo>
                    <a:pt x="3927" y="13500"/>
                    <a:pt x="3927" y="8100"/>
                    <a:pt x="3927" y="8100"/>
                  </a:cubicBezTo>
                  <a:close/>
                  <a:moveTo>
                    <a:pt x="2945" y="13500"/>
                  </a:moveTo>
                  <a:cubicBezTo>
                    <a:pt x="2945" y="15587"/>
                    <a:pt x="4484" y="17279"/>
                    <a:pt x="6382" y="17279"/>
                  </a:cubicBezTo>
                  <a:cubicBezTo>
                    <a:pt x="8280" y="17279"/>
                    <a:pt x="9818" y="15587"/>
                    <a:pt x="9818" y="13500"/>
                  </a:cubicBezTo>
                  <a:lnTo>
                    <a:pt x="9818" y="8100"/>
                  </a:lnTo>
                  <a:cubicBezTo>
                    <a:pt x="9818" y="6012"/>
                    <a:pt x="8280" y="4320"/>
                    <a:pt x="6382" y="4320"/>
                  </a:cubicBezTo>
                  <a:cubicBezTo>
                    <a:pt x="4484" y="4320"/>
                    <a:pt x="2945" y="6012"/>
                    <a:pt x="2945" y="8100"/>
                  </a:cubicBezTo>
                  <a:cubicBezTo>
                    <a:pt x="2945" y="8100"/>
                    <a:pt x="2945" y="13500"/>
                    <a:pt x="2945" y="13500"/>
                  </a:cubicBezTo>
                  <a:close/>
                  <a:moveTo>
                    <a:pt x="2455" y="19439"/>
                  </a:moveTo>
                  <a:cubicBezTo>
                    <a:pt x="2725" y="19439"/>
                    <a:pt x="2945" y="19198"/>
                    <a:pt x="2945" y="18899"/>
                  </a:cubicBezTo>
                  <a:cubicBezTo>
                    <a:pt x="2945" y="18601"/>
                    <a:pt x="2725" y="18359"/>
                    <a:pt x="2455" y="18359"/>
                  </a:cubicBezTo>
                  <a:cubicBezTo>
                    <a:pt x="2184" y="18359"/>
                    <a:pt x="1964" y="18601"/>
                    <a:pt x="1964" y="18899"/>
                  </a:cubicBezTo>
                  <a:cubicBezTo>
                    <a:pt x="1964" y="19198"/>
                    <a:pt x="2184" y="19439"/>
                    <a:pt x="2455" y="19439"/>
                  </a:cubicBezTo>
                  <a:moveTo>
                    <a:pt x="20618" y="20519"/>
                  </a:moveTo>
                  <a:lnTo>
                    <a:pt x="982" y="20519"/>
                  </a:lnTo>
                  <a:lnTo>
                    <a:pt x="982" y="1080"/>
                  </a:lnTo>
                  <a:lnTo>
                    <a:pt x="20618" y="1080"/>
                  </a:lnTo>
                  <a:cubicBezTo>
                    <a:pt x="20618" y="1080"/>
                    <a:pt x="20618" y="20519"/>
                    <a:pt x="20618" y="20519"/>
                  </a:cubicBezTo>
                  <a:close/>
                  <a:moveTo>
                    <a:pt x="20618" y="0"/>
                  </a:moveTo>
                  <a:lnTo>
                    <a:pt x="982" y="0"/>
                  </a:lnTo>
                  <a:cubicBezTo>
                    <a:pt x="440" y="0"/>
                    <a:pt x="0" y="484"/>
                    <a:pt x="0" y="1080"/>
                  </a:cubicBezTo>
                  <a:lnTo>
                    <a:pt x="0" y="20519"/>
                  </a:lnTo>
                  <a:cubicBezTo>
                    <a:pt x="0" y="21115"/>
                    <a:pt x="440" y="21600"/>
                    <a:pt x="982" y="21600"/>
                  </a:cubicBezTo>
                  <a:lnTo>
                    <a:pt x="20618" y="21600"/>
                  </a:lnTo>
                  <a:cubicBezTo>
                    <a:pt x="21160" y="21600"/>
                    <a:pt x="21600" y="21115"/>
                    <a:pt x="21600" y="20519"/>
                  </a:cubicBezTo>
                  <a:lnTo>
                    <a:pt x="21600" y="1080"/>
                  </a:lnTo>
                  <a:cubicBezTo>
                    <a:pt x="21600" y="484"/>
                    <a:pt x="21160" y="0"/>
                    <a:pt x="20618" y="0"/>
                  </a:cubicBezTo>
                  <a:moveTo>
                    <a:pt x="19145" y="3240"/>
                  </a:moveTo>
                  <a:cubicBezTo>
                    <a:pt x="19416" y="3240"/>
                    <a:pt x="19636" y="2999"/>
                    <a:pt x="19636" y="2700"/>
                  </a:cubicBezTo>
                  <a:cubicBezTo>
                    <a:pt x="19636" y="2402"/>
                    <a:pt x="19416" y="2160"/>
                    <a:pt x="19145" y="2160"/>
                  </a:cubicBezTo>
                  <a:cubicBezTo>
                    <a:pt x="18875" y="2160"/>
                    <a:pt x="18655" y="2402"/>
                    <a:pt x="18655" y="2700"/>
                  </a:cubicBezTo>
                  <a:cubicBezTo>
                    <a:pt x="18655" y="2999"/>
                    <a:pt x="18875" y="3240"/>
                    <a:pt x="19145" y="3240"/>
                  </a:cubicBezTo>
                  <a:moveTo>
                    <a:pt x="12764" y="8100"/>
                  </a:moveTo>
                  <a:cubicBezTo>
                    <a:pt x="12764" y="6609"/>
                    <a:pt x="13863" y="5400"/>
                    <a:pt x="15218" y="5400"/>
                  </a:cubicBezTo>
                  <a:cubicBezTo>
                    <a:pt x="16574" y="5400"/>
                    <a:pt x="17673" y="6609"/>
                    <a:pt x="17673" y="8100"/>
                  </a:cubicBezTo>
                  <a:lnTo>
                    <a:pt x="17673" y="13500"/>
                  </a:lnTo>
                  <a:cubicBezTo>
                    <a:pt x="17673" y="14991"/>
                    <a:pt x="16574" y="16199"/>
                    <a:pt x="15218" y="16199"/>
                  </a:cubicBezTo>
                  <a:cubicBezTo>
                    <a:pt x="13863" y="16199"/>
                    <a:pt x="12764" y="14991"/>
                    <a:pt x="12764" y="13500"/>
                  </a:cubicBezTo>
                  <a:cubicBezTo>
                    <a:pt x="12764" y="13500"/>
                    <a:pt x="12764" y="8100"/>
                    <a:pt x="12764" y="8100"/>
                  </a:cubicBezTo>
                  <a:close/>
                  <a:moveTo>
                    <a:pt x="15218" y="17279"/>
                  </a:moveTo>
                  <a:cubicBezTo>
                    <a:pt x="17116" y="17279"/>
                    <a:pt x="18655" y="15587"/>
                    <a:pt x="18655" y="13500"/>
                  </a:cubicBezTo>
                  <a:lnTo>
                    <a:pt x="18655" y="8100"/>
                  </a:lnTo>
                  <a:cubicBezTo>
                    <a:pt x="18655" y="6012"/>
                    <a:pt x="17116" y="4320"/>
                    <a:pt x="15218" y="4320"/>
                  </a:cubicBezTo>
                  <a:cubicBezTo>
                    <a:pt x="13320" y="4320"/>
                    <a:pt x="11782" y="6012"/>
                    <a:pt x="11782" y="8100"/>
                  </a:cubicBezTo>
                  <a:lnTo>
                    <a:pt x="11782" y="13500"/>
                  </a:lnTo>
                  <a:cubicBezTo>
                    <a:pt x="11782" y="15587"/>
                    <a:pt x="13320" y="17279"/>
                    <a:pt x="15218" y="17279"/>
                  </a:cubicBezTo>
                  <a:moveTo>
                    <a:pt x="15218" y="9720"/>
                  </a:moveTo>
                  <a:cubicBezTo>
                    <a:pt x="16032" y="9720"/>
                    <a:pt x="16691" y="8995"/>
                    <a:pt x="16691" y="8100"/>
                  </a:cubicBezTo>
                  <a:cubicBezTo>
                    <a:pt x="16691" y="7206"/>
                    <a:pt x="16032" y="6480"/>
                    <a:pt x="15218" y="6480"/>
                  </a:cubicBezTo>
                  <a:cubicBezTo>
                    <a:pt x="14405" y="6480"/>
                    <a:pt x="13745" y="7206"/>
                    <a:pt x="13745" y="8100"/>
                  </a:cubicBezTo>
                  <a:cubicBezTo>
                    <a:pt x="13745" y="8995"/>
                    <a:pt x="14405" y="9720"/>
                    <a:pt x="15218" y="9720"/>
                  </a:cubicBezTo>
                  <a:moveTo>
                    <a:pt x="19145" y="18359"/>
                  </a:moveTo>
                  <a:cubicBezTo>
                    <a:pt x="18875" y="18359"/>
                    <a:pt x="18655" y="18601"/>
                    <a:pt x="18655" y="18899"/>
                  </a:cubicBezTo>
                  <a:cubicBezTo>
                    <a:pt x="18655" y="19198"/>
                    <a:pt x="18875" y="19439"/>
                    <a:pt x="19145" y="19439"/>
                  </a:cubicBezTo>
                  <a:cubicBezTo>
                    <a:pt x="19416" y="19439"/>
                    <a:pt x="19636" y="19198"/>
                    <a:pt x="19636" y="18899"/>
                  </a:cubicBezTo>
                  <a:cubicBezTo>
                    <a:pt x="19636" y="18601"/>
                    <a:pt x="19416" y="18359"/>
                    <a:pt x="19145" y="18359"/>
                  </a:cubicBezTo>
                </a:path>
              </a:pathLst>
            </a:custGeom>
            <a:solidFill>
              <a:schemeClr val="bg1"/>
            </a:solidFill>
            <a:ln w="12700">
              <a:solidFill>
                <a:schemeClr val="bg1"/>
              </a:solid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Source Sans Pro Light" charset="0"/>
                <a:ea typeface="Source Sans Pro Light" charset="0"/>
                <a:cs typeface="Source Sans Pro Light" charset="0"/>
              </a:endParaRPr>
            </a:p>
          </p:txBody>
        </p:sp>
      </p:grpSp>
    </p:spTree>
    <p:custDataLst>
      <p:tags r:id="rId1"/>
    </p:custDataLst>
    <p:extLst>
      <p:ext uri="{BB962C8B-B14F-4D97-AF65-F5344CB8AC3E}">
        <p14:creationId xmlns:p14="http://schemas.microsoft.com/office/powerpoint/2010/main" val="142734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Error handling Activities</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UiPath Studio offers following three activities to handle errors. They are:</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14F424F6-124B-4A85-9134-851993AA5FB9}"/>
              </a:ext>
            </a:extLst>
          </p:cNvPr>
          <p:cNvSpPr txBox="1"/>
          <p:nvPr/>
        </p:nvSpPr>
        <p:spPr>
          <a:xfrm>
            <a:off x="7971772" y="4955664"/>
            <a:ext cx="1976701" cy="553998"/>
          </a:xfrm>
          <a:prstGeom prst="rect">
            <a:avLst/>
          </a:prstGeom>
          <a:noFill/>
        </p:spPr>
        <p:txBody>
          <a:bodyPr wrap="square" rtlCol="0">
            <a:spAutoFit/>
          </a:bodyPr>
          <a:lstStyle/>
          <a:p>
            <a:pPr algn="ctr"/>
            <a:r>
              <a:rPr lang="en-US" sz="1500" b="1">
                <a:latin typeface="Arial" panose="020B0604020202020204" pitchFamily="34" charset="0"/>
                <a:cs typeface="Arial" panose="020B0604020202020204" pitchFamily="34" charset="0"/>
              </a:rPr>
              <a:t>Global Exception Handler</a:t>
            </a:r>
          </a:p>
        </p:txBody>
      </p:sp>
      <p:grpSp>
        <p:nvGrpSpPr>
          <p:cNvPr id="8" name="Group 7">
            <a:extLst>
              <a:ext uri="{FF2B5EF4-FFF2-40B4-BE49-F238E27FC236}">
                <a16:creationId xmlns:a16="http://schemas.microsoft.com/office/drawing/2014/main" id="{44BE5EC0-FB12-4C61-8674-F35030EAA6A4}"/>
              </a:ext>
            </a:extLst>
          </p:cNvPr>
          <p:cNvGrpSpPr/>
          <p:nvPr/>
        </p:nvGrpSpPr>
        <p:grpSpPr>
          <a:xfrm>
            <a:off x="2098637" y="2878262"/>
            <a:ext cx="2269034" cy="2021624"/>
            <a:chOff x="2711241" y="2887481"/>
            <a:chExt cx="3073622" cy="2738480"/>
          </a:xfrm>
        </p:grpSpPr>
        <p:sp>
          <p:nvSpPr>
            <p:cNvPr id="53" name="Shape 2279">
              <a:extLst>
                <a:ext uri="{FF2B5EF4-FFF2-40B4-BE49-F238E27FC236}">
                  <a16:creationId xmlns:a16="http://schemas.microsoft.com/office/drawing/2014/main" id="{6EB1B27F-A50E-49E8-86FA-A78F68479BD9}"/>
                </a:ext>
              </a:extLst>
            </p:cNvPr>
            <p:cNvSpPr/>
            <p:nvPr/>
          </p:nvSpPr>
          <p:spPr>
            <a:xfrm>
              <a:off x="2711241" y="2887481"/>
              <a:ext cx="3073622" cy="2738480"/>
            </a:xfrm>
            <a:custGeom>
              <a:avLst/>
              <a:gdLst/>
              <a:ahLst/>
              <a:cxnLst>
                <a:cxn ang="0">
                  <a:pos x="wd2" y="hd2"/>
                </a:cxn>
                <a:cxn ang="5400000">
                  <a:pos x="wd2" y="hd2"/>
                </a:cxn>
                <a:cxn ang="10800000">
                  <a:pos x="wd2" y="hd2"/>
                </a:cxn>
                <a:cxn ang="16200000">
                  <a:pos x="wd2" y="hd2"/>
                </a:cxn>
              </a:cxnLst>
              <a:rect l="0" t="0" r="r" b="b"/>
              <a:pathLst>
                <a:path w="20763" h="21160" extrusionOk="0">
                  <a:moveTo>
                    <a:pt x="10343" y="21160"/>
                  </a:moveTo>
                  <a:cubicBezTo>
                    <a:pt x="7374" y="21160"/>
                    <a:pt x="4508" y="21160"/>
                    <a:pt x="1539" y="21160"/>
                  </a:cubicBezTo>
                  <a:cubicBezTo>
                    <a:pt x="3" y="21160"/>
                    <a:pt x="-406" y="20338"/>
                    <a:pt x="413" y="18812"/>
                  </a:cubicBezTo>
                  <a:cubicBezTo>
                    <a:pt x="3279" y="13060"/>
                    <a:pt x="6248" y="7190"/>
                    <a:pt x="9114" y="1321"/>
                  </a:cubicBezTo>
                  <a:cubicBezTo>
                    <a:pt x="10036" y="-440"/>
                    <a:pt x="10650" y="-440"/>
                    <a:pt x="11571" y="1321"/>
                  </a:cubicBezTo>
                  <a:cubicBezTo>
                    <a:pt x="14540" y="7190"/>
                    <a:pt x="17509" y="12943"/>
                    <a:pt x="20375" y="18812"/>
                  </a:cubicBezTo>
                  <a:cubicBezTo>
                    <a:pt x="21194" y="20456"/>
                    <a:pt x="20682" y="21160"/>
                    <a:pt x="19147" y="21160"/>
                  </a:cubicBezTo>
                  <a:cubicBezTo>
                    <a:pt x="16178" y="21160"/>
                    <a:pt x="13312" y="21160"/>
                    <a:pt x="10343" y="21160"/>
                  </a:cubicBezTo>
                  <a:close/>
                </a:path>
              </a:pathLst>
            </a:custGeom>
            <a:solidFill>
              <a:srgbClr val="0067DF"/>
            </a:solidFill>
            <a:ln w="12700">
              <a:miter lim="400000"/>
            </a:ln>
            <a:effectLst>
              <a:outerShdw blurRad="63500" sx="102000" sy="102000" algn="ctr" rotWithShape="0">
                <a:prstClr val="black">
                  <a:alpha val="40000"/>
                </a:prstClr>
              </a:outerShdw>
            </a:effectLst>
          </p:spPr>
          <p:txBody>
            <a:bodyPr lIns="45719" rIns="45719"/>
            <a:lstStyle/>
            <a:p>
              <a:endParaRPr sz="1500">
                <a:latin typeface="Arial" panose="020B0604020202020204" pitchFamily="34" charset="0"/>
                <a:cs typeface="Arial" panose="020B0604020202020204" pitchFamily="34" charset="0"/>
              </a:endParaRPr>
            </a:p>
          </p:txBody>
        </p:sp>
        <p:sp>
          <p:nvSpPr>
            <p:cNvPr id="57" name="Shape 2748">
              <a:extLst>
                <a:ext uri="{FF2B5EF4-FFF2-40B4-BE49-F238E27FC236}">
                  <a16:creationId xmlns:a16="http://schemas.microsoft.com/office/drawing/2014/main" id="{301415F3-D5E0-44B7-A283-B80ACA0E897B}"/>
                </a:ext>
              </a:extLst>
            </p:cNvPr>
            <p:cNvSpPr/>
            <p:nvPr/>
          </p:nvSpPr>
          <p:spPr>
            <a:xfrm>
              <a:off x="3695305" y="4018368"/>
              <a:ext cx="1052054" cy="105205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Arial" panose="020B0604020202020204" pitchFamily="34" charset="0"/>
                <a:ea typeface="Source Sans Pro Light" charset="0"/>
                <a:cs typeface="Arial" panose="020B0604020202020204" pitchFamily="34" charset="0"/>
              </a:endParaRPr>
            </a:p>
          </p:txBody>
        </p:sp>
      </p:grpSp>
      <p:sp>
        <p:nvSpPr>
          <p:cNvPr id="67" name="TextBox 66">
            <a:extLst>
              <a:ext uri="{FF2B5EF4-FFF2-40B4-BE49-F238E27FC236}">
                <a16:creationId xmlns:a16="http://schemas.microsoft.com/office/drawing/2014/main" id="{08A722DE-121E-4082-9901-0355351252DD}"/>
              </a:ext>
            </a:extLst>
          </p:cNvPr>
          <p:cNvSpPr txBox="1"/>
          <p:nvPr/>
        </p:nvSpPr>
        <p:spPr>
          <a:xfrm>
            <a:off x="2494850" y="4971463"/>
            <a:ext cx="1457755" cy="323165"/>
          </a:xfrm>
          <a:prstGeom prst="rect">
            <a:avLst/>
          </a:prstGeom>
          <a:noFill/>
        </p:spPr>
        <p:txBody>
          <a:bodyPr wrap="square">
            <a:spAutoFit/>
          </a:bodyPr>
          <a:lstStyle/>
          <a:p>
            <a:pPr algn="ctr"/>
            <a:r>
              <a:rPr lang="en-US" sz="1500" b="1">
                <a:latin typeface="Arial" panose="020B0604020202020204" pitchFamily="34" charset="0"/>
                <a:cs typeface="Arial" panose="020B0604020202020204" pitchFamily="34" charset="0"/>
              </a:rPr>
              <a:t>Try Catch</a:t>
            </a:r>
          </a:p>
        </p:txBody>
      </p:sp>
      <p:sp>
        <p:nvSpPr>
          <p:cNvPr id="68" name="TextBox 67">
            <a:extLst>
              <a:ext uri="{FF2B5EF4-FFF2-40B4-BE49-F238E27FC236}">
                <a16:creationId xmlns:a16="http://schemas.microsoft.com/office/drawing/2014/main" id="{CC8D4DF0-E83A-4C14-9998-948FC058CB4D}"/>
              </a:ext>
            </a:extLst>
          </p:cNvPr>
          <p:cNvSpPr txBox="1"/>
          <p:nvPr/>
        </p:nvSpPr>
        <p:spPr>
          <a:xfrm>
            <a:off x="5397668" y="4960825"/>
            <a:ext cx="1457755" cy="323165"/>
          </a:xfrm>
          <a:prstGeom prst="rect">
            <a:avLst/>
          </a:prstGeom>
          <a:noFill/>
        </p:spPr>
        <p:txBody>
          <a:bodyPr wrap="square">
            <a:spAutoFit/>
          </a:bodyPr>
          <a:lstStyle/>
          <a:p>
            <a:pPr algn="ctr"/>
            <a:r>
              <a:rPr lang="en-US" sz="1500" b="1">
                <a:latin typeface="Arial" panose="020B0604020202020204" pitchFamily="34" charset="0"/>
                <a:cs typeface="Arial" panose="020B0604020202020204" pitchFamily="34" charset="0"/>
              </a:rPr>
              <a:t>Retry Scope</a:t>
            </a:r>
          </a:p>
        </p:txBody>
      </p:sp>
      <p:grpSp>
        <p:nvGrpSpPr>
          <p:cNvPr id="10" name="Group 9">
            <a:extLst>
              <a:ext uri="{FF2B5EF4-FFF2-40B4-BE49-F238E27FC236}">
                <a16:creationId xmlns:a16="http://schemas.microsoft.com/office/drawing/2014/main" id="{C14B6A2A-5EE5-44EC-A866-A6CE704493F8}"/>
              </a:ext>
            </a:extLst>
          </p:cNvPr>
          <p:cNvGrpSpPr/>
          <p:nvPr/>
        </p:nvGrpSpPr>
        <p:grpSpPr>
          <a:xfrm>
            <a:off x="7781719" y="2857556"/>
            <a:ext cx="2269034" cy="2021624"/>
            <a:chOff x="6678645" y="2887481"/>
            <a:chExt cx="3073622" cy="2738480"/>
          </a:xfrm>
          <a:effectLst>
            <a:outerShdw blurRad="63500" sx="102000" sy="102000" algn="ctr" rotWithShape="0">
              <a:prstClr val="black">
                <a:alpha val="40000"/>
              </a:prstClr>
            </a:outerShdw>
          </a:effectLst>
        </p:grpSpPr>
        <p:sp>
          <p:nvSpPr>
            <p:cNvPr id="59" name="Shape 2281">
              <a:extLst>
                <a:ext uri="{FF2B5EF4-FFF2-40B4-BE49-F238E27FC236}">
                  <a16:creationId xmlns:a16="http://schemas.microsoft.com/office/drawing/2014/main" id="{1D2F0019-82A5-417C-B4E0-0088214B1A7D}"/>
                </a:ext>
              </a:extLst>
            </p:cNvPr>
            <p:cNvSpPr/>
            <p:nvPr/>
          </p:nvSpPr>
          <p:spPr>
            <a:xfrm>
              <a:off x="6678645" y="2887481"/>
              <a:ext cx="3073622" cy="2738480"/>
            </a:xfrm>
            <a:custGeom>
              <a:avLst/>
              <a:gdLst/>
              <a:ahLst/>
              <a:cxnLst>
                <a:cxn ang="0">
                  <a:pos x="wd2" y="hd2"/>
                </a:cxn>
                <a:cxn ang="5400000">
                  <a:pos x="wd2" y="hd2"/>
                </a:cxn>
                <a:cxn ang="10800000">
                  <a:pos x="wd2" y="hd2"/>
                </a:cxn>
                <a:cxn ang="16200000">
                  <a:pos x="wd2" y="hd2"/>
                </a:cxn>
              </a:cxnLst>
              <a:rect l="0" t="0" r="r" b="b"/>
              <a:pathLst>
                <a:path w="20763" h="21160" extrusionOk="0">
                  <a:moveTo>
                    <a:pt x="10343" y="21160"/>
                  </a:moveTo>
                  <a:cubicBezTo>
                    <a:pt x="7374" y="21160"/>
                    <a:pt x="4508" y="21160"/>
                    <a:pt x="1539" y="21160"/>
                  </a:cubicBezTo>
                  <a:cubicBezTo>
                    <a:pt x="3" y="21160"/>
                    <a:pt x="-406" y="20338"/>
                    <a:pt x="413" y="18812"/>
                  </a:cubicBezTo>
                  <a:cubicBezTo>
                    <a:pt x="3279" y="13060"/>
                    <a:pt x="6248" y="7190"/>
                    <a:pt x="9114" y="1321"/>
                  </a:cubicBezTo>
                  <a:cubicBezTo>
                    <a:pt x="10036" y="-440"/>
                    <a:pt x="10650" y="-440"/>
                    <a:pt x="11571" y="1321"/>
                  </a:cubicBezTo>
                  <a:cubicBezTo>
                    <a:pt x="14540" y="7190"/>
                    <a:pt x="17509" y="12943"/>
                    <a:pt x="20375" y="18812"/>
                  </a:cubicBezTo>
                  <a:cubicBezTo>
                    <a:pt x="21194" y="20456"/>
                    <a:pt x="20682" y="21160"/>
                    <a:pt x="19147" y="21160"/>
                  </a:cubicBezTo>
                  <a:cubicBezTo>
                    <a:pt x="16178" y="21160"/>
                    <a:pt x="13312" y="21160"/>
                    <a:pt x="10343" y="21160"/>
                  </a:cubicBezTo>
                  <a:close/>
                </a:path>
              </a:pathLst>
            </a:custGeom>
            <a:solidFill>
              <a:srgbClr val="FFC000"/>
            </a:solidFill>
            <a:ln w="12700">
              <a:miter lim="400000"/>
            </a:ln>
          </p:spPr>
          <p:txBody>
            <a:bodyPr lIns="45719" rIns="45719"/>
            <a:lstStyle/>
            <a:p>
              <a:endParaRPr sz="1500">
                <a:latin typeface="Arial" panose="020B0604020202020204" pitchFamily="34" charset="0"/>
                <a:cs typeface="Arial" panose="020B0604020202020204" pitchFamily="34" charset="0"/>
              </a:endParaRPr>
            </a:p>
          </p:txBody>
        </p:sp>
        <p:sp>
          <p:nvSpPr>
            <p:cNvPr id="69" name="Shape 2593">
              <a:extLst>
                <a:ext uri="{FF2B5EF4-FFF2-40B4-BE49-F238E27FC236}">
                  <a16:creationId xmlns:a16="http://schemas.microsoft.com/office/drawing/2014/main" id="{7A79DA9C-114E-4972-A37F-1F5D13110237}"/>
                </a:ext>
              </a:extLst>
            </p:cNvPr>
            <p:cNvSpPr/>
            <p:nvPr/>
          </p:nvSpPr>
          <p:spPr>
            <a:xfrm>
              <a:off x="7821016" y="4216362"/>
              <a:ext cx="869200" cy="869200"/>
            </a:xfrm>
            <a:custGeom>
              <a:avLst/>
              <a:gdLst/>
              <a:ahLst/>
              <a:cxnLst>
                <a:cxn ang="0">
                  <a:pos x="wd2" y="hd2"/>
                </a:cxn>
                <a:cxn ang="5400000">
                  <a:pos x="wd2" y="hd2"/>
                </a:cxn>
                <a:cxn ang="10800000">
                  <a:pos x="wd2" y="hd2"/>
                </a:cxn>
                <a:cxn ang="16200000">
                  <a:pos x="wd2" y="hd2"/>
                </a:cxn>
              </a:cxnLst>
              <a:rect l="0" t="0" r="r" b="b"/>
              <a:pathLst>
                <a:path w="21600" h="21600" extrusionOk="0">
                  <a:moveTo>
                    <a:pt x="20618" y="8095"/>
                  </a:moveTo>
                  <a:lnTo>
                    <a:pt x="20091" y="8640"/>
                  </a:lnTo>
                  <a:cubicBezTo>
                    <a:pt x="19294" y="8426"/>
                    <a:pt x="18482" y="8322"/>
                    <a:pt x="17675" y="8322"/>
                  </a:cubicBezTo>
                  <a:lnTo>
                    <a:pt x="17150" y="7377"/>
                  </a:lnTo>
                  <a:cubicBezTo>
                    <a:pt x="17052" y="7203"/>
                    <a:pt x="16911" y="7035"/>
                    <a:pt x="16741" y="6937"/>
                  </a:cubicBezTo>
                  <a:cubicBezTo>
                    <a:pt x="16601" y="6856"/>
                    <a:pt x="16442" y="6822"/>
                    <a:pt x="16268" y="6868"/>
                  </a:cubicBezTo>
                  <a:lnTo>
                    <a:pt x="13487" y="7613"/>
                  </a:lnTo>
                  <a:cubicBezTo>
                    <a:pt x="13102" y="7716"/>
                    <a:pt x="12995" y="8125"/>
                    <a:pt x="12977" y="8495"/>
                  </a:cubicBezTo>
                  <a:lnTo>
                    <a:pt x="12996" y="9570"/>
                  </a:lnTo>
                  <a:cubicBezTo>
                    <a:pt x="12293" y="9973"/>
                    <a:pt x="11639" y="10471"/>
                    <a:pt x="11053" y="11057"/>
                  </a:cubicBezTo>
                  <a:lnTo>
                    <a:pt x="10023" y="10762"/>
                  </a:lnTo>
                  <a:cubicBezTo>
                    <a:pt x="9673" y="10664"/>
                    <a:pt x="9239" y="10682"/>
                    <a:pt x="9040" y="11026"/>
                  </a:cubicBezTo>
                  <a:lnTo>
                    <a:pt x="7600" y="13520"/>
                  </a:lnTo>
                  <a:cubicBezTo>
                    <a:pt x="7401" y="13864"/>
                    <a:pt x="7614" y="14229"/>
                    <a:pt x="7863" y="14504"/>
                  </a:cubicBezTo>
                  <a:lnTo>
                    <a:pt x="8633" y="15248"/>
                  </a:lnTo>
                  <a:cubicBezTo>
                    <a:pt x="8419" y="16049"/>
                    <a:pt x="8315" y="16864"/>
                    <a:pt x="8317" y="17674"/>
                  </a:cubicBezTo>
                  <a:lnTo>
                    <a:pt x="7377" y="18196"/>
                  </a:lnTo>
                  <a:cubicBezTo>
                    <a:pt x="7060" y="18373"/>
                    <a:pt x="6765" y="18693"/>
                    <a:pt x="6868" y="19077"/>
                  </a:cubicBezTo>
                  <a:lnTo>
                    <a:pt x="7281" y="20619"/>
                  </a:lnTo>
                  <a:lnTo>
                    <a:pt x="1964" y="20619"/>
                  </a:lnTo>
                  <a:cubicBezTo>
                    <a:pt x="1422" y="20619"/>
                    <a:pt x="982" y="20178"/>
                    <a:pt x="982" y="19636"/>
                  </a:cubicBezTo>
                  <a:lnTo>
                    <a:pt x="982" y="11291"/>
                  </a:lnTo>
                  <a:lnTo>
                    <a:pt x="1931" y="11291"/>
                  </a:lnTo>
                  <a:cubicBezTo>
                    <a:pt x="2328" y="11291"/>
                    <a:pt x="2538" y="10924"/>
                    <a:pt x="2651" y="10571"/>
                  </a:cubicBezTo>
                  <a:lnTo>
                    <a:pt x="2913" y="9523"/>
                  </a:lnTo>
                  <a:cubicBezTo>
                    <a:pt x="3711" y="9310"/>
                    <a:pt x="4466" y="8993"/>
                    <a:pt x="5164" y="8590"/>
                  </a:cubicBezTo>
                  <a:lnTo>
                    <a:pt x="6091" y="9146"/>
                  </a:lnTo>
                  <a:cubicBezTo>
                    <a:pt x="6275" y="9241"/>
                    <a:pt x="6484" y="9317"/>
                    <a:pt x="6681" y="9317"/>
                  </a:cubicBezTo>
                  <a:cubicBezTo>
                    <a:pt x="6837" y="9317"/>
                    <a:pt x="6985" y="9270"/>
                    <a:pt x="7110" y="9146"/>
                  </a:cubicBezTo>
                  <a:lnTo>
                    <a:pt x="9146" y="7109"/>
                  </a:lnTo>
                  <a:cubicBezTo>
                    <a:pt x="9427" y="6828"/>
                    <a:pt x="9332" y="6404"/>
                    <a:pt x="9146" y="6091"/>
                  </a:cubicBezTo>
                  <a:lnTo>
                    <a:pt x="8593" y="5169"/>
                  </a:lnTo>
                  <a:cubicBezTo>
                    <a:pt x="8999" y="4469"/>
                    <a:pt x="9317" y="3711"/>
                    <a:pt x="9531" y="2911"/>
                  </a:cubicBezTo>
                  <a:lnTo>
                    <a:pt x="10571" y="2651"/>
                  </a:lnTo>
                  <a:cubicBezTo>
                    <a:pt x="10924" y="2538"/>
                    <a:pt x="11291" y="2328"/>
                    <a:pt x="11291" y="1931"/>
                  </a:cubicBezTo>
                  <a:lnTo>
                    <a:pt x="11291" y="982"/>
                  </a:lnTo>
                  <a:lnTo>
                    <a:pt x="19636" y="982"/>
                  </a:lnTo>
                  <a:cubicBezTo>
                    <a:pt x="20178" y="982"/>
                    <a:pt x="20618" y="1421"/>
                    <a:pt x="20618" y="1964"/>
                  </a:cubicBezTo>
                  <a:cubicBezTo>
                    <a:pt x="20618" y="1964"/>
                    <a:pt x="20618" y="8095"/>
                    <a:pt x="20618" y="8095"/>
                  </a:cubicBezTo>
                  <a:close/>
                  <a:moveTo>
                    <a:pt x="20618" y="12594"/>
                  </a:moveTo>
                  <a:cubicBezTo>
                    <a:pt x="19750" y="12088"/>
                    <a:pt x="18750" y="11782"/>
                    <a:pt x="17673" y="11782"/>
                  </a:cubicBezTo>
                  <a:cubicBezTo>
                    <a:pt x="14419" y="11782"/>
                    <a:pt x="11782" y="14419"/>
                    <a:pt x="11782" y="17673"/>
                  </a:cubicBezTo>
                  <a:cubicBezTo>
                    <a:pt x="11782" y="18751"/>
                    <a:pt x="12088" y="19750"/>
                    <a:pt x="12594" y="20619"/>
                  </a:cubicBezTo>
                  <a:lnTo>
                    <a:pt x="8298" y="20619"/>
                  </a:lnTo>
                  <a:lnTo>
                    <a:pt x="7875" y="19042"/>
                  </a:lnTo>
                  <a:lnTo>
                    <a:pt x="8794" y="18532"/>
                  </a:lnTo>
                  <a:cubicBezTo>
                    <a:pt x="9106" y="18358"/>
                    <a:pt x="9299" y="18028"/>
                    <a:pt x="9299" y="17671"/>
                  </a:cubicBezTo>
                  <a:cubicBezTo>
                    <a:pt x="9298" y="16938"/>
                    <a:pt x="9392" y="16208"/>
                    <a:pt x="9582" y="15502"/>
                  </a:cubicBezTo>
                  <a:cubicBezTo>
                    <a:pt x="9674" y="15158"/>
                    <a:pt x="9572" y="14791"/>
                    <a:pt x="9316" y="14543"/>
                  </a:cubicBezTo>
                  <a:lnTo>
                    <a:pt x="8572" y="13823"/>
                  </a:lnTo>
                  <a:cubicBezTo>
                    <a:pt x="8569" y="13820"/>
                    <a:pt x="8566" y="13817"/>
                    <a:pt x="8564" y="13813"/>
                  </a:cubicBezTo>
                  <a:lnTo>
                    <a:pt x="9776" y="11713"/>
                  </a:lnTo>
                  <a:lnTo>
                    <a:pt x="10783" y="12001"/>
                  </a:lnTo>
                  <a:cubicBezTo>
                    <a:pt x="11126" y="12099"/>
                    <a:pt x="11495" y="12003"/>
                    <a:pt x="11748" y="11751"/>
                  </a:cubicBezTo>
                  <a:cubicBezTo>
                    <a:pt x="12264" y="11234"/>
                    <a:pt x="12848" y="10787"/>
                    <a:pt x="13485" y="10421"/>
                  </a:cubicBezTo>
                  <a:cubicBezTo>
                    <a:pt x="13794" y="10243"/>
                    <a:pt x="13983" y="9911"/>
                    <a:pt x="13977" y="9554"/>
                  </a:cubicBezTo>
                  <a:lnTo>
                    <a:pt x="13960" y="8514"/>
                  </a:lnTo>
                  <a:lnTo>
                    <a:pt x="13960" y="8503"/>
                  </a:lnTo>
                  <a:lnTo>
                    <a:pt x="16304" y="7875"/>
                  </a:lnTo>
                  <a:lnTo>
                    <a:pt x="16817" y="8799"/>
                  </a:lnTo>
                  <a:cubicBezTo>
                    <a:pt x="16905" y="8958"/>
                    <a:pt x="17032" y="9085"/>
                    <a:pt x="17184" y="9172"/>
                  </a:cubicBezTo>
                  <a:cubicBezTo>
                    <a:pt x="17330" y="9257"/>
                    <a:pt x="17499" y="9304"/>
                    <a:pt x="17675" y="9304"/>
                  </a:cubicBezTo>
                  <a:cubicBezTo>
                    <a:pt x="18407" y="9304"/>
                    <a:pt x="19135" y="9399"/>
                    <a:pt x="19837" y="9589"/>
                  </a:cubicBezTo>
                  <a:cubicBezTo>
                    <a:pt x="20106" y="9660"/>
                    <a:pt x="20389" y="9611"/>
                    <a:pt x="20618" y="9464"/>
                  </a:cubicBezTo>
                  <a:cubicBezTo>
                    <a:pt x="20618" y="9464"/>
                    <a:pt x="20618" y="12594"/>
                    <a:pt x="20618" y="12594"/>
                  </a:cubicBezTo>
                  <a:close/>
                  <a:moveTo>
                    <a:pt x="20618" y="15475"/>
                  </a:moveTo>
                  <a:lnTo>
                    <a:pt x="19093" y="16323"/>
                  </a:lnTo>
                  <a:cubicBezTo>
                    <a:pt x="18735" y="15946"/>
                    <a:pt x="18233" y="15709"/>
                    <a:pt x="17673" y="15709"/>
                  </a:cubicBezTo>
                  <a:cubicBezTo>
                    <a:pt x="17113" y="15709"/>
                    <a:pt x="16610" y="15946"/>
                    <a:pt x="16253" y="16323"/>
                  </a:cubicBezTo>
                  <a:lnTo>
                    <a:pt x="13643" y="14873"/>
                  </a:lnTo>
                  <a:cubicBezTo>
                    <a:pt x="14530" y="13599"/>
                    <a:pt x="16003" y="12764"/>
                    <a:pt x="17673" y="12764"/>
                  </a:cubicBezTo>
                  <a:cubicBezTo>
                    <a:pt x="18783" y="12764"/>
                    <a:pt x="19798" y="13141"/>
                    <a:pt x="20618" y="13764"/>
                  </a:cubicBezTo>
                  <a:cubicBezTo>
                    <a:pt x="20618" y="13764"/>
                    <a:pt x="20618" y="15475"/>
                    <a:pt x="20618" y="15475"/>
                  </a:cubicBezTo>
                  <a:close/>
                  <a:moveTo>
                    <a:pt x="20618" y="19636"/>
                  </a:moveTo>
                  <a:cubicBezTo>
                    <a:pt x="20618" y="20178"/>
                    <a:pt x="20178" y="20619"/>
                    <a:pt x="19636" y="20619"/>
                  </a:cubicBezTo>
                  <a:lnTo>
                    <a:pt x="18164" y="20619"/>
                  </a:lnTo>
                  <a:lnTo>
                    <a:pt x="18164" y="19567"/>
                  </a:lnTo>
                  <a:cubicBezTo>
                    <a:pt x="19009" y="19348"/>
                    <a:pt x="19636" y="18587"/>
                    <a:pt x="19636" y="17673"/>
                  </a:cubicBezTo>
                  <a:cubicBezTo>
                    <a:pt x="19636" y="17502"/>
                    <a:pt x="19608" y="17339"/>
                    <a:pt x="19567" y="17182"/>
                  </a:cubicBezTo>
                  <a:lnTo>
                    <a:pt x="20618" y="16598"/>
                  </a:lnTo>
                  <a:cubicBezTo>
                    <a:pt x="20618" y="16598"/>
                    <a:pt x="20618" y="19636"/>
                    <a:pt x="20618" y="19636"/>
                  </a:cubicBezTo>
                  <a:close/>
                  <a:moveTo>
                    <a:pt x="16691" y="17673"/>
                  </a:moveTo>
                  <a:cubicBezTo>
                    <a:pt x="16691" y="17131"/>
                    <a:pt x="17131" y="16691"/>
                    <a:pt x="17673" y="16691"/>
                  </a:cubicBezTo>
                  <a:cubicBezTo>
                    <a:pt x="18214" y="16691"/>
                    <a:pt x="18655" y="17131"/>
                    <a:pt x="18655" y="17673"/>
                  </a:cubicBezTo>
                  <a:cubicBezTo>
                    <a:pt x="18655" y="18215"/>
                    <a:pt x="18214" y="18655"/>
                    <a:pt x="17673" y="18655"/>
                  </a:cubicBezTo>
                  <a:cubicBezTo>
                    <a:pt x="17131" y="18655"/>
                    <a:pt x="16691" y="18215"/>
                    <a:pt x="16691" y="17673"/>
                  </a:cubicBezTo>
                  <a:moveTo>
                    <a:pt x="17182" y="20619"/>
                  </a:moveTo>
                  <a:lnTo>
                    <a:pt x="13757" y="20619"/>
                  </a:lnTo>
                  <a:cubicBezTo>
                    <a:pt x="13138" y="19797"/>
                    <a:pt x="12764" y="18781"/>
                    <a:pt x="12764" y="17673"/>
                  </a:cubicBezTo>
                  <a:cubicBezTo>
                    <a:pt x="12764" y="16982"/>
                    <a:pt x="12907" y="16326"/>
                    <a:pt x="13165" y="15730"/>
                  </a:cubicBezTo>
                  <a:lnTo>
                    <a:pt x="15779" y="17182"/>
                  </a:lnTo>
                  <a:cubicBezTo>
                    <a:pt x="15738" y="17339"/>
                    <a:pt x="15709" y="17502"/>
                    <a:pt x="15709" y="17673"/>
                  </a:cubicBezTo>
                  <a:cubicBezTo>
                    <a:pt x="15709" y="18587"/>
                    <a:pt x="16336" y="19348"/>
                    <a:pt x="17182" y="19567"/>
                  </a:cubicBezTo>
                  <a:cubicBezTo>
                    <a:pt x="17182" y="19567"/>
                    <a:pt x="17182" y="20619"/>
                    <a:pt x="17182" y="20619"/>
                  </a:cubicBezTo>
                  <a:close/>
                  <a:moveTo>
                    <a:pt x="982" y="5376"/>
                  </a:moveTo>
                  <a:cubicBezTo>
                    <a:pt x="3301" y="5145"/>
                    <a:pt x="5145" y="3301"/>
                    <a:pt x="5375" y="982"/>
                  </a:cubicBezTo>
                  <a:lnTo>
                    <a:pt x="10309" y="982"/>
                  </a:lnTo>
                  <a:lnTo>
                    <a:pt x="10309" y="1703"/>
                  </a:lnTo>
                  <a:cubicBezTo>
                    <a:pt x="10305" y="1705"/>
                    <a:pt x="10302" y="1706"/>
                    <a:pt x="10298" y="1707"/>
                  </a:cubicBezTo>
                  <a:lnTo>
                    <a:pt x="9293" y="1958"/>
                  </a:lnTo>
                  <a:cubicBezTo>
                    <a:pt x="8947" y="2045"/>
                    <a:pt x="8675" y="2313"/>
                    <a:pt x="8583" y="2657"/>
                  </a:cubicBezTo>
                  <a:cubicBezTo>
                    <a:pt x="8394" y="3363"/>
                    <a:pt x="8112" y="4042"/>
                    <a:pt x="7744" y="4676"/>
                  </a:cubicBezTo>
                  <a:cubicBezTo>
                    <a:pt x="7564" y="4986"/>
                    <a:pt x="7567" y="5368"/>
                    <a:pt x="7751" y="5674"/>
                  </a:cubicBezTo>
                  <a:lnTo>
                    <a:pt x="8292" y="6575"/>
                  </a:lnTo>
                  <a:lnTo>
                    <a:pt x="6576" y="8291"/>
                  </a:lnTo>
                  <a:cubicBezTo>
                    <a:pt x="6573" y="8290"/>
                    <a:pt x="6569" y="8288"/>
                    <a:pt x="6566" y="8286"/>
                  </a:cubicBezTo>
                  <a:lnTo>
                    <a:pt x="5669" y="7748"/>
                  </a:lnTo>
                  <a:cubicBezTo>
                    <a:pt x="5513" y="7655"/>
                    <a:pt x="5339" y="7608"/>
                    <a:pt x="5164" y="7608"/>
                  </a:cubicBezTo>
                  <a:cubicBezTo>
                    <a:pt x="4995" y="7608"/>
                    <a:pt x="4825" y="7652"/>
                    <a:pt x="4673" y="7739"/>
                  </a:cubicBezTo>
                  <a:cubicBezTo>
                    <a:pt x="4039" y="8106"/>
                    <a:pt x="3362" y="8387"/>
                    <a:pt x="2659" y="8575"/>
                  </a:cubicBezTo>
                  <a:cubicBezTo>
                    <a:pt x="2315" y="8666"/>
                    <a:pt x="2047" y="8938"/>
                    <a:pt x="1960" y="9285"/>
                  </a:cubicBezTo>
                  <a:lnTo>
                    <a:pt x="1707" y="10298"/>
                  </a:lnTo>
                  <a:cubicBezTo>
                    <a:pt x="1706" y="10302"/>
                    <a:pt x="1705" y="10305"/>
                    <a:pt x="1703" y="10310"/>
                  </a:cubicBezTo>
                  <a:lnTo>
                    <a:pt x="982" y="10310"/>
                  </a:lnTo>
                  <a:cubicBezTo>
                    <a:pt x="982" y="10310"/>
                    <a:pt x="982" y="5376"/>
                    <a:pt x="982" y="5376"/>
                  </a:cubicBezTo>
                  <a:close/>
                  <a:moveTo>
                    <a:pt x="982" y="1964"/>
                  </a:moveTo>
                  <a:cubicBezTo>
                    <a:pt x="982" y="1421"/>
                    <a:pt x="1422" y="982"/>
                    <a:pt x="1964" y="982"/>
                  </a:cubicBezTo>
                  <a:lnTo>
                    <a:pt x="4384" y="982"/>
                  </a:lnTo>
                  <a:cubicBezTo>
                    <a:pt x="4162" y="2758"/>
                    <a:pt x="2758" y="4162"/>
                    <a:pt x="982" y="4384"/>
                  </a:cubicBezTo>
                  <a:cubicBezTo>
                    <a:pt x="982" y="4384"/>
                    <a:pt x="982" y="1964"/>
                    <a:pt x="982" y="1964"/>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path>
              </a:pathLst>
            </a:custGeom>
            <a:solidFill>
              <a:schemeClr val="bg1"/>
            </a:solidFill>
            <a:ln w="12700">
              <a:solidFill>
                <a:schemeClr val="bg1"/>
              </a:solid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Arial" panose="020B0604020202020204" pitchFamily="34" charset="0"/>
                <a:ea typeface="Source Sans Pro Light" charset="0"/>
                <a:cs typeface="Arial" panose="020B0604020202020204" pitchFamily="34" charset="0"/>
              </a:endParaRPr>
            </a:p>
          </p:txBody>
        </p:sp>
      </p:grpSp>
      <p:grpSp>
        <p:nvGrpSpPr>
          <p:cNvPr id="9" name="Group 8">
            <a:extLst>
              <a:ext uri="{FF2B5EF4-FFF2-40B4-BE49-F238E27FC236}">
                <a16:creationId xmlns:a16="http://schemas.microsoft.com/office/drawing/2014/main" id="{87551AE7-A7A8-48F0-991B-4952B83B59DB}"/>
              </a:ext>
            </a:extLst>
          </p:cNvPr>
          <p:cNvGrpSpPr/>
          <p:nvPr/>
        </p:nvGrpSpPr>
        <p:grpSpPr>
          <a:xfrm rot="10800000">
            <a:off x="4944895" y="2867919"/>
            <a:ext cx="2269034" cy="2021628"/>
            <a:chOff x="4690232" y="2848857"/>
            <a:chExt cx="3073620" cy="2738484"/>
          </a:xfrm>
          <a:effectLst>
            <a:outerShdw blurRad="63500" sx="102000" sy="102000" algn="ctr" rotWithShape="0">
              <a:prstClr val="black">
                <a:alpha val="40000"/>
              </a:prstClr>
            </a:outerShdw>
          </a:effectLst>
        </p:grpSpPr>
        <p:sp>
          <p:nvSpPr>
            <p:cNvPr id="56" name="Shape 2280">
              <a:extLst>
                <a:ext uri="{FF2B5EF4-FFF2-40B4-BE49-F238E27FC236}">
                  <a16:creationId xmlns:a16="http://schemas.microsoft.com/office/drawing/2014/main" id="{C31A3323-9A98-4CAA-A340-DCC4E4DF13FC}"/>
                </a:ext>
              </a:extLst>
            </p:cNvPr>
            <p:cNvSpPr/>
            <p:nvPr/>
          </p:nvSpPr>
          <p:spPr>
            <a:xfrm flipV="1">
              <a:off x="4690232" y="2848857"/>
              <a:ext cx="3073620" cy="2738484"/>
            </a:xfrm>
            <a:custGeom>
              <a:avLst/>
              <a:gdLst/>
              <a:ahLst/>
              <a:cxnLst>
                <a:cxn ang="0">
                  <a:pos x="wd2" y="hd2"/>
                </a:cxn>
                <a:cxn ang="5400000">
                  <a:pos x="wd2" y="hd2"/>
                </a:cxn>
                <a:cxn ang="10800000">
                  <a:pos x="wd2" y="hd2"/>
                </a:cxn>
                <a:cxn ang="16200000">
                  <a:pos x="wd2" y="hd2"/>
                </a:cxn>
              </a:cxnLst>
              <a:rect l="0" t="0" r="r" b="b"/>
              <a:pathLst>
                <a:path w="20763" h="21160" extrusionOk="0">
                  <a:moveTo>
                    <a:pt x="10343" y="21160"/>
                  </a:moveTo>
                  <a:cubicBezTo>
                    <a:pt x="7374" y="21160"/>
                    <a:pt x="4508" y="21160"/>
                    <a:pt x="1539" y="21160"/>
                  </a:cubicBezTo>
                  <a:cubicBezTo>
                    <a:pt x="3" y="21160"/>
                    <a:pt x="-406" y="20338"/>
                    <a:pt x="413" y="18812"/>
                  </a:cubicBezTo>
                  <a:cubicBezTo>
                    <a:pt x="3279" y="13060"/>
                    <a:pt x="6248" y="7190"/>
                    <a:pt x="9114" y="1321"/>
                  </a:cubicBezTo>
                  <a:cubicBezTo>
                    <a:pt x="10036" y="-440"/>
                    <a:pt x="10650" y="-440"/>
                    <a:pt x="11571" y="1321"/>
                  </a:cubicBezTo>
                  <a:cubicBezTo>
                    <a:pt x="14540" y="7190"/>
                    <a:pt x="17509" y="12943"/>
                    <a:pt x="20375" y="18812"/>
                  </a:cubicBezTo>
                  <a:cubicBezTo>
                    <a:pt x="21194" y="20456"/>
                    <a:pt x="20682" y="21160"/>
                    <a:pt x="19147" y="21160"/>
                  </a:cubicBezTo>
                  <a:cubicBezTo>
                    <a:pt x="16178" y="21160"/>
                    <a:pt x="13312" y="21160"/>
                    <a:pt x="10343" y="21160"/>
                  </a:cubicBezTo>
                  <a:close/>
                </a:path>
              </a:pathLst>
            </a:custGeom>
            <a:solidFill>
              <a:srgbClr val="FA4616"/>
            </a:solidFill>
            <a:ln w="12700">
              <a:miter lim="400000"/>
            </a:ln>
          </p:spPr>
          <p:txBody>
            <a:bodyPr lIns="45719" rIns="45719"/>
            <a:lstStyle/>
            <a:p>
              <a:endParaRPr sz="1500">
                <a:latin typeface="Arial" panose="020B0604020202020204" pitchFamily="34" charset="0"/>
                <a:cs typeface="Arial" panose="020B0604020202020204" pitchFamily="34" charset="0"/>
              </a:endParaRPr>
            </a:p>
          </p:txBody>
        </p:sp>
        <p:sp>
          <p:nvSpPr>
            <p:cNvPr id="70" name="Shape 2844">
              <a:extLst>
                <a:ext uri="{FF2B5EF4-FFF2-40B4-BE49-F238E27FC236}">
                  <a16:creationId xmlns:a16="http://schemas.microsoft.com/office/drawing/2014/main" id="{76C43A2A-388D-45BE-8876-289FE273D6C4}"/>
                </a:ext>
              </a:extLst>
            </p:cNvPr>
            <p:cNvSpPr/>
            <p:nvPr/>
          </p:nvSpPr>
          <p:spPr>
            <a:xfrm>
              <a:off x="5804016" y="3368305"/>
              <a:ext cx="888416" cy="888416"/>
            </a:xfrm>
            <a:custGeom>
              <a:avLst/>
              <a:gdLst/>
              <a:ahLst/>
              <a:cxnLst>
                <a:cxn ang="0">
                  <a:pos x="wd2" y="hd2"/>
                </a:cxn>
                <a:cxn ang="5400000">
                  <a:pos x="wd2" y="hd2"/>
                </a:cxn>
                <a:cxn ang="10800000">
                  <a:pos x="wd2" y="hd2"/>
                </a:cxn>
                <a:cxn ang="16200000">
                  <a:pos x="wd2" y="hd2"/>
                </a:cxn>
              </a:cxnLst>
              <a:rect l="0" t="0" r="r" b="b"/>
              <a:pathLst>
                <a:path w="21600" h="21600" extrusionOk="0">
                  <a:moveTo>
                    <a:pt x="10800" y="982"/>
                  </a:moveTo>
                  <a:cubicBezTo>
                    <a:pt x="14012" y="982"/>
                    <a:pt x="16860" y="2526"/>
                    <a:pt x="18652" y="4909"/>
                  </a:cubicBezTo>
                  <a:lnTo>
                    <a:pt x="14727" y="4909"/>
                  </a:lnTo>
                  <a:cubicBezTo>
                    <a:pt x="14456" y="4909"/>
                    <a:pt x="14236" y="5129"/>
                    <a:pt x="14236" y="5400"/>
                  </a:cubicBezTo>
                  <a:cubicBezTo>
                    <a:pt x="14236" y="5672"/>
                    <a:pt x="14456" y="5891"/>
                    <a:pt x="14727" y="5891"/>
                  </a:cubicBezTo>
                  <a:lnTo>
                    <a:pt x="19636" y="5891"/>
                  </a:lnTo>
                  <a:cubicBezTo>
                    <a:pt x="19907" y="5891"/>
                    <a:pt x="20127" y="5672"/>
                    <a:pt x="20127" y="5400"/>
                  </a:cubicBezTo>
                  <a:lnTo>
                    <a:pt x="20127" y="491"/>
                  </a:lnTo>
                  <a:cubicBezTo>
                    <a:pt x="20127" y="220"/>
                    <a:pt x="19907" y="0"/>
                    <a:pt x="19636" y="0"/>
                  </a:cubicBezTo>
                  <a:cubicBezTo>
                    <a:pt x="19366" y="0"/>
                    <a:pt x="19145" y="220"/>
                    <a:pt x="19145" y="491"/>
                  </a:cubicBezTo>
                  <a:lnTo>
                    <a:pt x="19145" y="3962"/>
                  </a:lnTo>
                  <a:cubicBezTo>
                    <a:pt x="17166" y="1546"/>
                    <a:pt x="14167" y="0"/>
                    <a:pt x="10800" y="0"/>
                  </a:cubicBezTo>
                  <a:cubicBezTo>
                    <a:pt x="4836" y="0"/>
                    <a:pt x="0" y="4836"/>
                    <a:pt x="0" y="10800"/>
                  </a:cubicBezTo>
                  <a:cubicBezTo>
                    <a:pt x="0" y="11071"/>
                    <a:pt x="220" y="11291"/>
                    <a:pt x="491" y="11291"/>
                  </a:cubicBezTo>
                  <a:cubicBezTo>
                    <a:pt x="762" y="11291"/>
                    <a:pt x="982" y="11071"/>
                    <a:pt x="982" y="10800"/>
                  </a:cubicBezTo>
                  <a:cubicBezTo>
                    <a:pt x="982" y="5378"/>
                    <a:pt x="5377" y="982"/>
                    <a:pt x="10800" y="982"/>
                  </a:cubicBezTo>
                  <a:moveTo>
                    <a:pt x="21109" y="10309"/>
                  </a:moveTo>
                  <a:cubicBezTo>
                    <a:pt x="20838" y="10309"/>
                    <a:pt x="20618" y="10529"/>
                    <a:pt x="20618" y="10800"/>
                  </a:cubicBezTo>
                  <a:cubicBezTo>
                    <a:pt x="20618" y="16223"/>
                    <a:pt x="16223" y="20618"/>
                    <a:pt x="10800" y="20618"/>
                  </a:cubicBezTo>
                  <a:cubicBezTo>
                    <a:pt x="7588" y="20618"/>
                    <a:pt x="4740" y="19075"/>
                    <a:pt x="2948" y="16691"/>
                  </a:cubicBezTo>
                  <a:lnTo>
                    <a:pt x="6873" y="16691"/>
                  </a:lnTo>
                  <a:cubicBezTo>
                    <a:pt x="7144" y="16691"/>
                    <a:pt x="7364" y="16471"/>
                    <a:pt x="7364" y="16200"/>
                  </a:cubicBezTo>
                  <a:cubicBezTo>
                    <a:pt x="7364" y="15929"/>
                    <a:pt x="7144" y="15709"/>
                    <a:pt x="6873" y="15709"/>
                  </a:cubicBezTo>
                  <a:lnTo>
                    <a:pt x="1964" y="15709"/>
                  </a:lnTo>
                  <a:cubicBezTo>
                    <a:pt x="1693" y="15709"/>
                    <a:pt x="1473" y="15929"/>
                    <a:pt x="1473" y="16200"/>
                  </a:cubicBezTo>
                  <a:lnTo>
                    <a:pt x="1473" y="21109"/>
                  </a:lnTo>
                  <a:cubicBezTo>
                    <a:pt x="1473" y="21380"/>
                    <a:pt x="1693" y="21600"/>
                    <a:pt x="1964" y="21600"/>
                  </a:cubicBezTo>
                  <a:cubicBezTo>
                    <a:pt x="2234" y="21600"/>
                    <a:pt x="2455" y="21380"/>
                    <a:pt x="2455" y="21109"/>
                  </a:cubicBezTo>
                  <a:lnTo>
                    <a:pt x="2455" y="17639"/>
                  </a:lnTo>
                  <a:cubicBezTo>
                    <a:pt x="4434" y="20054"/>
                    <a:pt x="7433" y="21600"/>
                    <a:pt x="10800" y="21600"/>
                  </a:cubicBezTo>
                  <a:cubicBezTo>
                    <a:pt x="16764" y="21600"/>
                    <a:pt x="21600" y="16765"/>
                    <a:pt x="21600" y="10800"/>
                  </a:cubicBezTo>
                  <a:cubicBezTo>
                    <a:pt x="21600" y="10529"/>
                    <a:pt x="21380" y="10309"/>
                    <a:pt x="21109" y="10309"/>
                  </a:cubicBezTo>
                </a:path>
              </a:pathLst>
            </a:custGeom>
            <a:solidFill>
              <a:schemeClr val="bg1"/>
            </a:solidFill>
            <a:ln w="12700">
              <a:solidFill>
                <a:schemeClr val="bg1"/>
              </a:solidFill>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Arial" panose="020B0604020202020204" pitchFamily="34" charset="0"/>
                <a:ea typeface="Source Sans Pro Light" charset="0"/>
                <a:cs typeface="Arial" panose="020B0604020202020204" pitchFamily="34" charset="0"/>
              </a:endParaRPr>
            </a:p>
          </p:txBody>
        </p:sp>
      </p:grpSp>
    </p:spTree>
    <p:custDataLst>
      <p:tags r:id="rId1"/>
    </p:custDataLst>
    <p:extLst>
      <p:ext uri="{BB962C8B-B14F-4D97-AF65-F5344CB8AC3E}">
        <p14:creationId xmlns:p14="http://schemas.microsoft.com/office/powerpoint/2010/main" val="321239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Try Catch</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Catches a specified exception type in a sequence or activity, and either displays an error notification or dismisses it and continues the execution. </a:t>
            </a:r>
            <a:endParaRPr kumimoji="0" lang="en-US" sz="2000" b="0" i="0" u="none" strike="noStrike" kern="1200" cap="none" spc="0" normalizeH="0" baseline="0" noProof="0">
              <a:ln>
                <a:noFill/>
              </a:ln>
              <a:solidFill>
                <a:srgbClr val="ED7D31">
                  <a:lumMod val="10000"/>
                </a:srgbClr>
              </a:solidFill>
              <a:effectLst/>
              <a:uLnTx/>
              <a:uFillTx/>
              <a:latin typeface="Helvetica" panose="020B0604020202020204" pitchFamily="34" charset="0"/>
              <a:ea typeface="Inter" panose="020B0502030000000004" pitchFamily="34" charset="0"/>
              <a:cs typeface="Helvetica" panose="020B0604020202020204" pitchFamily="34" charset="0"/>
            </a:endParaRP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19286375-C9C6-4314-A531-971781E22908}"/>
              </a:ext>
            </a:extLst>
          </p:cNvPr>
          <p:cNvGrpSpPr/>
          <p:nvPr/>
        </p:nvGrpSpPr>
        <p:grpSpPr>
          <a:xfrm>
            <a:off x="792733" y="2331511"/>
            <a:ext cx="4869657" cy="2442262"/>
            <a:chOff x="628958" y="2248116"/>
            <a:chExt cx="4869657" cy="2442262"/>
          </a:xfrm>
        </p:grpSpPr>
        <p:sp>
          <p:nvSpPr>
            <p:cNvPr id="33" name="Rectangle 32">
              <a:extLst>
                <a:ext uri="{FF2B5EF4-FFF2-40B4-BE49-F238E27FC236}">
                  <a16:creationId xmlns:a16="http://schemas.microsoft.com/office/drawing/2014/main" id="{C7331846-8BD3-4754-A1DF-DEA8C7D483E3}"/>
                </a:ext>
              </a:extLst>
            </p:cNvPr>
            <p:cNvSpPr/>
            <p:nvPr/>
          </p:nvSpPr>
          <p:spPr>
            <a:xfrm>
              <a:off x="628958" y="2248116"/>
              <a:ext cx="4869657" cy="1133554"/>
            </a:xfrm>
            <a:prstGeom prst="rect">
              <a:avLst/>
            </a:prstGeom>
            <a:noFill/>
            <a:ln w="9525" cap="flat" cmpd="sng" algn="ctr">
              <a:solidFill>
                <a:srgbClr val="0067DF"/>
              </a:solidFill>
              <a:prstDash val="solid"/>
            </a:ln>
            <a:effectLst/>
          </p:spPr>
          <p:txBody>
            <a:bodyPr rtlCol="0" anchor="ctr"/>
            <a:lstStyle/>
            <a:p>
              <a:pPr marL="112713"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67DF"/>
                  </a:solidFill>
                  <a:effectLst/>
                  <a:uLnTx/>
                  <a:uFillTx/>
                  <a:latin typeface="Arial" panose="020B0604020202020204" pitchFamily="34" charset="0"/>
                  <a:cs typeface="Arial" panose="020B0604020202020204" pitchFamily="34" charset="0"/>
                </a:rPr>
                <a:t>Try</a:t>
              </a:r>
            </a:p>
            <a:p>
              <a:pPr marL="112713"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The activities performed which have a chance of throwing an error.</a:t>
              </a:r>
            </a:p>
            <a:p>
              <a:pPr marL="112713"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201CD34-7343-4A69-ADCF-E7B6E4792A76}"/>
                </a:ext>
              </a:extLst>
            </p:cNvPr>
            <p:cNvSpPr/>
            <p:nvPr/>
          </p:nvSpPr>
          <p:spPr>
            <a:xfrm>
              <a:off x="628958" y="3556824"/>
              <a:ext cx="4869657" cy="1133554"/>
            </a:xfrm>
            <a:prstGeom prst="rect">
              <a:avLst/>
            </a:prstGeom>
            <a:noFill/>
            <a:ln w="9525" cap="flat" cmpd="sng" algn="ctr">
              <a:solidFill>
                <a:srgbClr val="FA4616"/>
              </a:solidFill>
              <a:prstDash val="solid"/>
            </a:ln>
            <a:effectLst/>
          </p:spPr>
          <p:txBody>
            <a:bodyPr rtlCol="0" anchor="ctr"/>
            <a:lstStyle/>
            <a:p>
              <a:pPr marL="112713"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A4616"/>
                  </a:solidFill>
                  <a:effectLst/>
                  <a:uLnTx/>
                  <a:uFillTx/>
                  <a:latin typeface="Arial" panose="020B0604020202020204" pitchFamily="34" charset="0"/>
                  <a:cs typeface="Arial" panose="020B0604020202020204" pitchFamily="34" charset="0"/>
                </a:rPr>
                <a:t>Catches</a:t>
              </a:r>
            </a:p>
            <a:p>
              <a:pPr marL="112713"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The activity or set of activities to be performed when an error occurs. Multiple errors and corresponding activities can be added in this block.</a:t>
              </a:r>
            </a:p>
          </p:txBody>
        </p:sp>
      </p:grpSp>
      <p:sp>
        <p:nvSpPr>
          <p:cNvPr id="35" name="Rectangle 34">
            <a:extLst>
              <a:ext uri="{FF2B5EF4-FFF2-40B4-BE49-F238E27FC236}">
                <a16:creationId xmlns:a16="http://schemas.microsoft.com/office/drawing/2014/main" id="{417A2F40-89B9-4205-B22F-025BCC946730}"/>
              </a:ext>
            </a:extLst>
          </p:cNvPr>
          <p:cNvSpPr/>
          <p:nvPr/>
        </p:nvSpPr>
        <p:spPr>
          <a:xfrm>
            <a:off x="792276" y="4951000"/>
            <a:ext cx="4869657" cy="1259707"/>
          </a:xfrm>
          <a:prstGeom prst="rect">
            <a:avLst/>
          </a:prstGeom>
          <a:noFill/>
          <a:ln w="9525" cap="flat" cmpd="sng" algn="ctr">
            <a:solidFill>
              <a:srgbClr val="FFB40E"/>
            </a:solidFill>
            <a:prstDash val="solid"/>
          </a:ln>
          <a:effectLst/>
        </p:spPr>
        <p:txBody>
          <a:bodyPr rtlCol="0" anchor="ctr"/>
          <a:lstStyle/>
          <a:p>
            <a:pPr marL="112713"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FFB40E"/>
                </a:solidFill>
                <a:effectLst/>
                <a:uLnTx/>
                <a:uFillTx/>
                <a:latin typeface="Arial" panose="020B0604020202020204" pitchFamily="34" charset="0"/>
                <a:cs typeface="Arial" panose="020B0604020202020204" pitchFamily="34" charset="0"/>
              </a:rPr>
              <a:t>Finally</a:t>
            </a:r>
          </a:p>
          <a:p>
            <a:pPr marL="112713"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holds an activity that should be executed only if no error occurred or if the error was already caught</a:t>
            </a:r>
          </a:p>
        </p:txBody>
      </p:sp>
      <p:cxnSp>
        <p:nvCxnSpPr>
          <p:cNvPr id="36" name="Straight Connector 35">
            <a:extLst>
              <a:ext uri="{FF2B5EF4-FFF2-40B4-BE49-F238E27FC236}">
                <a16:creationId xmlns:a16="http://schemas.microsoft.com/office/drawing/2014/main" id="{7EC529AB-891A-41FD-A0B8-AA21058DEE26}"/>
              </a:ext>
            </a:extLst>
          </p:cNvPr>
          <p:cNvCxnSpPr/>
          <p:nvPr/>
        </p:nvCxnSpPr>
        <p:spPr>
          <a:xfrm>
            <a:off x="789606" y="2328187"/>
            <a:ext cx="1123339" cy="0"/>
          </a:xfrm>
          <a:prstGeom prst="line">
            <a:avLst/>
          </a:prstGeom>
          <a:noFill/>
          <a:ln w="38100" cap="flat" cmpd="sng" algn="ctr">
            <a:solidFill>
              <a:srgbClr val="0067DF"/>
            </a:solidFill>
            <a:prstDash val="solid"/>
          </a:ln>
          <a:effectLst/>
        </p:spPr>
      </p:cxnSp>
      <p:cxnSp>
        <p:nvCxnSpPr>
          <p:cNvPr id="44" name="Straight Connector 43">
            <a:extLst>
              <a:ext uri="{FF2B5EF4-FFF2-40B4-BE49-F238E27FC236}">
                <a16:creationId xmlns:a16="http://schemas.microsoft.com/office/drawing/2014/main" id="{FA4A997C-EB48-43DB-B8C9-D164EF4E2E9F}"/>
              </a:ext>
            </a:extLst>
          </p:cNvPr>
          <p:cNvCxnSpPr/>
          <p:nvPr/>
        </p:nvCxnSpPr>
        <p:spPr>
          <a:xfrm>
            <a:off x="792833" y="3638058"/>
            <a:ext cx="1123339" cy="0"/>
          </a:xfrm>
          <a:prstGeom prst="line">
            <a:avLst/>
          </a:prstGeom>
          <a:noFill/>
          <a:ln w="38100" cap="flat" cmpd="sng" algn="ctr">
            <a:solidFill>
              <a:srgbClr val="FA4616"/>
            </a:solidFill>
            <a:prstDash val="solid"/>
          </a:ln>
          <a:effectLst/>
        </p:spPr>
      </p:cxnSp>
      <p:cxnSp>
        <p:nvCxnSpPr>
          <p:cNvPr id="45" name="Straight Connector 44">
            <a:extLst>
              <a:ext uri="{FF2B5EF4-FFF2-40B4-BE49-F238E27FC236}">
                <a16:creationId xmlns:a16="http://schemas.microsoft.com/office/drawing/2014/main" id="{22D00841-A64C-464C-8FA6-8150444487C5}"/>
              </a:ext>
            </a:extLst>
          </p:cNvPr>
          <p:cNvCxnSpPr/>
          <p:nvPr/>
        </p:nvCxnSpPr>
        <p:spPr>
          <a:xfrm>
            <a:off x="795845" y="4936347"/>
            <a:ext cx="1123339" cy="0"/>
          </a:xfrm>
          <a:prstGeom prst="line">
            <a:avLst/>
          </a:prstGeom>
          <a:noFill/>
          <a:ln w="38100" cap="flat" cmpd="sng" algn="ctr">
            <a:solidFill>
              <a:srgbClr val="FFB40E"/>
            </a:solidFill>
            <a:prstDash val="solid"/>
          </a:ln>
          <a:effectLst/>
        </p:spPr>
      </p:cxnSp>
      <p:pic>
        <p:nvPicPr>
          <p:cNvPr id="46" name="Picture 45">
            <a:extLst>
              <a:ext uri="{FF2B5EF4-FFF2-40B4-BE49-F238E27FC236}">
                <a16:creationId xmlns:a16="http://schemas.microsoft.com/office/drawing/2014/main" id="{D6511050-E1BC-42FE-A3E7-1BB4B307FFD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545292" y="2300891"/>
            <a:ext cx="4733926" cy="3964420"/>
          </a:xfrm>
          <a:prstGeom prst="rect">
            <a:avLst/>
          </a:prstGeom>
          <a:ln>
            <a:solidFill>
              <a:srgbClr val="3285E5"/>
            </a:solidFill>
          </a:ln>
        </p:spPr>
      </p:pic>
    </p:spTree>
    <p:custDataLst>
      <p:tags r:id="rId1"/>
    </p:custDataLst>
    <p:extLst>
      <p:ext uri="{BB962C8B-B14F-4D97-AF65-F5344CB8AC3E}">
        <p14:creationId xmlns:p14="http://schemas.microsoft.com/office/powerpoint/2010/main" val="301142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Classroom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2291851"/>
            <a:ext cx="6912022" cy="2554545"/>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Demonstrate how to catch Error/Exception and continue running a code using a </a:t>
            </a:r>
            <a:r>
              <a:rPr lang="en-US" sz="2000" b="1">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Try Catch </a:t>
            </a: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activity. Create a workflow that:</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Inserts a text in an MS Word file in the first attempt.</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Encounters an error when attempting to write a second text.</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Catches and displays the error in a message box.</a:t>
            </a:r>
          </a:p>
          <a:p>
            <a:pPr marL="342900" lvl="0" indent="-342900">
              <a:buFont typeface="Arial" panose="020B0604020202020204" pitchFamily="34" charset="0"/>
              <a:buChar char="•"/>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Continues to save and close the MS Word file.</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CDF54258-0F17-4B64-8193-D2D3ADECE227}"/>
              </a:ext>
            </a:extLst>
          </p:cNvPr>
          <p:cNvGrpSpPr/>
          <p:nvPr/>
        </p:nvGrpSpPr>
        <p:grpSpPr>
          <a:xfrm>
            <a:off x="457817" y="2028122"/>
            <a:ext cx="4554537" cy="3476629"/>
            <a:chOff x="3086969" y="1081377"/>
            <a:chExt cx="6653698" cy="5078989"/>
          </a:xfrm>
        </p:grpSpPr>
        <p:pic>
          <p:nvPicPr>
            <p:cNvPr id="33" name="Picture 32">
              <a:extLst>
                <a:ext uri="{FF2B5EF4-FFF2-40B4-BE49-F238E27FC236}">
                  <a16:creationId xmlns:a16="http://schemas.microsoft.com/office/drawing/2014/main" id="{01509784-C32B-431B-BB9A-FD69D09A0B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86969" y="1081377"/>
              <a:ext cx="6653698" cy="5078989"/>
            </a:xfrm>
            <a:prstGeom prst="rect">
              <a:avLst/>
            </a:prstGeom>
          </p:spPr>
        </p:pic>
        <p:sp>
          <p:nvSpPr>
            <p:cNvPr id="34" name="AutoShape 37">
              <a:extLst>
                <a:ext uri="{FF2B5EF4-FFF2-40B4-BE49-F238E27FC236}">
                  <a16:creationId xmlns:a16="http://schemas.microsoft.com/office/drawing/2014/main" id="{7469CE1C-449D-4105-91F9-D75103D803D4}"/>
                </a:ext>
              </a:extLst>
            </p:cNvPr>
            <p:cNvSpPr>
              <a:spLocks/>
            </p:cNvSpPr>
            <p:nvPr/>
          </p:nvSpPr>
          <p:spPr bwMode="auto">
            <a:xfrm>
              <a:off x="5582089" y="2094035"/>
              <a:ext cx="714878" cy="489558"/>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58595B"/>
            </a:solidFill>
            <a:ln>
              <a:noFill/>
            </a:ln>
          </p:spPr>
          <p:txBody>
            <a:bodyPr lIns="0" tIns="0" rIns="0" bIns="0"/>
            <a:lstStyle/>
            <a:p>
              <a:endParaRPr lang="pl-PL"/>
            </a:p>
          </p:txBody>
        </p:sp>
        <p:sp>
          <p:nvSpPr>
            <p:cNvPr id="35" name="AutoShape 25">
              <a:extLst>
                <a:ext uri="{FF2B5EF4-FFF2-40B4-BE49-F238E27FC236}">
                  <a16:creationId xmlns:a16="http://schemas.microsoft.com/office/drawing/2014/main" id="{09230D72-0FE5-4E83-A72A-C844BA1AC6D9}"/>
                </a:ext>
              </a:extLst>
            </p:cNvPr>
            <p:cNvSpPr>
              <a:spLocks/>
            </p:cNvSpPr>
            <p:nvPr/>
          </p:nvSpPr>
          <p:spPr bwMode="auto">
            <a:xfrm>
              <a:off x="4121210" y="1952381"/>
              <a:ext cx="1474012" cy="1623545"/>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p>
              <a:endParaRPr lang="pl-PL"/>
            </a:p>
          </p:txBody>
        </p:sp>
        <p:pic>
          <p:nvPicPr>
            <p:cNvPr id="36" name="Graphic 80">
              <a:extLst>
                <a:ext uri="{FF2B5EF4-FFF2-40B4-BE49-F238E27FC236}">
                  <a16:creationId xmlns:a16="http://schemas.microsoft.com/office/drawing/2014/main" id="{4CC9CF23-5A7F-4646-8A28-4B9BAB878F3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1862487"/>
              <a:ext cx="597756" cy="597756"/>
            </a:xfrm>
            <a:prstGeom prst="rect">
              <a:avLst/>
            </a:prstGeom>
          </p:spPr>
        </p:pic>
        <p:pic>
          <p:nvPicPr>
            <p:cNvPr id="47" name="Graphic 80">
              <a:extLst>
                <a:ext uri="{FF2B5EF4-FFF2-40B4-BE49-F238E27FC236}">
                  <a16:creationId xmlns:a16="http://schemas.microsoft.com/office/drawing/2014/main" id="{811B0763-135C-46AE-AF99-D5B3006453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2611604"/>
              <a:ext cx="597756" cy="597756"/>
            </a:xfrm>
            <a:prstGeom prst="rect">
              <a:avLst/>
            </a:prstGeom>
          </p:spPr>
        </p:pic>
        <p:pic>
          <p:nvPicPr>
            <p:cNvPr id="48" name="Graphic 80">
              <a:extLst>
                <a:ext uri="{FF2B5EF4-FFF2-40B4-BE49-F238E27FC236}">
                  <a16:creationId xmlns:a16="http://schemas.microsoft.com/office/drawing/2014/main" id="{342221C7-C6DE-4F53-B036-31145164FF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2794" y="3360721"/>
              <a:ext cx="597756" cy="597756"/>
            </a:xfrm>
            <a:prstGeom prst="rect">
              <a:avLst/>
            </a:prstGeom>
          </p:spPr>
        </p:pic>
        <p:pic>
          <p:nvPicPr>
            <p:cNvPr id="49" name="Graphic 80">
              <a:extLst>
                <a:ext uri="{FF2B5EF4-FFF2-40B4-BE49-F238E27FC236}">
                  <a16:creationId xmlns:a16="http://schemas.microsoft.com/office/drawing/2014/main" id="{70D3D96B-493E-4308-BE14-80718214B6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1877470"/>
              <a:ext cx="597756" cy="597756"/>
            </a:xfrm>
            <a:prstGeom prst="rect">
              <a:avLst/>
            </a:prstGeom>
          </p:spPr>
        </p:pic>
        <p:pic>
          <p:nvPicPr>
            <p:cNvPr id="50" name="Graphic 80">
              <a:extLst>
                <a:ext uri="{FF2B5EF4-FFF2-40B4-BE49-F238E27FC236}">
                  <a16:creationId xmlns:a16="http://schemas.microsoft.com/office/drawing/2014/main" id="{C8D9F530-CD7B-47D1-AC67-3F17749C8B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2626587"/>
              <a:ext cx="597756" cy="597756"/>
            </a:xfrm>
            <a:prstGeom prst="rect">
              <a:avLst/>
            </a:prstGeom>
          </p:spPr>
        </p:pic>
        <p:pic>
          <p:nvPicPr>
            <p:cNvPr id="51" name="Graphic 80">
              <a:extLst>
                <a:ext uri="{FF2B5EF4-FFF2-40B4-BE49-F238E27FC236}">
                  <a16:creationId xmlns:a16="http://schemas.microsoft.com/office/drawing/2014/main" id="{662B0107-9095-4D56-A86F-7BE3440F31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21428" y="3375704"/>
              <a:ext cx="597756" cy="597756"/>
            </a:xfrm>
            <a:prstGeom prst="rect">
              <a:avLst/>
            </a:prstGeom>
          </p:spPr>
        </p:pic>
      </p:grpSp>
    </p:spTree>
    <p:custDataLst>
      <p:tags r:id="rId1"/>
    </p:custDataLst>
    <p:extLst>
      <p:ext uri="{BB962C8B-B14F-4D97-AF65-F5344CB8AC3E}">
        <p14:creationId xmlns:p14="http://schemas.microsoft.com/office/powerpoint/2010/main" val="428976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5"/>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Introduction to Sequences</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 Sequence is a container in which activities are placed one after another and executed linearly.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34">
            <a:extLst>
              <a:ext uri="{FF2B5EF4-FFF2-40B4-BE49-F238E27FC236}">
                <a16:creationId xmlns:a16="http://schemas.microsoft.com/office/drawing/2014/main" id="{69AC14F4-FD64-47A4-B291-3486B2CB38AE}"/>
              </a:ext>
            </a:extLst>
          </p:cNvPr>
          <p:cNvGrpSpPr/>
          <p:nvPr/>
        </p:nvGrpSpPr>
        <p:grpSpPr>
          <a:xfrm>
            <a:off x="2206919" y="1967525"/>
            <a:ext cx="3167702" cy="3332198"/>
            <a:chOff x="3664291" y="1103585"/>
            <a:chExt cx="2005316" cy="7905074"/>
          </a:xfrm>
        </p:grpSpPr>
        <p:sp>
          <p:nvSpPr>
            <p:cNvPr id="44" name="Rectangle 43">
              <a:extLst>
                <a:ext uri="{FF2B5EF4-FFF2-40B4-BE49-F238E27FC236}">
                  <a16:creationId xmlns:a16="http://schemas.microsoft.com/office/drawing/2014/main" id="{DD1C2B66-DBAD-4778-9C07-2923DADC71DE}"/>
                </a:ext>
              </a:extLst>
            </p:cNvPr>
            <p:cNvSpPr/>
            <p:nvPr>
              <p:custDataLst>
                <p:tags r:id="rId2"/>
              </p:custDataLst>
            </p:nvPr>
          </p:nvSpPr>
          <p:spPr>
            <a:xfrm>
              <a:off x="3669956" y="1103585"/>
              <a:ext cx="1999651" cy="7905074"/>
            </a:xfrm>
            <a:prstGeom prst="rect">
              <a:avLst/>
            </a:prstGeom>
            <a:solidFill>
              <a:srgbClr val="FFFFFF"/>
            </a:solidFill>
            <a:ln w="25400" cap="flat" cmpd="sng" algn="ctr">
              <a:solidFill>
                <a:srgbClr val="FA4616"/>
              </a:solidFill>
              <a:prstDash val="solid"/>
            </a:ln>
            <a:effectLst>
              <a:outerShdw blurRad="38100" sx="102000" sy="102000" algn="c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sym typeface="Arial"/>
              </a:endParaRPr>
            </a:p>
          </p:txBody>
        </p:sp>
        <p:cxnSp>
          <p:nvCxnSpPr>
            <p:cNvPr id="45" name="Straight Connector 44">
              <a:extLst>
                <a:ext uri="{FF2B5EF4-FFF2-40B4-BE49-F238E27FC236}">
                  <a16:creationId xmlns:a16="http://schemas.microsoft.com/office/drawing/2014/main" id="{97818C63-62C2-4271-BAB2-C8EEEC50FBA6}"/>
                </a:ext>
              </a:extLst>
            </p:cNvPr>
            <p:cNvCxnSpPr>
              <a:cxnSpLocks/>
            </p:cNvCxnSpPr>
            <p:nvPr/>
          </p:nvCxnSpPr>
          <p:spPr>
            <a:xfrm>
              <a:off x="3664291" y="1131173"/>
              <a:ext cx="569055" cy="0"/>
            </a:xfrm>
            <a:prstGeom prst="line">
              <a:avLst/>
            </a:prstGeom>
            <a:noFill/>
            <a:ln w="38100" cap="flat" cmpd="sng" algn="ctr">
              <a:solidFill>
                <a:srgbClr val="FA4616"/>
              </a:solidFill>
              <a:prstDash val="solid"/>
            </a:ln>
            <a:effectLst/>
          </p:spPr>
        </p:cxnSp>
      </p:grpSp>
      <p:sp>
        <p:nvSpPr>
          <p:cNvPr id="36" name="TextBox 35">
            <a:extLst>
              <a:ext uri="{FF2B5EF4-FFF2-40B4-BE49-F238E27FC236}">
                <a16:creationId xmlns:a16="http://schemas.microsoft.com/office/drawing/2014/main" id="{7061FCFB-E103-481D-A38C-5028BB7405E3}"/>
              </a:ext>
            </a:extLst>
          </p:cNvPr>
          <p:cNvSpPr txBox="1"/>
          <p:nvPr/>
        </p:nvSpPr>
        <p:spPr>
          <a:xfrm>
            <a:off x="2340710" y="2473196"/>
            <a:ext cx="2904417" cy="3046988"/>
          </a:xfrm>
          <a:prstGeom prst="rect">
            <a:avLst/>
          </a:prstGeom>
          <a:noFill/>
          <a:ln w="19050">
            <a:noFill/>
          </a:ln>
        </p:spPr>
        <p:txBody>
          <a:bodyPr wrap="square" rtlCol="0" anchor="t">
            <a:spAutoFit/>
          </a:bodyPr>
          <a:lstStyle/>
          <a:p>
            <a:pPr marL="342900" marR="0" lvl="0" indent="-342900" defTabSz="914400" eaLnBrk="1" fontAlgn="auto" latinLnBrk="0" hangingPunct="1">
              <a:lnSpc>
                <a:spcPct val="100000"/>
              </a:lnSpc>
              <a:spcBef>
                <a:spcPts val="0"/>
              </a:spcBef>
              <a:spcAft>
                <a:spcPts val="0"/>
              </a:spcAft>
              <a:buClr>
                <a:srgbClr val="0067DF"/>
              </a:buClr>
              <a:buSzTx/>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Enables the user to create linear processes</a:t>
            </a:r>
          </a:p>
          <a:p>
            <a:pPr marL="342900" marR="0" lvl="0" indent="-342900" defTabSz="914400" eaLnBrk="1" fontAlgn="auto" latinLnBrk="0" hangingPunct="1">
              <a:lnSpc>
                <a:spcPct val="100000"/>
              </a:lnSpc>
              <a:spcBef>
                <a:spcPts val="0"/>
              </a:spcBef>
              <a:spcAft>
                <a:spcPts val="0"/>
              </a:spcAft>
              <a:buClr>
                <a:srgbClr val="0067DF"/>
              </a:buClr>
              <a:buSzTx/>
              <a:buFont typeface="Arial" panose="020B0604020202020204" pitchFamily="34" charset="0"/>
              <a:buChar char="•"/>
              <a:tabLst/>
              <a:defRPr/>
            </a:pPr>
            <a:r>
              <a:rPr lang="en-US" sz="1600" kern="0">
                <a:solidFill>
                  <a:srgbClr val="000000"/>
                </a:solidFill>
                <a:latin typeface="Arial" panose="020B0604020202020204" pitchFamily="34" charset="0"/>
                <a:cs typeface="Arial" panose="020B0604020202020204" pitchFamily="34" charset="0"/>
              </a:rPr>
              <a:t>Enables seamless movement from one activity to another</a:t>
            </a:r>
            <a:endParaRPr kumimoji="0" lang="en-US" sz="16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342900" marR="0" lvl="0" indent="-342900" defTabSz="914400" eaLnBrk="1" fontAlgn="auto" latinLnBrk="0" hangingPunct="1">
              <a:lnSpc>
                <a:spcPct val="100000"/>
              </a:lnSpc>
              <a:spcBef>
                <a:spcPts val="0"/>
              </a:spcBef>
              <a:spcAft>
                <a:spcPts val="0"/>
              </a:spcAft>
              <a:buClr>
                <a:srgbClr val="0067DF"/>
              </a:buClr>
              <a:buSzTx/>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Can be reused</a:t>
            </a:r>
            <a:endParaRPr kumimoji="0" lang="en-US" sz="1600" b="1" i="0" u="none" strike="dbl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0" marR="0" lvl="0" indent="0" defTabSz="914400" eaLnBrk="1" fontAlgn="auto" latinLnBrk="0" hangingPunct="1">
              <a:lnSpc>
                <a:spcPct val="100000"/>
              </a:lnSpc>
              <a:spcBef>
                <a:spcPts val="0"/>
              </a:spcBef>
              <a:spcAft>
                <a:spcPts val="0"/>
              </a:spcAft>
              <a:buClr>
                <a:srgbClr val="0067DF"/>
              </a:buClr>
              <a:buSzTx/>
              <a:buFontTx/>
              <a:buNone/>
              <a:tabLst/>
              <a:defRPr/>
            </a:pPr>
            <a:endParaRPr kumimoji="0" lang="en-US" sz="1600" b="0" i="0" u="none" strike="noStrike" kern="0" cap="none" spc="0" normalizeH="0" baseline="0" noProof="0">
              <a:ln>
                <a:noFill/>
              </a:ln>
              <a:solidFill>
                <a:prstClr val="black"/>
              </a:solidFill>
              <a:effectLst/>
              <a:uLnTx/>
              <a:uFillTx/>
              <a:latin typeface="Arial" panose="020B0604020202020204" pitchFamily="34" charset="0"/>
              <a:ea typeface="Source Sans Pro" charset="0"/>
              <a:cs typeface="Arial" panose="020B0604020202020204" pitchFamily="34" charset="0"/>
              <a:sym typeface="Arial"/>
            </a:endParaRPr>
          </a:p>
          <a:p>
            <a:pPr marL="0" marR="0" lvl="0" indent="0" defTabSz="914400" eaLnBrk="1" fontAlgn="auto" latinLnBrk="0" hangingPunct="1">
              <a:lnSpc>
                <a:spcPct val="100000"/>
              </a:lnSpc>
              <a:spcBef>
                <a:spcPts val="0"/>
              </a:spcBef>
              <a:spcAft>
                <a:spcPts val="0"/>
              </a:spcAft>
              <a:buClr>
                <a:srgbClr val="0067DF"/>
              </a:buClr>
              <a:buSzTx/>
              <a:buFontTx/>
              <a:buNone/>
              <a:tabLst/>
              <a:defRPr/>
            </a:pPr>
            <a:r>
              <a:rPr kumimoji="0" lang="en-US" sz="16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Example: A Sequence that asks for the Name and Age of a user and displays a greeting message. </a:t>
            </a:r>
          </a:p>
          <a:p>
            <a:pPr marL="0" marR="0" lvl="0" indent="0" defTabSz="914400" eaLnBrk="1" fontAlgn="auto" latinLnBrk="0" hangingPunct="1">
              <a:lnSpc>
                <a:spcPct val="100000"/>
              </a:lnSpc>
              <a:spcBef>
                <a:spcPts val="0"/>
              </a:spcBef>
              <a:spcAft>
                <a:spcPts val="0"/>
              </a:spcAft>
              <a:buClr>
                <a:srgbClr val="0067DF"/>
              </a:buClr>
              <a:buSzTx/>
              <a:buFontTx/>
              <a:buNone/>
              <a:tabLst/>
              <a:defRPr/>
            </a:pPr>
            <a:endParaRPr kumimoji="0" lang="en-US" sz="1600" b="0" i="0" u="none" strike="noStrike" kern="0" cap="none" spc="0" normalizeH="0" baseline="0" noProof="0">
              <a:ln>
                <a:noFill/>
              </a:ln>
              <a:solidFill>
                <a:prstClr val="black"/>
              </a:solidFill>
              <a:effectLst/>
              <a:uLnTx/>
              <a:uFillTx/>
              <a:latin typeface="Arial" panose="020B0604020202020204" pitchFamily="34" charset="0"/>
              <a:ea typeface="Source Sans Pro" charset="0"/>
              <a:cs typeface="Arial" panose="020B0604020202020204" pitchFamily="34" charset="0"/>
              <a:sym typeface="Arial"/>
            </a:endParaRPr>
          </a:p>
        </p:txBody>
      </p:sp>
      <p:sp>
        <p:nvSpPr>
          <p:cNvPr id="34" name="Title 3">
            <a:extLst>
              <a:ext uri="{FF2B5EF4-FFF2-40B4-BE49-F238E27FC236}">
                <a16:creationId xmlns:a16="http://schemas.microsoft.com/office/drawing/2014/main" id="{201ADBEE-E2A9-4E2D-A4F6-48C835B37903}"/>
              </a:ext>
            </a:extLst>
          </p:cNvPr>
          <p:cNvSpPr txBox="1">
            <a:spLocks/>
          </p:cNvSpPr>
          <p:nvPr/>
        </p:nvSpPr>
        <p:spPr>
          <a:xfrm>
            <a:off x="2274038" y="1976657"/>
            <a:ext cx="3416109" cy="583652"/>
          </a:xfrm>
          <a:prstGeom prst="rect">
            <a:avLst/>
          </a:prstGeom>
        </p:spPr>
        <p:txBody>
          <a:bodyPr anchor="ct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0" marR="0" lvl="0" indent="0" algn="l" defTabSz="914400" rtl="0" eaLnBrk="1" fontAlgn="auto" latinLnBrk="0" hangingPunct="1">
              <a:lnSpc>
                <a:spcPct val="80000"/>
              </a:lnSpc>
              <a:spcBef>
                <a:spcPct val="0"/>
              </a:spcBef>
              <a:spcAft>
                <a:spcPts val="0"/>
              </a:spcAft>
              <a:buClr>
                <a:srgbClr val="000000"/>
              </a:buClr>
              <a:buSzTx/>
              <a:buFont typeface="Arial"/>
              <a:buNone/>
              <a:tabLst/>
              <a:defRPr/>
            </a:pPr>
            <a:r>
              <a:rPr kumimoji="0" lang="en-US" sz="2000" b="1" i="0" u="none" strike="noStrike" kern="1200" cap="none" spc="0" normalizeH="0" baseline="0" noProof="0">
                <a:ln>
                  <a:noFill/>
                </a:ln>
                <a:solidFill>
                  <a:srgbClr val="FA4616"/>
                </a:solidFill>
                <a:effectLst/>
                <a:uLnTx/>
                <a:uFillTx/>
                <a:latin typeface="Arial" panose="020B0604020202020204" pitchFamily="34" charset="0"/>
                <a:ea typeface="linea-basic-10" charset="0"/>
                <a:cs typeface="Arial" panose="020B0604020202020204" pitchFamily="34" charset="0"/>
                <a:sym typeface="Arial"/>
              </a:rPr>
              <a:t>A Sequence:</a:t>
            </a:r>
          </a:p>
        </p:txBody>
      </p:sp>
      <p:pic>
        <p:nvPicPr>
          <p:cNvPr id="5" name="Picture 4">
            <a:extLst>
              <a:ext uri="{FF2B5EF4-FFF2-40B4-BE49-F238E27FC236}">
                <a16:creationId xmlns:a16="http://schemas.microsoft.com/office/drawing/2014/main" id="{A451D0C7-33FA-4D74-9914-368636C336AD}"/>
              </a:ext>
            </a:extLst>
          </p:cNvPr>
          <p:cNvPicPr>
            <a:picLocks noChangeAspect="1"/>
          </p:cNvPicPr>
          <p:nvPr/>
        </p:nvPicPr>
        <p:blipFill>
          <a:blip r:embed="rId6"/>
          <a:stretch>
            <a:fillRect/>
          </a:stretch>
        </p:blipFill>
        <p:spPr>
          <a:xfrm>
            <a:off x="6597471" y="1723160"/>
            <a:ext cx="2455702" cy="4667575"/>
          </a:xfrm>
          <a:prstGeom prst="rect">
            <a:avLst/>
          </a:prstGeom>
          <a:ln>
            <a:solidFill>
              <a:schemeClr val="accent1"/>
            </a:solidFill>
          </a:ln>
        </p:spPr>
      </p:pic>
    </p:spTree>
    <p:custDataLst>
      <p:tags r:id="rId1"/>
    </p:custDataLst>
    <p:extLst>
      <p:ext uri="{BB962C8B-B14F-4D97-AF65-F5344CB8AC3E}">
        <p14:creationId xmlns:p14="http://schemas.microsoft.com/office/powerpoint/2010/main" val="35797301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Retry Scope</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Retries the contained activities as long as the condition is not met, or an error is thrown.</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7" name="Group 46">
            <a:extLst>
              <a:ext uri="{FF2B5EF4-FFF2-40B4-BE49-F238E27FC236}">
                <a16:creationId xmlns:a16="http://schemas.microsoft.com/office/drawing/2014/main" id="{1CE78576-87D1-4AA1-B545-253A7F76E304}"/>
              </a:ext>
            </a:extLst>
          </p:cNvPr>
          <p:cNvGrpSpPr/>
          <p:nvPr/>
        </p:nvGrpSpPr>
        <p:grpSpPr>
          <a:xfrm>
            <a:off x="1787732" y="1827193"/>
            <a:ext cx="8616536" cy="4592139"/>
            <a:chOff x="2924590" y="1429628"/>
            <a:chExt cx="8616536" cy="4592139"/>
          </a:xfrm>
        </p:grpSpPr>
        <p:pic>
          <p:nvPicPr>
            <p:cNvPr id="48" name="Picture 47">
              <a:extLst>
                <a:ext uri="{FF2B5EF4-FFF2-40B4-BE49-F238E27FC236}">
                  <a16:creationId xmlns:a16="http://schemas.microsoft.com/office/drawing/2014/main" id="{96B3C58E-BF96-49F6-8419-39B474EE04A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924590" y="1429628"/>
              <a:ext cx="3161629" cy="4592139"/>
            </a:xfrm>
            <a:prstGeom prst="rect">
              <a:avLst/>
            </a:prstGeom>
            <a:ln>
              <a:solidFill>
                <a:srgbClr val="3285E5"/>
              </a:solidFill>
            </a:ln>
          </p:spPr>
        </p:pic>
        <p:pic>
          <p:nvPicPr>
            <p:cNvPr id="49" name="Picture 48">
              <a:extLst>
                <a:ext uri="{FF2B5EF4-FFF2-40B4-BE49-F238E27FC236}">
                  <a16:creationId xmlns:a16="http://schemas.microsoft.com/office/drawing/2014/main" id="{1B4776E5-17F6-44AA-AE93-38D8ADB15B4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039194" y="1429628"/>
              <a:ext cx="2319986" cy="4592139"/>
            </a:xfrm>
            <a:prstGeom prst="rect">
              <a:avLst/>
            </a:prstGeom>
            <a:ln>
              <a:solidFill>
                <a:srgbClr val="0067DF"/>
              </a:solidFill>
            </a:ln>
          </p:spPr>
        </p:pic>
        <p:pic>
          <p:nvPicPr>
            <p:cNvPr id="50" name="Picture 49">
              <a:extLst>
                <a:ext uri="{FF2B5EF4-FFF2-40B4-BE49-F238E27FC236}">
                  <a16:creationId xmlns:a16="http://schemas.microsoft.com/office/drawing/2014/main" id="{1C009011-17D1-4220-BB64-CB342DC9B763}"/>
                </a:ext>
              </a:extLst>
            </p:cNvPr>
            <p:cNvPicPr>
              <a:picLocks noChangeAspect="1"/>
            </p:cNvPicPr>
            <p:nvPr/>
          </p:nvPicPr>
          <p:blipFill rotWithShape="1">
            <a:blip r:embed="rId7">
              <a:extLst>
                <a:ext uri="{28A0092B-C50C-407E-A947-70E740481C1C}">
                  <a14:useLocalDpi xmlns:a14="http://schemas.microsoft.com/office/drawing/2010/main" val="0"/>
                </a:ext>
              </a:extLst>
            </a:blip>
            <a:srcRect l="57644" t="72855" r="13964" b="-7809"/>
            <a:stretch/>
          </p:blipFill>
          <p:spPr>
            <a:xfrm>
              <a:off x="10352406" y="2536977"/>
              <a:ext cx="1188720" cy="1188720"/>
            </a:xfrm>
            <a:prstGeom prst="ellipse">
              <a:avLst/>
            </a:prstGeom>
            <a:ln>
              <a:solidFill>
                <a:srgbClr val="3285E5"/>
              </a:solidFill>
            </a:ln>
          </p:spPr>
        </p:pic>
        <p:cxnSp>
          <p:nvCxnSpPr>
            <p:cNvPr id="51" name="Straight Connector 50">
              <a:extLst>
                <a:ext uri="{FF2B5EF4-FFF2-40B4-BE49-F238E27FC236}">
                  <a16:creationId xmlns:a16="http://schemas.microsoft.com/office/drawing/2014/main" id="{ED088574-1053-408A-B247-7438BC23E511}"/>
                </a:ext>
              </a:extLst>
            </p:cNvPr>
            <p:cNvCxnSpPr>
              <a:cxnSpLocks/>
            </p:cNvCxnSpPr>
            <p:nvPr/>
          </p:nvCxnSpPr>
          <p:spPr>
            <a:xfrm flipV="1">
              <a:off x="9181925" y="2536977"/>
              <a:ext cx="1589170" cy="367848"/>
            </a:xfrm>
            <a:prstGeom prst="line">
              <a:avLst/>
            </a:prstGeom>
            <a:noFill/>
            <a:ln w="28575" cap="flat" cmpd="sng" algn="ctr">
              <a:solidFill>
                <a:srgbClr val="FA4616">
                  <a:shade val="95000"/>
                  <a:satMod val="105000"/>
                </a:srgbClr>
              </a:solidFill>
              <a:prstDash val="sysDot"/>
            </a:ln>
            <a:effectLst/>
          </p:spPr>
        </p:cxnSp>
        <p:cxnSp>
          <p:nvCxnSpPr>
            <p:cNvPr id="52" name="Straight Connector 51">
              <a:extLst>
                <a:ext uri="{FF2B5EF4-FFF2-40B4-BE49-F238E27FC236}">
                  <a16:creationId xmlns:a16="http://schemas.microsoft.com/office/drawing/2014/main" id="{7A378718-EAD5-4A8B-ABFF-B92254D67D37}"/>
                </a:ext>
              </a:extLst>
            </p:cNvPr>
            <p:cNvCxnSpPr>
              <a:cxnSpLocks/>
            </p:cNvCxnSpPr>
            <p:nvPr/>
          </p:nvCxnSpPr>
          <p:spPr>
            <a:xfrm>
              <a:off x="9160659" y="3261173"/>
              <a:ext cx="1610436" cy="464524"/>
            </a:xfrm>
            <a:prstGeom prst="line">
              <a:avLst/>
            </a:prstGeom>
            <a:noFill/>
            <a:ln w="28575" cap="flat" cmpd="sng" algn="ctr">
              <a:solidFill>
                <a:srgbClr val="3285E5"/>
              </a:solidFill>
              <a:prstDash val="sysDot"/>
            </a:ln>
            <a:effectLst/>
          </p:spPr>
        </p:cxnSp>
        <p:sp>
          <p:nvSpPr>
            <p:cNvPr id="53" name="Rectangle 52">
              <a:extLst>
                <a:ext uri="{FF2B5EF4-FFF2-40B4-BE49-F238E27FC236}">
                  <a16:creationId xmlns:a16="http://schemas.microsoft.com/office/drawing/2014/main" id="{DE14F84E-8F41-48F9-9A57-7CBFE9A18780}"/>
                </a:ext>
              </a:extLst>
            </p:cNvPr>
            <p:cNvSpPr/>
            <p:nvPr/>
          </p:nvSpPr>
          <p:spPr>
            <a:xfrm>
              <a:off x="7177233" y="2893325"/>
              <a:ext cx="2004692" cy="367848"/>
            </a:xfrm>
            <a:prstGeom prst="rect">
              <a:avLst/>
            </a:prstGeom>
            <a:noFill/>
            <a:ln w="25400" cap="flat" cmpd="sng" algn="ctr">
              <a:solidFill>
                <a:srgbClr val="0067D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grpSp>
    </p:spTree>
    <p:custDataLst>
      <p:tags r:id="rId1"/>
    </p:custDataLst>
    <p:extLst>
      <p:ext uri="{BB962C8B-B14F-4D97-AF65-F5344CB8AC3E}">
        <p14:creationId xmlns:p14="http://schemas.microsoft.com/office/powerpoint/2010/main" val="323180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Global Exception Handler</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707886"/>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 type of workflow designed to determine the behavior when encountering an execution error at the project level.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2" name="Picture 31">
            <a:extLst>
              <a:ext uri="{FF2B5EF4-FFF2-40B4-BE49-F238E27FC236}">
                <a16:creationId xmlns:a16="http://schemas.microsoft.com/office/drawing/2014/main" id="{A971D9C2-9C08-4869-9E21-3534E13586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1710" y="2231654"/>
            <a:ext cx="4356764" cy="4239258"/>
          </a:xfrm>
          <a:prstGeom prst="rect">
            <a:avLst/>
          </a:prstGeom>
          <a:ln>
            <a:solidFill>
              <a:srgbClr val="3285E5"/>
            </a:solidFill>
          </a:ln>
        </p:spPr>
      </p:pic>
      <p:grpSp>
        <p:nvGrpSpPr>
          <p:cNvPr id="33" name="Group 32">
            <a:extLst>
              <a:ext uri="{FF2B5EF4-FFF2-40B4-BE49-F238E27FC236}">
                <a16:creationId xmlns:a16="http://schemas.microsoft.com/office/drawing/2014/main" id="{9237037B-EF8C-411F-BDAC-B9BA41E4D5D8}"/>
              </a:ext>
            </a:extLst>
          </p:cNvPr>
          <p:cNvGrpSpPr/>
          <p:nvPr/>
        </p:nvGrpSpPr>
        <p:grpSpPr>
          <a:xfrm>
            <a:off x="1097533" y="2566439"/>
            <a:ext cx="4869657" cy="3767573"/>
            <a:chOff x="628958" y="2248116"/>
            <a:chExt cx="4869657" cy="3767573"/>
          </a:xfrm>
        </p:grpSpPr>
        <p:sp>
          <p:nvSpPr>
            <p:cNvPr id="34" name="Rectangle 33">
              <a:extLst>
                <a:ext uri="{FF2B5EF4-FFF2-40B4-BE49-F238E27FC236}">
                  <a16:creationId xmlns:a16="http://schemas.microsoft.com/office/drawing/2014/main" id="{FED035BA-0C9A-4CDF-8D2A-0D7D879873ED}"/>
                </a:ext>
              </a:extLst>
            </p:cNvPr>
            <p:cNvSpPr/>
            <p:nvPr/>
          </p:nvSpPr>
          <p:spPr>
            <a:xfrm>
              <a:off x="628958" y="2248116"/>
              <a:ext cx="4869657" cy="1133554"/>
            </a:xfrm>
            <a:prstGeom prst="rect">
              <a:avLst/>
            </a:prstGeom>
            <a:noFill/>
            <a:ln w="9525" cap="flat" cmpd="sng" algn="ctr">
              <a:solidFill>
                <a:srgbClr val="0067DF"/>
              </a:solidFill>
              <a:prstDash val="solid"/>
            </a:ln>
            <a:effectLst/>
          </p:spPr>
          <p:txBody>
            <a:bodyPr rtlCol="0" anchor="ctr"/>
            <a:lstStyle/>
            <a:p>
              <a:pPr marL="285750" marR="0" lvl="0" indent="-285750" defTabSz="91440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Only one Global Exception Handler can be set per automation project. </a:t>
              </a:r>
            </a:p>
          </p:txBody>
        </p:sp>
        <p:sp>
          <p:nvSpPr>
            <p:cNvPr id="35" name="Rectangle 34">
              <a:extLst>
                <a:ext uri="{FF2B5EF4-FFF2-40B4-BE49-F238E27FC236}">
                  <a16:creationId xmlns:a16="http://schemas.microsoft.com/office/drawing/2014/main" id="{6B15C302-5046-488C-B226-7E42E4260B5F}"/>
                </a:ext>
              </a:extLst>
            </p:cNvPr>
            <p:cNvSpPr/>
            <p:nvPr/>
          </p:nvSpPr>
          <p:spPr>
            <a:xfrm>
              <a:off x="628958" y="3556824"/>
              <a:ext cx="4869657" cy="1133554"/>
            </a:xfrm>
            <a:prstGeom prst="rect">
              <a:avLst/>
            </a:prstGeom>
            <a:noFill/>
            <a:ln w="9525" cap="flat" cmpd="sng" algn="ctr">
              <a:solidFill>
                <a:srgbClr val="FA4616"/>
              </a:solidFill>
              <a:prstDash val="solid"/>
            </a:ln>
            <a:effectLst/>
          </p:spPr>
          <p:txBody>
            <a:bodyPr rtlCol="0" anchor="ctr"/>
            <a:lstStyle/>
            <a:p>
              <a:pPr marL="285750" marR="0" lvl="0" indent="-285750" defTabSz="91440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It is used in conjunction with Try Catch and only uncaught exceptions will reach the Exception Handler.</a:t>
              </a:r>
            </a:p>
          </p:txBody>
        </p:sp>
        <p:sp>
          <p:nvSpPr>
            <p:cNvPr id="36" name="Rectangle 35">
              <a:extLst>
                <a:ext uri="{FF2B5EF4-FFF2-40B4-BE49-F238E27FC236}">
                  <a16:creationId xmlns:a16="http://schemas.microsoft.com/office/drawing/2014/main" id="{61DF9F55-DC00-4D20-9CF2-550017F472E9}"/>
                </a:ext>
              </a:extLst>
            </p:cNvPr>
            <p:cNvSpPr/>
            <p:nvPr/>
          </p:nvSpPr>
          <p:spPr>
            <a:xfrm>
              <a:off x="628958" y="4882135"/>
              <a:ext cx="4869657" cy="1133554"/>
            </a:xfrm>
            <a:prstGeom prst="rect">
              <a:avLst/>
            </a:prstGeom>
            <a:noFill/>
            <a:ln w="9525" cap="flat" cmpd="sng" algn="ctr">
              <a:solidFill>
                <a:srgbClr val="FFC000"/>
              </a:solidFill>
              <a:prstDash val="solid"/>
            </a:ln>
            <a:effectLst/>
          </p:spPr>
          <p:txBody>
            <a:bodyPr rtlCol="0" anchor="ctr"/>
            <a:lstStyle/>
            <a:p>
              <a:pPr marL="285750" marR="0" lvl="0" indent="-285750" defTabSz="91440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It is not available for library projects, only processes.</a:t>
              </a:r>
            </a:p>
          </p:txBody>
        </p:sp>
      </p:grpSp>
      <p:cxnSp>
        <p:nvCxnSpPr>
          <p:cNvPr id="44" name="Straight Connector 43">
            <a:extLst>
              <a:ext uri="{FF2B5EF4-FFF2-40B4-BE49-F238E27FC236}">
                <a16:creationId xmlns:a16="http://schemas.microsoft.com/office/drawing/2014/main" id="{D7958179-7DD4-4001-9297-B20768E0A9F0}"/>
              </a:ext>
            </a:extLst>
          </p:cNvPr>
          <p:cNvCxnSpPr/>
          <p:nvPr/>
        </p:nvCxnSpPr>
        <p:spPr>
          <a:xfrm>
            <a:off x="1094406" y="2566726"/>
            <a:ext cx="1123339" cy="0"/>
          </a:xfrm>
          <a:prstGeom prst="line">
            <a:avLst/>
          </a:prstGeom>
          <a:noFill/>
          <a:ln w="38100" cap="flat" cmpd="sng" algn="ctr">
            <a:solidFill>
              <a:srgbClr val="0067DF"/>
            </a:solidFill>
            <a:prstDash val="solid"/>
          </a:ln>
          <a:effectLst/>
        </p:spPr>
      </p:cxnSp>
      <p:cxnSp>
        <p:nvCxnSpPr>
          <p:cNvPr id="45" name="Straight Connector 44">
            <a:extLst>
              <a:ext uri="{FF2B5EF4-FFF2-40B4-BE49-F238E27FC236}">
                <a16:creationId xmlns:a16="http://schemas.microsoft.com/office/drawing/2014/main" id="{EDC28F4D-DB6B-4BFB-9D3A-988BE5D8954D}"/>
              </a:ext>
            </a:extLst>
          </p:cNvPr>
          <p:cNvCxnSpPr/>
          <p:nvPr/>
        </p:nvCxnSpPr>
        <p:spPr>
          <a:xfrm>
            <a:off x="1097633" y="3872986"/>
            <a:ext cx="1123339" cy="0"/>
          </a:xfrm>
          <a:prstGeom prst="line">
            <a:avLst/>
          </a:prstGeom>
          <a:noFill/>
          <a:ln w="38100" cap="flat" cmpd="sng" algn="ctr">
            <a:solidFill>
              <a:srgbClr val="FA4616"/>
            </a:solidFill>
            <a:prstDash val="solid"/>
          </a:ln>
          <a:effectLst/>
        </p:spPr>
      </p:cxnSp>
      <p:cxnSp>
        <p:nvCxnSpPr>
          <p:cNvPr id="46" name="Straight Connector 45">
            <a:extLst>
              <a:ext uri="{FF2B5EF4-FFF2-40B4-BE49-F238E27FC236}">
                <a16:creationId xmlns:a16="http://schemas.microsoft.com/office/drawing/2014/main" id="{C68E71C0-F902-4500-9621-2FE3DC3A670A}"/>
              </a:ext>
            </a:extLst>
          </p:cNvPr>
          <p:cNvCxnSpPr/>
          <p:nvPr/>
        </p:nvCxnSpPr>
        <p:spPr>
          <a:xfrm>
            <a:off x="1097633" y="5200458"/>
            <a:ext cx="1123339" cy="0"/>
          </a:xfrm>
          <a:prstGeom prst="line">
            <a:avLst/>
          </a:prstGeom>
          <a:noFill/>
          <a:ln w="38100" cap="flat" cmpd="sng" algn="ctr">
            <a:solidFill>
              <a:srgbClr val="FFC000"/>
            </a:solidFill>
            <a:prstDash val="solid"/>
          </a:ln>
          <a:effectLst/>
        </p:spPr>
      </p:cxnSp>
    </p:spTree>
    <p:custDataLst>
      <p:tags r:id="rId1"/>
    </p:custDataLst>
    <p:extLst>
      <p:ext uri="{BB962C8B-B14F-4D97-AF65-F5344CB8AC3E}">
        <p14:creationId xmlns:p14="http://schemas.microsoft.com/office/powerpoint/2010/main" val="156060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Global Exception Handler</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The Global Exception Handler has a predefined structure.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7" name="Group 46">
            <a:extLst>
              <a:ext uri="{FF2B5EF4-FFF2-40B4-BE49-F238E27FC236}">
                <a16:creationId xmlns:a16="http://schemas.microsoft.com/office/drawing/2014/main" id="{3364DD98-B7E7-4AD6-B691-32302D544932}"/>
              </a:ext>
            </a:extLst>
          </p:cNvPr>
          <p:cNvGrpSpPr/>
          <p:nvPr/>
        </p:nvGrpSpPr>
        <p:grpSpPr>
          <a:xfrm>
            <a:off x="6348156" y="2192639"/>
            <a:ext cx="4191509" cy="2962690"/>
            <a:chOff x="3311193" y="2080604"/>
            <a:chExt cx="2602597" cy="2943998"/>
          </a:xfrm>
          <a:effectLst>
            <a:outerShdw blurRad="50800" dist="38100" dir="2700000" algn="tl" rotWithShape="0">
              <a:prstClr val="black">
                <a:alpha val="25000"/>
              </a:prstClr>
            </a:outerShdw>
          </a:effectLst>
        </p:grpSpPr>
        <p:sp>
          <p:nvSpPr>
            <p:cNvPr id="48" name="Rectangle 33">
              <a:extLst>
                <a:ext uri="{FF2B5EF4-FFF2-40B4-BE49-F238E27FC236}">
                  <a16:creationId xmlns:a16="http://schemas.microsoft.com/office/drawing/2014/main" id="{4E06C307-383C-4F0F-B6FF-33BC399E00E7}"/>
                </a:ext>
              </a:extLst>
            </p:cNvPr>
            <p:cNvSpPr>
              <a:spLocks noChangeAspect="1"/>
            </p:cNvSpPr>
            <p:nvPr/>
          </p:nvSpPr>
          <p:spPr>
            <a:xfrm>
              <a:off x="3311193" y="2080604"/>
              <a:ext cx="2602597" cy="913599"/>
            </a:xfrm>
            <a:prstGeom prst="rect">
              <a:avLst/>
            </a:prstGeom>
            <a:solidFill>
              <a:srgbClr val="FA4616"/>
            </a:solidFill>
            <a:ln w="38100" cap="flat" cmpd="sng" algn="ctr">
              <a:solidFill>
                <a:srgbClr val="FA4616"/>
              </a:solidFill>
              <a:prstDash val="solid"/>
            </a:ln>
            <a:effectLst/>
          </p:spPr>
          <p:txBody>
            <a:bodyPr tIns="198000" rtlCol="0" anchor="ctr"/>
            <a:lstStyle/>
            <a:p>
              <a:pPr marL="0" marR="0" lvl="0" indent="0" algn="ctr" defTabSz="914400" eaLnBrk="1" fontAlgn="auto" latinLnBrk="0" hangingPunct="1">
                <a:lnSpc>
                  <a:spcPct val="100000"/>
                </a:lnSpc>
                <a:spcBef>
                  <a:spcPts val="25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Source Sans Pro" panose="020B0503030403020204" pitchFamily="34" charset="0"/>
                  <a:cs typeface="Arial" panose="020B0604020202020204" pitchFamily="34" charset="0"/>
                </a:rPr>
                <a:t>Predefined Actions </a:t>
              </a:r>
            </a:p>
            <a:p>
              <a:pPr marL="0" marR="0" lvl="0" indent="0" algn="ctr" defTabSz="914400" eaLnBrk="1" fontAlgn="auto" latinLnBrk="0" hangingPunct="1">
                <a:lnSpc>
                  <a:spcPct val="100000"/>
                </a:lnSpc>
                <a:spcBef>
                  <a:spcPts val="25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Source Sans Pro" panose="020B0503030403020204" pitchFamily="34" charset="0"/>
                  <a:cs typeface="Arial" panose="020B0604020202020204" pitchFamily="34" charset="0"/>
                </a:rPr>
                <a:t>(can be removed)</a:t>
              </a:r>
            </a:p>
          </p:txBody>
        </p:sp>
        <p:sp>
          <p:nvSpPr>
            <p:cNvPr id="49" name="Rectangle 48">
              <a:extLst>
                <a:ext uri="{FF2B5EF4-FFF2-40B4-BE49-F238E27FC236}">
                  <a16:creationId xmlns:a16="http://schemas.microsoft.com/office/drawing/2014/main" id="{09F7868F-24CB-47B9-9AD2-1C8BBBE41B22}"/>
                </a:ext>
              </a:extLst>
            </p:cNvPr>
            <p:cNvSpPr>
              <a:spLocks noChangeAspect="1"/>
            </p:cNvSpPr>
            <p:nvPr/>
          </p:nvSpPr>
          <p:spPr>
            <a:xfrm>
              <a:off x="3311193" y="2991130"/>
              <a:ext cx="2602597" cy="2033472"/>
            </a:xfrm>
            <a:prstGeom prst="rect">
              <a:avLst/>
            </a:prstGeom>
            <a:solidFill>
              <a:srgbClr val="FFFFFF"/>
            </a:solidFill>
            <a:ln w="38100" cap="flat" cmpd="sng" algn="ctr">
              <a:solidFill>
                <a:srgbClr val="FA4616"/>
              </a:solidFill>
              <a:prstDash val="solid"/>
            </a:ln>
            <a:effectLst/>
          </p:spPr>
          <p:txBody>
            <a:bodyPr lIns="144000" tIns="126000" rIns="144000" rtlCol="0" anchor="t" anchorCtr="0"/>
            <a:lstStyle/>
            <a:p>
              <a:pPr marL="285750" marR="0" lvl="0" indent="-285750" defTabSz="914400" eaLnBrk="1" fontAlgn="auto" latinLnBrk="0" hangingPunct="1">
                <a:lnSpc>
                  <a:spcPct val="100000"/>
                </a:lnSpc>
                <a:spcBef>
                  <a:spcPts val="0"/>
                </a:spcBef>
                <a:spcAft>
                  <a:spcPts val="0"/>
                </a:spcAft>
                <a:buClr>
                  <a:srgbClr val="FA4616"/>
                </a:buClr>
                <a:buSzTx/>
                <a:buFont typeface="Arial" panose="020B0604020202020204" pitchFamily="34" charset="0"/>
                <a:buChar char="•"/>
                <a:tabLst/>
                <a:defRPr/>
              </a:pPr>
              <a:r>
                <a:rPr kumimoji="0" lang="en-US" sz="1600" b="0" i="0" u="none" strike="noStrike" kern="0" cap="none" spc="0" normalizeH="0" baseline="0" noProof="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Log Error: </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Logs the error </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Choose the logging level: Fatal, Error, Warning, Info, and so on</a:t>
              </a:r>
            </a:p>
            <a:p>
              <a:pPr marL="285750" marR="0" lvl="0" indent="-285750" defTabSz="914400" eaLnBrk="1" fontAlgn="auto" latinLnBrk="0" hangingPunct="1">
                <a:lnSpc>
                  <a:spcPct val="100000"/>
                </a:lnSpc>
                <a:spcBef>
                  <a:spcPts val="0"/>
                </a:spcBef>
                <a:spcAft>
                  <a:spcPts val="0"/>
                </a:spcAft>
                <a:buClr>
                  <a:srgbClr val="FA4616"/>
                </a:buClr>
                <a:buSzTx/>
                <a:buFont typeface="Arial" panose="020B0604020202020204" pitchFamily="34" charset="0"/>
                <a:buChar char="•"/>
                <a:tabLst/>
                <a:defRPr/>
              </a:pPr>
              <a:r>
                <a:rPr kumimoji="0" lang="en-US" sz="1600" b="0" i="0" u="none" strike="noStrike" kern="0" cap="none" spc="0" normalizeH="0" baseline="0" noProof="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Choose Next Behavior: </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Choose the action to be taken when an error is encountered during execution </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Continue, Ignore, Retry, Abort</a:t>
              </a:r>
            </a:p>
          </p:txBody>
        </p:sp>
      </p:grpSp>
      <p:grpSp>
        <p:nvGrpSpPr>
          <p:cNvPr id="50" name="Group 49">
            <a:extLst>
              <a:ext uri="{FF2B5EF4-FFF2-40B4-BE49-F238E27FC236}">
                <a16:creationId xmlns:a16="http://schemas.microsoft.com/office/drawing/2014/main" id="{CDBA3F23-F9D5-4093-9235-D6B18962F94A}"/>
              </a:ext>
            </a:extLst>
          </p:cNvPr>
          <p:cNvGrpSpPr/>
          <p:nvPr/>
        </p:nvGrpSpPr>
        <p:grpSpPr>
          <a:xfrm>
            <a:off x="1666639" y="2192640"/>
            <a:ext cx="4191509" cy="2962689"/>
            <a:chOff x="8744885" y="2080604"/>
            <a:chExt cx="2602597" cy="2943998"/>
          </a:xfrm>
          <a:effectLst>
            <a:outerShdw blurRad="50800" dist="38100" dir="2700000" algn="tl" rotWithShape="0">
              <a:prstClr val="black">
                <a:alpha val="25000"/>
              </a:prstClr>
            </a:outerShdw>
          </a:effectLst>
        </p:grpSpPr>
        <p:sp>
          <p:nvSpPr>
            <p:cNvPr id="51" name="Rectangle 33">
              <a:extLst>
                <a:ext uri="{FF2B5EF4-FFF2-40B4-BE49-F238E27FC236}">
                  <a16:creationId xmlns:a16="http://schemas.microsoft.com/office/drawing/2014/main" id="{38D5491C-0091-485D-8CF0-DD141F15A988}"/>
                </a:ext>
              </a:extLst>
            </p:cNvPr>
            <p:cNvSpPr>
              <a:spLocks noChangeAspect="1"/>
            </p:cNvSpPr>
            <p:nvPr/>
          </p:nvSpPr>
          <p:spPr>
            <a:xfrm>
              <a:off x="8744885" y="2080604"/>
              <a:ext cx="2602597" cy="913599"/>
            </a:xfrm>
            <a:prstGeom prst="rect">
              <a:avLst/>
            </a:prstGeom>
            <a:solidFill>
              <a:srgbClr val="0067DF"/>
            </a:solidFill>
            <a:ln w="38100" cap="flat" cmpd="sng" algn="ctr">
              <a:solidFill>
                <a:srgbClr val="0067DF"/>
              </a:solidFill>
              <a:prstDash val="solid"/>
            </a:ln>
            <a:effectLst/>
          </p:spPr>
          <p:txBody>
            <a:bodyPr tIns="198000" rtlCol="0" anchor="ctr"/>
            <a:lstStyle/>
            <a:p>
              <a:pPr marL="0" marR="0" lvl="0" indent="0" algn="ctr" defTabSz="914400" eaLnBrk="1" fontAlgn="auto" latinLnBrk="0" hangingPunct="1">
                <a:lnSpc>
                  <a:spcPct val="100000"/>
                </a:lnSpc>
                <a:spcBef>
                  <a:spcPts val="25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Source Sans Pro" panose="020B0503030403020204" pitchFamily="34" charset="0"/>
                  <a:cs typeface="Arial" panose="020B0604020202020204" pitchFamily="34" charset="0"/>
                </a:rPr>
                <a:t>Predefined Arguments </a:t>
              </a:r>
            </a:p>
            <a:p>
              <a:pPr marL="0" marR="0" lvl="0" indent="0" algn="ctr" defTabSz="914400" eaLnBrk="1" fontAlgn="auto" latinLnBrk="0" hangingPunct="1">
                <a:lnSpc>
                  <a:spcPct val="100000"/>
                </a:lnSpc>
                <a:spcBef>
                  <a:spcPts val="25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Source Sans Pro" panose="020B0503030403020204" pitchFamily="34" charset="0"/>
                  <a:cs typeface="Arial" panose="020B0604020202020204" pitchFamily="34" charset="0"/>
                </a:rPr>
                <a:t>(shouldn't be removed)</a:t>
              </a:r>
            </a:p>
          </p:txBody>
        </p:sp>
        <p:sp>
          <p:nvSpPr>
            <p:cNvPr id="52" name="Rectangle 51">
              <a:extLst>
                <a:ext uri="{FF2B5EF4-FFF2-40B4-BE49-F238E27FC236}">
                  <a16:creationId xmlns:a16="http://schemas.microsoft.com/office/drawing/2014/main" id="{5782BD7B-7EF4-4A11-81AA-8B3C6B50F717}"/>
                </a:ext>
              </a:extLst>
            </p:cNvPr>
            <p:cNvSpPr>
              <a:spLocks noChangeAspect="1"/>
            </p:cNvSpPr>
            <p:nvPr/>
          </p:nvSpPr>
          <p:spPr>
            <a:xfrm>
              <a:off x="8744885" y="2991130"/>
              <a:ext cx="2602597" cy="2033472"/>
            </a:xfrm>
            <a:prstGeom prst="rect">
              <a:avLst/>
            </a:prstGeom>
            <a:solidFill>
              <a:srgbClr val="FFFFFF"/>
            </a:solidFill>
            <a:ln w="38100" cap="flat" cmpd="sng" algn="ctr">
              <a:solidFill>
                <a:srgbClr val="0067DF"/>
              </a:solidFill>
              <a:prstDash val="solid"/>
            </a:ln>
            <a:effectLst/>
          </p:spPr>
          <p:txBody>
            <a:bodyPr lIns="144000" tIns="126000" rIns="144000" rtlCol="0" anchor="t" anchorCtr="0"/>
            <a:lstStyle/>
            <a:p>
              <a:pPr marL="285750" marR="0" lvl="0" indent="-285750" defTabSz="914400" eaLnBrk="1" fontAlgn="auto" latinLnBrk="0" hangingPunct="1">
                <a:lnSpc>
                  <a:spcPct val="100000"/>
                </a:lnSpc>
                <a:spcBef>
                  <a:spcPts val="0"/>
                </a:spcBef>
                <a:spcAft>
                  <a:spcPts val="0"/>
                </a:spcAft>
                <a:buClr>
                  <a:srgbClr val="0067DF"/>
                </a:buClr>
                <a:buSzTx/>
                <a:buFont typeface="Arial" panose="020B0604020202020204" pitchFamily="34" charset="0"/>
                <a:buChar char="•"/>
                <a:tabLst/>
                <a:defRPr/>
              </a:pPr>
              <a:r>
                <a:rPr kumimoji="0" lang="en-US" sz="1600" b="0" i="0" u="none" strike="noStrike" kern="0" cap="none" spc="0" normalizeH="0" baseline="0" noProof="0" err="1">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errorInfo</a:t>
              </a:r>
              <a:r>
                <a:rPr kumimoji="0" lang="en-US" sz="1600" b="0" i="0" u="none" strike="noStrike" kern="0" cap="none" spc="0" normalizeH="0" baseline="0" noProof="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 with the In direction: </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Contains the error that was thrown &amp; the workflow that failed</a:t>
              </a:r>
            </a:p>
            <a:p>
              <a:pPr marL="285750" marR="0" lvl="0" indent="-285750" defTabSz="914400" eaLnBrk="1" fontAlgn="auto" latinLnBrk="0" hangingPunct="1">
                <a:lnSpc>
                  <a:spcPct val="100000"/>
                </a:lnSpc>
                <a:spcBef>
                  <a:spcPts val="0"/>
                </a:spcBef>
                <a:spcAft>
                  <a:spcPts val="0"/>
                </a:spcAft>
                <a:buClr>
                  <a:srgbClr val="0067DF"/>
                </a:buClr>
                <a:buSzTx/>
                <a:buFont typeface="Arial" panose="020B0604020202020204" pitchFamily="34" charset="0"/>
                <a:buChar char="•"/>
                <a:tabLst/>
                <a:defRPr/>
              </a:pPr>
              <a:r>
                <a:rPr kumimoji="0" lang="en-US" sz="1600" b="0" i="0" u="none" strike="noStrike" kern="0" cap="none" spc="0" normalizeH="0" baseline="0" noProof="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result, with the Out direction: </a:t>
              </a:r>
            </a:p>
            <a:p>
              <a:pPr marL="742950" marR="0" lvl="1"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Stores the next behavior of the process when it encounters the error</a:t>
              </a:r>
            </a:p>
          </p:txBody>
        </p:sp>
      </p:grpSp>
    </p:spTree>
    <p:custDataLst>
      <p:tags r:id="rId1"/>
    </p:custDataLst>
    <p:extLst>
      <p:ext uri="{BB962C8B-B14F-4D97-AF65-F5344CB8AC3E}">
        <p14:creationId xmlns:p14="http://schemas.microsoft.com/office/powerpoint/2010/main" val="272329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Continue on Error</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Specifies if the automation should continue, even if the activity throws an error.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2" name="Picture 31" descr="A screenshot of a social media post&#10;&#10;Description automatically generated">
            <a:extLst>
              <a:ext uri="{FF2B5EF4-FFF2-40B4-BE49-F238E27FC236}">
                <a16:creationId xmlns:a16="http://schemas.microsoft.com/office/drawing/2014/main" id="{4A2D3955-36AC-408B-AD32-FA89FEBA00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1048" y="2039818"/>
            <a:ext cx="7450392" cy="4087368"/>
          </a:xfrm>
          <a:prstGeom prst="rect">
            <a:avLst/>
          </a:prstGeom>
          <a:ln>
            <a:solidFill>
              <a:srgbClr val="3285E5"/>
            </a:solidFill>
          </a:ln>
        </p:spPr>
      </p:pic>
      <p:sp>
        <p:nvSpPr>
          <p:cNvPr id="33" name="Rectangle 32">
            <a:extLst>
              <a:ext uri="{FF2B5EF4-FFF2-40B4-BE49-F238E27FC236}">
                <a16:creationId xmlns:a16="http://schemas.microsoft.com/office/drawing/2014/main" id="{60FC4F03-A650-41C3-877A-BDD9AF612F62}"/>
              </a:ext>
            </a:extLst>
          </p:cNvPr>
          <p:cNvSpPr/>
          <p:nvPr/>
        </p:nvSpPr>
        <p:spPr>
          <a:xfrm>
            <a:off x="2566284" y="2925262"/>
            <a:ext cx="7162800" cy="400110"/>
          </a:xfrm>
          <a:prstGeom prst="rect">
            <a:avLst/>
          </a:prstGeom>
          <a:noFill/>
          <a:ln w="19050" cap="flat" cmpd="sng" algn="ctr">
            <a:solidFill>
              <a:srgbClr val="FA461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FFFFFF"/>
              </a:solidFill>
              <a:effectLst/>
              <a:uLnTx/>
              <a:uFillTx/>
              <a:latin typeface="Arial"/>
              <a:ea typeface="+mn-ea"/>
              <a:cs typeface="+mn-cs"/>
            </a:endParaRPr>
          </a:p>
        </p:txBody>
      </p:sp>
    </p:spTree>
    <p:custDataLst>
      <p:tags r:id="rId1"/>
    </p:custDataLst>
    <p:extLst>
      <p:ext uri="{BB962C8B-B14F-4D97-AF65-F5344CB8AC3E}">
        <p14:creationId xmlns:p14="http://schemas.microsoft.com/office/powerpoint/2010/main" val="358790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Best Practices for Error Handling</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The best practices for handling errors are:</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Shape 2540">
            <a:extLst>
              <a:ext uri="{FF2B5EF4-FFF2-40B4-BE49-F238E27FC236}">
                <a16:creationId xmlns:a16="http://schemas.microsoft.com/office/drawing/2014/main" id="{B987CB85-56A8-4F83-BCA2-21E7F1189E68}"/>
              </a:ext>
            </a:extLst>
          </p:cNvPr>
          <p:cNvSpPr/>
          <p:nvPr/>
        </p:nvSpPr>
        <p:spPr>
          <a:xfrm>
            <a:off x="887958" y="6197637"/>
            <a:ext cx="188393" cy="18839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FFFFFF"/>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B0604020202020204" pitchFamily="34" charset="0"/>
              <a:ea typeface="Source Sans Pro Light" charset="0"/>
              <a:cs typeface="Arial" panose="020B0604020202020204" pitchFamily="34" charset="0"/>
              <a:sym typeface="Gill Sans"/>
            </a:endParaRPr>
          </a:p>
        </p:txBody>
      </p:sp>
      <p:grpSp>
        <p:nvGrpSpPr>
          <p:cNvPr id="6" name="Group 5">
            <a:extLst>
              <a:ext uri="{FF2B5EF4-FFF2-40B4-BE49-F238E27FC236}">
                <a16:creationId xmlns:a16="http://schemas.microsoft.com/office/drawing/2014/main" id="{B121F4F8-B3EF-4ABF-971E-343963C12E1D}"/>
              </a:ext>
            </a:extLst>
          </p:cNvPr>
          <p:cNvGrpSpPr/>
          <p:nvPr/>
        </p:nvGrpSpPr>
        <p:grpSpPr>
          <a:xfrm>
            <a:off x="1609012" y="2598881"/>
            <a:ext cx="9520198" cy="2846856"/>
            <a:chOff x="1609012" y="2598881"/>
            <a:chExt cx="9520198" cy="2846856"/>
          </a:xfrm>
        </p:grpSpPr>
        <p:grpSp>
          <p:nvGrpSpPr>
            <p:cNvPr id="88" name="Layer 4">
              <a:extLst>
                <a:ext uri="{FF2B5EF4-FFF2-40B4-BE49-F238E27FC236}">
                  <a16:creationId xmlns:a16="http://schemas.microsoft.com/office/drawing/2014/main" id="{219CE7EE-212F-433E-97DB-9DED01E927AE}"/>
                </a:ext>
              </a:extLst>
            </p:cNvPr>
            <p:cNvGrpSpPr/>
            <p:nvPr/>
          </p:nvGrpSpPr>
          <p:grpSpPr>
            <a:xfrm>
              <a:off x="1609012" y="4096927"/>
              <a:ext cx="3745707" cy="1348810"/>
              <a:chOff x="4889500" y="4090988"/>
              <a:chExt cx="2400300" cy="1392238"/>
            </a:xfrm>
            <a:effectLst>
              <a:outerShdw blurRad="266700" dist="228600" algn="l" rotWithShape="0">
                <a:prstClr val="black">
                  <a:alpha val="24000"/>
                </a:prstClr>
              </a:outerShdw>
            </a:effectLst>
          </p:grpSpPr>
          <p:sp>
            <p:nvSpPr>
              <p:cNvPr id="104" name="Freeform 10">
                <a:extLst>
                  <a:ext uri="{FF2B5EF4-FFF2-40B4-BE49-F238E27FC236}">
                    <a16:creationId xmlns:a16="http://schemas.microsoft.com/office/drawing/2014/main" id="{454E27D0-438F-46A4-B1BD-412987CDEB23}"/>
                  </a:ext>
                </a:extLst>
              </p:cNvPr>
              <p:cNvSpPr>
                <a:spLocks/>
              </p:cNvSpPr>
              <p:nvPr/>
            </p:nvSpPr>
            <p:spPr bwMode="auto">
              <a:xfrm>
                <a:off x="5365750" y="4329113"/>
                <a:ext cx="723900" cy="552450"/>
              </a:xfrm>
              <a:custGeom>
                <a:avLst/>
                <a:gdLst>
                  <a:gd name="T0" fmla="*/ 456 w 456"/>
                  <a:gd name="T1" fmla="*/ 0 h 348"/>
                  <a:gd name="T2" fmla="*/ 456 w 456"/>
                  <a:gd name="T3" fmla="*/ 123 h 348"/>
                  <a:gd name="T4" fmla="*/ 0 w 456"/>
                  <a:gd name="T5" fmla="*/ 348 h 348"/>
                  <a:gd name="T6" fmla="*/ 0 w 456"/>
                  <a:gd name="T7" fmla="*/ 224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23"/>
                    </a:lnTo>
                    <a:lnTo>
                      <a:pt x="0" y="348"/>
                    </a:lnTo>
                    <a:lnTo>
                      <a:pt x="0" y="224"/>
                    </a:lnTo>
                    <a:lnTo>
                      <a:pt x="456" y="0"/>
                    </a:lnTo>
                    <a:close/>
                  </a:path>
                </a:pathLst>
              </a:custGeom>
              <a:solidFill>
                <a:srgbClr val="FFB40E">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5" name="Freeform 11">
                <a:extLst>
                  <a:ext uri="{FF2B5EF4-FFF2-40B4-BE49-F238E27FC236}">
                    <a16:creationId xmlns:a16="http://schemas.microsoft.com/office/drawing/2014/main" id="{FF4223AB-81C5-496F-B77F-F4F6BC0F214B}"/>
                  </a:ext>
                </a:extLst>
              </p:cNvPr>
              <p:cNvSpPr>
                <a:spLocks noEditPoints="1"/>
              </p:cNvSpPr>
              <p:nvPr/>
            </p:nvSpPr>
            <p:spPr bwMode="auto">
              <a:xfrm>
                <a:off x="4889500" y="4329113"/>
                <a:ext cx="1922463" cy="1154113"/>
              </a:xfrm>
              <a:custGeom>
                <a:avLst/>
                <a:gdLst>
                  <a:gd name="T0" fmla="*/ 1211 w 1211"/>
                  <a:gd name="T1" fmla="*/ 224 h 727"/>
                  <a:gd name="T2" fmla="*/ 1211 w 1211"/>
                  <a:gd name="T3" fmla="*/ 348 h 727"/>
                  <a:gd name="T4" fmla="*/ 756 w 1211"/>
                  <a:gd name="T5" fmla="*/ 123 h 727"/>
                  <a:gd name="T6" fmla="*/ 756 w 1211"/>
                  <a:gd name="T7" fmla="*/ 0 h 727"/>
                  <a:gd name="T8" fmla="*/ 1211 w 1211"/>
                  <a:gd name="T9" fmla="*/ 224 h 727"/>
                  <a:gd name="T10" fmla="*/ 0 w 1211"/>
                  <a:gd name="T11" fmla="*/ 348 h 727"/>
                  <a:gd name="T12" fmla="*/ 756 w 1211"/>
                  <a:gd name="T13" fmla="*/ 727 h 727"/>
                  <a:gd name="T14" fmla="*/ 756 w 1211"/>
                  <a:gd name="T15" fmla="*/ 603 h 727"/>
                  <a:gd name="T16" fmla="*/ 0 w 1211"/>
                  <a:gd name="T17" fmla="*/ 224 h 727"/>
                  <a:gd name="T18" fmla="*/ 0 w 1211"/>
                  <a:gd name="T19" fmla="*/ 348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24"/>
                    </a:moveTo>
                    <a:lnTo>
                      <a:pt x="1211" y="348"/>
                    </a:lnTo>
                    <a:lnTo>
                      <a:pt x="756" y="123"/>
                    </a:lnTo>
                    <a:lnTo>
                      <a:pt x="756" y="0"/>
                    </a:lnTo>
                    <a:lnTo>
                      <a:pt x="1211" y="224"/>
                    </a:lnTo>
                    <a:close/>
                    <a:moveTo>
                      <a:pt x="0" y="348"/>
                    </a:moveTo>
                    <a:lnTo>
                      <a:pt x="756" y="727"/>
                    </a:lnTo>
                    <a:lnTo>
                      <a:pt x="756" y="603"/>
                    </a:lnTo>
                    <a:lnTo>
                      <a:pt x="0" y="224"/>
                    </a:lnTo>
                    <a:lnTo>
                      <a:pt x="0" y="348"/>
                    </a:lnTo>
                    <a:close/>
                  </a:path>
                </a:pathLst>
              </a:custGeom>
              <a:solidFill>
                <a:srgbClr val="FFB40E">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6" name="Freeform 12">
                <a:extLst>
                  <a:ext uri="{FF2B5EF4-FFF2-40B4-BE49-F238E27FC236}">
                    <a16:creationId xmlns:a16="http://schemas.microsoft.com/office/drawing/2014/main" id="{5ADF0307-B9C2-4687-A4A3-D6BBBAD3C4C1}"/>
                  </a:ext>
                </a:extLst>
              </p:cNvPr>
              <p:cNvSpPr>
                <a:spLocks/>
              </p:cNvSpPr>
              <p:nvPr/>
            </p:nvSpPr>
            <p:spPr bwMode="auto">
              <a:xfrm>
                <a:off x="6089650" y="4684713"/>
                <a:ext cx="1200150" cy="798513"/>
              </a:xfrm>
              <a:custGeom>
                <a:avLst/>
                <a:gdLst>
                  <a:gd name="T0" fmla="*/ 756 w 756"/>
                  <a:gd name="T1" fmla="*/ 0 h 503"/>
                  <a:gd name="T2" fmla="*/ 756 w 756"/>
                  <a:gd name="T3" fmla="*/ 124 h 503"/>
                  <a:gd name="T4" fmla="*/ 0 w 756"/>
                  <a:gd name="T5" fmla="*/ 503 h 503"/>
                  <a:gd name="T6" fmla="*/ 0 w 756"/>
                  <a:gd name="T7" fmla="*/ 379 h 503"/>
                  <a:gd name="T8" fmla="*/ 756 w 756"/>
                  <a:gd name="T9" fmla="*/ 0 h 503"/>
                </a:gdLst>
                <a:ahLst/>
                <a:cxnLst>
                  <a:cxn ang="0">
                    <a:pos x="T0" y="T1"/>
                  </a:cxn>
                  <a:cxn ang="0">
                    <a:pos x="T2" y="T3"/>
                  </a:cxn>
                  <a:cxn ang="0">
                    <a:pos x="T4" y="T5"/>
                  </a:cxn>
                  <a:cxn ang="0">
                    <a:pos x="T6" y="T7"/>
                  </a:cxn>
                  <a:cxn ang="0">
                    <a:pos x="T8" y="T9"/>
                  </a:cxn>
                </a:cxnLst>
                <a:rect l="0" t="0" r="r" b="b"/>
                <a:pathLst>
                  <a:path w="756" h="503">
                    <a:moveTo>
                      <a:pt x="756" y="0"/>
                    </a:moveTo>
                    <a:lnTo>
                      <a:pt x="756" y="124"/>
                    </a:lnTo>
                    <a:lnTo>
                      <a:pt x="0" y="503"/>
                    </a:lnTo>
                    <a:lnTo>
                      <a:pt x="0" y="379"/>
                    </a:lnTo>
                    <a:lnTo>
                      <a:pt x="756" y="0"/>
                    </a:lnTo>
                    <a:close/>
                  </a:path>
                </a:pathLst>
              </a:custGeom>
              <a:solidFill>
                <a:srgbClr val="FFB40E">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107" name="Freeform 13">
                <a:extLst>
                  <a:ext uri="{FF2B5EF4-FFF2-40B4-BE49-F238E27FC236}">
                    <a16:creationId xmlns:a16="http://schemas.microsoft.com/office/drawing/2014/main" id="{F9A2C5A5-55A6-4ED3-A765-AAF88A5237F4}"/>
                  </a:ext>
                </a:extLst>
              </p:cNvPr>
              <p:cNvSpPr>
                <a:spLocks noEditPoints="1"/>
              </p:cNvSpPr>
              <p:nvPr/>
            </p:nvSpPr>
            <p:spPr bwMode="auto">
              <a:xfrm>
                <a:off x="4889500" y="4090988"/>
                <a:ext cx="2400300" cy="1195388"/>
              </a:xfrm>
              <a:custGeom>
                <a:avLst/>
                <a:gdLst>
                  <a:gd name="T0" fmla="*/ 756 w 1512"/>
                  <a:gd name="T1" fmla="*/ 0 h 753"/>
                  <a:gd name="T2" fmla="*/ 1512 w 1512"/>
                  <a:gd name="T3" fmla="*/ 374 h 753"/>
                  <a:gd name="T4" fmla="*/ 756 w 1512"/>
                  <a:gd name="T5" fmla="*/ 753 h 753"/>
                  <a:gd name="T6" fmla="*/ 0 w 1512"/>
                  <a:gd name="T7" fmla="*/ 374 h 753"/>
                  <a:gd name="T8" fmla="*/ 756 w 1512"/>
                  <a:gd name="T9" fmla="*/ 0 h 753"/>
                  <a:gd name="T10" fmla="*/ 300 w 1512"/>
                  <a:gd name="T11" fmla="*/ 374 h 753"/>
                  <a:gd name="T12" fmla="*/ 756 w 1512"/>
                  <a:gd name="T13" fmla="*/ 603 h 753"/>
                  <a:gd name="T14" fmla="*/ 1211 w 1512"/>
                  <a:gd name="T15" fmla="*/ 374 h 753"/>
                  <a:gd name="T16" fmla="*/ 756 w 1512"/>
                  <a:gd name="T17" fmla="*/ 150 h 753"/>
                  <a:gd name="T18" fmla="*/ 300 w 1512"/>
                  <a:gd name="T19" fmla="*/ 37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4"/>
                    </a:lnTo>
                    <a:lnTo>
                      <a:pt x="756" y="753"/>
                    </a:lnTo>
                    <a:lnTo>
                      <a:pt x="0" y="374"/>
                    </a:lnTo>
                    <a:lnTo>
                      <a:pt x="756" y="0"/>
                    </a:lnTo>
                    <a:close/>
                    <a:moveTo>
                      <a:pt x="300" y="374"/>
                    </a:moveTo>
                    <a:lnTo>
                      <a:pt x="756" y="603"/>
                    </a:lnTo>
                    <a:lnTo>
                      <a:pt x="1211" y="374"/>
                    </a:lnTo>
                    <a:lnTo>
                      <a:pt x="756" y="150"/>
                    </a:lnTo>
                    <a:lnTo>
                      <a:pt x="300" y="374"/>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nvGrpSpPr>
            <p:cNvPr id="90" name="Layer 2">
              <a:extLst>
                <a:ext uri="{FF2B5EF4-FFF2-40B4-BE49-F238E27FC236}">
                  <a16:creationId xmlns:a16="http://schemas.microsoft.com/office/drawing/2014/main" id="{F6EE3701-6592-4680-A729-366CB834BD37}"/>
                </a:ext>
              </a:extLst>
            </p:cNvPr>
            <p:cNvGrpSpPr/>
            <p:nvPr/>
          </p:nvGrpSpPr>
          <p:grpSpPr>
            <a:xfrm>
              <a:off x="1609012" y="3346998"/>
              <a:ext cx="3745707" cy="1341122"/>
              <a:chOff x="4889500" y="3622676"/>
              <a:chExt cx="2400300" cy="1384300"/>
            </a:xfrm>
            <a:effectLst>
              <a:outerShdw blurRad="266700" dist="228600" algn="l" rotWithShape="0">
                <a:prstClr val="black">
                  <a:alpha val="24000"/>
                </a:prstClr>
              </a:outerShdw>
            </a:effectLst>
          </p:grpSpPr>
          <p:sp>
            <p:nvSpPr>
              <p:cNvPr id="96" name="Freeform 15">
                <a:extLst>
                  <a:ext uri="{FF2B5EF4-FFF2-40B4-BE49-F238E27FC236}">
                    <a16:creationId xmlns:a16="http://schemas.microsoft.com/office/drawing/2014/main" id="{DB68B3C5-36F0-4085-8B85-99D206BEA9A3}"/>
                  </a:ext>
                </a:extLst>
              </p:cNvPr>
              <p:cNvSpPr>
                <a:spLocks/>
              </p:cNvSpPr>
              <p:nvPr/>
            </p:nvSpPr>
            <p:spPr bwMode="auto">
              <a:xfrm>
                <a:off x="5365750" y="3859213"/>
                <a:ext cx="723900" cy="552450"/>
              </a:xfrm>
              <a:custGeom>
                <a:avLst/>
                <a:gdLst>
                  <a:gd name="T0" fmla="*/ 456 w 456"/>
                  <a:gd name="T1" fmla="*/ 0 h 348"/>
                  <a:gd name="T2" fmla="*/ 456 w 456"/>
                  <a:gd name="T3" fmla="*/ 119 h 348"/>
                  <a:gd name="T4" fmla="*/ 0 w 456"/>
                  <a:gd name="T5" fmla="*/ 348 h 348"/>
                  <a:gd name="T6" fmla="*/ 0 w 456"/>
                  <a:gd name="T7" fmla="*/ 225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19"/>
                    </a:lnTo>
                    <a:lnTo>
                      <a:pt x="0" y="348"/>
                    </a:lnTo>
                    <a:lnTo>
                      <a:pt x="0" y="225"/>
                    </a:lnTo>
                    <a:lnTo>
                      <a:pt x="45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7" name="Freeform 16">
                <a:extLst>
                  <a:ext uri="{FF2B5EF4-FFF2-40B4-BE49-F238E27FC236}">
                    <a16:creationId xmlns:a16="http://schemas.microsoft.com/office/drawing/2014/main" id="{55873B69-F63B-47B0-919B-CE570C400E46}"/>
                  </a:ext>
                </a:extLst>
              </p:cNvPr>
              <p:cNvSpPr>
                <a:spLocks noEditPoints="1"/>
              </p:cNvSpPr>
              <p:nvPr/>
            </p:nvSpPr>
            <p:spPr bwMode="auto">
              <a:xfrm>
                <a:off x="4889500" y="3859213"/>
                <a:ext cx="1922463" cy="1147763"/>
              </a:xfrm>
              <a:custGeom>
                <a:avLst/>
                <a:gdLst>
                  <a:gd name="T0" fmla="*/ 1211 w 1211"/>
                  <a:gd name="T1" fmla="*/ 225 h 723"/>
                  <a:gd name="T2" fmla="*/ 1211 w 1211"/>
                  <a:gd name="T3" fmla="*/ 348 h 723"/>
                  <a:gd name="T4" fmla="*/ 756 w 1211"/>
                  <a:gd name="T5" fmla="*/ 119 h 723"/>
                  <a:gd name="T6" fmla="*/ 756 w 1211"/>
                  <a:gd name="T7" fmla="*/ 0 h 723"/>
                  <a:gd name="T8" fmla="*/ 1211 w 1211"/>
                  <a:gd name="T9" fmla="*/ 225 h 723"/>
                  <a:gd name="T10" fmla="*/ 0 w 1211"/>
                  <a:gd name="T11" fmla="*/ 348 h 723"/>
                  <a:gd name="T12" fmla="*/ 756 w 1211"/>
                  <a:gd name="T13" fmla="*/ 723 h 723"/>
                  <a:gd name="T14" fmla="*/ 756 w 1211"/>
                  <a:gd name="T15" fmla="*/ 604 h 723"/>
                  <a:gd name="T16" fmla="*/ 0 w 1211"/>
                  <a:gd name="T17" fmla="*/ 225 h 723"/>
                  <a:gd name="T18" fmla="*/ 0 w 1211"/>
                  <a:gd name="T19" fmla="*/ 348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3">
                    <a:moveTo>
                      <a:pt x="1211" y="225"/>
                    </a:moveTo>
                    <a:lnTo>
                      <a:pt x="1211" y="348"/>
                    </a:lnTo>
                    <a:lnTo>
                      <a:pt x="756" y="119"/>
                    </a:lnTo>
                    <a:lnTo>
                      <a:pt x="756" y="0"/>
                    </a:lnTo>
                    <a:lnTo>
                      <a:pt x="1211" y="225"/>
                    </a:lnTo>
                    <a:close/>
                    <a:moveTo>
                      <a:pt x="0" y="348"/>
                    </a:moveTo>
                    <a:lnTo>
                      <a:pt x="756" y="723"/>
                    </a:lnTo>
                    <a:lnTo>
                      <a:pt x="756" y="604"/>
                    </a:lnTo>
                    <a:lnTo>
                      <a:pt x="0" y="225"/>
                    </a:lnTo>
                    <a:lnTo>
                      <a:pt x="0" y="348"/>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8" name="Freeform 17">
                <a:extLst>
                  <a:ext uri="{FF2B5EF4-FFF2-40B4-BE49-F238E27FC236}">
                    <a16:creationId xmlns:a16="http://schemas.microsoft.com/office/drawing/2014/main" id="{79D67D5B-5B9B-4A00-A4FE-FD088524C68B}"/>
                  </a:ext>
                </a:extLst>
              </p:cNvPr>
              <p:cNvSpPr>
                <a:spLocks/>
              </p:cNvSpPr>
              <p:nvPr/>
            </p:nvSpPr>
            <p:spPr bwMode="auto">
              <a:xfrm>
                <a:off x="6089650" y="4216401"/>
                <a:ext cx="1200150" cy="790575"/>
              </a:xfrm>
              <a:custGeom>
                <a:avLst/>
                <a:gdLst>
                  <a:gd name="T0" fmla="*/ 756 w 756"/>
                  <a:gd name="T1" fmla="*/ 0 h 498"/>
                  <a:gd name="T2" fmla="*/ 756 w 756"/>
                  <a:gd name="T3" fmla="*/ 123 h 498"/>
                  <a:gd name="T4" fmla="*/ 0 w 756"/>
                  <a:gd name="T5" fmla="*/ 498 h 498"/>
                  <a:gd name="T6" fmla="*/ 0 w 756"/>
                  <a:gd name="T7" fmla="*/ 379 h 498"/>
                  <a:gd name="T8" fmla="*/ 756 w 756"/>
                  <a:gd name="T9" fmla="*/ 0 h 498"/>
                </a:gdLst>
                <a:ahLst/>
                <a:cxnLst>
                  <a:cxn ang="0">
                    <a:pos x="T0" y="T1"/>
                  </a:cxn>
                  <a:cxn ang="0">
                    <a:pos x="T2" y="T3"/>
                  </a:cxn>
                  <a:cxn ang="0">
                    <a:pos x="T4" y="T5"/>
                  </a:cxn>
                  <a:cxn ang="0">
                    <a:pos x="T6" y="T7"/>
                  </a:cxn>
                  <a:cxn ang="0">
                    <a:pos x="T8" y="T9"/>
                  </a:cxn>
                </a:cxnLst>
                <a:rect l="0" t="0" r="r" b="b"/>
                <a:pathLst>
                  <a:path w="756" h="498">
                    <a:moveTo>
                      <a:pt x="756" y="0"/>
                    </a:moveTo>
                    <a:lnTo>
                      <a:pt x="756" y="123"/>
                    </a:lnTo>
                    <a:lnTo>
                      <a:pt x="0" y="498"/>
                    </a:lnTo>
                    <a:lnTo>
                      <a:pt x="0" y="379"/>
                    </a:lnTo>
                    <a:lnTo>
                      <a:pt x="75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9" name="Freeform 18">
                <a:extLst>
                  <a:ext uri="{FF2B5EF4-FFF2-40B4-BE49-F238E27FC236}">
                    <a16:creationId xmlns:a16="http://schemas.microsoft.com/office/drawing/2014/main" id="{9EF57AA6-98E8-43D0-B6AD-04C2F61A3EFA}"/>
                  </a:ext>
                </a:extLst>
              </p:cNvPr>
              <p:cNvSpPr>
                <a:spLocks noEditPoints="1"/>
              </p:cNvSpPr>
              <p:nvPr/>
            </p:nvSpPr>
            <p:spPr bwMode="auto">
              <a:xfrm>
                <a:off x="4889500" y="3622676"/>
                <a:ext cx="2400300" cy="1195388"/>
              </a:xfrm>
              <a:custGeom>
                <a:avLst/>
                <a:gdLst>
                  <a:gd name="T0" fmla="*/ 756 w 1512"/>
                  <a:gd name="T1" fmla="*/ 0 h 753"/>
                  <a:gd name="T2" fmla="*/ 1512 w 1512"/>
                  <a:gd name="T3" fmla="*/ 374 h 753"/>
                  <a:gd name="T4" fmla="*/ 756 w 1512"/>
                  <a:gd name="T5" fmla="*/ 753 h 753"/>
                  <a:gd name="T6" fmla="*/ 0 w 1512"/>
                  <a:gd name="T7" fmla="*/ 374 h 753"/>
                  <a:gd name="T8" fmla="*/ 756 w 1512"/>
                  <a:gd name="T9" fmla="*/ 0 h 753"/>
                  <a:gd name="T10" fmla="*/ 300 w 1512"/>
                  <a:gd name="T11" fmla="*/ 374 h 753"/>
                  <a:gd name="T12" fmla="*/ 756 w 1512"/>
                  <a:gd name="T13" fmla="*/ 603 h 753"/>
                  <a:gd name="T14" fmla="*/ 1211 w 1512"/>
                  <a:gd name="T15" fmla="*/ 374 h 753"/>
                  <a:gd name="T16" fmla="*/ 756 w 1512"/>
                  <a:gd name="T17" fmla="*/ 149 h 753"/>
                  <a:gd name="T18" fmla="*/ 300 w 1512"/>
                  <a:gd name="T19" fmla="*/ 37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4"/>
                    </a:lnTo>
                    <a:lnTo>
                      <a:pt x="756" y="753"/>
                    </a:lnTo>
                    <a:lnTo>
                      <a:pt x="0" y="374"/>
                    </a:lnTo>
                    <a:lnTo>
                      <a:pt x="756" y="0"/>
                    </a:lnTo>
                    <a:close/>
                    <a:moveTo>
                      <a:pt x="300" y="374"/>
                    </a:moveTo>
                    <a:lnTo>
                      <a:pt x="756" y="603"/>
                    </a:lnTo>
                    <a:lnTo>
                      <a:pt x="1211" y="374"/>
                    </a:lnTo>
                    <a:lnTo>
                      <a:pt x="756" y="149"/>
                    </a:lnTo>
                    <a:lnTo>
                      <a:pt x="300" y="374"/>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nvGrpSpPr>
            <p:cNvPr id="91" name="Layer 1">
              <a:extLst>
                <a:ext uri="{FF2B5EF4-FFF2-40B4-BE49-F238E27FC236}">
                  <a16:creationId xmlns:a16="http://schemas.microsoft.com/office/drawing/2014/main" id="{4C2B72A3-09DD-461F-B152-3EB2C05ED4EB}"/>
                </a:ext>
              </a:extLst>
            </p:cNvPr>
            <p:cNvGrpSpPr/>
            <p:nvPr/>
          </p:nvGrpSpPr>
          <p:grpSpPr>
            <a:xfrm>
              <a:off x="1609012" y="2598881"/>
              <a:ext cx="3745707" cy="1347274"/>
              <a:chOff x="4889500" y="2209801"/>
              <a:chExt cx="2400300" cy="1390650"/>
            </a:xfrm>
            <a:effectLst>
              <a:outerShdw blurRad="266700" dist="228600" algn="l" rotWithShape="0">
                <a:prstClr val="black">
                  <a:alpha val="24000"/>
                </a:prstClr>
              </a:outerShdw>
            </a:effectLst>
          </p:grpSpPr>
          <p:sp>
            <p:nvSpPr>
              <p:cNvPr id="92" name="Freeform 37">
                <a:extLst>
                  <a:ext uri="{FF2B5EF4-FFF2-40B4-BE49-F238E27FC236}">
                    <a16:creationId xmlns:a16="http://schemas.microsoft.com/office/drawing/2014/main" id="{FFF4F084-3503-4A5B-98FB-75E4114CDEF6}"/>
                  </a:ext>
                </a:extLst>
              </p:cNvPr>
              <p:cNvSpPr>
                <a:spLocks/>
              </p:cNvSpPr>
              <p:nvPr/>
            </p:nvSpPr>
            <p:spPr bwMode="auto">
              <a:xfrm>
                <a:off x="5365750" y="2446338"/>
                <a:ext cx="723900" cy="554038"/>
              </a:xfrm>
              <a:custGeom>
                <a:avLst/>
                <a:gdLst>
                  <a:gd name="T0" fmla="*/ 456 w 456"/>
                  <a:gd name="T1" fmla="*/ 0 h 349"/>
                  <a:gd name="T2" fmla="*/ 456 w 456"/>
                  <a:gd name="T3" fmla="*/ 124 h 349"/>
                  <a:gd name="T4" fmla="*/ 0 w 456"/>
                  <a:gd name="T5" fmla="*/ 349 h 349"/>
                  <a:gd name="T6" fmla="*/ 0 w 456"/>
                  <a:gd name="T7" fmla="*/ 230 h 349"/>
                  <a:gd name="T8" fmla="*/ 456 w 456"/>
                  <a:gd name="T9" fmla="*/ 0 h 349"/>
                </a:gdLst>
                <a:ahLst/>
                <a:cxnLst>
                  <a:cxn ang="0">
                    <a:pos x="T0" y="T1"/>
                  </a:cxn>
                  <a:cxn ang="0">
                    <a:pos x="T2" y="T3"/>
                  </a:cxn>
                  <a:cxn ang="0">
                    <a:pos x="T4" y="T5"/>
                  </a:cxn>
                  <a:cxn ang="0">
                    <a:pos x="T6" y="T7"/>
                  </a:cxn>
                  <a:cxn ang="0">
                    <a:pos x="T8" y="T9"/>
                  </a:cxn>
                </a:cxnLst>
                <a:rect l="0" t="0" r="r" b="b"/>
                <a:pathLst>
                  <a:path w="456" h="349">
                    <a:moveTo>
                      <a:pt x="456" y="0"/>
                    </a:moveTo>
                    <a:lnTo>
                      <a:pt x="456" y="124"/>
                    </a:lnTo>
                    <a:lnTo>
                      <a:pt x="0" y="349"/>
                    </a:lnTo>
                    <a:lnTo>
                      <a:pt x="0" y="230"/>
                    </a:lnTo>
                    <a:lnTo>
                      <a:pt x="456" y="0"/>
                    </a:lnTo>
                    <a:close/>
                  </a:path>
                </a:pathLst>
              </a:custGeom>
              <a:solidFill>
                <a:srgbClr val="2F5597"/>
              </a:solidFill>
              <a:ln>
                <a:noFill/>
              </a:ln>
            </p:spPr>
            <p:txBody>
              <a:bodyPr vert="horz" wrap="square" lIns="91440" tIns="45721" rIns="91440" bIns="457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3" name="Freeform 38">
                <a:extLst>
                  <a:ext uri="{FF2B5EF4-FFF2-40B4-BE49-F238E27FC236}">
                    <a16:creationId xmlns:a16="http://schemas.microsoft.com/office/drawing/2014/main" id="{6F5B9E8F-AF46-4CBC-899E-E250AE99F5A9}"/>
                  </a:ext>
                </a:extLst>
              </p:cNvPr>
              <p:cNvSpPr>
                <a:spLocks noEditPoints="1"/>
              </p:cNvSpPr>
              <p:nvPr/>
            </p:nvSpPr>
            <p:spPr bwMode="auto">
              <a:xfrm>
                <a:off x="4889500" y="2446338"/>
                <a:ext cx="1922463" cy="1154113"/>
              </a:xfrm>
              <a:custGeom>
                <a:avLst/>
                <a:gdLst>
                  <a:gd name="T0" fmla="*/ 1211 w 1211"/>
                  <a:gd name="T1" fmla="*/ 230 h 727"/>
                  <a:gd name="T2" fmla="*/ 1211 w 1211"/>
                  <a:gd name="T3" fmla="*/ 349 h 727"/>
                  <a:gd name="T4" fmla="*/ 756 w 1211"/>
                  <a:gd name="T5" fmla="*/ 124 h 727"/>
                  <a:gd name="T6" fmla="*/ 756 w 1211"/>
                  <a:gd name="T7" fmla="*/ 0 h 727"/>
                  <a:gd name="T8" fmla="*/ 1211 w 1211"/>
                  <a:gd name="T9" fmla="*/ 230 h 727"/>
                  <a:gd name="T10" fmla="*/ 0 w 1211"/>
                  <a:gd name="T11" fmla="*/ 349 h 727"/>
                  <a:gd name="T12" fmla="*/ 756 w 1211"/>
                  <a:gd name="T13" fmla="*/ 727 h 727"/>
                  <a:gd name="T14" fmla="*/ 756 w 1211"/>
                  <a:gd name="T15" fmla="*/ 604 h 727"/>
                  <a:gd name="T16" fmla="*/ 0 w 1211"/>
                  <a:gd name="T17" fmla="*/ 230 h 727"/>
                  <a:gd name="T18" fmla="*/ 0 w 1211"/>
                  <a:gd name="T19" fmla="*/ 349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30"/>
                    </a:moveTo>
                    <a:lnTo>
                      <a:pt x="1211" y="349"/>
                    </a:lnTo>
                    <a:lnTo>
                      <a:pt x="756" y="124"/>
                    </a:lnTo>
                    <a:lnTo>
                      <a:pt x="756" y="0"/>
                    </a:lnTo>
                    <a:lnTo>
                      <a:pt x="1211" y="230"/>
                    </a:lnTo>
                    <a:close/>
                    <a:moveTo>
                      <a:pt x="0" y="349"/>
                    </a:moveTo>
                    <a:lnTo>
                      <a:pt x="756" y="727"/>
                    </a:lnTo>
                    <a:lnTo>
                      <a:pt x="756" y="604"/>
                    </a:lnTo>
                    <a:lnTo>
                      <a:pt x="0" y="230"/>
                    </a:lnTo>
                    <a:lnTo>
                      <a:pt x="0" y="349"/>
                    </a:lnTo>
                    <a:close/>
                  </a:path>
                </a:pathLst>
              </a:custGeom>
              <a:solidFill>
                <a:srgbClr val="2F5597"/>
              </a:solidFill>
              <a:ln>
                <a:noFill/>
              </a:ln>
            </p:spPr>
            <p:txBody>
              <a:bodyPr vert="horz" wrap="square" lIns="91440" tIns="45721" rIns="91440" bIns="457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4" name="Freeform 39">
                <a:extLst>
                  <a:ext uri="{FF2B5EF4-FFF2-40B4-BE49-F238E27FC236}">
                    <a16:creationId xmlns:a16="http://schemas.microsoft.com/office/drawing/2014/main" id="{C4504BA0-F35D-4A0C-9816-BE21B44BE0E8}"/>
                  </a:ext>
                </a:extLst>
              </p:cNvPr>
              <p:cNvSpPr>
                <a:spLocks/>
              </p:cNvSpPr>
              <p:nvPr/>
            </p:nvSpPr>
            <p:spPr bwMode="auto">
              <a:xfrm>
                <a:off x="6089650" y="2811463"/>
                <a:ext cx="1200150" cy="788988"/>
              </a:xfrm>
              <a:custGeom>
                <a:avLst/>
                <a:gdLst>
                  <a:gd name="T0" fmla="*/ 756 w 756"/>
                  <a:gd name="T1" fmla="*/ 0 h 497"/>
                  <a:gd name="T2" fmla="*/ 756 w 756"/>
                  <a:gd name="T3" fmla="*/ 119 h 497"/>
                  <a:gd name="T4" fmla="*/ 0 w 756"/>
                  <a:gd name="T5" fmla="*/ 497 h 497"/>
                  <a:gd name="T6" fmla="*/ 0 w 756"/>
                  <a:gd name="T7" fmla="*/ 374 h 497"/>
                  <a:gd name="T8" fmla="*/ 756 w 756"/>
                  <a:gd name="T9" fmla="*/ 0 h 497"/>
                </a:gdLst>
                <a:ahLst/>
                <a:cxnLst>
                  <a:cxn ang="0">
                    <a:pos x="T0" y="T1"/>
                  </a:cxn>
                  <a:cxn ang="0">
                    <a:pos x="T2" y="T3"/>
                  </a:cxn>
                  <a:cxn ang="0">
                    <a:pos x="T4" y="T5"/>
                  </a:cxn>
                  <a:cxn ang="0">
                    <a:pos x="T6" y="T7"/>
                  </a:cxn>
                  <a:cxn ang="0">
                    <a:pos x="T8" y="T9"/>
                  </a:cxn>
                </a:cxnLst>
                <a:rect l="0" t="0" r="r" b="b"/>
                <a:pathLst>
                  <a:path w="756" h="497">
                    <a:moveTo>
                      <a:pt x="756" y="0"/>
                    </a:moveTo>
                    <a:lnTo>
                      <a:pt x="756" y="119"/>
                    </a:lnTo>
                    <a:lnTo>
                      <a:pt x="0" y="497"/>
                    </a:lnTo>
                    <a:lnTo>
                      <a:pt x="0" y="374"/>
                    </a:lnTo>
                    <a:lnTo>
                      <a:pt x="756" y="0"/>
                    </a:lnTo>
                    <a:close/>
                  </a:path>
                </a:pathLst>
              </a:custGeom>
              <a:solidFill>
                <a:srgbClr val="2F5597"/>
              </a:solidFill>
              <a:ln>
                <a:noFill/>
              </a:ln>
            </p:spPr>
            <p:txBody>
              <a:bodyPr vert="horz" wrap="square" lIns="91440" tIns="45721" rIns="91440" bIns="457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5" name="Freeform 40">
                <a:extLst>
                  <a:ext uri="{FF2B5EF4-FFF2-40B4-BE49-F238E27FC236}">
                    <a16:creationId xmlns:a16="http://schemas.microsoft.com/office/drawing/2014/main" id="{B8973164-C372-46CD-ABA2-7DDF94730794}"/>
                  </a:ext>
                </a:extLst>
              </p:cNvPr>
              <p:cNvSpPr>
                <a:spLocks noEditPoints="1"/>
              </p:cNvSpPr>
              <p:nvPr/>
            </p:nvSpPr>
            <p:spPr bwMode="auto">
              <a:xfrm>
                <a:off x="4889500" y="2209801"/>
                <a:ext cx="2400300" cy="1195388"/>
              </a:xfrm>
              <a:custGeom>
                <a:avLst/>
                <a:gdLst>
                  <a:gd name="T0" fmla="*/ 756 w 1512"/>
                  <a:gd name="T1" fmla="*/ 0 h 753"/>
                  <a:gd name="T2" fmla="*/ 1512 w 1512"/>
                  <a:gd name="T3" fmla="*/ 379 h 753"/>
                  <a:gd name="T4" fmla="*/ 756 w 1512"/>
                  <a:gd name="T5" fmla="*/ 753 h 753"/>
                  <a:gd name="T6" fmla="*/ 0 w 1512"/>
                  <a:gd name="T7" fmla="*/ 379 h 753"/>
                  <a:gd name="T8" fmla="*/ 756 w 1512"/>
                  <a:gd name="T9" fmla="*/ 0 h 753"/>
                  <a:gd name="T10" fmla="*/ 300 w 1512"/>
                  <a:gd name="T11" fmla="*/ 379 h 753"/>
                  <a:gd name="T12" fmla="*/ 756 w 1512"/>
                  <a:gd name="T13" fmla="*/ 603 h 753"/>
                  <a:gd name="T14" fmla="*/ 1211 w 1512"/>
                  <a:gd name="T15" fmla="*/ 379 h 753"/>
                  <a:gd name="T16" fmla="*/ 756 w 1512"/>
                  <a:gd name="T17" fmla="*/ 149 h 753"/>
                  <a:gd name="T18" fmla="*/ 300 w 1512"/>
                  <a:gd name="T19" fmla="*/ 379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9"/>
                    </a:lnTo>
                    <a:lnTo>
                      <a:pt x="756" y="753"/>
                    </a:lnTo>
                    <a:lnTo>
                      <a:pt x="0" y="379"/>
                    </a:lnTo>
                    <a:lnTo>
                      <a:pt x="756" y="0"/>
                    </a:lnTo>
                    <a:close/>
                    <a:moveTo>
                      <a:pt x="300" y="379"/>
                    </a:moveTo>
                    <a:lnTo>
                      <a:pt x="756" y="603"/>
                    </a:lnTo>
                    <a:lnTo>
                      <a:pt x="1211" y="379"/>
                    </a:lnTo>
                    <a:lnTo>
                      <a:pt x="756" y="149"/>
                    </a:lnTo>
                    <a:lnTo>
                      <a:pt x="300" y="379"/>
                    </a:lnTo>
                    <a:close/>
                  </a:path>
                </a:pathLst>
              </a:custGeom>
              <a:solidFill>
                <a:srgbClr val="0067DF"/>
              </a:solidFill>
              <a:ln>
                <a:noFill/>
              </a:ln>
            </p:spPr>
            <p:txBody>
              <a:bodyPr vert="horz" wrap="square" lIns="91440" tIns="45721" rIns="91440" bIns="457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1"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grpSp>
        <p:grpSp>
          <p:nvGrpSpPr>
            <p:cNvPr id="84" name="Group 83">
              <a:extLst>
                <a:ext uri="{FF2B5EF4-FFF2-40B4-BE49-F238E27FC236}">
                  <a16:creationId xmlns:a16="http://schemas.microsoft.com/office/drawing/2014/main" id="{0B0A332F-03EA-4963-AE53-174D423AABA0}"/>
                </a:ext>
              </a:extLst>
            </p:cNvPr>
            <p:cNvGrpSpPr/>
            <p:nvPr/>
          </p:nvGrpSpPr>
          <p:grpSpPr>
            <a:xfrm>
              <a:off x="5682821" y="3053068"/>
              <a:ext cx="471493" cy="471491"/>
              <a:chOff x="1237829" y="1727275"/>
              <a:chExt cx="699076" cy="699074"/>
            </a:xfrm>
          </p:grpSpPr>
          <p:sp>
            <p:nvSpPr>
              <p:cNvPr id="85" name="Oval 84">
                <a:extLst>
                  <a:ext uri="{FF2B5EF4-FFF2-40B4-BE49-F238E27FC236}">
                    <a16:creationId xmlns:a16="http://schemas.microsoft.com/office/drawing/2014/main" id="{8F0D353F-0BB2-4751-944D-807A06F883E1}"/>
                  </a:ext>
                </a:extLst>
              </p:cNvPr>
              <p:cNvSpPr/>
              <p:nvPr/>
            </p:nvSpPr>
            <p:spPr>
              <a:xfrm>
                <a:off x="1237829" y="1727275"/>
                <a:ext cx="699076" cy="699074"/>
              </a:xfrm>
              <a:prstGeom prst="ellipse">
                <a:avLst/>
              </a:prstGeom>
              <a:solidFill>
                <a:srgbClr val="0067D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86" name="Shape 2540">
                <a:extLst>
                  <a:ext uri="{FF2B5EF4-FFF2-40B4-BE49-F238E27FC236}">
                    <a16:creationId xmlns:a16="http://schemas.microsoft.com/office/drawing/2014/main" id="{EE8C0653-9486-4630-99F1-BADDD2A1219E}"/>
                  </a:ext>
                </a:extLst>
              </p:cNvPr>
              <p:cNvSpPr/>
              <p:nvPr/>
            </p:nvSpPr>
            <p:spPr>
              <a:xfrm>
                <a:off x="1447703" y="193714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FFFFFF"/>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B0604020202020204" pitchFamily="34" charset="0"/>
                  <a:ea typeface="Source Sans Pro Light" charset="0"/>
                  <a:cs typeface="Arial" panose="020B0604020202020204" pitchFamily="34" charset="0"/>
                  <a:sym typeface="Gill Sans"/>
                </a:endParaRPr>
              </a:p>
            </p:txBody>
          </p:sp>
        </p:grpSp>
        <p:sp>
          <p:nvSpPr>
            <p:cNvPr id="79" name="Text Placeholder 32">
              <a:extLst>
                <a:ext uri="{FF2B5EF4-FFF2-40B4-BE49-F238E27FC236}">
                  <a16:creationId xmlns:a16="http://schemas.microsoft.com/office/drawing/2014/main" id="{8218A244-EE0E-4CBF-A641-DB5F8FD2433A}"/>
                </a:ext>
              </a:extLst>
            </p:cNvPr>
            <p:cNvSpPr txBox="1">
              <a:spLocks/>
            </p:cNvSpPr>
            <p:nvPr/>
          </p:nvSpPr>
          <p:spPr>
            <a:xfrm>
              <a:off x="6364627" y="2952804"/>
              <a:ext cx="4764583"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Breaking the process into smaller workflows</a:t>
              </a:r>
              <a:endParaRPr kumimoji="0" lang="en-US" sz="1800" b="0" i="0" u="none" strike="noStrike" kern="1200" cap="none" spc="0" normalizeH="0" baseline="0" noProof="0">
                <a:ln>
                  <a:noFill/>
                </a:ln>
                <a:solidFill>
                  <a:srgbClr val="656D78"/>
                </a:solidFill>
                <a:effectLst/>
                <a:uLnTx/>
                <a:uFillTx/>
                <a:latin typeface="Arial" panose="020B0604020202020204" pitchFamily="34" charset="0"/>
                <a:ea typeface="Roboto Light" panose="02000000000000000000" pitchFamily="2" charset="0"/>
                <a:cs typeface="Arial" panose="020B0604020202020204" pitchFamily="34" charset="0"/>
              </a:endParaRPr>
            </a:p>
          </p:txBody>
        </p:sp>
        <p:sp>
          <p:nvSpPr>
            <p:cNvPr id="48" name="Text Placeholder 32">
              <a:extLst>
                <a:ext uri="{FF2B5EF4-FFF2-40B4-BE49-F238E27FC236}">
                  <a16:creationId xmlns:a16="http://schemas.microsoft.com/office/drawing/2014/main" id="{FDDC5BC4-A02E-4D7E-9CBA-208731A0B397}"/>
                </a:ext>
              </a:extLst>
            </p:cNvPr>
            <p:cNvSpPr txBox="1">
              <a:spLocks/>
            </p:cNvSpPr>
            <p:nvPr/>
          </p:nvSpPr>
          <p:spPr>
            <a:xfrm>
              <a:off x="6375399" y="3708179"/>
              <a:ext cx="3563030"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Using Try/Catch blocks</a:t>
              </a:r>
              <a:endParaRPr kumimoji="0" lang="en-US" sz="1800" b="0" i="0" u="none" strike="noStrike" kern="1200" cap="none" spc="0" normalizeH="0" baseline="0" noProof="0">
                <a:ln>
                  <a:noFill/>
                </a:ln>
                <a:solidFill>
                  <a:srgbClr val="656D78"/>
                </a:solidFill>
                <a:effectLst/>
                <a:uLnTx/>
                <a:uFillTx/>
                <a:latin typeface="Arial" panose="020B0604020202020204" pitchFamily="34" charset="0"/>
                <a:ea typeface="Roboto Light" panose="02000000000000000000" pitchFamily="2" charset="0"/>
                <a:cs typeface="Arial" panose="020B0604020202020204" pitchFamily="34" charset="0"/>
              </a:endParaRPr>
            </a:p>
          </p:txBody>
        </p:sp>
        <p:sp>
          <p:nvSpPr>
            <p:cNvPr id="49" name="Text Placeholder 32">
              <a:extLst>
                <a:ext uri="{FF2B5EF4-FFF2-40B4-BE49-F238E27FC236}">
                  <a16:creationId xmlns:a16="http://schemas.microsoft.com/office/drawing/2014/main" id="{03DF9C4B-8937-434B-AE0C-8B9D5981F1AD}"/>
                </a:ext>
              </a:extLst>
            </p:cNvPr>
            <p:cNvSpPr txBox="1">
              <a:spLocks/>
            </p:cNvSpPr>
            <p:nvPr/>
          </p:nvSpPr>
          <p:spPr>
            <a:xfrm>
              <a:off x="6376599" y="4434734"/>
              <a:ext cx="3563030"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Using Global Exception Handler</a:t>
              </a:r>
              <a:endParaRPr kumimoji="0" lang="en-US" sz="1800" b="0" i="0" u="none" strike="noStrike" kern="1200" cap="none" spc="0" normalizeH="0" baseline="0" noProof="0">
                <a:ln>
                  <a:noFill/>
                </a:ln>
                <a:solidFill>
                  <a:srgbClr val="656D78"/>
                </a:solidFill>
                <a:effectLst/>
                <a:uLnTx/>
                <a:uFillTx/>
                <a:latin typeface="Arial" panose="020B0604020202020204" pitchFamily="34" charset="0"/>
                <a:ea typeface="Roboto Light" panose="02000000000000000000" pitchFamily="2" charset="0"/>
                <a:cs typeface="Arial" panose="020B0604020202020204" pitchFamily="34" charset="0"/>
              </a:endParaRPr>
            </a:p>
          </p:txBody>
        </p:sp>
        <p:sp>
          <p:nvSpPr>
            <p:cNvPr id="66" name="Shape 2540">
              <a:extLst>
                <a:ext uri="{FF2B5EF4-FFF2-40B4-BE49-F238E27FC236}">
                  <a16:creationId xmlns:a16="http://schemas.microsoft.com/office/drawing/2014/main" id="{617DECE5-8A0B-47A0-BD00-C98D50A78BD9}"/>
                </a:ext>
              </a:extLst>
            </p:cNvPr>
            <p:cNvSpPr/>
            <p:nvPr/>
          </p:nvSpPr>
          <p:spPr>
            <a:xfrm>
              <a:off x="5855572" y="3166266"/>
              <a:ext cx="188393" cy="18839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FFFFFF"/>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B0604020202020204" pitchFamily="34" charset="0"/>
                <a:ea typeface="Source Sans Pro Light" charset="0"/>
                <a:cs typeface="Arial" panose="020B0604020202020204" pitchFamily="34" charset="0"/>
                <a:sym typeface="Gill Sans"/>
              </a:endParaRPr>
            </a:p>
          </p:txBody>
        </p:sp>
        <p:grpSp>
          <p:nvGrpSpPr>
            <p:cNvPr id="4" name="Group 3">
              <a:extLst>
                <a:ext uri="{FF2B5EF4-FFF2-40B4-BE49-F238E27FC236}">
                  <a16:creationId xmlns:a16="http://schemas.microsoft.com/office/drawing/2014/main" id="{5399E7D3-FD7F-4065-B817-5A5BACC2B70D}"/>
                </a:ext>
              </a:extLst>
            </p:cNvPr>
            <p:cNvGrpSpPr/>
            <p:nvPr/>
          </p:nvGrpSpPr>
          <p:grpSpPr>
            <a:xfrm>
              <a:off x="5684488" y="3781402"/>
              <a:ext cx="471493" cy="471491"/>
              <a:chOff x="8600408" y="3192122"/>
              <a:chExt cx="471493" cy="471491"/>
            </a:xfrm>
          </p:grpSpPr>
          <p:sp>
            <p:nvSpPr>
              <p:cNvPr id="63" name="Oval 62">
                <a:extLst>
                  <a:ext uri="{FF2B5EF4-FFF2-40B4-BE49-F238E27FC236}">
                    <a16:creationId xmlns:a16="http://schemas.microsoft.com/office/drawing/2014/main" id="{B330AA95-770A-4C89-A8FA-E7F8CD700EED}"/>
                  </a:ext>
                </a:extLst>
              </p:cNvPr>
              <p:cNvSpPr/>
              <p:nvPr/>
            </p:nvSpPr>
            <p:spPr>
              <a:xfrm>
                <a:off x="8600408" y="3192122"/>
                <a:ext cx="471493" cy="471491"/>
              </a:xfrm>
              <a:prstGeom prst="ellipse">
                <a:avLst/>
              </a:prstGeom>
              <a:solidFill>
                <a:srgbClr val="FA461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64" name="Shape 2540">
                <a:extLst>
                  <a:ext uri="{FF2B5EF4-FFF2-40B4-BE49-F238E27FC236}">
                    <a16:creationId xmlns:a16="http://schemas.microsoft.com/office/drawing/2014/main" id="{E2C10853-99AC-4013-B276-65EBFBAC5918}"/>
                  </a:ext>
                </a:extLst>
              </p:cNvPr>
              <p:cNvSpPr/>
              <p:nvPr/>
            </p:nvSpPr>
            <p:spPr>
              <a:xfrm>
                <a:off x="8720692" y="3333671"/>
                <a:ext cx="188393" cy="18839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FFFFFF"/>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B0604020202020204" pitchFamily="34" charset="0"/>
                  <a:ea typeface="Source Sans Pro Light" charset="0"/>
                  <a:cs typeface="Arial" panose="020B0604020202020204" pitchFamily="34" charset="0"/>
                  <a:sym typeface="Gill Sans"/>
                </a:endParaRPr>
              </a:p>
            </p:txBody>
          </p:sp>
        </p:grpSp>
        <p:grpSp>
          <p:nvGrpSpPr>
            <p:cNvPr id="5" name="Group 4">
              <a:extLst>
                <a:ext uri="{FF2B5EF4-FFF2-40B4-BE49-F238E27FC236}">
                  <a16:creationId xmlns:a16="http://schemas.microsoft.com/office/drawing/2014/main" id="{ABFEF72A-41F4-4C4C-81CE-BDE1C230F55F}"/>
                </a:ext>
              </a:extLst>
            </p:cNvPr>
            <p:cNvGrpSpPr/>
            <p:nvPr/>
          </p:nvGrpSpPr>
          <p:grpSpPr>
            <a:xfrm>
              <a:off x="5682820" y="4504155"/>
              <a:ext cx="471493" cy="471491"/>
              <a:chOff x="8547940" y="3914875"/>
              <a:chExt cx="471493" cy="471491"/>
            </a:xfrm>
          </p:grpSpPr>
          <p:sp>
            <p:nvSpPr>
              <p:cNvPr id="62" name="Shape 2540">
                <a:extLst>
                  <a:ext uri="{FF2B5EF4-FFF2-40B4-BE49-F238E27FC236}">
                    <a16:creationId xmlns:a16="http://schemas.microsoft.com/office/drawing/2014/main" id="{8CCF5697-290E-43B5-95A4-B142AEC79568}"/>
                  </a:ext>
                </a:extLst>
              </p:cNvPr>
              <p:cNvSpPr/>
              <p:nvPr/>
            </p:nvSpPr>
            <p:spPr>
              <a:xfrm>
                <a:off x="8706002" y="4091124"/>
                <a:ext cx="188393" cy="18839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FFFFFF"/>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B0604020202020204" pitchFamily="34" charset="0"/>
                  <a:ea typeface="Source Sans Pro Light" charset="0"/>
                  <a:cs typeface="Arial" panose="020B0604020202020204" pitchFamily="34" charset="0"/>
                  <a:sym typeface="Gill Sans"/>
                </a:endParaRPr>
              </a:p>
            </p:txBody>
          </p:sp>
          <p:sp>
            <p:nvSpPr>
              <p:cNvPr id="59" name="Oval 58">
                <a:extLst>
                  <a:ext uri="{FF2B5EF4-FFF2-40B4-BE49-F238E27FC236}">
                    <a16:creationId xmlns:a16="http://schemas.microsoft.com/office/drawing/2014/main" id="{E5D8754F-DF64-4898-804E-9833F19B6786}"/>
                  </a:ext>
                </a:extLst>
              </p:cNvPr>
              <p:cNvSpPr/>
              <p:nvPr/>
            </p:nvSpPr>
            <p:spPr>
              <a:xfrm>
                <a:off x="8547940" y="3914875"/>
                <a:ext cx="471493" cy="471491"/>
              </a:xfrm>
              <a:prstGeom prst="ellipse">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60" name="Shape 2540">
                <a:extLst>
                  <a:ext uri="{FF2B5EF4-FFF2-40B4-BE49-F238E27FC236}">
                    <a16:creationId xmlns:a16="http://schemas.microsoft.com/office/drawing/2014/main" id="{527224EF-C0B6-4A1A-8E5F-0F86BF90911A}"/>
                  </a:ext>
                </a:extLst>
              </p:cNvPr>
              <p:cNvSpPr/>
              <p:nvPr/>
            </p:nvSpPr>
            <p:spPr>
              <a:xfrm>
                <a:off x="8668224" y="4056424"/>
                <a:ext cx="188393" cy="18839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FFFFFF"/>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panose="020B0604020202020204" pitchFamily="34" charset="0"/>
                  <a:ea typeface="Source Sans Pro Light" charset="0"/>
                  <a:cs typeface="Arial" panose="020B0604020202020204" pitchFamily="34" charset="0"/>
                  <a:sym typeface="Gill Sans"/>
                </a:endParaRPr>
              </a:p>
            </p:txBody>
          </p:sp>
        </p:grpSp>
      </p:grpSp>
    </p:spTree>
    <p:custDataLst>
      <p:tags r:id="rId1"/>
    </p:custDataLst>
    <p:extLst>
      <p:ext uri="{BB962C8B-B14F-4D97-AF65-F5344CB8AC3E}">
        <p14:creationId xmlns:p14="http://schemas.microsoft.com/office/powerpoint/2010/main" val="170182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Practice Exercise</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5052493" y="1834745"/>
            <a:ext cx="6912022" cy="2862322"/>
          </a:xfrm>
          <a:prstGeom prst="rect">
            <a:avLst/>
          </a:prstGeom>
        </p:spPr>
        <p:txBody>
          <a:bodyPr wrap="square">
            <a:spAutoFit/>
          </a:bodyPr>
          <a:lstStyle/>
          <a:p>
            <a:pPr lvl="0">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Build a workflow using a </a:t>
            </a:r>
            <a:r>
              <a:rPr lang="en-US" sz="2000" b="1"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Try Catch </a:t>
            </a: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activity to do the following:</a:t>
            </a:r>
            <a:endParaRPr kumimoji="0" lang="en-US" sz="2000" b="0" i="0" u="none" strike="noStrike" kern="1200" cap="none" spc="0" normalizeH="0" baseline="0" noProof="0" dirty="0">
              <a:ln>
                <a:noFill/>
              </a:ln>
              <a:solidFill>
                <a:srgbClr val="ED7D31">
                  <a:lumMod val="10000"/>
                </a:srgbClr>
              </a:solidFill>
              <a:effectLst/>
              <a:uLnTx/>
              <a:uFillTx/>
              <a:latin typeface="Helvetica" panose="020B0604020202020204" pitchFamily="34" charset="0"/>
              <a:ea typeface="Inter" panose="020B0502030000000004" pitchFamily="34" charset="0"/>
              <a:cs typeface="Helvetica" panose="020B0604020202020204" pitchFamily="34" charset="0"/>
            </a:endParaRP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Take the Name, Gender, and Age as the user input.</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Subtract current year with Age value to get the Year of Birth.</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Handle an error that occurs due to a reckless user input of an incorrect age containing the 11-digit number.</a:t>
            </a:r>
          </a:p>
          <a:p>
            <a:pPr marL="342900" lvl="0" indent="-342900">
              <a:buFont typeface="Arial" panose="020B0604020202020204" pitchFamily="34" charset="0"/>
              <a:buChar char="•"/>
              <a:defRPr/>
            </a:pPr>
            <a:r>
              <a:rPr lang="en-US" sz="2000" dirty="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Continue the process to display the Name, Gender, and Year of Birth of the user in a message box.</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6" name="Group 95"/>
          <p:cNvGrpSpPr/>
          <p:nvPr/>
        </p:nvGrpSpPr>
        <p:grpSpPr>
          <a:xfrm>
            <a:off x="381001" y="1834745"/>
            <a:ext cx="4620136" cy="3624299"/>
            <a:chOff x="381001" y="1999181"/>
            <a:chExt cx="4922729" cy="3861670"/>
          </a:xfrm>
        </p:grpSpPr>
        <p:grpSp>
          <p:nvGrpSpPr>
            <p:cNvPr id="97" name="Group 96"/>
            <p:cNvGrpSpPr/>
            <p:nvPr/>
          </p:nvGrpSpPr>
          <p:grpSpPr>
            <a:xfrm>
              <a:off x="381001" y="1999181"/>
              <a:ext cx="4922729" cy="2890911"/>
              <a:chOff x="4304320" y="1595790"/>
              <a:chExt cx="4418346" cy="2594708"/>
            </a:xfrm>
          </p:grpSpPr>
          <p:pic>
            <p:nvPicPr>
              <p:cNvPr id="100" name="Picture 9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4320" y="1595790"/>
                <a:ext cx="4418346" cy="2594708"/>
              </a:xfrm>
              <a:prstGeom prst="rect">
                <a:avLst/>
              </a:prstGeom>
            </p:spPr>
          </p:pic>
          <p:sp>
            <p:nvSpPr>
              <p:cNvPr id="101" name="Rectangle 100"/>
              <p:cNvSpPr/>
              <p:nvPr/>
            </p:nvSpPr>
            <p:spPr>
              <a:xfrm>
                <a:off x="4901492" y="1855141"/>
                <a:ext cx="3183467" cy="19868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2" name="AutoShape 37"/>
              <p:cNvSpPr>
                <a:spLocks/>
              </p:cNvSpPr>
              <p:nvPr/>
            </p:nvSpPr>
            <p:spPr bwMode="auto">
              <a:xfrm>
                <a:off x="6361079" y="2023151"/>
                <a:ext cx="1584452" cy="1085055"/>
              </a:xfrm>
              <a:custGeom>
                <a:avLst/>
                <a:gdLst/>
                <a:ahLst/>
                <a:cxnLst/>
                <a:rect l="0" t="0" r="r" b="b"/>
                <a:pathLst>
                  <a:path w="21600" h="21600">
                    <a:moveTo>
                      <a:pt x="515" y="0"/>
                    </a:moveTo>
                    <a:lnTo>
                      <a:pt x="515" y="20713"/>
                    </a:lnTo>
                    <a:lnTo>
                      <a:pt x="0" y="20713"/>
                    </a:lnTo>
                    <a:lnTo>
                      <a:pt x="0" y="21600"/>
                    </a:lnTo>
                    <a:lnTo>
                      <a:pt x="21600" y="21600"/>
                    </a:lnTo>
                    <a:lnTo>
                      <a:pt x="21600" y="20713"/>
                    </a:lnTo>
                    <a:cubicBezTo>
                      <a:pt x="21600" y="20713"/>
                      <a:pt x="21080" y="20713"/>
                      <a:pt x="21080" y="20713"/>
                    </a:cubicBezTo>
                    <a:lnTo>
                      <a:pt x="21080" y="0"/>
                    </a:lnTo>
                    <a:lnTo>
                      <a:pt x="515" y="0"/>
                    </a:lnTo>
                    <a:close/>
                    <a:moveTo>
                      <a:pt x="1123" y="880"/>
                    </a:moveTo>
                    <a:lnTo>
                      <a:pt x="20477" y="880"/>
                    </a:lnTo>
                    <a:cubicBezTo>
                      <a:pt x="20477" y="880"/>
                      <a:pt x="20477" y="20713"/>
                      <a:pt x="20477" y="20713"/>
                    </a:cubicBezTo>
                    <a:lnTo>
                      <a:pt x="1123" y="20713"/>
                    </a:lnTo>
                    <a:lnTo>
                      <a:pt x="1123" y="880"/>
                    </a:lnTo>
                    <a:close/>
                    <a:moveTo>
                      <a:pt x="1712" y="1589"/>
                    </a:moveTo>
                    <a:lnTo>
                      <a:pt x="1712" y="19769"/>
                    </a:lnTo>
                    <a:lnTo>
                      <a:pt x="3010" y="19769"/>
                    </a:lnTo>
                    <a:cubicBezTo>
                      <a:pt x="3010" y="19769"/>
                      <a:pt x="3010" y="17555"/>
                      <a:pt x="3010" y="17555"/>
                    </a:cubicBezTo>
                    <a:lnTo>
                      <a:pt x="6433" y="17555"/>
                    </a:lnTo>
                    <a:lnTo>
                      <a:pt x="6433" y="19769"/>
                    </a:lnTo>
                    <a:lnTo>
                      <a:pt x="19918" y="19769"/>
                    </a:lnTo>
                    <a:lnTo>
                      <a:pt x="19918" y="1589"/>
                    </a:lnTo>
                    <a:lnTo>
                      <a:pt x="1712" y="1589"/>
                    </a:lnTo>
                    <a:close/>
                    <a:moveTo>
                      <a:pt x="15619" y="6479"/>
                    </a:moveTo>
                    <a:cubicBezTo>
                      <a:pt x="15730" y="6477"/>
                      <a:pt x="15840" y="6492"/>
                      <a:pt x="15950" y="6535"/>
                    </a:cubicBezTo>
                    <a:cubicBezTo>
                      <a:pt x="16170" y="6621"/>
                      <a:pt x="16327" y="6825"/>
                      <a:pt x="16421" y="7139"/>
                    </a:cubicBezTo>
                    <a:cubicBezTo>
                      <a:pt x="16440" y="7209"/>
                      <a:pt x="16447" y="7280"/>
                      <a:pt x="16441" y="7358"/>
                    </a:cubicBezTo>
                    <a:cubicBezTo>
                      <a:pt x="16435" y="7438"/>
                      <a:pt x="16405" y="7509"/>
                      <a:pt x="16353" y="7564"/>
                    </a:cubicBezTo>
                    <a:cubicBezTo>
                      <a:pt x="16313" y="7608"/>
                      <a:pt x="16261" y="7624"/>
                      <a:pt x="16198" y="7621"/>
                    </a:cubicBezTo>
                    <a:cubicBezTo>
                      <a:pt x="16135" y="7618"/>
                      <a:pt x="16079" y="7571"/>
                      <a:pt x="16027" y="7479"/>
                    </a:cubicBezTo>
                    <a:cubicBezTo>
                      <a:pt x="15913" y="7306"/>
                      <a:pt x="15785" y="7235"/>
                      <a:pt x="15643" y="7259"/>
                    </a:cubicBezTo>
                    <a:cubicBezTo>
                      <a:pt x="15513" y="7282"/>
                      <a:pt x="15398" y="7340"/>
                      <a:pt x="15303" y="7444"/>
                    </a:cubicBezTo>
                    <a:cubicBezTo>
                      <a:pt x="15208" y="7547"/>
                      <a:pt x="15130" y="7681"/>
                      <a:pt x="15065" y="7834"/>
                    </a:cubicBezTo>
                    <a:cubicBezTo>
                      <a:pt x="14998" y="7987"/>
                      <a:pt x="14944" y="8151"/>
                      <a:pt x="14909" y="8331"/>
                    </a:cubicBezTo>
                    <a:cubicBezTo>
                      <a:pt x="14873" y="8511"/>
                      <a:pt x="14855" y="8688"/>
                      <a:pt x="14851" y="8863"/>
                    </a:cubicBezTo>
                    <a:cubicBezTo>
                      <a:pt x="14845" y="9184"/>
                      <a:pt x="14903" y="9445"/>
                      <a:pt x="15026" y="9643"/>
                    </a:cubicBezTo>
                    <a:cubicBezTo>
                      <a:pt x="15148" y="9842"/>
                      <a:pt x="15323" y="9923"/>
                      <a:pt x="15546" y="9885"/>
                    </a:cubicBezTo>
                    <a:cubicBezTo>
                      <a:pt x="15726" y="9863"/>
                      <a:pt x="15922" y="9774"/>
                      <a:pt x="16139" y="9622"/>
                    </a:cubicBezTo>
                    <a:cubicBezTo>
                      <a:pt x="16356" y="9470"/>
                      <a:pt x="16559" y="9291"/>
                      <a:pt x="16742" y="9076"/>
                    </a:cubicBezTo>
                    <a:cubicBezTo>
                      <a:pt x="16825" y="9007"/>
                      <a:pt x="16902" y="8963"/>
                      <a:pt x="16976" y="8941"/>
                    </a:cubicBezTo>
                    <a:cubicBezTo>
                      <a:pt x="17049" y="8919"/>
                      <a:pt x="17116" y="8960"/>
                      <a:pt x="17175" y="9069"/>
                    </a:cubicBezTo>
                    <a:cubicBezTo>
                      <a:pt x="17248" y="9202"/>
                      <a:pt x="17241" y="9350"/>
                      <a:pt x="17160" y="9516"/>
                    </a:cubicBezTo>
                    <a:cubicBezTo>
                      <a:pt x="17079" y="9681"/>
                      <a:pt x="16970" y="9840"/>
                      <a:pt x="16825" y="9984"/>
                    </a:cubicBezTo>
                    <a:cubicBezTo>
                      <a:pt x="16681" y="10137"/>
                      <a:pt x="16525" y="10271"/>
                      <a:pt x="16363" y="10396"/>
                    </a:cubicBezTo>
                    <a:cubicBezTo>
                      <a:pt x="16200" y="10520"/>
                      <a:pt x="16032" y="10616"/>
                      <a:pt x="15862" y="10686"/>
                    </a:cubicBezTo>
                    <a:cubicBezTo>
                      <a:pt x="15692" y="10757"/>
                      <a:pt x="15520" y="10793"/>
                      <a:pt x="15347" y="10786"/>
                    </a:cubicBezTo>
                    <a:cubicBezTo>
                      <a:pt x="15174" y="10779"/>
                      <a:pt x="15010" y="10718"/>
                      <a:pt x="14851" y="10608"/>
                    </a:cubicBezTo>
                    <a:cubicBezTo>
                      <a:pt x="14597" y="10414"/>
                      <a:pt x="14425" y="10104"/>
                      <a:pt x="14340" y="9679"/>
                    </a:cubicBezTo>
                    <a:cubicBezTo>
                      <a:pt x="14256" y="9254"/>
                      <a:pt x="14241" y="8801"/>
                      <a:pt x="14296" y="8324"/>
                    </a:cubicBezTo>
                    <a:cubicBezTo>
                      <a:pt x="14319" y="8146"/>
                      <a:pt x="14359" y="7965"/>
                      <a:pt x="14413" y="7777"/>
                    </a:cubicBezTo>
                    <a:cubicBezTo>
                      <a:pt x="14467" y="7590"/>
                      <a:pt x="14538" y="7413"/>
                      <a:pt x="14622" y="7252"/>
                    </a:cubicBezTo>
                    <a:cubicBezTo>
                      <a:pt x="14706" y="7091"/>
                      <a:pt x="14800" y="6950"/>
                      <a:pt x="14909" y="6826"/>
                    </a:cubicBezTo>
                    <a:cubicBezTo>
                      <a:pt x="15018" y="6702"/>
                      <a:pt x="15144" y="6611"/>
                      <a:pt x="15283" y="6550"/>
                    </a:cubicBezTo>
                    <a:cubicBezTo>
                      <a:pt x="15396" y="6503"/>
                      <a:pt x="15508" y="6481"/>
                      <a:pt x="15619" y="6479"/>
                    </a:cubicBezTo>
                    <a:close/>
                    <a:moveTo>
                      <a:pt x="9458" y="6542"/>
                    </a:moveTo>
                    <a:cubicBezTo>
                      <a:pt x="9545" y="6534"/>
                      <a:pt x="9632" y="6554"/>
                      <a:pt x="9711" y="6613"/>
                    </a:cubicBezTo>
                    <a:cubicBezTo>
                      <a:pt x="9789" y="6673"/>
                      <a:pt x="9848" y="6775"/>
                      <a:pt x="9886" y="6911"/>
                    </a:cubicBezTo>
                    <a:cubicBezTo>
                      <a:pt x="9912" y="7053"/>
                      <a:pt x="9940" y="7226"/>
                      <a:pt x="9973" y="7429"/>
                    </a:cubicBezTo>
                    <a:cubicBezTo>
                      <a:pt x="10006" y="7633"/>
                      <a:pt x="10045" y="7850"/>
                      <a:pt x="10085" y="8089"/>
                    </a:cubicBezTo>
                    <a:cubicBezTo>
                      <a:pt x="10126" y="8328"/>
                      <a:pt x="10168" y="8573"/>
                      <a:pt x="10216" y="8813"/>
                    </a:cubicBezTo>
                    <a:cubicBezTo>
                      <a:pt x="10264" y="9055"/>
                      <a:pt x="10316" y="9280"/>
                      <a:pt x="10372" y="9494"/>
                    </a:cubicBezTo>
                    <a:cubicBezTo>
                      <a:pt x="10431" y="9244"/>
                      <a:pt x="10514" y="9044"/>
                      <a:pt x="10615" y="8891"/>
                    </a:cubicBezTo>
                    <a:cubicBezTo>
                      <a:pt x="10718" y="8739"/>
                      <a:pt x="10827" y="8629"/>
                      <a:pt x="10946" y="8565"/>
                    </a:cubicBezTo>
                    <a:cubicBezTo>
                      <a:pt x="11130" y="8471"/>
                      <a:pt x="11298" y="8453"/>
                      <a:pt x="11452" y="8508"/>
                    </a:cubicBezTo>
                    <a:cubicBezTo>
                      <a:pt x="11607" y="8563"/>
                      <a:pt x="11743" y="8660"/>
                      <a:pt x="11860" y="8806"/>
                    </a:cubicBezTo>
                    <a:cubicBezTo>
                      <a:pt x="11977" y="8951"/>
                      <a:pt x="12074" y="9121"/>
                      <a:pt x="12147" y="9317"/>
                    </a:cubicBezTo>
                    <a:cubicBezTo>
                      <a:pt x="12220" y="9513"/>
                      <a:pt x="12269" y="9710"/>
                      <a:pt x="12298" y="9906"/>
                    </a:cubicBezTo>
                    <a:cubicBezTo>
                      <a:pt x="12358" y="10324"/>
                      <a:pt x="12337" y="10739"/>
                      <a:pt x="12239" y="11141"/>
                    </a:cubicBezTo>
                    <a:cubicBezTo>
                      <a:pt x="12141" y="11543"/>
                      <a:pt x="12013" y="11911"/>
                      <a:pt x="11855" y="12248"/>
                    </a:cubicBezTo>
                    <a:cubicBezTo>
                      <a:pt x="11697" y="12584"/>
                      <a:pt x="11534" y="12874"/>
                      <a:pt x="11369" y="13120"/>
                    </a:cubicBezTo>
                    <a:cubicBezTo>
                      <a:pt x="11204" y="13366"/>
                      <a:pt x="11082" y="13547"/>
                      <a:pt x="11009" y="13653"/>
                    </a:cubicBezTo>
                    <a:cubicBezTo>
                      <a:pt x="10897" y="13761"/>
                      <a:pt x="10780" y="13816"/>
                      <a:pt x="10659" y="13816"/>
                    </a:cubicBezTo>
                    <a:cubicBezTo>
                      <a:pt x="10538" y="13816"/>
                      <a:pt x="10458" y="13784"/>
                      <a:pt x="10411" y="13724"/>
                    </a:cubicBezTo>
                    <a:cubicBezTo>
                      <a:pt x="10365" y="13626"/>
                      <a:pt x="10342" y="13540"/>
                      <a:pt x="10343" y="13461"/>
                    </a:cubicBezTo>
                    <a:cubicBezTo>
                      <a:pt x="10345" y="13382"/>
                      <a:pt x="10359" y="13300"/>
                      <a:pt x="10387" y="13227"/>
                    </a:cubicBezTo>
                    <a:cubicBezTo>
                      <a:pt x="10414" y="13153"/>
                      <a:pt x="10449" y="13087"/>
                      <a:pt x="10494" y="13021"/>
                    </a:cubicBezTo>
                    <a:cubicBezTo>
                      <a:pt x="10538" y="12957"/>
                      <a:pt x="10576" y="12893"/>
                      <a:pt x="10605" y="12837"/>
                    </a:cubicBezTo>
                    <a:cubicBezTo>
                      <a:pt x="10318" y="11903"/>
                      <a:pt x="10061" y="10947"/>
                      <a:pt x="9837" y="9970"/>
                    </a:cubicBezTo>
                    <a:cubicBezTo>
                      <a:pt x="9614" y="8993"/>
                      <a:pt x="9435" y="7990"/>
                      <a:pt x="9297" y="6954"/>
                    </a:cubicBezTo>
                    <a:cubicBezTo>
                      <a:pt x="9272" y="6776"/>
                      <a:pt x="9283" y="6664"/>
                      <a:pt x="9331" y="6620"/>
                    </a:cubicBezTo>
                    <a:cubicBezTo>
                      <a:pt x="9379" y="6578"/>
                      <a:pt x="9422" y="6554"/>
                      <a:pt x="9458" y="6542"/>
                    </a:cubicBezTo>
                    <a:close/>
                    <a:moveTo>
                      <a:pt x="5704" y="7103"/>
                    </a:moveTo>
                    <a:cubicBezTo>
                      <a:pt x="5722" y="7100"/>
                      <a:pt x="5740" y="7105"/>
                      <a:pt x="5762" y="7110"/>
                    </a:cubicBezTo>
                    <a:cubicBezTo>
                      <a:pt x="5784" y="7115"/>
                      <a:pt x="5811" y="7141"/>
                      <a:pt x="5840" y="7181"/>
                    </a:cubicBezTo>
                    <a:cubicBezTo>
                      <a:pt x="5869" y="7223"/>
                      <a:pt x="5905" y="7278"/>
                      <a:pt x="5947" y="7358"/>
                    </a:cubicBezTo>
                    <a:cubicBezTo>
                      <a:pt x="5988" y="7439"/>
                      <a:pt x="6040" y="7559"/>
                      <a:pt x="6103" y="7713"/>
                    </a:cubicBezTo>
                    <a:cubicBezTo>
                      <a:pt x="6226" y="8159"/>
                      <a:pt x="6362" y="8615"/>
                      <a:pt x="6516" y="9083"/>
                    </a:cubicBezTo>
                    <a:cubicBezTo>
                      <a:pt x="6670" y="9551"/>
                      <a:pt x="6829" y="10015"/>
                      <a:pt x="6993" y="10481"/>
                    </a:cubicBezTo>
                    <a:cubicBezTo>
                      <a:pt x="7011" y="10469"/>
                      <a:pt x="7026" y="10460"/>
                      <a:pt x="7041" y="10452"/>
                    </a:cubicBezTo>
                    <a:cubicBezTo>
                      <a:pt x="7056" y="10445"/>
                      <a:pt x="7072" y="10436"/>
                      <a:pt x="7090" y="10424"/>
                    </a:cubicBezTo>
                    <a:cubicBezTo>
                      <a:pt x="7157" y="10403"/>
                      <a:pt x="7236" y="10393"/>
                      <a:pt x="7323" y="10396"/>
                    </a:cubicBezTo>
                    <a:cubicBezTo>
                      <a:pt x="7412" y="10399"/>
                      <a:pt x="7478" y="10456"/>
                      <a:pt x="7518" y="10559"/>
                    </a:cubicBezTo>
                    <a:cubicBezTo>
                      <a:pt x="7566" y="10688"/>
                      <a:pt x="7569" y="10806"/>
                      <a:pt x="7527" y="10914"/>
                    </a:cubicBezTo>
                    <a:cubicBezTo>
                      <a:pt x="7486" y="11022"/>
                      <a:pt x="7401" y="11140"/>
                      <a:pt x="7279" y="11261"/>
                    </a:cubicBezTo>
                    <a:cubicBezTo>
                      <a:pt x="7383" y="11536"/>
                      <a:pt x="7488" y="11801"/>
                      <a:pt x="7591" y="12063"/>
                    </a:cubicBezTo>
                    <a:cubicBezTo>
                      <a:pt x="7694" y="12325"/>
                      <a:pt x="7799" y="12582"/>
                      <a:pt x="7907" y="12829"/>
                    </a:cubicBezTo>
                    <a:cubicBezTo>
                      <a:pt x="7916" y="12874"/>
                      <a:pt x="7930" y="12943"/>
                      <a:pt x="7950" y="13035"/>
                    </a:cubicBezTo>
                    <a:cubicBezTo>
                      <a:pt x="7970" y="13128"/>
                      <a:pt x="7988" y="13218"/>
                      <a:pt x="7999" y="13312"/>
                    </a:cubicBezTo>
                    <a:cubicBezTo>
                      <a:pt x="8010" y="13406"/>
                      <a:pt x="8010" y="13498"/>
                      <a:pt x="8004" y="13582"/>
                    </a:cubicBezTo>
                    <a:cubicBezTo>
                      <a:pt x="7999" y="13665"/>
                      <a:pt x="7981" y="13719"/>
                      <a:pt x="7946" y="13752"/>
                    </a:cubicBezTo>
                    <a:cubicBezTo>
                      <a:pt x="7905" y="13786"/>
                      <a:pt x="7858" y="13794"/>
                      <a:pt x="7809" y="13766"/>
                    </a:cubicBezTo>
                    <a:cubicBezTo>
                      <a:pt x="7760" y="13738"/>
                      <a:pt x="7711" y="13696"/>
                      <a:pt x="7664" y="13645"/>
                    </a:cubicBezTo>
                    <a:cubicBezTo>
                      <a:pt x="7615" y="13594"/>
                      <a:pt x="7572" y="13537"/>
                      <a:pt x="7532" y="13475"/>
                    </a:cubicBezTo>
                    <a:cubicBezTo>
                      <a:pt x="7493" y="13413"/>
                      <a:pt x="7462" y="13356"/>
                      <a:pt x="7440" y="13305"/>
                    </a:cubicBezTo>
                    <a:cubicBezTo>
                      <a:pt x="7310" y="13025"/>
                      <a:pt x="7181" y="12747"/>
                      <a:pt x="7061" y="12460"/>
                    </a:cubicBezTo>
                    <a:cubicBezTo>
                      <a:pt x="6940" y="12174"/>
                      <a:pt x="6826" y="11880"/>
                      <a:pt x="6715" y="11588"/>
                    </a:cubicBezTo>
                    <a:cubicBezTo>
                      <a:pt x="6461" y="11705"/>
                      <a:pt x="6181" y="11821"/>
                      <a:pt x="5879" y="11928"/>
                    </a:cubicBezTo>
                    <a:cubicBezTo>
                      <a:pt x="5577" y="12035"/>
                      <a:pt x="5281" y="12122"/>
                      <a:pt x="4984" y="12191"/>
                    </a:cubicBezTo>
                    <a:cubicBezTo>
                      <a:pt x="4944" y="12546"/>
                      <a:pt x="4906" y="12893"/>
                      <a:pt x="4868" y="13234"/>
                    </a:cubicBezTo>
                    <a:cubicBezTo>
                      <a:pt x="4829" y="13575"/>
                      <a:pt x="4794" y="13919"/>
                      <a:pt x="4765" y="14263"/>
                    </a:cubicBezTo>
                    <a:cubicBezTo>
                      <a:pt x="4747" y="14421"/>
                      <a:pt x="4717" y="14565"/>
                      <a:pt x="4678" y="14696"/>
                    </a:cubicBezTo>
                    <a:cubicBezTo>
                      <a:pt x="4638" y="14826"/>
                      <a:pt x="4591" y="14902"/>
                      <a:pt x="4537" y="14930"/>
                    </a:cubicBezTo>
                    <a:cubicBezTo>
                      <a:pt x="4423" y="14995"/>
                      <a:pt x="4330" y="14983"/>
                      <a:pt x="4260" y="14894"/>
                    </a:cubicBezTo>
                    <a:cubicBezTo>
                      <a:pt x="4190" y="14806"/>
                      <a:pt x="4158" y="14688"/>
                      <a:pt x="4158" y="14532"/>
                    </a:cubicBezTo>
                    <a:cubicBezTo>
                      <a:pt x="4164" y="13982"/>
                      <a:pt x="4196" y="13392"/>
                      <a:pt x="4260" y="12773"/>
                    </a:cubicBezTo>
                    <a:cubicBezTo>
                      <a:pt x="4322" y="12152"/>
                      <a:pt x="4402" y="11533"/>
                      <a:pt x="4503" y="10906"/>
                    </a:cubicBezTo>
                    <a:cubicBezTo>
                      <a:pt x="4602" y="10280"/>
                      <a:pt x="4717" y="9671"/>
                      <a:pt x="4848" y="9076"/>
                    </a:cubicBezTo>
                    <a:cubicBezTo>
                      <a:pt x="4979" y="8481"/>
                      <a:pt x="5123" y="7937"/>
                      <a:pt x="5271" y="7444"/>
                    </a:cubicBezTo>
                    <a:cubicBezTo>
                      <a:pt x="5296" y="7366"/>
                      <a:pt x="5324" y="7315"/>
                      <a:pt x="5364" y="7295"/>
                    </a:cubicBezTo>
                    <a:cubicBezTo>
                      <a:pt x="5402" y="7274"/>
                      <a:pt x="5438" y="7268"/>
                      <a:pt x="5471" y="7280"/>
                    </a:cubicBezTo>
                    <a:cubicBezTo>
                      <a:pt x="5499" y="7239"/>
                      <a:pt x="5536" y="7201"/>
                      <a:pt x="5577" y="7167"/>
                    </a:cubicBezTo>
                    <a:cubicBezTo>
                      <a:pt x="5618" y="7132"/>
                      <a:pt x="5660" y="7111"/>
                      <a:pt x="5704" y="7103"/>
                    </a:cubicBezTo>
                    <a:close/>
                    <a:moveTo>
                      <a:pt x="5650" y="8402"/>
                    </a:moveTo>
                    <a:cubicBezTo>
                      <a:pt x="5441" y="9381"/>
                      <a:pt x="5271" y="10351"/>
                      <a:pt x="5135" y="11318"/>
                    </a:cubicBezTo>
                    <a:cubicBezTo>
                      <a:pt x="5548" y="11229"/>
                      <a:pt x="5983" y="11080"/>
                      <a:pt x="6443" y="10864"/>
                    </a:cubicBezTo>
                    <a:cubicBezTo>
                      <a:pt x="6154" y="10080"/>
                      <a:pt x="5890" y="9258"/>
                      <a:pt x="5650" y="8402"/>
                    </a:cubicBezTo>
                    <a:close/>
                    <a:moveTo>
                      <a:pt x="11184" y="9338"/>
                    </a:moveTo>
                    <a:cubicBezTo>
                      <a:pt x="11095" y="9384"/>
                      <a:pt x="11018" y="9456"/>
                      <a:pt x="10956" y="9558"/>
                    </a:cubicBezTo>
                    <a:cubicBezTo>
                      <a:pt x="10894" y="9661"/>
                      <a:pt x="10843" y="9780"/>
                      <a:pt x="10805" y="9913"/>
                    </a:cubicBezTo>
                    <a:cubicBezTo>
                      <a:pt x="10767" y="10045"/>
                      <a:pt x="10744" y="10188"/>
                      <a:pt x="10737" y="10339"/>
                    </a:cubicBezTo>
                    <a:cubicBezTo>
                      <a:pt x="10731" y="10489"/>
                      <a:pt x="10741" y="10633"/>
                      <a:pt x="10766" y="10765"/>
                    </a:cubicBezTo>
                    <a:cubicBezTo>
                      <a:pt x="10811" y="10983"/>
                      <a:pt x="10863" y="11216"/>
                      <a:pt x="10922" y="11467"/>
                    </a:cubicBezTo>
                    <a:cubicBezTo>
                      <a:pt x="10981" y="11718"/>
                      <a:pt x="11037" y="11946"/>
                      <a:pt x="11097" y="12141"/>
                    </a:cubicBezTo>
                    <a:cubicBezTo>
                      <a:pt x="11180" y="12013"/>
                      <a:pt x="11268" y="11864"/>
                      <a:pt x="11359" y="11701"/>
                    </a:cubicBezTo>
                    <a:cubicBezTo>
                      <a:pt x="11451" y="11539"/>
                      <a:pt x="11536" y="11365"/>
                      <a:pt x="11607" y="11176"/>
                    </a:cubicBezTo>
                    <a:cubicBezTo>
                      <a:pt x="11679" y="10987"/>
                      <a:pt x="11728" y="10788"/>
                      <a:pt x="11763" y="10587"/>
                    </a:cubicBezTo>
                    <a:cubicBezTo>
                      <a:pt x="11798" y="10386"/>
                      <a:pt x="11802" y="10182"/>
                      <a:pt x="11773" y="9977"/>
                    </a:cubicBezTo>
                    <a:cubicBezTo>
                      <a:pt x="11729" y="9674"/>
                      <a:pt x="11645" y="9483"/>
                      <a:pt x="11525" y="9395"/>
                    </a:cubicBezTo>
                    <a:cubicBezTo>
                      <a:pt x="11404" y="9306"/>
                      <a:pt x="11292" y="9286"/>
                      <a:pt x="11184" y="9338"/>
                    </a:cubicBezTo>
                    <a:close/>
                    <a:moveTo>
                      <a:pt x="11184" y="9338"/>
                    </a:moveTo>
                  </a:path>
                </a:pathLst>
              </a:custGeom>
              <a:solidFill>
                <a:srgbClr val="0067DF"/>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103" name="AutoShape 25"/>
              <p:cNvSpPr>
                <a:spLocks/>
              </p:cNvSpPr>
              <p:nvPr/>
            </p:nvSpPr>
            <p:spPr bwMode="auto">
              <a:xfrm>
                <a:off x="5072637" y="2285202"/>
                <a:ext cx="1420588" cy="1556783"/>
              </a:xfrm>
              <a:custGeom>
                <a:avLst/>
                <a:gdLst/>
                <a:ahLst/>
                <a:cxnLst/>
                <a:rect l="0" t="0" r="r" b="b"/>
                <a:pathLst>
                  <a:path w="21479" h="21468">
                    <a:moveTo>
                      <a:pt x="7129" y="0"/>
                    </a:moveTo>
                    <a:cubicBezTo>
                      <a:pt x="5597" y="0"/>
                      <a:pt x="4345" y="1087"/>
                      <a:pt x="4340" y="2425"/>
                    </a:cubicBezTo>
                    <a:cubicBezTo>
                      <a:pt x="4338" y="3787"/>
                      <a:pt x="5578" y="4880"/>
                      <a:pt x="7122" y="4882"/>
                    </a:cubicBezTo>
                    <a:cubicBezTo>
                      <a:pt x="8692" y="4883"/>
                      <a:pt x="9942" y="3798"/>
                      <a:pt x="9940" y="2438"/>
                    </a:cubicBezTo>
                    <a:cubicBezTo>
                      <a:pt x="9934" y="1090"/>
                      <a:pt x="8680" y="0"/>
                      <a:pt x="7129" y="0"/>
                    </a:cubicBezTo>
                    <a:close/>
                    <a:moveTo>
                      <a:pt x="21318" y="998"/>
                    </a:moveTo>
                    <a:cubicBezTo>
                      <a:pt x="21280" y="996"/>
                      <a:pt x="21238" y="1011"/>
                      <a:pt x="21204" y="1047"/>
                    </a:cubicBezTo>
                    <a:cubicBezTo>
                      <a:pt x="19364" y="3050"/>
                      <a:pt x="17523" y="5055"/>
                      <a:pt x="15683" y="7058"/>
                    </a:cubicBezTo>
                    <a:cubicBezTo>
                      <a:pt x="15351" y="6817"/>
                      <a:pt x="14871" y="6794"/>
                      <a:pt x="14406" y="7027"/>
                    </a:cubicBezTo>
                    <a:cubicBezTo>
                      <a:pt x="13733" y="7363"/>
                      <a:pt x="13035" y="7632"/>
                      <a:pt x="12308" y="7837"/>
                    </a:cubicBezTo>
                    <a:cubicBezTo>
                      <a:pt x="12277" y="7791"/>
                      <a:pt x="12244" y="7746"/>
                      <a:pt x="12208" y="7700"/>
                    </a:cubicBezTo>
                    <a:cubicBezTo>
                      <a:pt x="11575" y="6893"/>
                      <a:pt x="10796" y="6204"/>
                      <a:pt x="9947" y="5574"/>
                    </a:cubicBezTo>
                    <a:cubicBezTo>
                      <a:pt x="9546" y="5276"/>
                      <a:pt x="9033" y="5114"/>
                      <a:pt x="8506" y="5112"/>
                    </a:cubicBezTo>
                    <a:cubicBezTo>
                      <a:pt x="8296" y="5112"/>
                      <a:pt x="8089" y="5113"/>
                      <a:pt x="7878" y="5112"/>
                    </a:cubicBezTo>
                    <a:lnTo>
                      <a:pt x="7514" y="5848"/>
                    </a:lnTo>
                    <a:lnTo>
                      <a:pt x="6944" y="5848"/>
                    </a:lnTo>
                    <a:lnTo>
                      <a:pt x="6580" y="5112"/>
                    </a:lnTo>
                    <a:cubicBezTo>
                      <a:pt x="6304" y="5113"/>
                      <a:pt x="6035" y="5111"/>
                      <a:pt x="5760" y="5112"/>
                    </a:cubicBezTo>
                    <a:cubicBezTo>
                      <a:pt x="5671" y="5112"/>
                      <a:pt x="5577" y="5122"/>
                      <a:pt x="5489" y="5137"/>
                    </a:cubicBezTo>
                    <a:cubicBezTo>
                      <a:pt x="4900" y="5223"/>
                      <a:pt x="4429" y="5509"/>
                      <a:pt x="3990" y="5842"/>
                    </a:cubicBezTo>
                    <a:cubicBezTo>
                      <a:pt x="1688" y="7580"/>
                      <a:pt x="448" y="9819"/>
                      <a:pt x="10" y="12420"/>
                    </a:cubicBezTo>
                    <a:cubicBezTo>
                      <a:pt x="-61" y="12826"/>
                      <a:pt x="259" y="13223"/>
                      <a:pt x="702" y="13355"/>
                    </a:cubicBezTo>
                    <a:cubicBezTo>
                      <a:pt x="1384" y="13552"/>
                      <a:pt x="1969" y="13182"/>
                      <a:pt x="2093" y="12482"/>
                    </a:cubicBezTo>
                    <a:cubicBezTo>
                      <a:pt x="2243" y="11615"/>
                      <a:pt x="2513" y="10774"/>
                      <a:pt x="2956" y="9988"/>
                    </a:cubicBezTo>
                    <a:cubicBezTo>
                      <a:pt x="3239" y="9481"/>
                      <a:pt x="3583" y="9002"/>
                      <a:pt x="3898" y="8510"/>
                    </a:cubicBezTo>
                    <a:cubicBezTo>
                      <a:pt x="3924" y="8518"/>
                      <a:pt x="3952" y="8530"/>
                      <a:pt x="3983" y="8542"/>
                    </a:cubicBezTo>
                    <a:cubicBezTo>
                      <a:pt x="3983" y="8569"/>
                      <a:pt x="3990" y="8596"/>
                      <a:pt x="3990" y="8623"/>
                    </a:cubicBezTo>
                    <a:cubicBezTo>
                      <a:pt x="3990" y="9462"/>
                      <a:pt x="3995" y="10308"/>
                      <a:pt x="3990" y="11148"/>
                    </a:cubicBezTo>
                    <a:cubicBezTo>
                      <a:pt x="3990" y="14159"/>
                      <a:pt x="3983" y="17171"/>
                      <a:pt x="3983" y="20182"/>
                    </a:cubicBezTo>
                    <a:cubicBezTo>
                      <a:pt x="3983" y="20929"/>
                      <a:pt x="4586" y="21478"/>
                      <a:pt x="5374" y="21466"/>
                    </a:cubicBezTo>
                    <a:cubicBezTo>
                      <a:pt x="6260" y="21455"/>
                      <a:pt x="6760" y="20810"/>
                      <a:pt x="6751" y="20176"/>
                    </a:cubicBezTo>
                    <a:cubicBezTo>
                      <a:pt x="6725" y="18155"/>
                      <a:pt x="6744" y="16136"/>
                      <a:pt x="6744" y="14115"/>
                    </a:cubicBezTo>
                    <a:lnTo>
                      <a:pt x="6744" y="13847"/>
                    </a:lnTo>
                    <a:lnTo>
                      <a:pt x="7044" y="13847"/>
                    </a:lnTo>
                    <a:cubicBezTo>
                      <a:pt x="7393" y="13847"/>
                      <a:pt x="7671" y="14091"/>
                      <a:pt x="7671" y="14396"/>
                    </a:cubicBezTo>
                    <a:lnTo>
                      <a:pt x="7671" y="15381"/>
                    </a:lnTo>
                    <a:cubicBezTo>
                      <a:pt x="7671" y="16976"/>
                      <a:pt x="7667" y="18571"/>
                      <a:pt x="7671" y="20169"/>
                    </a:cubicBezTo>
                    <a:cubicBezTo>
                      <a:pt x="7671" y="21021"/>
                      <a:pt x="8444" y="21600"/>
                      <a:pt x="9348" y="21441"/>
                    </a:cubicBezTo>
                    <a:cubicBezTo>
                      <a:pt x="10021" y="21321"/>
                      <a:pt x="10439" y="20834"/>
                      <a:pt x="10439" y="20188"/>
                    </a:cubicBezTo>
                    <a:lnTo>
                      <a:pt x="10439" y="8697"/>
                    </a:lnTo>
                    <a:cubicBezTo>
                      <a:pt x="10524" y="8771"/>
                      <a:pt x="10543" y="8780"/>
                      <a:pt x="10561" y="8803"/>
                    </a:cubicBezTo>
                    <a:cubicBezTo>
                      <a:pt x="10600" y="8854"/>
                      <a:pt x="10642" y="8905"/>
                      <a:pt x="10682" y="8959"/>
                    </a:cubicBezTo>
                    <a:cubicBezTo>
                      <a:pt x="10824" y="9154"/>
                      <a:pt x="10952" y="9356"/>
                      <a:pt x="11074" y="9558"/>
                    </a:cubicBezTo>
                    <a:cubicBezTo>
                      <a:pt x="11203" y="9771"/>
                      <a:pt x="11482" y="9889"/>
                      <a:pt x="11752" y="9838"/>
                    </a:cubicBezTo>
                    <a:cubicBezTo>
                      <a:pt x="13056" y="9594"/>
                      <a:pt x="14295" y="9167"/>
                      <a:pt x="15469" y="8573"/>
                    </a:cubicBezTo>
                    <a:cubicBezTo>
                      <a:pt x="16049" y="8283"/>
                      <a:pt x="16232" y="7749"/>
                      <a:pt x="15918" y="7288"/>
                    </a:cubicBezTo>
                    <a:cubicBezTo>
                      <a:pt x="15915" y="7283"/>
                      <a:pt x="15907" y="7281"/>
                      <a:pt x="15904" y="7276"/>
                    </a:cubicBezTo>
                    <a:cubicBezTo>
                      <a:pt x="17749" y="5268"/>
                      <a:pt x="19594" y="3261"/>
                      <a:pt x="21440" y="1253"/>
                    </a:cubicBezTo>
                    <a:cubicBezTo>
                      <a:pt x="21539" y="1145"/>
                      <a:pt x="21434" y="1001"/>
                      <a:pt x="21318" y="998"/>
                    </a:cubicBezTo>
                    <a:close/>
                    <a:moveTo>
                      <a:pt x="6965" y="5985"/>
                    </a:moveTo>
                    <a:lnTo>
                      <a:pt x="7500" y="5985"/>
                    </a:lnTo>
                    <a:lnTo>
                      <a:pt x="8007" y="10107"/>
                    </a:lnTo>
                    <a:cubicBezTo>
                      <a:pt x="8007" y="10107"/>
                      <a:pt x="7251" y="10799"/>
                      <a:pt x="7251" y="10799"/>
                    </a:cubicBezTo>
                    <a:lnTo>
                      <a:pt x="6487" y="10107"/>
                    </a:lnTo>
                    <a:lnTo>
                      <a:pt x="6965" y="5985"/>
                    </a:lnTo>
                    <a:close/>
                    <a:moveTo>
                      <a:pt x="6965" y="5985"/>
                    </a:moveTo>
                  </a:path>
                </a:pathLst>
              </a:custGeom>
              <a:solidFill>
                <a:srgbClr val="FA4616"/>
              </a:solidFill>
              <a:ln>
                <a:noFill/>
              </a:ln>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
          <p:nvSpPr>
            <p:cNvPr id="98" name="AutoShape 32"/>
            <p:cNvSpPr>
              <a:spLocks/>
            </p:cNvSpPr>
            <p:nvPr/>
          </p:nvSpPr>
          <p:spPr bwMode="auto">
            <a:xfrm>
              <a:off x="3117968" y="3919333"/>
              <a:ext cx="2000196" cy="1941518"/>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sp>
          <p:nvSpPr>
            <p:cNvPr id="99" name="AutoShape 32"/>
            <p:cNvSpPr>
              <a:spLocks/>
            </p:cNvSpPr>
            <p:nvPr/>
          </p:nvSpPr>
          <p:spPr bwMode="auto">
            <a:xfrm flipH="1">
              <a:off x="461795" y="3921628"/>
              <a:ext cx="1982152" cy="1939223"/>
            </a:xfrm>
            <a:custGeom>
              <a:avLst/>
              <a:gdLst/>
              <a:ahLst/>
              <a:cxnLst/>
              <a:rect l="0" t="0" r="r" b="b"/>
              <a:pathLst>
                <a:path w="21600" h="21600">
                  <a:moveTo>
                    <a:pt x="13446" y="0"/>
                  </a:moveTo>
                  <a:cubicBezTo>
                    <a:pt x="12444" y="0"/>
                    <a:pt x="11634" y="833"/>
                    <a:pt x="11634" y="1864"/>
                  </a:cubicBezTo>
                  <a:cubicBezTo>
                    <a:pt x="11634" y="2895"/>
                    <a:pt x="12444" y="3735"/>
                    <a:pt x="13446" y="3735"/>
                  </a:cubicBezTo>
                  <a:cubicBezTo>
                    <a:pt x="14447" y="3735"/>
                    <a:pt x="15263" y="2895"/>
                    <a:pt x="15263" y="1864"/>
                  </a:cubicBezTo>
                  <a:cubicBezTo>
                    <a:pt x="15263" y="833"/>
                    <a:pt x="14447" y="0"/>
                    <a:pt x="13446" y="0"/>
                  </a:cubicBezTo>
                  <a:close/>
                  <a:moveTo>
                    <a:pt x="15543" y="4062"/>
                  </a:moveTo>
                  <a:cubicBezTo>
                    <a:pt x="15360" y="4058"/>
                    <a:pt x="15170" y="4089"/>
                    <a:pt x="14991" y="4162"/>
                  </a:cubicBezTo>
                  <a:cubicBezTo>
                    <a:pt x="14951" y="4179"/>
                    <a:pt x="14918" y="4203"/>
                    <a:pt x="14880" y="4222"/>
                  </a:cubicBezTo>
                  <a:cubicBezTo>
                    <a:pt x="14855" y="4233"/>
                    <a:pt x="14829" y="4244"/>
                    <a:pt x="14803" y="4263"/>
                  </a:cubicBezTo>
                  <a:lnTo>
                    <a:pt x="14783" y="4276"/>
                  </a:lnTo>
                  <a:cubicBezTo>
                    <a:pt x="14741" y="4303"/>
                    <a:pt x="14705" y="4332"/>
                    <a:pt x="14666" y="4363"/>
                  </a:cubicBezTo>
                  <a:lnTo>
                    <a:pt x="11621" y="6554"/>
                  </a:lnTo>
                  <a:lnTo>
                    <a:pt x="9381" y="6554"/>
                  </a:lnTo>
                  <a:cubicBezTo>
                    <a:pt x="9019" y="6554"/>
                    <a:pt x="8726" y="6863"/>
                    <a:pt x="8726" y="7236"/>
                  </a:cubicBezTo>
                  <a:cubicBezTo>
                    <a:pt x="8726" y="7608"/>
                    <a:pt x="9019" y="7910"/>
                    <a:pt x="9381" y="7910"/>
                  </a:cubicBezTo>
                  <a:lnTo>
                    <a:pt x="11803" y="7910"/>
                  </a:lnTo>
                  <a:cubicBezTo>
                    <a:pt x="11807" y="7910"/>
                    <a:pt x="11806" y="7911"/>
                    <a:pt x="11810" y="7910"/>
                  </a:cubicBezTo>
                  <a:cubicBezTo>
                    <a:pt x="11940" y="7913"/>
                    <a:pt x="12077" y="7877"/>
                    <a:pt x="12193" y="7797"/>
                  </a:cubicBezTo>
                  <a:lnTo>
                    <a:pt x="14296" y="6280"/>
                  </a:lnTo>
                  <a:lnTo>
                    <a:pt x="16244" y="11324"/>
                  </a:lnTo>
                  <a:lnTo>
                    <a:pt x="12543" y="11324"/>
                  </a:lnTo>
                  <a:cubicBezTo>
                    <a:pt x="12543" y="11324"/>
                    <a:pt x="12543" y="12928"/>
                    <a:pt x="12543" y="12928"/>
                  </a:cubicBezTo>
                  <a:lnTo>
                    <a:pt x="18672" y="12928"/>
                  </a:lnTo>
                  <a:cubicBezTo>
                    <a:pt x="19101" y="12928"/>
                    <a:pt x="19451" y="12567"/>
                    <a:pt x="19451" y="12126"/>
                  </a:cubicBezTo>
                  <a:cubicBezTo>
                    <a:pt x="19451" y="11989"/>
                    <a:pt x="19414" y="11865"/>
                    <a:pt x="19354" y="11752"/>
                  </a:cubicBezTo>
                  <a:cubicBezTo>
                    <a:pt x="19351" y="11746"/>
                    <a:pt x="19350" y="11738"/>
                    <a:pt x="19347" y="11732"/>
                  </a:cubicBezTo>
                  <a:lnTo>
                    <a:pt x="16815" y="4971"/>
                  </a:lnTo>
                  <a:cubicBezTo>
                    <a:pt x="16601" y="4416"/>
                    <a:pt x="16090" y="4075"/>
                    <a:pt x="15543" y="4062"/>
                  </a:cubicBezTo>
                  <a:close/>
                  <a:moveTo>
                    <a:pt x="20483" y="4062"/>
                  </a:moveTo>
                  <a:cubicBezTo>
                    <a:pt x="20214" y="4062"/>
                    <a:pt x="19996" y="4286"/>
                    <a:pt x="19996" y="4563"/>
                  </a:cubicBezTo>
                  <a:lnTo>
                    <a:pt x="19996" y="12935"/>
                  </a:lnTo>
                  <a:cubicBezTo>
                    <a:pt x="19996" y="13211"/>
                    <a:pt x="19778" y="13436"/>
                    <a:pt x="19509" y="13436"/>
                  </a:cubicBezTo>
                  <a:lnTo>
                    <a:pt x="13712" y="13436"/>
                  </a:lnTo>
                  <a:lnTo>
                    <a:pt x="13712" y="15086"/>
                  </a:lnTo>
                  <a:lnTo>
                    <a:pt x="13712" y="21092"/>
                  </a:lnTo>
                  <a:cubicBezTo>
                    <a:pt x="13712" y="21369"/>
                    <a:pt x="13930" y="21593"/>
                    <a:pt x="14199" y="21593"/>
                  </a:cubicBezTo>
                  <a:lnTo>
                    <a:pt x="14829" y="21593"/>
                  </a:lnTo>
                  <a:cubicBezTo>
                    <a:pt x="15098" y="21593"/>
                    <a:pt x="15315" y="21369"/>
                    <a:pt x="15315" y="21092"/>
                  </a:cubicBezTo>
                  <a:lnTo>
                    <a:pt x="15315" y="15587"/>
                  </a:lnTo>
                  <a:cubicBezTo>
                    <a:pt x="15315" y="15310"/>
                    <a:pt x="15533" y="15086"/>
                    <a:pt x="15802" y="15086"/>
                  </a:cubicBezTo>
                  <a:lnTo>
                    <a:pt x="19509" y="15086"/>
                  </a:lnTo>
                  <a:cubicBezTo>
                    <a:pt x="19778" y="15086"/>
                    <a:pt x="19996" y="15310"/>
                    <a:pt x="19996" y="15587"/>
                  </a:cubicBezTo>
                  <a:lnTo>
                    <a:pt x="19996" y="21092"/>
                  </a:lnTo>
                  <a:cubicBezTo>
                    <a:pt x="19996" y="21369"/>
                    <a:pt x="20214" y="21593"/>
                    <a:pt x="20483" y="21593"/>
                  </a:cubicBezTo>
                  <a:lnTo>
                    <a:pt x="21113" y="21593"/>
                  </a:lnTo>
                  <a:cubicBezTo>
                    <a:pt x="21382" y="21593"/>
                    <a:pt x="21600" y="21369"/>
                    <a:pt x="21600" y="21092"/>
                  </a:cubicBezTo>
                  <a:lnTo>
                    <a:pt x="21600" y="15086"/>
                  </a:lnTo>
                  <a:lnTo>
                    <a:pt x="21600" y="13436"/>
                  </a:lnTo>
                  <a:lnTo>
                    <a:pt x="21600" y="4563"/>
                  </a:lnTo>
                  <a:cubicBezTo>
                    <a:pt x="21600" y="4286"/>
                    <a:pt x="21382" y="4062"/>
                    <a:pt x="21113" y="4062"/>
                  </a:cubicBezTo>
                  <a:lnTo>
                    <a:pt x="20483" y="4062"/>
                  </a:lnTo>
                  <a:close/>
                  <a:moveTo>
                    <a:pt x="448" y="8552"/>
                  </a:moveTo>
                  <a:cubicBezTo>
                    <a:pt x="200" y="8552"/>
                    <a:pt x="0" y="8758"/>
                    <a:pt x="0" y="9013"/>
                  </a:cubicBezTo>
                  <a:lnTo>
                    <a:pt x="0" y="10169"/>
                  </a:lnTo>
                  <a:cubicBezTo>
                    <a:pt x="0" y="10424"/>
                    <a:pt x="200" y="10630"/>
                    <a:pt x="448" y="10630"/>
                  </a:cubicBezTo>
                  <a:cubicBezTo>
                    <a:pt x="696" y="10630"/>
                    <a:pt x="896" y="10836"/>
                    <a:pt x="896" y="11091"/>
                  </a:cubicBezTo>
                  <a:lnTo>
                    <a:pt x="896" y="21139"/>
                  </a:lnTo>
                  <a:cubicBezTo>
                    <a:pt x="896" y="21394"/>
                    <a:pt x="1096" y="21600"/>
                    <a:pt x="1344" y="21600"/>
                  </a:cubicBezTo>
                  <a:lnTo>
                    <a:pt x="2052" y="21600"/>
                  </a:lnTo>
                  <a:cubicBezTo>
                    <a:pt x="2300" y="21600"/>
                    <a:pt x="2500" y="21394"/>
                    <a:pt x="2500" y="21139"/>
                  </a:cubicBezTo>
                  <a:lnTo>
                    <a:pt x="2500" y="15787"/>
                  </a:lnTo>
                  <a:cubicBezTo>
                    <a:pt x="2500" y="15532"/>
                    <a:pt x="2700" y="15320"/>
                    <a:pt x="2948" y="15320"/>
                  </a:cubicBezTo>
                  <a:lnTo>
                    <a:pt x="7473" y="15320"/>
                  </a:lnTo>
                  <a:cubicBezTo>
                    <a:pt x="7473" y="15320"/>
                    <a:pt x="9875" y="15320"/>
                    <a:pt x="9875" y="15320"/>
                  </a:cubicBezTo>
                  <a:cubicBezTo>
                    <a:pt x="9883" y="15320"/>
                    <a:pt x="9886" y="15326"/>
                    <a:pt x="9894" y="15326"/>
                  </a:cubicBezTo>
                  <a:cubicBezTo>
                    <a:pt x="10131" y="15339"/>
                    <a:pt x="10323" y="15541"/>
                    <a:pt x="10323" y="15787"/>
                  </a:cubicBezTo>
                  <a:lnTo>
                    <a:pt x="10323" y="16369"/>
                  </a:lnTo>
                  <a:lnTo>
                    <a:pt x="10323" y="19188"/>
                  </a:lnTo>
                  <a:lnTo>
                    <a:pt x="10323" y="21139"/>
                  </a:lnTo>
                  <a:cubicBezTo>
                    <a:pt x="10323" y="21394"/>
                    <a:pt x="10523" y="21600"/>
                    <a:pt x="10771" y="21600"/>
                  </a:cubicBezTo>
                  <a:lnTo>
                    <a:pt x="11478" y="21600"/>
                  </a:lnTo>
                  <a:cubicBezTo>
                    <a:pt x="11726" y="21600"/>
                    <a:pt x="11926" y="21394"/>
                    <a:pt x="11926" y="21139"/>
                  </a:cubicBezTo>
                  <a:lnTo>
                    <a:pt x="11926" y="12928"/>
                  </a:lnTo>
                  <a:lnTo>
                    <a:pt x="11926" y="11438"/>
                  </a:lnTo>
                  <a:lnTo>
                    <a:pt x="11926" y="11091"/>
                  </a:lnTo>
                  <a:cubicBezTo>
                    <a:pt x="11926" y="10836"/>
                    <a:pt x="12127" y="10630"/>
                    <a:pt x="12374" y="10630"/>
                  </a:cubicBezTo>
                  <a:lnTo>
                    <a:pt x="12511" y="10630"/>
                  </a:lnTo>
                  <a:cubicBezTo>
                    <a:pt x="12758" y="10630"/>
                    <a:pt x="12959" y="10424"/>
                    <a:pt x="12959" y="10169"/>
                  </a:cubicBezTo>
                  <a:lnTo>
                    <a:pt x="12959" y="9013"/>
                  </a:lnTo>
                  <a:cubicBezTo>
                    <a:pt x="12959" y="8758"/>
                    <a:pt x="12758" y="8552"/>
                    <a:pt x="12511" y="8552"/>
                  </a:cubicBezTo>
                  <a:lnTo>
                    <a:pt x="11926" y="8552"/>
                  </a:lnTo>
                  <a:lnTo>
                    <a:pt x="10323" y="8552"/>
                  </a:lnTo>
                  <a:lnTo>
                    <a:pt x="2500" y="8552"/>
                  </a:lnTo>
                  <a:lnTo>
                    <a:pt x="896" y="8552"/>
                  </a:lnTo>
                  <a:lnTo>
                    <a:pt x="448" y="8552"/>
                  </a:lnTo>
                  <a:close/>
                  <a:moveTo>
                    <a:pt x="2948" y="10630"/>
                  </a:moveTo>
                  <a:lnTo>
                    <a:pt x="9875" y="10630"/>
                  </a:lnTo>
                  <a:cubicBezTo>
                    <a:pt x="10123" y="10630"/>
                    <a:pt x="10323" y="10836"/>
                    <a:pt x="10323" y="11091"/>
                  </a:cubicBezTo>
                  <a:lnTo>
                    <a:pt x="10323" y="13209"/>
                  </a:lnTo>
                  <a:cubicBezTo>
                    <a:pt x="10323" y="13464"/>
                    <a:pt x="10123" y="13670"/>
                    <a:pt x="9875" y="13670"/>
                  </a:cubicBezTo>
                  <a:lnTo>
                    <a:pt x="2948" y="13670"/>
                  </a:lnTo>
                  <a:cubicBezTo>
                    <a:pt x="2700" y="13670"/>
                    <a:pt x="2500" y="13464"/>
                    <a:pt x="2500" y="13209"/>
                  </a:cubicBezTo>
                  <a:lnTo>
                    <a:pt x="2500" y="11091"/>
                  </a:lnTo>
                  <a:cubicBezTo>
                    <a:pt x="2500" y="10836"/>
                    <a:pt x="2700" y="10630"/>
                    <a:pt x="2948" y="10630"/>
                  </a:cubicBezTo>
                  <a:close/>
                  <a:moveTo>
                    <a:pt x="8466" y="15821"/>
                  </a:moveTo>
                  <a:cubicBezTo>
                    <a:pt x="8465" y="15823"/>
                    <a:pt x="8467" y="15825"/>
                    <a:pt x="8466" y="15828"/>
                  </a:cubicBezTo>
                  <a:lnTo>
                    <a:pt x="7921" y="17879"/>
                  </a:lnTo>
                  <a:cubicBezTo>
                    <a:pt x="7809" y="18296"/>
                    <a:pt x="8065" y="18743"/>
                    <a:pt x="8492" y="18874"/>
                  </a:cubicBezTo>
                  <a:cubicBezTo>
                    <a:pt x="8919" y="19005"/>
                    <a:pt x="9361" y="18770"/>
                    <a:pt x="9472" y="18353"/>
                  </a:cubicBezTo>
                  <a:lnTo>
                    <a:pt x="9881" y="16836"/>
                  </a:lnTo>
                  <a:lnTo>
                    <a:pt x="9881" y="15821"/>
                  </a:lnTo>
                  <a:lnTo>
                    <a:pt x="8466" y="15821"/>
                  </a:lnTo>
                  <a:close/>
                  <a:moveTo>
                    <a:pt x="8466" y="15821"/>
                  </a:moveTo>
                </a:path>
              </a:pathLst>
            </a:custGeom>
            <a:solidFill>
              <a:srgbClr val="FA4616"/>
            </a:solidFill>
            <a:ln>
              <a:noFill/>
            </a:ln>
            <a:effectLst/>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l-PL" sz="900"/>
            </a:p>
          </p:txBody>
        </p:sp>
      </p:grpSp>
    </p:spTree>
    <p:custDataLst>
      <p:tags r:id="rId1"/>
    </p:custDataLst>
    <p:extLst>
      <p:ext uri="{BB962C8B-B14F-4D97-AF65-F5344CB8AC3E}">
        <p14:creationId xmlns:p14="http://schemas.microsoft.com/office/powerpoint/2010/main" val="186433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38"/>
                                        </p:tgtEl>
                                        <p:attrNameLst>
                                          <p:attrName>style.visibility</p:attrName>
                                        </p:attrNameLst>
                                      </p:cBhvr>
                                      <p:to>
                                        <p:strVal val="visible"/>
                                      </p:to>
                                    </p:set>
                                    <p:animEffect transition="in" filter="wipe(up)">
                                      <p:cBhvr>
                                        <p:cTn id="10" dur="4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marL="0" marR="0" lvl="0" indent="0" algn="l" defTabSz="457200" rtl="0" eaLnBrk="1" fontAlgn="auto" latinLnBrk="0" hangingPunct="1">
              <a:lnSpc>
                <a:spcPct val="85000"/>
              </a:lnSpc>
              <a:spcBef>
                <a:spcPct val="0"/>
              </a:spcBef>
              <a:spcAft>
                <a:spcPts val="0"/>
              </a:spcAft>
              <a:buClrTx/>
              <a:buSzTx/>
              <a:buFontTx/>
              <a:buNone/>
              <a:tabLst>
                <a:tab pos="2227263" algn="l"/>
              </a:tabLst>
              <a:defRPr/>
            </a:pPr>
            <a:r>
              <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rPr>
              <a:t>Summary</a:t>
            </a: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6" name="Straight Connector 95">
            <a:extLst>
              <a:ext uri="{FF2B5EF4-FFF2-40B4-BE49-F238E27FC236}">
                <a16:creationId xmlns:a16="http://schemas.microsoft.com/office/drawing/2014/main" id="{764D3D4C-E47B-45C2-8564-C5F522BE9B04}"/>
              </a:ext>
            </a:extLst>
          </p:cNvPr>
          <p:cNvCxnSpPr>
            <a:cxnSpLocks/>
          </p:cNvCxnSpPr>
          <p:nvPr/>
        </p:nvCxnSpPr>
        <p:spPr>
          <a:xfrm>
            <a:off x="1715879" y="1451407"/>
            <a:ext cx="0" cy="5259831"/>
          </a:xfrm>
          <a:prstGeom prst="line">
            <a:avLst/>
          </a:prstGeom>
          <a:noFill/>
          <a:ln w="28575" cap="flat" cmpd="sng" algn="ctr">
            <a:solidFill>
              <a:srgbClr val="DFE3E3"/>
            </a:solidFill>
            <a:prstDash val="solid"/>
          </a:ln>
          <a:effectLst/>
        </p:spPr>
      </p:cxnSp>
      <p:sp>
        <p:nvSpPr>
          <p:cNvPr id="97" name="TextBox 96">
            <a:extLst>
              <a:ext uri="{FF2B5EF4-FFF2-40B4-BE49-F238E27FC236}">
                <a16:creationId xmlns:a16="http://schemas.microsoft.com/office/drawing/2014/main" id="{F37A7FAD-C47F-4B17-A53B-010D6C1A77D3}"/>
              </a:ext>
            </a:extLst>
          </p:cNvPr>
          <p:cNvSpPr txBox="1"/>
          <p:nvPr/>
        </p:nvSpPr>
        <p:spPr>
          <a:xfrm>
            <a:off x="1967174" y="1551437"/>
            <a:ext cx="14686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a:ea typeface="Inter" panose="020B0502030000000004" pitchFamily="34" charset="0"/>
                <a:cs typeface="Arial" panose="020B0604020202020204" pitchFamily="34" charset="0"/>
              </a:rPr>
              <a:t>Sequences</a:t>
            </a:r>
          </a:p>
        </p:txBody>
      </p:sp>
      <p:sp>
        <p:nvSpPr>
          <p:cNvPr id="98" name="TextBox 97">
            <a:extLst>
              <a:ext uri="{FF2B5EF4-FFF2-40B4-BE49-F238E27FC236}">
                <a16:creationId xmlns:a16="http://schemas.microsoft.com/office/drawing/2014/main" id="{17B635D8-5239-428D-87A3-424DE0196745}"/>
              </a:ext>
            </a:extLst>
          </p:cNvPr>
          <p:cNvSpPr txBox="1"/>
          <p:nvPr/>
        </p:nvSpPr>
        <p:spPr>
          <a:xfrm>
            <a:off x="1967174" y="3833766"/>
            <a:ext cx="88357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a:ea typeface="Inter" panose="020B0502030000000004" pitchFamily="34" charset="0"/>
                <a:cs typeface="Arial" panose="020B0604020202020204" pitchFamily="34" charset="0"/>
              </a:rPr>
              <a:t>Loops</a:t>
            </a:r>
          </a:p>
        </p:txBody>
      </p:sp>
      <p:grpSp>
        <p:nvGrpSpPr>
          <p:cNvPr id="99" name="Group 98">
            <a:extLst>
              <a:ext uri="{FF2B5EF4-FFF2-40B4-BE49-F238E27FC236}">
                <a16:creationId xmlns:a16="http://schemas.microsoft.com/office/drawing/2014/main" id="{790D003A-64DE-4A9D-805F-FF135AEF2A6C}"/>
              </a:ext>
            </a:extLst>
          </p:cNvPr>
          <p:cNvGrpSpPr/>
          <p:nvPr/>
        </p:nvGrpSpPr>
        <p:grpSpPr>
          <a:xfrm>
            <a:off x="818416" y="1463025"/>
            <a:ext cx="964857" cy="552699"/>
            <a:chOff x="818416" y="1371584"/>
            <a:chExt cx="964857" cy="552699"/>
          </a:xfrm>
        </p:grpSpPr>
        <p:grpSp>
          <p:nvGrpSpPr>
            <p:cNvPr id="100" name="Group 99">
              <a:extLst>
                <a:ext uri="{FF2B5EF4-FFF2-40B4-BE49-F238E27FC236}">
                  <a16:creationId xmlns:a16="http://schemas.microsoft.com/office/drawing/2014/main" id="{3D3A13DB-84AF-4C01-B941-B4B3771A5282}"/>
                </a:ext>
              </a:extLst>
            </p:cNvPr>
            <p:cNvGrpSpPr/>
            <p:nvPr/>
          </p:nvGrpSpPr>
          <p:grpSpPr>
            <a:xfrm>
              <a:off x="1335424" y="1569649"/>
              <a:ext cx="447849" cy="134926"/>
              <a:chOff x="5657849" y="5471805"/>
              <a:chExt cx="895697" cy="269851"/>
            </a:xfrm>
          </p:grpSpPr>
          <p:cxnSp>
            <p:nvCxnSpPr>
              <p:cNvPr id="104" name="Straight Connector 103">
                <a:extLst>
                  <a:ext uri="{FF2B5EF4-FFF2-40B4-BE49-F238E27FC236}">
                    <a16:creationId xmlns:a16="http://schemas.microsoft.com/office/drawing/2014/main" id="{CA697AC7-B0C9-4F15-A74E-F8BF0707A0CF}"/>
                  </a:ext>
                </a:extLst>
              </p:cNvPr>
              <p:cNvCxnSpPr/>
              <p:nvPr/>
            </p:nvCxnSpPr>
            <p:spPr>
              <a:xfrm>
                <a:off x="5657849" y="5606730"/>
                <a:ext cx="760771" cy="0"/>
              </a:xfrm>
              <a:prstGeom prst="line">
                <a:avLst/>
              </a:prstGeom>
              <a:noFill/>
              <a:ln w="28575" cap="flat" cmpd="sng" algn="ctr">
                <a:solidFill>
                  <a:srgbClr val="0067DF"/>
                </a:solidFill>
                <a:prstDash val="solid"/>
              </a:ln>
              <a:effectLst/>
            </p:spPr>
          </p:cxnSp>
          <p:sp>
            <p:nvSpPr>
              <p:cNvPr id="105" name="Oval 104">
                <a:extLst>
                  <a:ext uri="{FF2B5EF4-FFF2-40B4-BE49-F238E27FC236}">
                    <a16:creationId xmlns:a16="http://schemas.microsoft.com/office/drawing/2014/main" id="{5918B90D-7AE7-440B-AF4C-C79A4E4FB7C4}"/>
                  </a:ext>
                </a:extLst>
              </p:cNvPr>
              <p:cNvSpPr>
                <a:spLocks noChangeAspect="1"/>
              </p:cNvSpPr>
              <p:nvPr/>
            </p:nvSpPr>
            <p:spPr>
              <a:xfrm>
                <a:off x="6283695" y="5471805"/>
                <a:ext cx="269851" cy="269851"/>
              </a:xfrm>
              <a:prstGeom prst="ellipse">
                <a:avLst/>
              </a:prstGeom>
              <a:solidFill>
                <a:srgbClr val="FFFFFF"/>
              </a:solidFill>
              <a:ln w="28575" cap="flat" cmpd="sng" algn="ctr">
                <a:solidFill>
                  <a:srgbClr val="0067D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4F4F4"/>
                  </a:solidFill>
                  <a:effectLst/>
                  <a:uLnTx/>
                  <a:uFillTx/>
                  <a:latin typeface="Arial"/>
                  <a:ea typeface="+mn-ea"/>
                  <a:cs typeface="Arial" panose="020B0604020202020204" pitchFamily="34" charset="0"/>
                </a:endParaRPr>
              </a:p>
            </p:txBody>
          </p:sp>
        </p:grpSp>
        <p:grpSp>
          <p:nvGrpSpPr>
            <p:cNvPr id="101" name="Group 100">
              <a:extLst>
                <a:ext uri="{FF2B5EF4-FFF2-40B4-BE49-F238E27FC236}">
                  <a16:creationId xmlns:a16="http://schemas.microsoft.com/office/drawing/2014/main" id="{F1370C1F-6828-462B-9591-6FA6FEFC3205}"/>
                </a:ext>
              </a:extLst>
            </p:cNvPr>
            <p:cNvGrpSpPr/>
            <p:nvPr/>
          </p:nvGrpSpPr>
          <p:grpSpPr>
            <a:xfrm>
              <a:off x="818416" y="1371584"/>
              <a:ext cx="552699" cy="552699"/>
              <a:chOff x="818416" y="1371584"/>
              <a:chExt cx="552699" cy="552699"/>
            </a:xfrm>
          </p:grpSpPr>
          <p:sp>
            <p:nvSpPr>
              <p:cNvPr id="102" name="Oval 101">
                <a:extLst>
                  <a:ext uri="{FF2B5EF4-FFF2-40B4-BE49-F238E27FC236}">
                    <a16:creationId xmlns:a16="http://schemas.microsoft.com/office/drawing/2014/main" id="{799F1345-9F46-44D7-85AF-355CB4DA53DC}"/>
                  </a:ext>
                </a:extLst>
              </p:cNvPr>
              <p:cNvSpPr/>
              <p:nvPr/>
            </p:nvSpPr>
            <p:spPr>
              <a:xfrm>
                <a:off x="818416" y="1371584"/>
                <a:ext cx="552699" cy="552699"/>
              </a:xfrm>
              <a:prstGeom prst="ellipse">
                <a:avLst/>
              </a:prstGeom>
              <a:solidFill>
                <a:srgbClr val="0067DF"/>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Inter" panose="020B0502030000000004" pitchFamily="34" charset="0"/>
                  <a:cs typeface="+mn-cs"/>
                </a:endParaRPr>
              </a:p>
            </p:txBody>
          </p:sp>
          <p:sp>
            <p:nvSpPr>
              <p:cNvPr id="103" name="TextBox 102">
                <a:extLst>
                  <a:ext uri="{FF2B5EF4-FFF2-40B4-BE49-F238E27FC236}">
                    <a16:creationId xmlns:a16="http://schemas.microsoft.com/office/drawing/2014/main" id="{671AA062-1548-47C2-BCA1-FDAC1D35E134}"/>
                  </a:ext>
                </a:extLst>
              </p:cNvPr>
              <p:cNvSpPr txBox="1"/>
              <p:nvPr/>
            </p:nvSpPr>
            <p:spPr>
              <a:xfrm>
                <a:off x="867365" y="1413370"/>
                <a:ext cx="502496" cy="4072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FFFFF"/>
                    </a:solidFill>
                    <a:effectLst/>
                    <a:uLnTx/>
                    <a:uFillTx/>
                    <a:latin typeface="Arial"/>
                    <a:ea typeface="Inter" panose="020B0502030000000004" pitchFamily="34" charset="0"/>
                    <a:cs typeface="Arial" panose="020B0604020202020204" pitchFamily="34" charset="0"/>
                  </a:rPr>
                  <a:t>01</a:t>
                </a:r>
              </a:p>
            </p:txBody>
          </p:sp>
        </p:grpSp>
      </p:grpSp>
      <p:sp>
        <p:nvSpPr>
          <p:cNvPr id="106" name="TextBox 105">
            <a:extLst>
              <a:ext uri="{FF2B5EF4-FFF2-40B4-BE49-F238E27FC236}">
                <a16:creationId xmlns:a16="http://schemas.microsoft.com/office/drawing/2014/main" id="{C8EAC86B-58BD-4EE5-B3B0-716D7F6646E4}"/>
              </a:ext>
            </a:extLst>
          </p:cNvPr>
          <p:cNvSpPr txBox="1"/>
          <p:nvPr/>
        </p:nvSpPr>
        <p:spPr>
          <a:xfrm>
            <a:off x="1967174" y="2291278"/>
            <a:ext cx="318869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a:ea typeface="Inter" panose="020B0502030000000004" pitchFamily="34" charset="0"/>
                <a:cs typeface="Arial" panose="020B0604020202020204" pitchFamily="34" charset="0"/>
              </a:rPr>
              <a:t>Control Flow and Its Types</a:t>
            </a:r>
          </a:p>
        </p:txBody>
      </p:sp>
      <p:sp>
        <p:nvSpPr>
          <p:cNvPr id="107" name="TextBox 106">
            <a:extLst>
              <a:ext uri="{FF2B5EF4-FFF2-40B4-BE49-F238E27FC236}">
                <a16:creationId xmlns:a16="http://schemas.microsoft.com/office/drawing/2014/main" id="{7E854325-2B2D-4EFF-A7F2-F778686EB14F}"/>
              </a:ext>
            </a:extLst>
          </p:cNvPr>
          <p:cNvSpPr txBox="1"/>
          <p:nvPr/>
        </p:nvSpPr>
        <p:spPr>
          <a:xfrm>
            <a:off x="1967174" y="3054069"/>
            <a:ext cx="206819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a:ea typeface="Inter" panose="020B0502030000000004" pitchFamily="34" charset="0"/>
                <a:cs typeface="Arial" panose="020B0604020202020204" pitchFamily="34" charset="0"/>
              </a:rPr>
              <a:t>Decision Control</a:t>
            </a:r>
          </a:p>
        </p:txBody>
      </p:sp>
      <p:grpSp>
        <p:nvGrpSpPr>
          <p:cNvPr id="108" name="Group 107">
            <a:extLst>
              <a:ext uri="{FF2B5EF4-FFF2-40B4-BE49-F238E27FC236}">
                <a16:creationId xmlns:a16="http://schemas.microsoft.com/office/drawing/2014/main" id="{C7B68EF1-866C-403B-B543-DFE0B0B1720C}"/>
              </a:ext>
            </a:extLst>
          </p:cNvPr>
          <p:cNvGrpSpPr/>
          <p:nvPr/>
        </p:nvGrpSpPr>
        <p:grpSpPr>
          <a:xfrm>
            <a:off x="818416" y="2206728"/>
            <a:ext cx="964857" cy="552699"/>
            <a:chOff x="818416" y="2322681"/>
            <a:chExt cx="964857" cy="552699"/>
          </a:xfrm>
        </p:grpSpPr>
        <p:grpSp>
          <p:nvGrpSpPr>
            <p:cNvPr id="109" name="Group 108">
              <a:extLst>
                <a:ext uri="{FF2B5EF4-FFF2-40B4-BE49-F238E27FC236}">
                  <a16:creationId xmlns:a16="http://schemas.microsoft.com/office/drawing/2014/main" id="{132B2A6A-40FE-4999-8E00-95D3E0A53084}"/>
                </a:ext>
              </a:extLst>
            </p:cNvPr>
            <p:cNvGrpSpPr/>
            <p:nvPr/>
          </p:nvGrpSpPr>
          <p:grpSpPr>
            <a:xfrm>
              <a:off x="1335424" y="2539823"/>
              <a:ext cx="447849" cy="134926"/>
              <a:chOff x="5657849" y="5471805"/>
              <a:chExt cx="895697" cy="269851"/>
            </a:xfrm>
          </p:grpSpPr>
          <p:cxnSp>
            <p:nvCxnSpPr>
              <p:cNvPr id="113" name="Straight Connector 112">
                <a:extLst>
                  <a:ext uri="{FF2B5EF4-FFF2-40B4-BE49-F238E27FC236}">
                    <a16:creationId xmlns:a16="http://schemas.microsoft.com/office/drawing/2014/main" id="{46AA0A91-08E9-4BD3-B34D-EACE538D98A3}"/>
                  </a:ext>
                </a:extLst>
              </p:cNvPr>
              <p:cNvCxnSpPr/>
              <p:nvPr/>
            </p:nvCxnSpPr>
            <p:spPr>
              <a:xfrm>
                <a:off x="5657849" y="5606730"/>
                <a:ext cx="760771" cy="0"/>
              </a:xfrm>
              <a:prstGeom prst="line">
                <a:avLst/>
              </a:prstGeom>
              <a:noFill/>
              <a:ln w="28575" cap="flat" cmpd="sng" algn="ctr">
                <a:solidFill>
                  <a:srgbClr val="FA4616"/>
                </a:solidFill>
                <a:prstDash val="solid"/>
              </a:ln>
              <a:effectLst/>
            </p:spPr>
          </p:cxnSp>
          <p:sp>
            <p:nvSpPr>
              <p:cNvPr id="114" name="Oval 113">
                <a:extLst>
                  <a:ext uri="{FF2B5EF4-FFF2-40B4-BE49-F238E27FC236}">
                    <a16:creationId xmlns:a16="http://schemas.microsoft.com/office/drawing/2014/main" id="{5F56EDFA-30D8-4099-AB75-38471461B7BA}"/>
                  </a:ext>
                </a:extLst>
              </p:cNvPr>
              <p:cNvSpPr>
                <a:spLocks noChangeAspect="1"/>
              </p:cNvSpPr>
              <p:nvPr/>
            </p:nvSpPr>
            <p:spPr>
              <a:xfrm>
                <a:off x="6283695" y="5471805"/>
                <a:ext cx="269851" cy="269851"/>
              </a:xfrm>
              <a:prstGeom prst="ellipse">
                <a:avLst/>
              </a:prstGeom>
              <a:solidFill>
                <a:srgbClr val="FFFFFF"/>
              </a:solidFill>
              <a:ln w="28575" cap="flat" cmpd="sng" algn="ctr">
                <a:solidFill>
                  <a:srgbClr val="FA4616"/>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4F4F4"/>
                  </a:solidFill>
                  <a:effectLst/>
                  <a:uLnTx/>
                  <a:uFillTx/>
                  <a:latin typeface="Arial"/>
                  <a:ea typeface="+mn-ea"/>
                  <a:cs typeface="Arial" panose="020B0604020202020204" pitchFamily="34" charset="0"/>
                </a:endParaRPr>
              </a:p>
            </p:txBody>
          </p:sp>
        </p:grpSp>
        <p:grpSp>
          <p:nvGrpSpPr>
            <p:cNvPr id="110" name="Group 109">
              <a:extLst>
                <a:ext uri="{FF2B5EF4-FFF2-40B4-BE49-F238E27FC236}">
                  <a16:creationId xmlns:a16="http://schemas.microsoft.com/office/drawing/2014/main" id="{2B244771-E401-4498-9466-6C9A4F42C19E}"/>
                </a:ext>
              </a:extLst>
            </p:cNvPr>
            <p:cNvGrpSpPr/>
            <p:nvPr/>
          </p:nvGrpSpPr>
          <p:grpSpPr>
            <a:xfrm>
              <a:off x="818416" y="2322681"/>
              <a:ext cx="552699" cy="552699"/>
              <a:chOff x="818416" y="1371584"/>
              <a:chExt cx="552699" cy="552699"/>
            </a:xfrm>
          </p:grpSpPr>
          <p:sp>
            <p:nvSpPr>
              <p:cNvPr id="111" name="Oval 110">
                <a:extLst>
                  <a:ext uri="{FF2B5EF4-FFF2-40B4-BE49-F238E27FC236}">
                    <a16:creationId xmlns:a16="http://schemas.microsoft.com/office/drawing/2014/main" id="{685E9A4B-0663-4D4D-A0C7-2B5E94458511}"/>
                  </a:ext>
                </a:extLst>
              </p:cNvPr>
              <p:cNvSpPr/>
              <p:nvPr/>
            </p:nvSpPr>
            <p:spPr>
              <a:xfrm>
                <a:off x="818416" y="1371584"/>
                <a:ext cx="552699" cy="552699"/>
              </a:xfrm>
              <a:prstGeom prst="ellipse">
                <a:avLst/>
              </a:prstGeom>
              <a:solidFill>
                <a:srgbClr val="FA4616"/>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Inter" panose="020B0502030000000004" pitchFamily="34" charset="0"/>
                  <a:cs typeface="+mn-cs"/>
                </a:endParaRPr>
              </a:p>
            </p:txBody>
          </p:sp>
          <p:sp>
            <p:nvSpPr>
              <p:cNvPr id="112" name="TextBox 111">
                <a:extLst>
                  <a:ext uri="{FF2B5EF4-FFF2-40B4-BE49-F238E27FC236}">
                    <a16:creationId xmlns:a16="http://schemas.microsoft.com/office/drawing/2014/main" id="{B2F86E56-A3D3-4BB3-943E-778F84FF9DAD}"/>
                  </a:ext>
                </a:extLst>
              </p:cNvPr>
              <p:cNvSpPr txBox="1"/>
              <p:nvPr/>
            </p:nvSpPr>
            <p:spPr>
              <a:xfrm>
                <a:off x="867365" y="1430623"/>
                <a:ext cx="502496" cy="4072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FFFFF"/>
                    </a:solidFill>
                    <a:effectLst/>
                    <a:uLnTx/>
                    <a:uFillTx/>
                    <a:latin typeface="Arial"/>
                    <a:ea typeface="Inter" panose="020B0502030000000004" pitchFamily="34" charset="0"/>
                    <a:cs typeface="Arial" panose="020B0604020202020204" pitchFamily="34" charset="0"/>
                  </a:rPr>
                  <a:t>02</a:t>
                </a:r>
              </a:p>
            </p:txBody>
          </p:sp>
        </p:grpSp>
      </p:grpSp>
      <p:grpSp>
        <p:nvGrpSpPr>
          <p:cNvPr id="115" name="Group 114">
            <a:extLst>
              <a:ext uri="{FF2B5EF4-FFF2-40B4-BE49-F238E27FC236}">
                <a16:creationId xmlns:a16="http://schemas.microsoft.com/office/drawing/2014/main" id="{6C8B5071-7DC1-4C3F-A851-FDDE5825347E}"/>
              </a:ext>
            </a:extLst>
          </p:cNvPr>
          <p:cNvGrpSpPr/>
          <p:nvPr/>
        </p:nvGrpSpPr>
        <p:grpSpPr>
          <a:xfrm>
            <a:off x="818416" y="2963779"/>
            <a:ext cx="964857" cy="552699"/>
            <a:chOff x="818416" y="3287115"/>
            <a:chExt cx="964857" cy="552699"/>
          </a:xfrm>
        </p:grpSpPr>
        <p:grpSp>
          <p:nvGrpSpPr>
            <p:cNvPr id="116" name="Group 115">
              <a:extLst>
                <a:ext uri="{FF2B5EF4-FFF2-40B4-BE49-F238E27FC236}">
                  <a16:creationId xmlns:a16="http://schemas.microsoft.com/office/drawing/2014/main" id="{5E2C5FFE-42C1-4CDC-BEF7-28F3F76F2C37}"/>
                </a:ext>
              </a:extLst>
            </p:cNvPr>
            <p:cNvGrpSpPr/>
            <p:nvPr/>
          </p:nvGrpSpPr>
          <p:grpSpPr>
            <a:xfrm>
              <a:off x="1335424" y="3509997"/>
              <a:ext cx="447849" cy="134926"/>
              <a:chOff x="5657849" y="5471805"/>
              <a:chExt cx="895697" cy="269851"/>
            </a:xfrm>
          </p:grpSpPr>
          <p:cxnSp>
            <p:nvCxnSpPr>
              <p:cNvPr id="120" name="Straight Connector 119">
                <a:extLst>
                  <a:ext uri="{FF2B5EF4-FFF2-40B4-BE49-F238E27FC236}">
                    <a16:creationId xmlns:a16="http://schemas.microsoft.com/office/drawing/2014/main" id="{ED7ACCAC-5AE9-4173-B479-DD1A81BD4B0D}"/>
                  </a:ext>
                </a:extLst>
              </p:cNvPr>
              <p:cNvCxnSpPr/>
              <p:nvPr/>
            </p:nvCxnSpPr>
            <p:spPr>
              <a:xfrm>
                <a:off x="5657849" y="5606730"/>
                <a:ext cx="760771" cy="0"/>
              </a:xfrm>
              <a:prstGeom prst="line">
                <a:avLst/>
              </a:prstGeom>
              <a:noFill/>
              <a:ln w="28575" cap="flat" cmpd="sng" algn="ctr">
                <a:solidFill>
                  <a:srgbClr val="F99707"/>
                </a:solidFill>
                <a:prstDash val="solid"/>
              </a:ln>
              <a:effectLst/>
            </p:spPr>
          </p:cxnSp>
          <p:sp>
            <p:nvSpPr>
              <p:cNvPr id="121" name="Oval 120">
                <a:extLst>
                  <a:ext uri="{FF2B5EF4-FFF2-40B4-BE49-F238E27FC236}">
                    <a16:creationId xmlns:a16="http://schemas.microsoft.com/office/drawing/2014/main" id="{7B6BC14C-8776-48B7-B96C-CD871FD04894}"/>
                  </a:ext>
                </a:extLst>
              </p:cNvPr>
              <p:cNvSpPr>
                <a:spLocks noChangeAspect="1"/>
              </p:cNvSpPr>
              <p:nvPr/>
            </p:nvSpPr>
            <p:spPr>
              <a:xfrm>
                <a:off x="6283695" y="5471805"/>
                <a:ext cx="269851" cy="269851"/>
              </a:xfrm>
              <a:prstGeom prst="ellipse">
                <a:avLst/>
              </a:prstGeom>
              <a:solidFill>
                <a:srgbClr val="FFFFFF"/>
              </a:solidFill>
              <a:ln w="28575" cap="flat" cmpd="sng" algn="ctr">
                <a:solidFill>
                  <a:srgbClr val="F99707"/>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4F4F4"/>
                  </a:solidFill>
                  <a:effectLst/>
                  <a:uLnTx/>
                  <a:uFillTx/>
                  <a:latin typeface="Arial"/>
                  <a:ea typeface="+mn-ea"/>
                  <a:cs typeface="Arial" panose="020B0604020202020204" pitchFamily="34" charset="0"/>
                </a:endParaRPr>
              </a:p>
            </p:txBody>
          </p:sp>
        </p:grpSp>
        <p:grpSp>
          <p:nvGrpSpPr>
            <p:cNvPr id="117" name="Group 116">
              <a:extLst>
                <a:ext uri="{FF2B5EF4-FFF2-40B4-BE49-F238E27FC236}">
                  <a16:creationId xmlns:a16="http://schemas.microsoft.com/office/drawing/2014/main" id="{9BDFB703-45D0-4A44-AC07-5B0059B6E2C4}"/>
                </a:ext>
              </a:extLst>
            </p:cNvPr>
            <p:cNvGrpSpPr/>
            <p:nvPr/>
          </p:nvGrpSpPr>
          <p:grpSpPr>
            <a:xfrm>
              <a:off x="818416" y="3287115"/>
              <a:ext cx="552699" cy="552699"/>
              <a:chOff x="818416" y="1371584"/>
              <a:chExt cx="552699" cy="552699"/>
            </a:xfrm>
          </p:grpSpPr>
          <p:sp>
            <p:nvSpPr>
              <p:cNvPr id="118" name="Oval 117">
                <a:extLst>
                  <a:ext uri="{FF2B5EF4-FFF2-40B4-BE49-F238E27FC236}">
                    <a16:creationId xmlns:a16="http://schemas.microsoft.com/office/drawing/2014/main" id="{F1508EB2-DBDE-462A-A7E3-E115662CF441}"/>
                  </a:ext>
                </a:extLst>
              </p:cNvPr>
              <p:cNvSpPr/>
              <p:nvPr/>
            </p:nvSpPr>
            <p:spPr>
              <a:xfrm>
                <a:off x="818416" y="1371584"/>
                <a:ext cx="552699" cy="552699"/>
              </a:xfrm>
              <a:prstGeom prst="ellipse">
                <a:avLst/>
              </a:prstGeom>
              <a:solidFill>
                <a:srgbClr val="F99707"/>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Inter" panose="020B0502030000000004" pitchFamily="34" charset="0"/>
                  <a:cs typeface="+mn-cs"/>
                </a:endParaRPr>
              </a:p>
            </p:txBody>
          </p:sp>
          <p:sp>
            <p:nvSpPr>
              <p:cNvPr id="119" name="TextBox 118">
                <a:extLst>
                  <a:ext uri="{FF2B5EF4-FFF2-40B4-BE49-F238E27FC236}">
                    <a16:creationId xmlns:a16="http://schemas.microsoft.com/office/drawing/2014/main" id="{41102BD7-F225-4CA9-BF57-A3ABF8EF0680}"/>
                  </a:ext>
                </a:extLst>
              </p:cNvPr>
              <p:cNvSpPr txBox="1"/>
              <p:nvPr/>
            </p:nvSpPr>
            <p:spPr>
              <a:xfrm>
                <a:off x="867365" y="1430623"/>
                <a:ext cx="502496" cy="4072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FFFFF"/>
                    </a:solidFill>
                    <a:effectLst/>
                    <a:uLnTx/>
                    <a:uFillTx/>
                    <a:latin typeface="Arial"/>
                    <a:ea typeface="Inter" panose="020B0502030000000004" pitchFamily="34" charset="0"/>
                    <a:cs typeface="Arial" panose="020B0604020202020204" pitchFamily="34" charset="0"/>
                  </a:rPr>
                  <a:t>03</a:t>
                </a:r>
              </a:p>
            </p:txBody>
          </p:sp>
        </p:grpSp>
      </p:grpSp>
      <p:grpSp>
        <p:nvGrpSpPr>
          <p:cNvPr id="122" name="Group 121">
            <a:extLst>
              <a:ext uri="{FF2B5EF4-FFF2-40B4-BE49-F238E27FC236}">
                <a16:creationId xmlns:a16="http://schemas.microsoft.com/office/drawing/2014/main" id="{5F275669-59DC-43D1-90E2-E721BF41C351}"/>
              </a:ext>
            </a:extLst>
          </p:cNvPr>
          <p:cNvGrpSpPr/>
          <p:nvPr/>
        </p:nvGrpSpPr>
        <p:grpSpPr>
          <a:xfrm>
            <a:off x="818416" y="3731124"/>
            <a:ext cx="964857" cy="552699"/>
            <a:chOff x="818416" y="4271284"/>
            <a:chExt cx="964857" cy="552699"/>
          </a:xfrm>
        </p:grpSpPr>
        <p:grpSp>
          <p:nvGrpSpPr>
            <p:cNvPr id="123" name="Group 122">
              <a:extLst>
                <a:ext uri="{FF2B5EF4-FFF2-40B4-BE49-F238E27FC236}">
                  <a16:creationId xmlns:a16="http://schemas.microsoft.com/office/drawing/2014/main" id="{730B19FA-12DB-442B-93CF-D83E1CD02767}"/>
                </a:ext>
              </a:extLst>
            </p:cNvPr>
            <p:cNvGrpSpPr/>
            <p:nvPr/>
          </p:nvGrpSpPr>
          <p:grpSpPr>
            <a:xfrm>
              <a:off x="1335424" y="4480171"/>
              <a:ext cx="447849" cy="134926"/>
              <a:chOff x="5657849" y="5471805"/>
              <a:chExt cx="895697" cy="269851"/>
            </a:xfrm>
          </p:grpSpPr>
          <p:cxnSp>
            <p:nvCxnSpPr>
              <p:cNvPr id="127" name="Straight Connector 126">
                <a:extLst>
                  <a:ext uri="{FF2B5EF4-FFF2-40B4-BE49-F238E27FC236}">
                    <a16:creationId xmlns:a16="http://schemas.microsoft.com/office/drawing/2014/main" id="{BF97DCAC-5046-4D25-9DEC-660F86C1D26A}"/>
                  </a:ext>
                </a:extLst>
              </p:cNvPr>
              <p:cNvCxnSpPr/>
              <p:nvPr/>
            </p:nvCxnSpPr>
            <p:spPr>
              <a:xfrm>
                <a:off x="5657849" y="5606730"/>
                <a:ext cx="760771" cy="0"/>
              </a:xfrm>
              <a:prstGeom prst="line">
                <a:avLst/>
              </a:prstGeom>
              <a:noFill/>
              <a:ln w="28575" cap="flat" cmpd="sng" algn="ctr">
                <a:solidFill>
                  <a:srgbClr val="58595A"/>
                </a:solidFill>
                <a:prstDash val="solid"/>
              </a:ln>
              <a:effectLst/>
            </p:spPr>
          </p:cxnSp>
          <p:sp>
            <p:nvSpPr>
              <p:cNvPr id="128" name="Oval 127">
                <a:extLst>
                  <a:ext uri="{FF2B5EF4-FFF2-40B4-BE49-F238E27FC236}">
                    <a16:creationId xmlns:a16="http://schemas.microsoft.com/office/drawing/2014/main" id="{E8F70CFB-CE79-40FA-8FA8-05286610E2C7}"/>
                  </a:ext>
                </a:extLst>
              </p:cNvPr>
              <p:cNvSpPr>
                <a:spLocks noChangeAspect="1"/>
              </p:cNvSpPr>
              <p:nvPr/>
            </p:nvSpPr>
            <p:spPr>
              <a:xfrm>
                <a:off x="6283695" y="5471805"/>
                <a:ext cx="269851" cy="269851"/>
              </a:xfrm>
              <a:prstGeom prst="ellipse">
                <a:avLst/>
              </a:prstGeom>
              <a:solidFill>
                <a:srgbClr val="FFFFFF"/>
              </a:solidFill>
              <a:ln w="28575" cap="flat" cmpd="sng" algn="ctr">
                <a:solidFill>
                  <a:srgbClr val="58595A"/>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4F4F4"/>
                  </a:solidFill>
                  <a:effectLst/>
                  <a:uLnTx/>
                  <a:uFillTx/>
                  <a:latin typeface="Arial"/>
                  <a:ea typeface="+mn-ea"/>
                  <a:cs typeface="Arial" panose="020B0604020202020204" pitchFamily="34" charset="0"/>
                </a:endParaRPr>
              </a:p>
            </p:txBody>
          </p:sp>
        </p:grpSp>
        <p:grpSp>
          <p:nvGrpSpPr>
            <p:cNvPr id="124" name="Group 123">
              <a:extLst>
                <a:ext uri="{FF2B5EF4-FFF2-40B4-BE49-F238E27FC236}">
                  <a16:creationId xmlns:a16="http://schemas.microsoft.com/office/drawing/2014/main" id="{814B5E5F-84DA-4739-8DD1-E768BBD3E02F}"/>
                </a:ext>
              </a:extLst>
            </p:cNvPr>
            <p:cNvGrpSpPr/>
            <p:nvPr/>
          </p:nvGrpSpPr>
          <p:grpSpPr>
            <a:xfrm>
              <a:off x="818416" y="4271284"/>
              <a:ext cx="552699" cy="552699"/>
              <a:chOff x="818416" y="1371584"/>
              <a:chExt cx="552699" cy="552699"/>
            </a:xfrm>
          </p:grpSpPr>
          <p:sp>
            <p:nvSpPr>
              <p:cNvPr id="125" name="Oval 124">
                <a:extLst>
                  <a:ext uri="{FF2B5EF4-FFF2-40B4-BE49-F238E27FC236}">
                    <a16:creationId xmlns:a16="http://schemas.microsoft.com/office/drawing/2014/main" id="{5464E1B8-8629-48B3-A61F-487F1965BC77}"/>
                  </a:ext>
                </a:extLst>
              </p:cNvPr>
              <p:cNvSpPr/>
              <p:nvPr/>
            </p:nvSpPr>
            <p:spPr>
              <a:xfrm>
                <a:off x="818416" y="1371584"/>
                <a:ext cx="552699" cy="552699"/>
              </a:xfrm>
              <a:prstGeom prst="ellipse">
                <a:avLst/>
              </a:prstGeom>
              <a:solidFill>
                <a:srgbClr val="58595A"/>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Inter" panose="020B0502030000000004" pitchFamily="34" charset="0"/>
                  <a:cs typeface="+mn-cs"/>
                </a:endParaRPr>
              </a:p>
            </p:txBody>
          </p:sp>
          <p:sp>
            <p:nvSpPr>
              <p:cNvPr id="126" name="TextBox 125">
                <a:extLst>
                  <a:ext uri="{FF2B5EF4-FFF2-40B4-BE49-F238E27FC236}">
                    <a16:creationId xmlns:a16="http://schemas.microsoft.com/office/drawing/2014/main" id="{DE7BF10C-34B4-4D7A-B61F-10760936D905}"/>
                  </a:ext>
                </a:extLst>
              </p:cNvPr>
              <p:cNvSpPr txBox="1"/>
              <p:nvPr/>
            </p:nvSpPr>
            <p:spPr>
              <a:xfrm>
                <a:off x="867365" y="1430623"/>
                <a:ext cx="502496" cy="4072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FFFFF"/>
                    </a:solidFill>
                    <a:effectLst/>
                    <a:uLnTx/>
                    <a:uFillTx/>
                    <a:latin typeface="Arial"/>
                    <a:ea typeface="Inter" panose="020B0502030000000004" pitchFamily="34" charset="0"/>
                    <a:cs typeface="Arial" panose="020B0604020202020204" pitchFamily="34" charset="0"/>
                  </a:rPr>
                  <a:t>04</a:t>
                </a:r>
              </a:p>
            </p:txBody>
          </p:sp>
        </p:grpSp>
      </p:grpSp>
      <p:sp>
        <p:nvSpPr>
          <p:cNvPr id="129" name="TextBox 128">
            <a:extLst>
              <a:ext uri="{FF2B5EF4-FFF2-40B4-BE49-F238E27FC236}">
                <a16:creationId xmlns:a16="http://schemas.microsoft.com/office/drawing/2014/main" id="{2868C62C-C94A-472B-9C14-8D9CBD82E32E}"/>
              </a:ext>
            </a:extLst>
          </p:cNvPr>
          <p:cNvSpPr txBox="1"/>
          <p:nvPr/>
        </p:nvSpPr>
        <p:spPr>
          <a:xfrm>
            <a:off x="1930885" y="4617827"/>
            <a:ext cx="340535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a:ea typeface="Inter" panose="020B0502030000000004" pitchFamily="34" charset="0"/>
                <a:cs typeface="Arial" panose="020B0604020202020204" pitchFamily="34" charset="0"/>
              </a:rPr>
              <a:t>Other Control Flow Activities</a:t>
            </a:r>
          </a:p>
        </p:txBody>
      </p:sp>
      <p:grpSp>
        <p:nvGrpSpPr>
          <p:cNvPr id="130" name="Group 129">
            <a:extLst>
              <a:ext uri="{FF2B5EF4-FFF2-40B4-BE49-F238E27FC236}">
                <a16:creationId xmlns:a16="http://schemas.microsoft.com/office/drawing/2014/main" id="{DED91F86-0AA2-47BF-98D5-6DBB616971BB}"/>
              </a:ext>
            </a:extLst>
          </p:cNvPr>
          <p:cNvGrpSpPr/>
          <p:nvPr/>
        </p:nvGrpSpPr>
        <p:grpSpPr>
          <a:xfrm>
            <a:off x="1355697" y="4724072"/>
            <a:ext cx="447849" cy="134926"/>
            <a:chOff x="5657849" y="5471805"/>
            <a:chExt cx="895697" cy="269851"/>
          </a:xfrm>
        </p:grpSpPr>
        <p:cxnSp>
          <p:nvCxnSpPr>
            <p:cNvPr id="131" name="Straight Connector 130">
              <a:extLst>
                <a:ext uri="{FF2B5EF4-FFF2-40B4-BE49-F238E27FC236}">
                  <a16:creationId xmlns:a16="http://schemas.microsoft.com/office/drawing/2014/main" id="{80FFF189-E41E-4D20-AB04-0CDF9E3F5A0A}"/>
                </a:ext>
              </a:extLst>
            </p:cNvPr>
            <p:cNvCxnSpPr/>
            <p:nvPr/>
          </p:nvCxnSpPr>
          <p:spPr>
            <a:xfrm>
              <a:off x="5657849" y="5606730"/>
              <a:ext cx="760771" cy="0"/>
            </a:xfrm>
            <a:prstGeom prst="line">
              <a:avLst/>
            </a:prstGeom>
            <a:noFill/>
            <a:ln w="28575" cap="flat" cmpd="sng" algn="ctr">
              <a:solidFill>
                <a:srgbClr val="38C6F4"/>
              </a:solidFill>
              <a:prstDash val="solid"/>
            </a:ln>
            <a:effectLst/>
          </p:spPr>
        </p:cxnSp>
        <p:sp>
          <p:nvSpPr>
            <p:cNvPr id="132" name="Oval 131">
              <a:extLst>
                <a:ext uri="{FF2B5EF4-FFF2-40B4-BE49-F238E27FC236}">
                  <a16:creationId xmlns:a16="http://schemas.microsoft.com/office/drawing/2014/main" id="{8F1F5BE1-F6E3-4813-8E87-2E6F2802036A}"/>
                </a:ext>
              </a:extLst>
            </p:cNvPr>
            <p:cNvSpPr>
              <a:spLocks noChangeAspect="1"/>
            </p:cNvSpPr>
            <p:nvPr/>
          </p:nvSpPr>
          <p:spPr>
            <a:xfrm>
              <a:off x="6283695" y="5471805"/>
              <a:ext cx="269851" cy="269851"/>
            </a:xfrm>
            <a:prstGeom prst="ellipse">
              <a:avLst/>
            </a:prstGeom>
            <a:solidFill>
              <a:srgbClr val="FFFFFF"/>
            </a:solidFill>
            <a:ln w="28575" cap="flat" cmpd="sng" algn="ctr">
              <a:solidFill>
                <a:srgbClr val="38C6F4"/>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4F4F4"/>
                </a:solidFill>
                <a:effectLst/>
                <a:uLnTx/>
                <a:uFillTx/>
                <a:latin typeface="Arial"/>
                <a:ea typeface="+mn-ea"/>
                <a:cs typeface="Arial" panose="020B0604020202020204" pitchFamily="34" charset="0"/>
              </a:endParaRPr>
            </a:p>
          </p:txBody>
        </p:sp>
      </p:grpSp>
      <p:grpSp>
        <p:nvGrpSpPr>
          <p:cNvPr id="133" name="Group 132">
            <a:extLst>
              <a:ext uri="{FF2B5EF4-FFF2-40B4-BE49-F238E27FC236}">
                <a16:creationId xmlns:a16="http://schemas.microsoft.com/office/drawing/2014/main" id="{B87EE500-C0E1-4386-9481-5BAF398E204A}"/>
              </a:ext>
            </a:extLst>
          </p:cNvPr>
          <p:cNvGrpSpPr/>
          <p:nvPr/>
        </p:nvGrpSpPr>
        <p:grpSpPr>
          <a:xfrm>
            <a:off x="838689" y="4515185"/>
            <a:ext cx="552699" cy="552699"/>
            <a:chOff x="818416" y="1371584"/>
            <a:chExt cx="552699" cy="552699"/>
          </a:xfrm>
        </p:grpSpPr>
        <p:sp>
          <p:nvSpPr>
            <p:cNvPr id="134" name="Oval 133">
              <a:extLst>
                <a:ext uri="{FF2B5EF4-FFF2-40B4-BE49-F238E27FC236}">
                  <a16:creationId xmlns:a16="http://schemas.microsoft.com/office/drawing/2014/main" id="{00C6A463-3AC8-4472-BCE7-A9DB68836F7C}"/>
                </a:ext>
              </a:extLst>
            </p:cNvPr>
            <p:cNvSpPr/>
            <p:nvPr/>
          </p:nvSpPr>
          <p:spPr>
            <a:xfrm>
              <a:off x="818416" y="1371584"/>
              <a:ext cx="552699" cy="552699"/>
            </a:xfrm>
            <a:prstGeom prst="ellipse">
              <a:avLst/>
            </a:prstGeom>
            <a:solidFill>
              <a:srgbClr val="38C6F4"/>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Inter" panose="020B0502030000000004" pitchFamily="34" charset="0"/>
                <a:cs typeface="+mn-cs"/>
              </a:endParaRPr>
            </a:p>
          </p:txBody>
        </p:sp>
        <p:sp>
          <p:nvSpPr>
            <p:cNvPr id="135" name="TextBox 134">
              <a:extLst>
                <a:ext uri="{FF2B5EF4-FFF2-40B4-BE49-F238E27FC236}">
                  <a16:creationId xmlns:a16="http://schemas.microsoft.com/office/drawing/2014/main" id="{7FE44005-53DE-4E4C-B3F0-50A77ECFF014}"/>
                </a:ext>
              </a:extLst>
            </p:cNvPr>
            <p:cNvSpPr txBox="1"/>
            <p:nvPr/>
          </p:nvSpPr>
          <p:spPr>
            <a:xfrm>
              <a:off x="867365" y="1430623"/>
              <a:ext cx="502496" cy="407239"/>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FFFFF"/>
                  </a:solidFill>
                  <a:effectLst/>
                  <a:uLnTx/>
                  <a:uFillTx/>
                  <a:latin typeface="Arial"/>
                  <a:ea typeface="Inter" panose="020B0502030000000004" pitchFamily="34" charset="0"/>
                  <a:cs typeface="Arial" panose="020B0604020202020204" pitchFamily="34" charset="0"/>
                </a:rPr>
                <a:t>05</a:t>
              </a:r>
            </a:p>
          </p:txBody>
        </p:sp>
      </p:grpSp>
      <p:sp>
        <p:nvSpPr>
          <p:cNvPr id="136" name="TextBox 135">
            <a:extLst>
              <a:ext uri="{FF2B5EF4-FFF2-40B4-BE49-F238E27FC236}">
                <a16:creationId xmlns:a16="http://schemas.microsoft.com/office/drawing/2014/main" id="{53FDAA97-9991-4BDA-A3D2-4A513014A71A}"/>
              </a:ext>
            </a:extLst>
          </p:cNvPr>
          <p:cNvSpPr txBox="1"/>
          <p:nvPr/>
        </p:nvSpPr>
        <p:spPr>
          <a:xfrm>
            <a:off x="1935527" y="5385822"/>
            <a:ext cx="142539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a:ea typeface="Inter" panose="020B0502030000000004" pitchFamily="34" charset="0"/>
                <a:cs typeface="Arial" panose="020B0604020202020204" pitchFamily="34" charset="0"/>
              </a:rPr>
              <a:t>Flowcharts</a:t>
            </a:r>
          </a:p>
        </p:txBody>
      </p:sp>
      <p:grpSp>
        <p:nvGrpSpPr>
          <p:cNvPr id="137" name="Group 136">
            <a:extLst>
              <a:ext uri="{FF2B5EF4-FFF2-40B4-BE49-F238E27FC236}">
                <a16:creationId xmlns:a16="http://schemas.microsoft.com/office/drawing/2014/main" id="{F4197D8F-AEA6-4CAB-B582-BBDD806C5106}"/>
              </a:ext>
            </a:extLst>
          </p:cNvPr>
          <p:cNvGrpSpPr/>
          <p:nvPr/>
        </p:nvGrpSpPr>
        <p:grpSpPr>
          <a:xfrm>
            <a:off x="1360339" y="5492067"/>
            <a:ext cx="447849" cy="134926"/>
            <a:chOff x="5657849" y="5471805"/>
            <a:chExt cx="895697" cy="269851"/>
          </a:xfrm>
        </p:grpSpPr>
        <p:cxnSp>
          <p:nvCxnSpPr>
            <p:cNvPr id="138" name="Straight Connector 137">
              <a:extLst>
                <a:ext uri="{FF2B5EF4-FFF2-40B4-BE49-F238E27FC236}">
                  <a16:creationId xmlns:a16="http://schemas.microsoft.com/office/drawing/2014/main" id="{52F540DF-FEFE-4440-9E8F-149256DF54A9}"/>
                </a:ext>
              </a:extLst>
            </p:cNvPr>
            <p:cNvCxnSpPr/>
            <p:nvPr/>
          </p:nvCxnSpPr>
          <p:spPr>
            <a:xfrm>
              <a:off x="5657849" y="5606730"/>
              <a:ext cx="760771" cy="0"/>
            </a:xfrm>
            <a:prstGeom prst="line">
              <a:avLst/>
            </a:prstGeom>
            <a:noFill/>
            <a:ln w="28575" cap="flat" cmpd="sng" algn="ctr">
              <a:solidFill>
                <a:srgbClr val="ED145B"/>
              </a:solidFill>
              <a:prstDash val="solid"/>
            </a:ln>
            <a:effectLst/>
          </p:spPr>
        </p:cxnSp>
        <p:sp>
          <p:nvSpPr>
            <p:cNvPr id="139" name="Oval 138">
              <a:extLst>
                <a:ext uri="{FF2B5EF4-FFF2-40B4-BE49-F238E27FC236}">
                  <a16:creationId xmlns:a16="http://schemas.microsoft.com/office/drawing/2014/main" id="{C6020151-1B0B-46EA-9400-BB6BD3EBBE9F}"/>
                </a:ext>
              </a:extLst>
            </p:cNvPr>
            <p:cNvSpPr>
              <a:spLocks noChangeAspect="1"/>
            </p:cNvSpPr>
            <p:nvPr/>
          </p:nvSpPr>
          <p:spPr>
            <a:xfrm>
              <a:off x="6283695" y="5471805"/>
              <a:ext cx="269851" cy="269851"/>
            </a:xfrm>
            <a:prstGeom prst="ellipse">
              <a:avLst/>
            </a:prstGeom>
            <a:solidFill>
              <a:srgbClr val="FFFFFF"/>
            </a:solidFill>
            <a:ln w="28575" cap="flat" cmpd="sng" algn="ctr">
              <a:solidFill>
                <a:srgbClr val="ED145B"/>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4F4F4"/>
                </a:solidFill>
                <a:effectLst/>
                <a:uLnTx/>
                <a:uFillTx/>
                <a:latin typeface="Arial"/>
                <a:ea typeface="+mn-ea"/>
                <a:cs typeface="Arial" panose="020B0604020202020204" pitchFamily="34" charset="0"/>
              </a:endParaRPr>
            </a:p>
          </p:txBody>
        </p:sp>
      </p:grpSp>
      <p:sp>
        <p:nvSpPr>
          <p:cNvPr id="140" name="Oval 139">
            <a:extLst>
              <a:ext uri="{FF2B5EF4-FFF2-40B4-BE49-F238E27FC236}">
                <a16:creationId xmlns:a16="http://schemas.microsoft.com/office/drawing/2014/main" id="{3514ACA2-32D0-4B57-AB63-D530DC40C6A5}"/>
              </a:ext>
            </a:extLst>
          </p:cNvPr>
          <p:cNvSpPr/>
          <p:nvPr/>
        </p:nvSpPr>
        <p:spPr>
          <a:xfrm>
            <a:off x="843331" y="5283180"/>
            <a:ext cx="552699" cy="552699"/>
          </a:xfrm>
          <a:prstGeom prst="ellipse">
            <a:avLst/>
          </a:prstGeom>
          <a:solidFill>
            <a:srgbClr val="ED145B"/>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Inter" panose="020B0502030000000004" pitchFamily="34" charset="0"/>
              <a:cs typeface="+mn-cs"/>
            </a:endParaRPr>
          </a:p>
        </p:txBody>
      </p:sp>
      <p:sp>
        <p:nvSpPr>
          <p:cNvPr id="141" name="TextBox 140">
            <a:extLst>
              <a:ext uri="{FF2B5EF4-FFF2-40B4-BE49-F238E27FC236}">
                <a16:creationId xmlns:a16="http://schemas.microsoft.com/office/drawing/2014/main" id="{E49F0FD1-EDC4-416C-A443-2F0D403BC77A}"/>
              </a:ext>
            </a:extLst>
          </p:cNvPr>
          <p:cNvSpPr txBox="1"/>
          <p:nvPr/>
        </p:nvSpPr>
        <p:spPr>
          <a:xfrm>
            <a:off x="892280" y="5342219"/>
            <a:ext cx="502496" cy="407239"/>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Arial"/>
                <a:ea typeface="Inter" panose="020B0502030000000004" pitchFamily="34" charset="0"/>
                <a:cs typeface="Arial" panose="020B0604020202020204" pitchFamily="34" charset="0"/>
              </a:rPr>
              <a:t>06</a:t>
            </a:r>
          </a:p>
        </p:txBody>
      </p:sp>
      <p:sp>
        <p:nvSpPr>
          <p:cNvPr id="142" name="TextBox 141">
            <a:extLst>
              <a:ext uri="{FF2B5EF4-FFF2-40B4-BE49-F238E27FC236}">
                <a16:creationId xmlns:a16="http://schemas.microsoft.com/office/drawing/2014/main" id="{CE29E509-8132-4174-9B57-670F62E6C5DF}"/>
              </a:ext>
            </a:extLst>
          </p:cNvPr>
          <p:cNvSpPr txBox="1"/>
          <p:nvPr/>
        </p:nvSpPr>
        <p:spPr>
          <a:xfrm>
            <a:off x="1921113" y="6150460"/>
            <a:ext cx="18389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a:ea typeface="Inter" panose="020B0502030000000004" pitchFamily="34" charset="0"/>
                <a:cs typeface="Arial" panose="020B0604020202020204" pitchFamily="34" charset="0"/>
              </a:rPr>
              <a:t>Error Handling</a:t>
            </a:r>
          </a:p>
        </p:txBody>
      </p:sp>
      <p:grpSp>
        <p:nvGrpSpPr>
          <p:cNvPr id="143" name="Group 142">
            <a:extLst>
              <a:ext uri="{FF2B5EF4-FFF2-40B4-BE49-F238E27FC236}">
                <a16:creationId xmlns:a16="http://schemas.microsoft.com/office/drawing/2014/main" id="{631CBD68-3E87-4E32-A62E-ABC49173AA41}"/>
              </a:ext>
            </a:extLst>
          </p:cNvPr>
          <p:cNvGrpSpPr/>
          <p:nvPr/>
        </p:nvGrpSpPr>
        <p:grpSpPr>
          <a:xfrm>
            <a:off x="1345925" y="6256705"/>
            <a:ext cx="447849" cy="134926"/>
            <a:chOff x="5657849" y="5471805"/>
            <a:chExt cx="895697" cy="269851"/>
          </a:xfrm>
        </p:grpSpPr>
        <p:cxnSp>
          <p:nvCxnSpPr>
            <p:cNvPr id="144" name="Straight Connector 143">
              <a:extLst>
                <a:ext uri="{FF2B5EF4-FFF2-40B4-BE49-F238E27FC236}">
                  <a16:creationId xmlns:a16="http://schemas.microsoft.com/office/drawing/2014/main" id="{148352A3-0880-4A14-9679-B1F39ADC5953}"/>
                </a:ext>
              </a:extLst>
            </p:cNvPr>
            <p:cNvCxnSpPr/>
            <p:nvPr/>
          </p:nvCxnSpPr>
          <p:spPr>
            <a:xfrm>
              <a:off x="5657849" y="5606730"/>
              <a:ext cx="760771" cy="0"/>
            </a:xfrm>
            <a:prstGeom prst="line">
              <a:avLst/>
            </a:prstGeom>
            <a:noFill/>
            <a:ln w="28575" cap="flat" cmpd="sng" algn="ctr">
              <a:solidFill>
                <a:srgbClr val="F99707"/>
              </a:solidFill>
              <a:prstDash val="solid"/>
            </a:ln>
            <a:effectLst/>
          </p:spPr>
        </p:cxnSp>
        <p:sp>
          <p:nvSpPr>
            <p:cNvPr id="145" name="Oval 144">
              <a:extLst>
                <a:ext uri="{FF2B5EF4-FFF2-40B4-BE49-F238E27FC236}">
                  <a16:creationId xmlns:a16="http://schemas.microsoft.com/office/drawing/2014/main" id="{5C96EC8C-427D-4DDD-84BD-1D31AFD0FB6D}"/>
                </a:ext>
              </a:extLst>
            </p:cNvPr>
            <p:cNvSpPr>
              <a:spLocks noChangeAspect="1"/>
            </p:cNvSpPr>
            <p:nvPr/>
          </p:nvSpPr>
          <p:spPr>
            <a:xfrm>
              <a:off x="6283695" y="5471805"/>
              <a:ext cx="269851" cy="269851"/>
            </a:xfrm>
            <a:prstGeom prst="ellipse">
              <a:avLst/>
            </a:prstGeom>
            <a:solidFill>
              <a:srgbClr val="FFFFFF"/>
            </a:solidFill>
            <a:ln w="28575" cap="flat" cmpd="sng" algn="ctr">
              <a:solidFill>
                <a:srgbClr val="F99707"/>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4F4F4"/>
                </a:solidFill>
                <a:effectLst/>
                <a:uLnTx/>
                <a:uFillTx/>
                <a:latin typeface="Arial"/>
                <a:ea typeface="+mn-ea"/>
                <a:cs typeface="Arial" panose="020B0604020202020204" pitchFamily="34" charset="0"/>
              </a:endParaRPr>
            </a:p>
          </p:txBody>
        </p:sp>
      </p:grpSp>
      <p:sp>
        <p:nvSpPr>
          <p:cNvPr id="146" name="Oval 145">
            <a:extLst>
              <a:ext uri="{FF2B5EF4-FFF2-40B4-BE49-F238E27FC236}">
                <a16:creationId xmlns:a16="http://schemas.microsoft.com/office/drawing/2014/main" id="{52F8FCCF-AE13-45CE-BB27-3D0E1A253CAE}"/>
              </a:ext>
            </a:extLst>
          </p:cNvPr>
          <p:cNvSpPr/>
          <p:nvPr/>
        </p:nvSpPr>
        <p:spPr>
          <a:xfrm>
            <a:off x="828917" y="6047818"/>
            <a:ext cx="552699" cy="552699"/>
          </a:xfrm>
          <a:prstGeom prst="ellipse">
            <a:avLst/>
          </a:prstGeom>
          <a:solidFill>
            <a:srgbClr val="933692"/>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Inter" panose="020B0502030000000004" pitchFamily="34" charset="0"/>
              <a:cs typeface="+mn-cs"/>
            </a:endParaRPr>
          </a:p>
        </p:txBody>
      </p:sp>
      <p:sp>
        <p:nvSpPr>
          <p:cNvPr id="147" name="TextBox 146">
            <a:extLst>
              <a:ext uri="{FF2B5EF4-FFF2-40B4-BE49-F238E27FC236}">
                <a16:creationId xmlns:a16="http://schemas.microsoft.com/office/drawing/2014/main" id="{215B4F8D-C8F3-45B8-81C2-5B944237A651}"/>
              </a:ext>
            </a:extLst>
          </p:cNvPr>
          <p:cNvSpPr txBox="1"/>
          <p:nvPr/>
        </p:nvSpPr>
        <p:spPr>
          <a:xfrm>
            <a:off x="877866" y="6106857"/>
            <a:ext cx="502496" cy="407239"/>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Arial"/>
                <a:ea typeface="Inter" panose="020B0502030000000004" pitchFamily="34" charset="0"/>
                <a:cs typeface="Arial" panose="020B0604020202020204" pitchFamily="34" charset="0"/>
              </a:rPr>
              <a:t>07</a:t>
            </a:r>
          </a:p>
        </p:txBody>
      </p:sp>
      <p:grpSp>
        <p:nvGrpSpPr>
          <p:cNvPr id="70" name="Group 69">
            <a:extLst>
              <a:ext uri="{FF2B5EF4-FFF2-40B4-BE49-F238E27FC236}">
                <a16:creationId xmlns:a16="http://schemas.microsoft.com/office/drawing/2014/main" id="{B0E53A16-FECD-4ADA-BB4B-15B04EE40E73}"/>
              </a:ext>
            </a:extLst>
          </p:cNvPr>
          <p:cNvGrpSpPr>
            <a:grpSpLocks noChangeAspect="1"/>
          </p:cNvGrpSpPr>
          <p:nvPr/>
        </p:nvGrpSpPr>
        <p:grpSpPr bwMode="auto">
          <a:xfrm>
            <a:off x="8126683" y="1964216"/>
            <a:ext cx="1612900" cy="3187700"/>
            <a:chOff x="3332" y="1156"/>
            <a:chExt cx="1016" cy="2008"/>
          </a:xfrm>
        </p:grpSpPr>
        <p:sp>
          <p:nvSpPr>
            <p:cNvPr id="71" name="Freeform 5">
              <a:extLst>
                <a:ext uri="{FF2B5EF4-FFF2-40B4-BE49-F238E27FC236}">
                  <a16:creationId xmlns:a16="http://schemas.microsoft.com/office/drawing/2014/main" id="{F3113254-8B90-45E4-9ABB-782B37C7831C}"/>
                </a:ext>
              </a:extLst>
            </p:cNvPr>
            <p:cNvSpPr>
              <a:spLocks/>
            </p:cNvSpPr>
            <p:nvPr/>
          </p:nvSpPr>
          <p:spPr bwMode="auto">
            <a:xfrm>
              <a:off x="3722" y="2598"/>
              <a:ext cx="243" cy="566"/>
            </a:xfrm>
            <a:custGeom>
              <a:avLst/>
              <a:gdLst>
                <a:gd name="T0" fmla="*/ 0 w 243"/>
                <a:gd name="T1" fmla="*/ 32 h 566"/>
                <a:gd name="T2" fmla="*/ 118 w 243"/>
                <a:gd name="T3" fmla="*/ 566 h 566"/>
                <a:gd name="T4" fmla="*/ 243 w 243"/>
                <a:gd name="T5" fmla="*/ 0 h 566"/>
                <a:gd name="T6" fmla="*/ 0 w 243"/>
                <a:gd name="T7" fmla="*/ 32 h 566"/>
              </a:gdLst>
              <a:ahLst/>
              <a:cxnLst>
                <a:cxn ang="0">
                  <a:pos x="T0" y="T1"/>
                </a:cxn>
                <a:cxn ang="0">
                  <a:pos x="T2" y="T3"/>
                </a:cxn>
                <a:cxn ang="0">
                  <a:pos x="T4" y="T5"/>
                </a:cxn>
                <a:cxn ang="0">
                  <a:pos x="T6" y="T7"/>
                </a:cxn>
              </a:cxnLst>
              <a:rect l="0" t="0" r="r" b="b"/>
              <a:pathLst>
                <a:path w="243" h="566">
                  <a:moveTo>
                    <a:pt x="0" y="32"/>
                  </a:moveTo>
                  <a:lnTo>
                    <a:pt x="118" y="566"/>
                  </a:lnTo>
                  <a:lnTo>
                    <a:pt x="243" y="0"/>
                  </a:lnTo>
                  <a:lnTo>
                    <a:pt x="0" y="32"/>
                  </a:lnTo>
                  <a:close/>
                </a:path>
              </a:pathLst>
            </a:custGeom>
            <a:solidFill>
              <a:srgbClr val="FF8B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2" name="Freeform 6">
              <a:extLst>
                <a:ext uri="{FF2B5EF4-FFF2-40B4-BE49-F238E27FC236}">
                  <a16:creationId xmlns:a16="http://schemas.microsoft.com/office/drawing/2014/main" id="{C5E6E4B4-33D1-4383-8153-956B0DACC5CC}"/>
                </a:ext>
              </a:extLst>
            </p:cNvPr>
            <p:cNvSpPr>
              <a:spLocks/>
            </p:cNvSpPr>
            <p:nvPr/>
          </p:nvSpPr>
          <p:spPr bwMode="auto">
            <a:xfrm>
              <a:off x="3722" y="2598"/>
              <a:ext cx="243" cy="566"/>
            </a:xfrm>
            <a:custGeom>
              <a:avLst/>
              <a:gdLst>
                <a:gd name="T0" fmla="*/ 0 w 243"/>
                <a:gd name="T1" fmla="*/ 32 h 566"/>
                <a:gd name="T2" fmla="*/ 118 w 243"/>
                <a:gd name="T3" fmla="*/ 566 h 566"/>
                <a:gd name="T4" fmla="*/ 243 w 243"/>
                <a:gd name="T5" fmla="*/ 0 h 566"/>
                <a:gd name="T6" fmla="*/ 0 w 243"/>
                <a:gd name="T7" fmla="*/ 32 h 566"/>
              </a:gdLst>
              <a:ahLst/>
              <a:cxnLst>
                <a:cxn ang="0">
                  <a:pos x="T0" y="T1"/>
                </a:cxn>
                <a:cxn ang="0">
                  <a:pos x="T2" y="T3"/>
                </a:cxn>
                <a:cxn ang="0">
                  <a:pos x="T4" y="T5"/>
                </a:cxn>
                <a:cxn ang="0">
                  <a:pos x="T6" y="T7"/>
                </a:cxn>
              </a:cxnLst>
              <a:rect l="0" t="0" r="r" b="b"/>
              <a:pathLst>
                <a:path w="243" h="566">
                  <a:moveTo>
                    <a:pt x="0" y="32"/>
                  </a:moveTo>
                  <a:lnTo>
                    <a:pt x="118" y="566"/>
                  </a:lnTo>
                  <a:lnTo>
                    <a:pt x="243" y="0"/>
                  </a:lnTo>
                  <a:lnTo>
                    <a:pt x="0" y="32"/>
                  </a:lnTo>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3" name="Freeform 7">
              <a:extLst>
                <a:ext uri="{FF2B5EF4-FFF2-40B4-BE49-F238E27FC236}">
                  <a16:creationId xmlns:a16="http://schemas.microsoft.com/office/drawing/2014/main" id="{C0259F3F-67E1-41A3-A197-4ECEB9F7390B}"/>
                </a:ext>
              </a:extLst>
            </p:cNvPr>
            <p:cNvSpPr>
              <a:spLocks/>
            </p:cNvSpPr>
            <p:nvPr/>
          </p:nvSpPr>
          <p:spPr bwMode="auto">
            <a:xfrm>
              <a:off x="3791" y="2619"/>
              <a:ext cx="106" cy="385"/>
            </a:xfrm>
            <a:custGeom>
              <a:avLst/>
              <a:gdLst>
                <a:gd name="T0" fmla="*/ 0 w 106"/>
                <a:gd name="T1" fmla="*/ 14 h 385"/>
                <a:gd name="T2" fmla="*/ 51 w 106"/>
                <a:gd name="T3" fmla="*/ 385 h 385"/>
                <a:gd name="T4" fmla="*/ 106 w 106"/>
                <a:gd name="T5" fmla="*/ 0 h 385"/>
                <a:gd name="T6" fmla="*/ 0 w 106"/>
                <a:gd name="T7" fmla="*/ 14 h 385"/>
              </a:gdLst>
              <a:ahLst/>
              <a:cxnLst>
                <a:cxn ang="0">
                  <a:pos x="T0" y="T1"/>
                </a:cxn>
                <a:cxn ang="0">
                  <a:pos x="T2" y="T3"/>
                </a:cxn>
                <a:cxn ang="0">
                  <a:pos x="T4" y="T5"/>
                </a:cxn>
                <a:cxn ang="0">
                  <a:pos x="T6" y="T7"/>
                </a:cxn>
              </a:cxnLst>
              <a:rect l="0" t="0" r="r" b="b"/>
              <a:pathLst>
                <a:path w="106" h="385">
                  <a:moveTo>
                    <a:pt x="0" y="14"/>
                  </a:moveTo>
                  <a:lnTo>
                    <a:pt x="51" y="385"/>
                  </a:lnTo>
                  <a:lnTo>
                    <a:pt x="106" y="0"/>
                  </a:lnTo>
                  <a:lnTo>
                    <a:pt x="0" y="14"/>
                  </a:lnTo>
                  <a:close/>
                </a:path>
              </a:pathLst>
            </a:custGeom>
            <a:solidFill>
              <a:srgbClr val="FFB6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4" name="Freeform 8">
              <a:extLst>
                <a:ext uri="{FF2B5EF4-FFF2-40B4-BE49-F238E27FC236}">
                  <a16:creationId xmlns:a16="http://schemas.microsoft.com/office/drawing/2014/main" id="{D6EFE7AE-EF40-48E8-AA13-735128BC39CB}"/>
                </a:ext>
              </a:extLst>
            </p:cNvPr>
            <p:cNvSpPr>
              <a:spLocks/>
            </p:cNvSpPr>
            <p:nvPr/>
          </p:nvSpPr>
          <p:spPr bwMode="auto">
            <a:xfrm>
              <a:off x="3791" y="2619"/>
              <a:ext cx="106" cy="385"/>
            </a:xfrm>
            <a:custGeom>
              <a:avLst/>
              <a:gdLst>
                <a:gd name="T0" fmla="*/ 0 w 106"/>
                <a:gd name="T1" fmla="*/ 14 h 385"/>
                <a:gd name="T2" fmla="*/ 51 w 106"/>
                <a:gd name="T3" fmla="*/ 385 h 385"/>
                <a:gd name="T4" fmla="*/ 106 w 106"/>
                <a:gd name="T5" fmla="*/ 0 h 385"/>
                <a:gd name="T6" fmla="*/ 0 w 106"/>
                <a:gd name="T7" fmla="*/ 14 h 385"/>
              </a:gdLst>
              <a:ahLst/>
              <a:cxnLst>
                <a:cxn ang="0">
                  <a:pos x="T0" y="T1"/>
                </a:cxn>
                <a:cxn ang="0">
                  <a:pos x="T2" y="T3"/>
                </a:cxn>
                <a:cxn ang="0">
                  <a:pos x="T4" y="T5"/>
                </a:cxn>
                <a:cxn ang="0">
                  <a:pos x="T6" y="T7"/>
                </a:cxn>
              </a:cxnLst>
              <a:rect l="0" t="0" r="r" b="b"/>
              <a:pathLst>
                <a:path w="106" h="385">
                  <a:moveTo>
                    <a:pt x="0" y="14"/>
                  </a:moveTo>
                  <a:lnTo>
                    <a:pt x="51" y="385"/>
                  </a:lnTo>
                  <a:lnTo>
                    <a:pt x="106" y="0"/>
                  </a:lnTo>
                  <a:lnTo>
                    <a:pt x="0" y="14"/>
                  </a:lnTo>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5" name="Freeform 9">
              <a:extLst>
                <a:ext uri="{FF2B5EF4-FFF2-40B4-BE49-F238E27FC236}">
                  <a16:creationId xmlns:a16="http://schemas.microsoft.com/office/drawing/2014/main" id="{994F61F0-C9C8-4DEB-BF09-D085E2B42CC8}"/>
                </a:ext>
              </a:extLst>
            </p:cNvPr>
            <p:cNvSpPr>
              <a:spLocks/>
            </p:cNvSpPr>
            <p:nvPr/>
          </p:nvSpPr>
          <p:spPr bwMode="auto">
            <a:xfrm>
              <a:off x="3332" y="2038"/>
              <a:ext cx="375" cy="734"/>
            </a:xfrm>
            <a:custGeom>
              <a:avLst/>
              <a:gdLst>
                <a:gd name="T0" fmla="*/ 37 w 231"/>
                <a:gd name="T1" fmla="*/ 453 h 454"/>
                <a:gd name="T2" fmla="*/ 231 w 231"/>
                <a:gd name="T3" fmla="*/ 183 h 454"/>
                <a:gd name="T4" fmla="*/ 222 w 231"/>
                <a:gd name="T5" fmla="*/ 0 h 454"/>
                <a:gd name="T6" fmla="*/ 0 w 231"/>
                <a:gd name="T7" fmla="*/ 304 h 454"/>
                <a:gd name="T8" fmla="*/ 37 w 231"/>
                <a:gd name="T9" fmla="*/ 454 h 454"/>
                <a:gd name="T10" fmla="*/ 37 w 231"/>
                <a:gd name="T11" fmla="*/ 453 h 454"/>
              </a:gdLst>
              <a:ahLst/>
              <a:cxnLst>
                <a:cxn ang="0">
                  <a:pos x="T0" y="T1"/>
                </a:cxn>
                <a:cxn ang="0">
                  <a:pos x="T2" y="T3"/>
                </a:cxn>
                <a:cxn ang="0">
                  <a:pos x="T4" y="T5"/>
                </a:cxn>
                <a:cxn ang="0">
                  <a:pos x="T6" y="T7"/>
                </a:cxn>
                <a:cxn ang="0">
                  <a:pos x="T8" y="T9"/>
                </a:cxn>
                <a:cxn ang="0">
                  <a:pos x="T10" y="T11"/>
                </a:cxn>
              </a:cxnLst>
              <a:rect l="0" t="0" r="r" b="b"/>
              <a:pathLst>
                <a:path w="231" h="454">
                  <a:moveTo>
                    <a:pt x="37" y="453"/>
                  </a:moveTo>
                  <a:cubicBezTo>
                    <a:pt x="37" y="327"/>
                    <a:pt x="118" y="221"/>
                    <a:pt x="231" y="183"/>
                  </a:cubicBezTo>
                  <a:cubicBezTo>
                    <a:pt x="222" y="0"/>
                    <a:pt x="222" y="0"/>
                    <a:pt x="222" y="0"/>
                  </a:cubicBezTo>
                  <a:cubicBezTo>
                    <a:pt x="93" y="41"/>
                    <a:pt x="0" y="162"/>
                    <a:pt x="0" y="304"/>
                  </a:cubicBezTo>
                  <a:cubicBezTo>
                    <a:pt x="0" y="358"/>
                    <a:pt x="13" y="409"/>
                    <a:pt x="37" y="454"/>
                  </a:cubicBezTo>
                  <a:lnTo>
                    <a:pt x="37" y="453"/>
                  </a:lnTo>
                  <a:close/>
                </a:path>
              </a:pathLst>
            </a:custGeom>
            <a:solidFill>
              <a:srgbClr val="5859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6" name="Freeform 10">
              <a:extLst>
                <a:ext uri="{FF2B5EF4-FFF2-40B4-BE49-F238E27FC236}">
                  <a16:creationId xmlns:a16="http://schemas.microsoft.com/office/drawing/2014/main" id="{2783335F-C8AB-433C-AF10-EAD57D3A9622}"/>
                </a:ext>
              </a:extLst>
            </p:cNvPr>
            <p:cNvSpPr>
              <a:spLocks/>
            </p:cNvSpPr>
            <p:nvPr/>
          </p:nvSpPr>
          <p:spPr bwMode="auto">
            <a:xfrm>
              <a:off x="3973" y="2038"/>
              <a:ext cx="375" cy="734"/>
            </a:xfrm>
            <a:custGeom>
              <a:avLst/>
              <a:gdLst>
                <a:gd name="T0" fmla="*/ 194 w 231"/>
                <a:gd name="T1" fmla="*/ 453 h 454"/>
                <a:gd name="T2" fmla="*/ 0 w 231"/>
                <a:gd name="T3" fmla="*/ 183 h 454"/>
                <a:gd name="T4" fmla="*/ 9 w 231"/>
                <a:gd name="T5" fmla="*/ 0 h 454"/>
                <a:gd name="T6" fmla="*/ 231 w 231"/>
                <a:gd name="T7" fmla="*/ 304 h 454"/>
                <a:gd name="T8" fmla="*/ 194 w 231"/>
                <a:gd name="T9" fmla="*/ 454 h 454"/>
                <a:gd name="T10" fmla="*/ 194 w 231"/>
                <a:gd name="T11" fmla="*/ 453 h 454"/>
              </a:gdLst>
              <a:ahLst/>
              <a:cxnLst>
                <a:cxn ang="0">
                  <a:pos x="T0" y="T1"/>
                </a:cxn>
                <a:cxn ang="0">
                  <a:pos x="T2" y="T3"/>
                </a:cxn>
                <a:cxn ang="0">
                  <a:pos x="T4" y="T5"/>
                </a:cxn>
                <a:cxn ang="0">
                  <a:pos x="T6" y="T7"/>
                </a:cxn>
                <a:cxn ang="0">
                  <a:pos x="T8" y="T9"/>
                </a:cxn>
                <a:cxn ang="0">
                  <a:pos x="T10" y="T11"/>
                </a:cxn>
              </a:cxnLst>
              <a:rect l="0" t="0" r="r" b="b"/>
              <a:pathLst>
                <a:path w="231" h="454">
                  <a:moveTo>
                    <a:pt x="194" y="453"/>
                  </a:moveTo>
                  <a:cubicBezTo>
                    <a:pt x="194" y="327"/>
                    <a:pt x="113" y="221"/>
                    <a:pt x="0" y="183"/>
                  </a:cubicBezTo>
                  <a:cubicBezTo>
                    <a:pt x="9" y="0"/>
                    <a:pt x="9" y="0"/>
                    <a:pt x="9" y="0"/>
                  </a:cubicBezTo>
                  <a:cubicBezTo>
                    <a:pt x="138" y="41"/>
                    <a:pt x="231" y="162"/>
                    <a:pt x="231" y="304"/>
                  </a:cubicBezTo>
                  <a:cubicBezTo>
                    <a:pt x="231" y="358"/>
                    <a:pt x="218" y="409"/>
                    <a:pt x="194" y="454"/>
                  </a:cubicBezTo>
                  <a:cubicBezTo>
                    <a:pt x="194" y="453"/>
                    <a:pt x="194" y="453"/>
                    <a:pt x="194" y="453"/>
                  </a:cubicBezTo>
                </a:path>
              </a:pathLst>
            </a:custGeom>
            <a:solidFill>
              <a:srgbClr val="C746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7" name="Freeform 11">
              <a:extLst>
                <a:ext uri="{FF2B5EF4-FFF2-40B4-BE49-F238E27FC236}">
                  <a16:creationId xmlns:a16="http://schemas.microsoft.com/office/drawing/2014/main" id="{EC13FE1B-A339-4F14-9FB0-A614C70E66CF}"/>
                </a:ext>
              </a:extLst>
            </p:cNvPr>
            <p:cNvSpPr>
              <a:spLocks/>
            </p:cNvSpPr>
            <p:nvPr/>
          </p:nvSpPr>
          <p:spPr bwMode="auto">
            <a:xfrm>
              <a:off x="3621" y="1156"/>
              <a:ext cx="438" cy="1519"/>
            </a:xfrm>
            <a:custGeom>
              <a:avLst/>
              <a:gdLst>
                <a:gd name="T0" fmla="*/ 270 w 270"/>
                <a:gd name="T1" fmla="*/ 411 h 939"/>
                <a:gd name="T2" fmla="*/ 135 w 270"/>
                <a:gd name="T3" fmla="*/ 0 h 939"/>
                <a:gd name="T4" fmla="*/ 0 w 270"/>
                <a:gd name="T5" fmla="*/ 411 h 939"/>
                <a:gd name="T6" fmla="*/ 62 w 270"/>
                <a:gd name="T7" fmla="*/ 911 h 939"/>
                <a:gd name="T8" fmla="*/ 63 w 270"/>
                <a:gd name="T9" fmla="*/ 911 h 939"/>
                <a:gd name="T10" fmla="*/ 135 w 270"/>
                <a:gd name="T11" fmla="*/ 939 h 939"/>
                <a:gd name="T12" fmla="*/ 207 w 270"/>
                <a:gd name="T13" fmla="*/ 911 h 939"/>
                <a:gd name="T14" fmla="*/ 208 w 270"/>
                <a:gd name="T15" fmla="*/ 911 h 939"/>
                <a:gd name="T16" fmla="*/ 270 w 270"/>
                <a:gd name="T17" fmla="*/ 411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939">
                  <a:moveTo>
                    <a:pt x="270" y="411"/>
                  </a:moveTo>
                  <a:cubicBezTo>
                    <a:pt x="270" y="249"/>
                    <a:pt x="218" y="103"/>
                    <a:pt x="135" y="0"/>
                  </a:cubicBezTo>
                  <a:cubicBezTo>
                    <a:pt x="52" y="103"/>
                    <a:pt x="0" y="249"/>
                    <a:pt x="0" y="411"/>
                  </a:cubicBezTo>
                  <a:cubicBezTo>
                    <a:pt x="0" y="518"/>
                    <a:pt x="23" y="743"/>
                    <a:pt x="62" y="911"/>
                  </a:cubicBezTo>
                  <a:cubicBezTo>
                    <a:pt x="63" y="911"/>
                    <a:pt x="63" y="911"/>
                    <a:pt x="63" y="911"/>
                  </a:cubicBezTo>
                  <a:cubicBezTo>
                    <a:pt x="64" y="927"/>
                    <a:pt x="96" y="939"/>
                    <a:pt x="135" y="939"/>
                  </a:cubicBezTo>
                  <a:cubicBezTo>
                    <a:pt x="174" y="939"/>
                    <a:pt x="206" y="927"/>
                    <a:pt x="207" y="911"/>
                  </a:cubicBezTo>
                  <a:cubicBezTo>
                    <a:pt x="208" y="911"/>
                    <a:pt x="208" y="911"/>
                    <a:pt x="208" y="911"/>
                  </a:cubicBezTo>
                  <a:cubicBezTo>
                    <a:pt x="247" y="743"/>
                    <a:pt x="270" y="518"/>
                    <a:pt x="270" y="411"/>
                  </a:cubicBezTo>
                </a:path>
              </a:pathLst>
            </a:custGeom>
            <a:solidFill>
              <a:srgbClr val="DFE3E3">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8" name="Freeform 12">
              <a:extLst>
                <a:ext uri="{FF2B5EF4-FFF2-40B4-BE49-F238E27FC236}">
                  <a16:creationId xmlns:a16="http://schemas.microsoft.com/office/drawing/2014/main" id="{2C9FEF9F-1F99-4365-A2DA-C1F0FBE9AADB}"/>
                </a:ext>
              </a:extLst>
            </p:cNvPr>
            <p:cNvSpPr>
              <a:spLocks/>
            </p:cNvSpPr>
            <p:nvPr/>
          </p:nvSpPr>
          <p:spPr bwMode="auto">
            <a:xfrm>
              <a:off x="3647" y="1156"/>
              <a:ext cx="386" cy="450"/>
            </a:xfrm>
            <a:custGeom>
              <a:avLst/>
              <a:gdLst>
                <a:gd name="T0" fmla="*/ 119 w 238"/>
                <a:gd name="T1" fmla="*/ 278 h 278"/>
                <a:gd name="T2" fmla="*/ 238 w 238"/>
                <a:gd name="T3" fmla="*/ 259 h 278"/>
                <a:gd name="T4" fmla="*/ 119 w 238"/>
                <a:gd name="T5" fmla="*/ 0 h 278"/>
                <a:gd name="T6" fmla="*/ 0 w 238"/>
                <a:gd name="T7" fmla="*/ 259 h 278"/>
                <a:gd name="T8" fmla="*/ 119 w 238"/>
                <a:gd name="T9" fmla="*/ 278 h 278"/>
              </a:gdLst>
              <a:ahLst/>
              <a:cxnLst>
                <a:cxn ang="0">
                  <a:pos x="T0" y="T1"/>
                </a:cxn>
                <a:cxn ang="0">
                  <a:pos x="T2" y="T3"/>
                </a:cxn>
                <a:cxn ang="0">
                  <a:pos x="T4" y="T5"/>
                </a:cxn>
                <a:cxn ang="0">
                  <a:pos x="T6" y="T7"/>
                </a:cxn>
                <a:cxn ang="0">
                  <a:pos x="T8" y="T9"/>
                </a:cxn>
              </a:cxnLst>
              <a:rect l="0" t="0" r="r" b="b"/>
              <a:pathLst>
                <a:path w="238" h="278">
                  <a:moveTo>
                    <a:pt x="119" y="278"/>
                  </a:moveTo>
                  <a:cubicBezTo>
                    <a:pt x="161" y="278"/>
                    <a:pt x="201" y="272"/>
                    <a:pt x="238" y="259"/>
                  </a:cubicBezTo>
                  <a:cubicBezTo>
                    <a:pt x="217" y="159"/>
                    <a:pt x="175" y="70"/>
                    <a:pt x="119" y="0"/>
                  </a:cubicBezTo>
                  <a:cubicBezTo>
                    <a:pt x="63" y="70"/>
                    <a:pt x="21" y="159"/>
                    <a:pt x="0" y="259"/>
                  </a:cubicBezTo>
                  <a:cubicBezTo>
                    <a:pt x="37" y="272"/>
                    <a:pt x="77" y="278"/>
                    <a:pt x="119" y="278"/>
                  </a:cubicBezTo>
                </a:path>
              </a:pathLst>
            </a:custGeom>
            <a:solidFill>
              <a:srgbClr val="5859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9" name="Oval 14">
              <a:extLst>
                <a:ext uri="{FF2B5EF4-FFF2-40B4-BE49-F238E27FC236}">
                  <a16:creationId xmlns:a16="http://schemas.microsoft.com/office/drawing/2014/main" id="{056C2D82-0857-4FD9-993E-5744A9931725}"/>
                </a:ext>
              </a:extLst>
            </p:cNvPr>
            <p:cNvSpPr>
              <a:spLocks noChangeArrowheads="1"/>
            </p:cNvSpPr>
            <p:nvPr/>
          </p:nvSpPr>
          <p:spPr bwMode="auto">
            <a:xfrm>
              <a:off x="3683" y="1760"/>
              <a:ext cx="314" cy="312"/>
            </a:xfrm>
            <a:prstGeom prst="ellipse">
              <a:avLst/>
            </a:pr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80" name="Oval 15">
              <a:extLst>
                <a:ext uri="{FF2B5EF4-FFF2-40B4-BE49-F238E27FC236}">
                  <a16:creationId xmlns:a16="http://schemas.microsoft.com/office/drawing/2014/main" id="{CFB894A5-236A-4FD2-A462-3772C5A11095}"/>
                </a:ext>
              </a:extLst>
            </p:cNvPr>
            <p:cNvSpPr>
              <a:spLocks noChangeArrowheads="1"/>
            </p:cNvSpPr>
            <p:nvPr/>
          </p:nvSpPr>
          <p:spPr bwMode="auto">
            <a:xfrm>
              <a:off x="3718" y="1794"/>
              <a:ext cx="244" cy="2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81" name="Freeform 19">
              <a:extLst>
                <a:ext uri="{FF2B5EF4-FFF2-40B4-BE49-F238E27FC236}">
                  <a16:creationId xmlns:a16="http://schemas.microsoft.com/office/drawing/2014/main" id="{1AC635FE-B2FD-484F-8D3D-792DF6D71CD7}"/>
                </a:ext>
              </a:extLst>
            </p:cNvPr>
            <p:cNvSpPr>
              <a:spLocks noEditPoints="1"/>
            </p:cNvSpPr>
            <p:nvPr/>
          </p:nvSpPr>
          <p:spPr bwMode="auto">
            <a:xfrm>
              <a:off x="3840" y="1158"/>
              <a:ext cx="508" cy="1611"/>
            </a:xfrm>
            <a:custGeom>
              <a:avLst/>
              <a:gdLst>
                <a:gd name="T0" fmla="*/ 276 w 313"/>
                <a:gd name="T1" fmla="*/ 996 h 996"/>
                <a:gd name="T2" fmla="*/ 276 w 313"/>
                <a:gd name="T3" fmla="*/ 995 h 996"/>
                <a:gd name="T4" fmla="*/ 276 w 313"/>
                <a:gd name="T5" fmla="*/ 995 h 996"/>
                <a:gd name="T6" fmla="*/ 276 w 313"/>
                <a:gd name="T7" fmla="*/ 994 h 996"/>
                <a:gd name="T8" fmla="*/ 276 w 313"/>
                <a:gd name="T9" fmla="*/ 993 h 996"/>
                <a:gd name="T10" fmla="*/ 276 w 313"/>
                <a:gd name="T11" fmla="*/ 993 h 996"/>
                <a:gd name="T12" fmla="*/ 276 w 313"/>
                <a:gd name="T13" fmla="*/ 992 h 996"/>
                <a:gd name="T14" fmla="*/ 276 w 313"/>
                <a:gd name="T15" fmla="*/ 991 h 996"/>
                <a:gd name="T16" fmla="*/ 276 w 313"/>
                <a:gd name="T17" fmla="*/ 991 h 996"/>
                <a:gd name="T18" fmla="*/ 276 w 313"/>
                <a:gd name="T19" fmla="*/ 990 h 996"/>
                <a:gd name="T20" fmla="*/ 276 w 313"/>
                <a:gd name="T21" fmla="*/ 989 h 996"/>
                <a:gd name="T22" fmla="*/ 276 w 313"/>
                <a:gd name="T23" fmla="*/ 989 h 996"/>
                <a:gd name="T24" fmla="*/ 276 w 313"/>
                <a:gd name="T25" fmla="*/ 989 h 996"/>
                <a:gd name="T26" fmla="*/ 313 w 313"/>
                <a:gd name="T27" fmla="*/ 848 h 996"/>
                <a:gd name="T28" fmla="*/ 313 w 313"/>
                <a:gd name="T29" fmla="*/ 848 h 996"/>
                <a:gd name="T30" fmla="*/ 313 w 313"/>
                <a:gd name="T31" fmla="*/ 847 h 996"/>
                <a:gd name="T32" fmla="*/ 313 w 313"/>
                <a:gd name="T33" fmla="*/ 846 h 996"/>
                <a:gd name="T34" fmla="*/ 313 w 313"/>
                <a:gd name="T35" fmla="*/ 846 h 996"/>
                <a:gd name="T36" fmla="*/ 313 w 313"/>
                <a:gd name="T37" fmla="*/ 845 h 996"/>
                <a:gd name="T38" fmla="*/ 313 w 313"/>
                <a:gd name="T39" fmla="*/ 844 h 996"/>
                <a:gd name="T40" fmla="*/ 313 w 313"/>
                <a:gd name="T41" fmla="*/ 843 h 996"/>
                <a:gd name="T42" fmla="*/ 313 w 313"/>
                <a:gd name="T43" fmla="*/ 842 h 996"/>
                <a:gd name="T44" fmla="*/ 313 w 313"/>
                <a:gd name="T45" fmla="*/ 842 h 996"/>
                <a:gd name="T46" fmla="*/ 313 w 313"/>
                <a:gd name="T47" fmla="*/ 841 h 996"/>
                <a:gd name="T48" fmla="*/ 313 w 313"/>
                <a:gd name="T49" fmla="*/ 840 h 996"/>
                <a:gd name="T50" fmla="*/ 313 w 313"/>
                <a:gd name="T51" fmla="*/ 840 h 996"/>
                <a:gd name="T52" fmla="*/ 313 w 313"/>
                <a:gd name="T53" fmla="*/ 839 h 996"/>
                <a:gd name="T54" fmla="*/ 313 w 313"/>
                <a:gd name="T55" fmla="*/ 838 h 996"/>
                <a:gd name="T56" fmla="*/ 313 w 313"/>
                <a:gd name="T57" fmla="*/ 838 h 996"/>
                <a:gd name="T58" fmla="*/ 313 w 313"/>
                <a:gd name="T59" fmla="*/ 837 h 996"/>
                <a:gd name="T60" fmla="*/ 313 w 313"/>
                <a:gd name="T61" fmla="*/ 836 h 996"/>
                <a:gd name="T62" fmla="*/ 313 w 313"/>
                <a:gd name="T63" fmla="*/ 836 h 996"/>
                <a:gd name="T64" fmla="*/ 313 w 313"/>
                <a:gd name="T65" fmla="*/ 835 h 996"/>
                <a:gd name="T66" fmla="*/ 313 w 313"/>
                <a:gd name="T67" fmla="*/ 834 h 996"/>
                <a:gd name="T68" fmla="*/ 313 w 313"/>
                <a:gd name="T69" fmla="*/ 834 h 996"/>
                <a:gd name="T70" fmla="*/ 313 w 313"/>
                <a:gd name="T71" fmla="*/ 833 h 996"/>
                <a:gd name="T72" fmla="*/ 313 w 313"/>
                <a:gd name="T73" fmla="*/ 831 h 996"/>
                <a:gd name="T74" fmla="*/ 313 w 313"/>
                <a:gd name="T75" fmla="*/ 831 h 996"/>
                <a:gd name="T76" fmla="*/ 313 w 313"/>
                <a:gd name="T77" fmla="*/ 830 h 996"/>
                <a:gd name="T78" fmla="*/ 313 w 313"/>
                <a:gd name="T79" fmla="*/ 827 h 996"/>
                <a:gd name="T80" fmla="*/ 313 w 313"/>
                <a:gd name="T81" fmla="*/ 827 h 996"/>
                <a:gd name="T82" fmla="*/ 135 w 313"/>
                <a:gd name="T83" fmla="*/ 414 h 996"/>
                <a:gd name="T84" fmla="*/ 135 w 313"/>
                <a:gd name="T85" fmla="*/ 413 h 996"/>
                <a:gd name="T86" fmla="*/ 135 w 313"/>
                <a:gd name="T87" fmla="*/ 413 h 996"/>
                <a:gd name="T88" fmla="*/ 135 w 313"/>
                <a:gd name="T89" fmla="*/ 412 h 996"/>
                <a:gd name="T90" fmla="*/ 135 w 313"/>
                <a:gd name="T91" fmla="*/ 412 h 996"/>
                <a:gd name="T92" fmla="*/ 135 w 313"/>
                <a:gd name="T93" fmla="*/ 411 h 996"/>
                <a:gd name="T94" fmla="*/ 135 w 313"/>
                <a:gd name="T95" fmla="*/ 410 h 996"/>
                <a:gd name="T96" fmla="*/ 135 w 313"/>
                <a:gd name="T97" fmla="*/ 410 h 996"/>
                <a:gd name="T98" fmla="*/ 135 w 313"/>
                <a:gd name="T99" fmla="*/ 409 h 996"/>
                <a:gd name="T100" fmla="*/ 135 w 313"/>
                <a:gd name="T101" fmla="*/ 409 h 996"/>
                <a:gd name="T102" fmla="*/ 135 w 313"/>
                <a:gd name="T103" fmla="*/ 408 h 996"/>
                <a:gd name="T104" fmla="*/ 135 w 313"/>
                <a:gd name="T105" fmla="*/ 407 h 996"/>
                <a:gd name="T106" fmla="*/ 135 w 313"/>
                <a:gd name="T107" fmla="*/ 407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996">
                  <a:moveTo>
                    <a:pt x="276" y="996"/>
                  </a:moveTo>
                  <a:cubicBezTo>
                    <a:pt x="276" y="996"/>
                    <a:pt x="276" y="996"/>
                    <a:pt x="276" y="996"/>
                  </a:cubicBezTo>
                  <a:cubicBezTo>
                    <a:pt x="276" y="996"/>
                    <a:pt x="276" y="996"/>
                    <a:pt x="276" y="996"/>
                  </a:cubicBezTo>
                  <a:moveTo>
                    <a:pt x="276" y="996"/>
                  </a:moveTo>
                  <a:cubicBezTo>
                    <a:pt x="276" y="996"/>
                    <a:pt x="276" y="996"/>
                    <a:pt x="276" y="996"/>
                  </a:cubicBezTo>
                  <a:cubicBezTo>
                    <a:pt x="276" y="996"/>
                    <a:pt x="276" y="996"/>
                    <a:pt x="276" y="996"/>
                  </a:cubicBezTo>
                  <a:moveTo>
                    <a:pt x="276" y="995"/>
                  </a:moveTo>
                  <a:cubicBezTo>
                    <a:pt x="276" y="995"/>
                    <a:pt x="276" y="995"/>
                    <a:pt x="276" y="996"/>
                  </a:cubicBezTo>
                  <a:cubicBezTo>
                    <a:pt x="276" y="995"/>
                    <a:pt x="276" y="995"/>
                    <a:pt x="276" y="995"/>
                  </a:cubicBezTo>
                  <a:moveTo>
                    <a:pt x="276" y="995"/>
                  </a:moveTo>
                  <a:cubicBezTo>
                    <a:pt x="276" y="995"/>
                    <a:pt x="276" y="995"/>
                    <a:pt x="276" y="995"/>
                  </a:cubicBezTo>
                  <a:cubicBezTo>
                    <a:pt x="276" y="995"/>
                    <a:pt x="276" y="995"/>
                    <a:pt x="276" y="995"/>
                  </a:cubicBezTo>
                  <a:moveTo>
                    <a:pt x="276" y="995"/>
                  </a:moveTo>
                  <a:cubicBezTo>
                    <a:pt x="276" y="995"/>
                    <a:pt x="276" y="995"/>
                    <a:pt x="276" y="995"/>
                  </a:cubicBezTo>
                  <a:cubicBezTo>
                    <a:pt x="276" y="995"/>
                    <a:pt x="276" y="995"/>
                    <a:pt x="276" y="995"/>
                  </a:cubicBezTo>
                  <a:moveTo>
                    <a:pt x="276" y="994"/>
                  </a:moveTo>
                  <a:cubicBezTo>
                    <a:pt x="276" y="994"/>
                    <a:pt x="276" y="994"/>
                    <a:pt x="276" y="994"/>
                  </a:cubicBezTo>
                  <a:cubicBezTo>
                    <a:pt x="276" y="994"/>
                    <a:pt x="276" y="994"/>
                    <a:pt x="276" y="994"/>
                  </a:cubicBezTo>
                  <a:moveTo>
                    <a:pt x="276" y="994"/>
                  </a:moveTo>
                  <a:cubicBezTo>
                    <a:pt x="276" y="994"/>
                    <a:pt x="276" y="994"/>
                    <a:pt x="276" y="994"/>
                  </a:cubicBezTo>
                  <a:cubicBezTo>
                    <a:pt x="276" y="994"/>
                    <a:pt x="276" y="994"/>
                    <a:pt x="276" y="994"/>
                  </a:cubicBezTo>
                  <a:moveTo>
                    <a:pt x="276" y="994"/>
                  </a:moveTo>
                  <a:cubicBezTo>
                    <a:pt x="276" y="994"/>
                    <a:pt x="276" y="994"/>
                    <a:pt x="276" y="994"/>
                  </a:cubicBezTo>
                  <a:cubicBezTo>
                    <a:pt x="276" y="994"/>
                    <a:pt x="276" y="994"/>
                    <a:pt x="276" y="994"/>
                  </a:cubicBezTo>
                  <a:moveTo>
                    <a:pt x="276" y="993"/>
                  </a:moveTo>
                  <a:cubicBezTo>
                    <a:pt x="276" y="993"/>
                    <a:pt x="276" y="993"/>
                    <a:pt x="276" y="993"/>
                  </a:cubicBezTo>
                  <a:cubicBezTo>
                    <a:pt x="276" y="993"/>
                    <a:pt x="276" y="993"/>
                    <a:pt x="276" y="993"/>
                  </a:cubicBezTo>
                  <a:moveTo>
                    <a:pt x="276" y="993"/>
                  </a:moveTo>
                  <a:cubicBezTo>
                    <a:pt x="276" y="993"/>
                    <a:pt x="276" y="993"/>
                    <a:pt x="276" y="993"/>
                  </a:cubicBezTo>
                  <a:cubicBezTo>
                    <a:pt x="276" y="993"/>
                    <a:pt x="276" y="993"/>
                    <a:pt x="276" y="993"/>
                  </a:cubicBezTo>
                  <a:moveTo>
                    <a:pt x="276" y="993"/>
                  </a:moveTo>
                  <a:cubicBezTo>
                    <a:pt x="276" y="993"/>
                    <a:pt x="276" y="993"/>
                    <a:pt x="276" y="993"/>
                  </a:cubicBezTo>
                  <a:cubicBezTo>
                    <a:pt x="276" y="993"/>
                    <a:pt x="276" y="993"/>
                    <a:pt x="276" y="993"/>
                  </a:cubicBezTo>
                  <a:moveTo>
                    <a:pt x="276" y="992"/>
                  </a:moveTo>
                  <a:cubicBezTo>
                    <a:pt x="276" y="992"/>
                    <a:pt x="276" y="992"/>
                    <a:pt x="276" y="992"/>
                  </a:cubicBezTo>
                  <a:cubicBezTo>
                    <a:pt x="276" y="992"/>
                    <a:pt x="276" y="992"/>
                    <a:pt x="276" y="992"/>
                  </a:cubicBezTo>
                  <a:moveTo>
                    <a:pt x="276" y="992"/>
                  </a:moveTo>
                  <a:cubicBezTo>
                    <a:pt x="276" y="992"/>
                    <a:pt x="276" y="992"/>
                    <a:pt x="276" y="992"/>
                  </a:cubicBezTo>
                  <a:cubicBezTo>
                    <a:pt x="276" y="992"/>
                    <a:pt x="276" y="992"/>
                    <a:pt x="276" y="992"/>
                  </a:cubicBezTo>
                  <a:moveTo>
                    <a:pt x="276" y="991"/>
                  </a:moveTo>
                  <a:cubicBezTo>
                    <a:pt x="276" y="991"/>
                    <a:pt x="276" y="991"/>
                    <a:pt x="276" y="991"/>
                  </a:cubicBezTo>
                  <a:cubicBezTo>
                    <a:pt x="276" y="991"/>
                    <a:pt x="276" y="991"/>
                    <a:pt x="276" y="991"/>
                  </a:cubicBezTo>
                  <a:moveTo>
                    <a:pt x="276" y="991"/>
                  </a:moveTo>
                  <a:cubicBezTo>
                    <a:pt x="276" y="991"/>
                    <a:pt x="276" y="991"/>
                    <a:pt x="276" y="991"/>
                  </a:cubicBezTo>
                  <a:cubicBezTo>
                    <a:pt x="276" y="991"/>
                    <a:pt x="276" y="991"/>
                    <a:pt x="276" y="991"/>
                  </a:cubicBezTo>
                  <a:moveTo>
                    <a:pt x="276" y="991"/>
                  </a:moveTo>
                  <a:cubicBezTo>
                    <a:pt x="276" y="991"/>
                    <a:pt x="276" y="991"/>
                    <a:pt x="276" y="991"/>
                  </a:cubicBezTo>
                  <a:cubicBezTo>
                    <a:pt x="276" y="991"/>
                    <a:pt x="276" y="991"/>
                    <a:pt x="276" y="991"/>
                  </a:cubicBezTo>
                  <a:moveTo>
                    <a:pt x="276" y="990"/>
                  </a:moveTo>
                  <a:cubicBezTo>
                    <a:pt x="276" y="990"/>
                    <a:pt x="276" y="990"/>
                    <a:pt x="276" y="990"/>
                  </a:cubicBezTo>
                  <a:cubicBezTo>
                    <a:pt x="276" y="990"/>
                    <a:pt x="276" y="990"/>
                    <a:pt x="276" y="990"/>
                  </a:cubicBezTo>
                  <a:moveTo>
                    <a:pt x="276" y="990"/>
                  </a:moveTo>
                  <a:cubicBezTo>
                    <a:pt x="276" y="990"/>
                    <a:pt x="276" y="990"/>
                    <a:pt x="276" y="990"/>
                  </a:cubicBezTo>
                  <a:cubicBezTo>
                    <a:pt x="276" y="990"/>
                    <a:pt x="276" y="990"/>
                    <a:pt x="276" y="990"/>
                  </a:cubicBezTo>
                  <a:moveTo>
                    <a:pt x="276" y="989"/>
                  </a:moveTo>
                  <a:cubicBezTo>
                    <a:pt x="276" y="990"/>
                    <a:pt x="276" y="990"/>
                    <a:pt x="276" y="990"/>
                  </a:cubicBezTo>
                  <a:cubicBezTo>
                    <a:pt x="276" y="990"/>
                    <a:pt x="276" y="990"/>
                    <a:pt x="276" y="989"/>
                  </a:cubicBezTo>
                  <a:moveTo>
                    <a:pt x="276" y="989"/>
                  </a:moveTo>
                  <a:cubicBezTo>
                    <a:pt x="276" y="989"/>
                    <a:pt x="276" y="989"/>
                    <a:pt x="276" y="989"/>
                  </a:cubicBezTo>
                  <a:cubicBezTo>
                    <a:pt x="276" y="989"/>
                    <a:pt x="276" y="989"/>
                    <a:pt x="276" y="989"/>
                  </a:cubicBezTo>
                  <a:moveTo>
                    <a:pt x="276" y="989"/>
                  </a:moveTo>
                  <a:cubicBezTo>
                    <a:pt x="276" y="989"/>
                    <a:pt x="276" y="989"/>
                    <a:pt x="276" y="989"/>
                  </a:cubicBezTo>
                  <a:cubicBezTo>
                    <a:pt x="276" y="989"/>
                    <a:pt x="276" y="989"/>
                    <a:pt x="276" y="989"/>
                  </a:cubicBezTo>
                  <a:moveTo>
                    <a:pt x="276" y="988"/>
                  </a:moveTo>
                  <a:cubicBezTo>
                    <a:pt x="276" y="989"/>
                    <a:pt x="276" y="989"/>
                    <a:pt x="276" y="989"/>
                  </a:cubicBezTo>
                  <a:cubicBezTo>
                    <a:pt x="276" y="989"/>
                    <a:pt x="276" y="989"/>
                    <a:pt x="276" y="988"/>
                  </a:cubicBezTo>
                  <a:moveTo>
                    <a:pt x="276" y="988"/>
                  </a:moveTo>
                  <a:cubicBezTo>
                    <a:pt x="276" y="988"/>
                    <a:pt x="276" y="988"/>
                    <a:pt x="276" y="988"/>
                  </a:cubicBezTo>
                  <a:cubicBezTo>
                    <a:pt x="276" y="988"/>
                    <a:pt x="276" y="988"/>
                    <a:pt x="276" y="988"/>
                  </a:cubicBezTo>
                  <a:moveTo>
                    <a:pt x="313" y="848"/>
                  </a:moveTo>
                  <a:cubicBezTo>
                    <a:pt x="313" y="848"/>
                    <a:pt x="313" y="848"/>
                    <a:pt x="313" y="848"/>
                  </a:cubicBezTo>
                  <a:cubicBezTo>
                    <a:pt x="313" y="848"/>
                    <a:pt x="313" y="848"/>
                    <a:pt x="313" y="848"/>
                  </a:cubicBezTo>
                  <a:cubicBezTo>
                    <a:pt x="313" y="848"/>
                    <a:pt x="313" y="848"/>
                    <a:pt x="313" y="848"/>
                  </a:cubicBezTo>
                  <a:moveTo>
                    <a:pt x="313" y="847"/>
                  </a:moveTo>
                  <a:cubicBezTo>
                    <a:pt x="313" y="848"/>
                    <a:pt x="313" y="848"/>
                    <a:pt x="313" y="848"/>
                  </a:cubicBezTo>
                  <a:cubicBezTo>
                    <a:pt x="313" y="848"/>
                    <a:pt x="313" y="848"/>
                    <a:pt x="313" y="847"/>
                  </a:cubicBezTo>
                  <a:moveTo>
                    <a:pt x="313" y="847"/>
                  </a:moveTo>
                  <a:cubicBezTo>
                    <a:pt x="313" y="847"/>
                    <a:pt x="313" y="847"/>
                    <a:pt x="313" y="847"/>
                  </a:cubicBezTo>
                  <a:cubicBezTo>
                    <a:pt x="313" y="847"/>
                    <a:pt x="313" y="847"/>
                    <a:pt x="313" y="847"/>
                  </a:cubicBezTo>
                  <a:moveTo>
                    <a:pt x="313" y="847"/>
                  </a:moveTo>
                  <a:cubicBezTo>
                    <a:pt x="313" y="847"/>
                    <a:pt x="313" y="847"/>
                    <a:pt x="313" y="847"/>
                  </a:cubicBezTo>
                  <a:cubicBezTo>
                    <a:pt x="313" y="847"/>
                    <a:pt x="313" y="847"/>
                    <a:pt x="313" y="847"/>
                  </a:cubicBezTo>
                  <a:moveTo>
                    <a:pt x="313" y="846"/>
                  </a:moveTo>
                  <a:cubicBezTo>
                    <a:pt x="313" y="846"/>
                    <a:pt x="313" y="846"/>
                    <a:pt x="313" y="846"/>
                  </a:cubicBezTo>
                  <a:cubicBezTo>
                    <a:pt x="313" y="846"/>
                    <a:pt x="313" y="846"/>
                    <a:pt x="313" y="846"/>
                  </a:cubicBezTo>
                  <a:moveTo>
                    <a:pt x="313" y="846"/>
                  </a:moveTo>
                  <a:cubicBezTo>
                    <a:pt x="313" y="846"/>
                    <a:pt x="313" y="846"/>
                    <a:pt x="313" y="846"/>
                  </a:cubicBezTo>
                  <a:cubicBezTo>
                    <a:pt x="313" y="846"/>
                    <a:pt x="313" y="846"/>
                    <a:pt x="313" y="846"/>
                  </a:cubicBezTo>
                  <a:moveTo>
                    <a:pt x="313" y="845"/>
                  </a:moveTo>
                  <a:cubicBezTo>
                    <a:pt x="313" y="845"/>
                    <a:pt x="313" y="846"/>
                    <a:pt x="313" y="846"/>
                  </a:cubicBezTo>
                  <a:cubicBezTo>
                    <a:pt x="313" y="846"/>
                    <a:pt x="313" y="845"/>
                    <a:pt x="313" y="845"/>
                  </a:cubicBezTo>
                  <a:moveTo>
                    <a:pt x="313" y="845"/>
                  </a:moveTo>
                  <a:cubicBezTo>
                    <a:pt x="313" y="845"/>
                    <a:pt x="313" y="845"/>
                    <a:pt x="313" y="845"/>
                  </a:cubicBezTo>
                  <a:cubicBezTo>
                    <a:pt x="313" y="845"/>
                    <a:pt x="313" y="845"/>
                    <a:pt x="313" y="845"/>
                  </a:cubicBezTo>
                  <a:moveTo>
                    <a:pt x="313" y="845"/>
                  </a:moveTo>
                  <a:cubicBezTo>
                    <a:pt x="313" y="845"/>
                    <a:pt x="313" y="845"/>
                    <a:pt x="313" y="845"/>
                  </a:cubicBezTo>
                  <a:cubicBezTo>
                    <a:pt x="313" y="845"/>
                    <a:pt x="313" y="845"/>
                    <a:pt x="313" y="845"/>
                  </a:cubicBezTo>
                  <a:moveTo>
                    <a:pt x="313" y="844"/>
                  </a:moveTo>
                  <a:cubicBezTo>
                    <a:pt x="313" y="844"/>
                    <a:pt x="313" y="844"/>
                    <a:pt x="313" y="844"/>
                  </a:cubicBezTo>
                  <a:cubicBezTo>
                    <a:pt x="313" y="844"/>
                    <a:pt x="313" y="844"/>
                    <a:pt x="313" y="844"/>
                  </a:cubicBezTo>
                  <a:moveTo>
                    <a:pt x="313" y="844"/>
                  </a:moveTo>
                  <a:cubicBezTo>
                    <a:pt x="313" y="844"/>
                    <a:pt x="313" y="844"/>
                    <a:pt x="313" y="844"/>
                  </a:cubicBezTo>
                  <a:cubicBezTo>
                    <a:pt x="313" y="844"/>
                    <a:pt x="313" y="844"/>
                    <a:pt x="313" y="844"/>
                  </a:cubicBezTo>
                  <a:moveTo>
                    <a:pt x="313" y="843"/>
                  </a:moveTo>
                  <a:cubicBezTo>
                    <a:pt x="313" y="843"/>
                    <a:pt x="313" y="843"/>
                    <a:pt x="313" y="843"/>
                  </a:cubicBezTo>
                  <a:cubicBezTo>
                    <a:pt x="313" y="843"/>
                    <a:pt x="313" y="843"/>
                    <a:pt x="313" y="843"/>
                  </a:cubicBezTo>
                  <a:moveTo>
                    <a:pt x="313" y="843"/>
                  </a:moveTo>
                  <a:cubicBezTo>
                    <a:pt x="313" y="843"/>
                    <a:pt x="313" y="843"/>
                    <a:pt x="313" y="843"/>
                  </a:cubicBezTo>
                  <a:cubicBezTo>
                    <a:pt x="313" y="843"/>
                    <a:pt x="313" y="843"/>
                    <a:pt x="313" y="843"/>
                  </a:cubicBezTo>
                  <a:moveTo>
                    <a:pt x="313" y="842"/>
                  </a:moveTo>
                  <a:cubicBezTo>
                    <a:pt x="313" y="843"/>
                    <a:pt x="313" y="843"/>
                    <a:pt x="313" y="843"/>
                  </a:cubicBezTo>
                  <a:cubicBezTo>
                    <a:pt x="313" y="843"/>
                    <a:pt x="313" y="843"/>
                    <a:pt x="313" y="842"/>
                  </a:cubicBezTo>
                  <a:moveTo>
                    <a:pt x="313" y="842"/>
                  </a:moveTo>
                  <a:cubicBezTo>
                    <a:pt x="313" y="842"/>
                    <a:pt x="313" y="842"/>
                    <a:pt x="313" y="842"/>
                  </a:cubicBezTo>
                  <a:cubicBezTo>
                    <a:pt x="313" y="842"/>
                    <a:pt x="313" y="842"/>
                    <a:pt x="313" y="842"/>
                  </a:cubicBezTo>
                  <a:moveTo>
                    <a:pt x="313" y="842"/>
                  </a:moveTo>
                  <a:cubicBezTo>
                    <a:pt x="313" y="842"/>
                    <a:pt x="313" y="842"/>
                    <a:pt x="313" y="842"/>
                  </a:cubicBezTo>
                  <a:cubicBezTo>
                    <a:pt x="313" y="842"/>
                    <a:pt x="313" y="842"/>
                    <a:pt x="313" y="842"/>
                  </a:cubicBezTo>
                  <a:moveTo>
                    <a:pt x="313" y="841"/>
                  </a:moveTo>
                  <a:cubicBezTo>
                    <a:pt x="313" y="841"/>
                    <a:pt x="313" y="841"/>
                    <a:pt x="313" y="841"/>
                  </a:cubicBezTo>
                  <a:cubicBezTo>
                    <a:pt x="313" y="841"/>
                    <a:pt x="313" y="841"/>
                    <a:pt x="313" y="841"/>
                  </a:cubicBezTo>
                  <a:moveTo>
                    <a:pt x="313" y="841"/>
                  </a:moveTo>
                  <a:cubicBezTo>
                    <a:pt x="313" y="841"/>
                    <a:pt x="313" y="841"/>
                    <a:pt x="313" y="841"/>
                  </a:cubicBezTo>
                  <a:cubicBezTo>
                    <a:pt x="313" y="841"/>
                    <a:pt x="313" y="841"/>
                    <a:pt x="313" y="841"/>
                  </a:cubicBezTo>
                  <a:moveTo>
                    <a:pt x="313" y="840"/>
                  </a:moveTo>
                  <a:cubicBezTo>
                    <a:pt x="313" y="840"/>
                    <a:pt x="313" y="841"/>
                    <a:pt x="313" y="841"/>
                  </a:cubicBezTo>
                  <a:cubicBezTo>
                    <a:pt x="313" y="841"/>
                    <a:pt x="313" y="841"/>
                    <a:pt x="313" y="840"/>
                  </a:cubicBezTo>
                  <a:moveTo>
                    <a:pt x="313" y="840"/>
                  </a:moveTo>
                  <a:cubicBezTo>
                    <a:pt x="313" y="840"/>
                    <a:pt x="313" y="840"/>
                    <a:pt x="313" y="840"/>
                  </a:cubicBezTo>
                  <a:cubicBezTo>
                    <a:pt x="313" y="840"/>
                    <a:pt x="313" y="840"/>
                    <a:pt x="313" y="840"/>
                  </a:cubicBezTo>
                  <a:moveTo>
                    <a:pt x="313" y="840"/>
                  </a:moveTo>
                  <a:cubicBezTo>
                    <a:pt x="313" y="840"/>
                    <a:pt x="313" y="840"/>
                    <a:pt x="313" y="840"/>
                  </a:cubicBezTo>
                  <a:cubicBezTo>
                    <a:pt x="313" y="840"/>
                    <a:pt x="313" y="840"/>
                    <a:pt x="313" y="840"/>
                  </a:cubicBezTo>
                  <a:moveTo>
                    <a:pt x="313" y="839"/>
                  </a:moveTo>
                  <a:cubicBezTo>
                    <a:pt x="313" y="839"/>
                    <a:pt x="313" y="839"/>
                    <a:pt x="313" y="839"/>
                  </a:cubicBezTo>
                  <a:cubicBezTo>
                    <a:pt x="313" y="839"/>
                    <a:pt x="313" y="839"/>
                    <a:pt x="313" y="839"/>
                  </a:cubicBezTo>
                  <a:moveTo>
                    <a:pt x="313" y="839"/>
                  </a:moveTo>
                  <a:cubicBezTo>
                    <a:pt x="313" y="839"/>
                    <a:pt x="313" y="839"/>
                    <a:pt x="313" y="839"/>
                  </a:cubicBezTo>
                  <a:cubicBezTo>
                    <a:pt x="313" y="839"/>
                    <a:pt x="313" y="839"/>
                    <a:pt x="313" y="839"/>
                  </a:cubicBezTo>
                  <a:moveTo>
                    <a:pt x="313" y="838"/>
                  </a:moveTo>
                  <a:cubicBezTo>
                    <a:pt x="313" y="838"/>
                    <a:pt x="313" y="838"/>
                    <a:pt x="313" y="839"/>
                  </a:cubicBezTo>
                  <a:cubicBezTo>
                    <a:pt x="313" y="838"/>
                    <a:pt x="313" y="838"/>
                    <a:pt x="313" y="838"/>
                  </a:cubicBezTo>
                  <a:moveTo>
                    <a:pt x="313" y="838"/>
                  </a:moveTo>
                  <a:cubicBezTo>
                    <a:pt x="313" y="838"/>
                    <a:pt x="313" y="838"/>
                    <a:pt x="313" y="838"/>
                  </a:cubicBezTo>
                  <a:cubicBezTo>
                    <a:pt x="313" y="838"/>
                    <a:pt x="313" y="838"/>
                    <a:pt x="313" y="838"/>
                  </a:cubicBezTo>
                  <a:moveTo>
                    <a:pt x="313" y="838"/>
                  </a:moveTo>
                  <a:cubicBezTo>
                    <a:pt x="313" y="838"/>
                    <a:pt x="313" y="838"/>
                    <a:pt x="313" y="838"/>
                  </a:cubicBezTo>
                  <a:cubicBezTo>
                    <a:pt x="313" y="838"/>
                    <a:pt x="313" y="838"/>
                    <a:pt x="313" y="838"/>
                  </a:cubicBezTo>
                  <a:moveTo>
                    <a:pt x="313" y="837"/>
                  </a:moveTo>
                  <a:cubicBezTo>
                    <a:pt x="313" y="837"/>
                    <a:pt x="313" y="837"/>
                    <a:pt x="313" y="837"/>
                  </a:cubicBezTo>
                  <a:cubicBezTo>
                    <a:pt x="313" y="837"/>
                    <a:pt x="313" y="837"/>
                    <a:pt x="313" y="837"/>
                  </a:cubicBezTo>
                  <a:moveTo>
                    <a:pt x="313" y="837"/>
                  </a:moveTo>
                  <a:cubicBezTo>
                    <a:pt x="313" y="837"/>
                    <a:pt x="313" y="837"/>
                    <a:pt x="313" y="837"/>
                  </a:cubicBezTo>
                  <a:cubicBezTo>
                    <a:pt x="313" y="837"/>
                    <a:pt x="313" y="837"/>
                    <a:pt x="313" y="837"/>
                  </a:cubicBezTo>
                  <a:moveTo>
                    <a:pt x="313" y="836"/>
                  </a:moveTo>
                  <a:cubicBezTo>
                    <a:pt x="313" y="836"/>
                    <a:pt x="313" y="836"/>
                    <a:pt x="313" y="836"/>
                  </a:cubicBezTo>
                  <a:cubicBezTo>
                    <a:pt x="313" y="836"/>
                    <a:pt x="313" y="836"/>
                    <a:pt x="313" y="836"/>
                  </a:cubicBezTo>
                  <a:moveTo>
                    <a:pt x="313" y="836"/>
                  </a:moveTo>
                  <a:cubicBezTo>
                    <a:pt x="313" y="836"/>
                    <a:pt x="313" y="836"/>
                    <a:pt x="313" y="836"/>
                  </a:cubicBezTo>
                  <a:cubicBezTo>
                    <a:pt x="313" y="836"/>
                    <a:pt x="313" y="836"/>
                    <a:pt x="313" y="836"/>
                  </a:cubicBezTo>
                  <a:moveTo>
                    <a:pt x="313" y="835"/>
                  </a:moveTo>
                  <a:cubicBezTo>
                    <a:pt x="313" y="835"/>
                    <a:pt x="313" y="835"/>
                    <a:pt x="313" y="836"/>
                  </a:cubicBezTo>
                  <a:cubicBezTo>
                    <a:pt x="313" y="835"/>
                    <a:pt x="313" y="835"/>
                    <a:pt x="313" y="835"/>
                  </a:cubicBezTo>
                  <a:moveTo>
                    <a:pt x="313" y="835"/>
                  </a:moveTo>
                  <a:cubicBezTo>
                    <a:pt x="313" y="835"/>
                    <a:pt x="313" y="835"/>
                    <a:pt x="313" y="835"/>
                  </a:cubicBezTo>
                  <a:cubicBezTo>
                    <a:pt x="313" y="835"/>
                    <a:pt x="313" y="835"/>
                    <a:pt x="313" y="835"/>
                  </a:cubicBezTo>
                  <a:moveTo>
                    <a:pt x="313" y="835"/>
                  </a:moveTo>
                  <a:cubicBezTo>
                    <a:pt x="313" y="835"/>
                    <a:pt x="313" y="835"/>
                    <a:pt x="313" y="835"/>
                  </a:cubicBezTo>
                  <a:cubicBezTo>
                    <a:pt x="313" y="835"/>
                    <a:pt x="313" y="835"/>
                    <a:pt x="313" y="835"/>
                  </a:cubicBezTo>
                  <a:moveTo>
                    <a:pt x="313" y="834"/>
                  </a:moveTo>
                  <a:cubicBezTo>
                    <a:pt x="313" y="834"/>
                    <a:pt x="313" y="834"/>
                    <a:pt x="313" y="834"/>
                  </a:cubicBezTo>
                  <a:cubicBezTo>
                    <a:pt x="313" y="834"/>
                    <a:pt x="313" y="834"/>
                    <a:pt x="313" y="834"/>
                  </a:cubicBezTo>
                  <a:moveTo>
                    <a:pt x="313" y="834"/>
                  </a:moveTo>
                  <a:cubicBezTo>
                    <a:pt x="313" y="834"/>
                    <a:pt x="313" y="834"/>
                    <a:pt x="313" y="834"/>
                  </a:cubicBezTo>
                  <a:cubicBezTo>
                    <a:pt x="313" y="834"/>
                    <a:pt x="313" y="834"/>
                    <a:pt x="313" y="834"/>
                  </a:cubicBezTo>
                  <a:moveTo>
                    <a:pt x="313" y="833"/>
                  </a:moveTo>
                  <a:cubicBezTo>
                    <a:pt x="313" y="834"/>
                    <a:pt x="313" y="834"/>
                    <a:pt x="313" y="834"/>
                  </a:cubicBezTo>
                  <a:cubicBezTo>
                    <a:pt x="313" y="834"/>
                    <a:pt x="313" y="834"/>
                    <a:pt x="313" y="833"/>
                  </a:cubicBezTo>
                  <a:moveTo>
                    <a:pt x="313" y="833"/>
                  </a:moveTo>
                  <a:cubicBezTo>
                    <a:pt x="313" y="833"/>
                    <a:pt x="313" y="833"/>
                    <a:pt x="313" y="833"/>
                  </a:cubicBezTo>
                  <a:cubicBezTo>
                    <a:pt x="313" y="833"/>
                    <a:pt x="313" y="833"/>
                    <a:pt x="313" y="833"/>
                  </a:cubicBezTo>
                  <a:moveTo>
                    <a:pt x="313" y="832"/>
                  </a:moveTo>
                  <a:cubicBezTo>
                    <a:pt x="313" y="832"/>
                    <a:pt x="313" y="832"/>
                    <a:pt x="313" y="832"/>
                  </a:cubicBezTo>
                  <a:cubicBezTo>
                    <a:pt x="313" y="832"/>
                    <a:pt x="313" y="832"/>
                    <a:pt x="313" y="832"/>
                  </a:cubicBezTo>
                  <a:moveTo>
                    <a:pt x="313" y="831"/>
                  </a:moveTo>
                  <a:cubicBezTo>
                    <a:pt x="313" y="831"/>
                    <a:pt x="313" y="831"/>
                    <a:pt x="313" y="831"/>
                  </a:cubicBezTo>
                  <a:cubicBezTo>
                    <a:pt x="313" y="831"/>
                    <a:pt x="313" y="831"/>
                    <a:pt x="313" y="831"/>
                  </a:cubicBezTo>
                  <a:moveTo>
                    <a:pt x="313" y="831"/>
                  </a:moveTo>
                  <a:cubicBezTo>
                    <a:pt x="313" y="831"/>
                    <a:pt x="313" y="831"/>
                    <a:pt x="313" y="831"/>
                  </a:cubicBezTo>
                  <a:cubicBezTo>
                    <a:pt x="313" y="831"/>
                    <a:pt x="313" y="831"/>
                    <a:pt x="313" y="831"/>
                  </a:cubicBezTo>
                  <a:moveTo>
                    <a:pt x="313" y="831"/>
                  </a:moveTo>
                  <a:cubicBezTo>
                    <a:pt x="313" y="831"/>
                    <a:pt x="313" y="831"/>
                    <a:pt x="313" y="831"/>
                  </a:cubicBezTo>
                  <a:cubicBezTo>
                    <a:pt x="313" y="831"/>
                    <a:pt x="313" y="831"/>
                    <a:pt x="313" y="831"/>
                  </a:cubicBezTo>
                  <a:moveTo>
                    <a:pt x="313" y="830"/>
                  </a:moveTo>
                  <a:cubicBezTo>
                    <a:pt x="313" y="830"/>
                    <a:pt x="313" y="830"/>
                    <a:pt x="313" y="830"/>
                  </a:cubicBezTo>
                  <a:cubicBezTo>
                    <a:pt x="313" y="830"/>
                    <a:pt x="313" y="830"/>
                    <a:pt x="313" y="830"/>
                  </a:cubicBezTo>
                  <a:moveTo>
                    <a:pt x="313" y="830"/>
                  </a:moveTo>
                  <a:cubicBezTo>
                    <a:pt x="313" y="830"/>
                    <a:pt x="313" y="830"/>
                    <a:pt x="313" y="830"/>
                  </a:cubicBezTo>
                  <a:cubicBezTo>
                    <a:pt x="313" y="830"/>
                    <a:pt x="313" y="830"/>
                    <a:pt x="313" y="830"/>
                  </a:cubicBezTo>
                  <a:moveTo>
                    <a:pt x="313" y="827"/>
                  </a:moveTo>
                  <a:cubicBezTo>
                    <a:pt x="313" y="827"/>
                    <a:pt x="313" y="827"/>
                    <a:pt x="313" y="827"/>
                  </a:cubicBezTo>
                  <a:cubicBezTo>
                    <a:pt x="313" y="827"/>
                    <a:pt x="313" y="827"/>
                    <a:pt x="313" y="827"/>
                  </a:cubicBezTo>
                  <a:moveTo>
                    <a:pt x="313" y="827"/>
                  </a:moveTo>
                  <a:cubicBezTo>
                    <a:pt x="313" y="827"/>
                    <a:pt x="313" y="827"/>
                    <a:pt x="313" y="827"/>
                  </a:cubicBezTo>
                  <a:cubicBezTo>
                    <a:pt x="313" y="827"/>
                    <a:pt x="313" y="827"/>
                    <a:pt x="313" y="827"/>
                  </a:cubicBezTo>
                  <a:moveTo>
                    <a:pt x="105" y="736"/>
                  </a:moveTo>
                  <a:cubicBezTo>
                    <a:pt x="105" y="736"/>
                    <a:pt x="105" y="736"/>
                    <a:pt x="105" y="736"/>
                  </a:cubicBezTo>
                  <a:cubicBezTo>
                    <a:pt x="203" y="779"/>
                    <a:pt x="273" y="875"/>
                    <a:pt x="276" y="988"/>
                  </a:cubicBezTo>
                  <a:cubicBezTo>
                    <a:pt x="273" y="875"/>
                    <a:pt x="203" y="779"/>
                    <a:pt x="105" y="736"/>
                  </a:cubicBezTo>
                  <a:moveTo>
                    <a:pt x="135" y="414"/>
                  </a:moveTo>
                  <a:cubicBezTo>
                    <a:pt x="135" y="414"/>
                    <a:pt x="135" y="414"/>
                    <a:pt x="135" y="414"/>
                  </a:cubicBezTo>
                  <a:cubicBezTo>
                    <a:pt x="135" y="414"/>
                    <a:pt x="135" y="414"/>
                    <a:pt x="135" y="414"/>
                  </a:cubicBezTo>
                  <a:moveTo>
                    <a:pt x="135" y="413"/>
                  </a:moveTo>
                  <a:cubicBezTo>
                    <a:pt x="135" y="413"/>
                    <a:pt x="135" y="413"/>
                    <a:pt x="135" y="413"/>
                  </a:cubicBezTo>
                  <a:cubicBezTo>
                    <a:pt x="135" y="413"/>
                    <a:pt x="135" y="413"/>
                    <a:pt x="135" y="413"/>
                  </a:cubicBezTo>
                  <a:moveTo>
                    <a:pt x="135" y="413"/>
                  </a:moveTo>
                  <a:cubicBezTo>
                    <a:pt x="135" y="413"/>
                    <a:pt x="135" y="413"/>
                    <a:pt x="135" y="413"/>
                  </a:cubicBezTo>
                  <a:cubicBezTo>
                    <a:pt x="135" y="413"/>
                    <a:pt x="135" y="413"/>
                    <a:pt x="135" y="413"/>
                  </a:cubicBezTo>
                  <a:moveTo>
                    <a:pt x="135" y="413"/>
                  </a:moveTo>
                  <a:cubicBezTo>
                    <a:pt x="135" y="413"/>
                    <a:pt x="135" y="413"/>
                    <a:pt x="135" y="413"/>
                  </a:cubicBezTo>
                  <a:cubicBezTo>
                    <a:pt x="135" y="413"/>
                    <a:pt x="135" y="413"/>
                    <a:pt x="135" y="413"/>
                  </a:cubicBezTo>
                  <a:moveTo>
                    <a:pt x="135" y="412"/>
                  </a:moveTo>
                  <a:cubicBezTo>
                    <a:pt x="135" y="412"/>
                    <a:pt x="135" y="412"/>
                    <a:pt x="135" y="412"/>
                  </a:cubicBezTo>
                  <a:cubicBezTo>
                    <a:pt x="135" y="412"/>
                    <a:pt x="135" y="412"/>
                    <a:pt x="135" y="412"/>
                  </a:cubicBezTo>
                  <a:moveTo>
                    <a:pt x="135" y="412"/>
                  </a:moveTo>
                  <a:cubicBezTo>
                    <a:pt x="135" y="412"/>
                    <a:pt x="135" y="412"/>
                    <a:pt x="135" y="412"/>
                  </a:cubicBezTo>
                  <a:cubicBezTo>
                    <a:pt x="135" y="412"/>
                    <a:pt x="135" y="412"/>
                    <a:pt x="135" y="412"/>
                  </a:cubicBezTo>
                  <a:moveTo>
                    <a:pt x="135" y="412"/>
                  </a:moveTo>
                  <a:cubicBezTo>
                    <a:pt x="135" y="412"/>
                    <a:pt x="135" y="412"/>
                    <a:pt x="135" y="412"/>
                  </a:cubicBezTo>
                  <a:cubicBezTo>
                    <a:pt x="135" y="412"/>
                    <a:pt x="135" y="412"/>
                    <a:pt x="135" y="412"/>
                  </a:cubicBezTo>
                  <a:moveTo>
                    <a:pt x="135" y="411"/>
                  </a:moveTo>
                  <a:cubicBezTo>
                    <a:pt x="135" y="411"/>
                    <a:pt x="135" y="412"/>
                    <a:pt x="135" y="412"/>
                  </a:cubicBezTo>
                  <a:cubicBezTo>
                    <a:pt x="135" y="412"/>
                    <a:pt x="135" y="411"/>
                    <a:pt x="135" y="411"/>
                  </a:cubicBezTo>
                  <a:moveTo>
                    <a:pt x="135" y="411"/>
                  </a:moveTo>
                  <a:cubicBezTo>
                    <a:pt x="135" y="411"/>
                    <a:pt x="135" y="411"/>
                    <a:pt x="135" y="411"/>
                  </a:cubicBezTo>
                  <a:cubicBezTo>
                    <a:pt x="135" y="411"/>
                    <a:pt x="135" y="411"/>
                    <a:pt x="135" y="411"/>
                  </a:cubicBezTo>
                  <a:moveTo>
                    <a:pt x="135" y="411"/>
                  </a:moveTo>
                  <a:cubicBezTo>
                    <a:pt x="135" y="411"/>
                    <a:pt x="135" y="411"/>
                    <a:pt x="135" y="411"/>
                  </a:cubicBezTo>
                  <a:cubicBezTo>
                    <a:pt x="135" y="411"/>
                    <a:pt x="135" y="411"/>
                    <a:pt x="135" y="411"/>
                  </a:cubicBezTo>
                  <a:moveTo>
                    <a:pt x="135" y="410"/>
                  </a:moveTo>
                  <a:cubicBezTo>
                    <a:pt x="135" y="410"/>
                    <a:pt x="135" y="411"/>
                    <a:pt x="135" y="411"/>
                  </a:cubicBezTo>
                  <a:cubicBezTo>
                    <a:pt x="135" y="411"/>
                    <a:pt x="135" y="410"/>
                    <a:pt x="135" y="410"/>
                  </a:cubicBezTo>
                  <a:moveTo>
                    <a:pt x="135" y="410"/>
                  </a:moveTo>
                  <a:cubicBezTo>
                    <a:pt x="135" y="410"/>
                    <a:pt x="135" y="410"/>
                    <a:pt x="135" y="410"/>
                  </a:cubicBezTo>
                  <a:cubicBezTo>
                    <a:pt x="135" y="410"/>
                    <a:pt x="135" y="410"/>
                    <a:pt x="135" y="410"/>
                  </a:cubicBezTo>
                  <a:moveTo>
                    <a:pt x="135" y="410"/>
                  </a:moveTo>
                  <a:cubicBezTo>
                    <a:pt x="135" y="410"/>
                    <a:pt x="135" y="410"/>
                    <a:pt x="135" y="410"/>
                  </a:cubicBezTo>
                  <a:cubicBezTo>
                    <a:pt x="135" y="410"/>
                    <a:pt x="135" y="410"/>
                    <a:pt x="135" y="410"/>
                  </a:cubicBezTo>
                  <a:cubicBezTo>
                    <a:pt x="135" y="410"/>
                    <a:pt x="135" y="410"/>
                    <a:pt x="135" y="410"/>
                  </a:cubicBezTo>
                  <a:moveTo>
                    <a:pt x="135" y="409"/>
                  </a:moveTo>
                  <a:cubicBezTo>
                    <a:pt x="135" y="409"/>
                    <a:pt x="135" y="409"/>
                    <a:pt x="135" y="409"/>
                  </a:cubicBezTo>
                  <a:cubicBezTo>
                    <a:pt x="135" y="409"/>
                    <a:pt x="135" y="409"/>
                    <a:pt x="135" y="409"/>
                  </a:cubicBezTo>
                  <a:moveTo>
                    <a:pt x="135" y="409"/>
                  </a:moveTo>
                  <a:cubicBezTo>
                    <a:pt x="135" y="409"/>
                    <a:pt x="135" y="409"/>
                    <a:pt x="135" y="409"/>
                  </a:cubicBezTo>
                  <a:cubicBezTo>
                    <a:pt x="135" y="409"/>
                    <a:pt x="135" y="409"/>
                    <a:pt x="135" y="409"/>
                  </a:cubicBezTo>
                  <a:moveTo>
                    <a:pt x="135" y="408"/>
                  </a:moveTo>
                  <a:cubicBezTo>
                    <a:pt x="135" y="408"/>
                    <a:pt x="135" y="408"/>
                    <a:pt x="135" y="408"/>
                  </a:cubicBezTo>
                  <a:cubicBezTo>
                    <a:pt x="135" y="408"/>
                    <a:pt x="135" y="408"/>
                    <a:pt x="135" y="408"/>
                  </a:cubicBezTo>
                  <a:moveTo>
                    <a:pt x="135" y="408"/>
                  </a:moveTo>
                  <a:cubicBezTo>
                    <a:pt x="135" y="408"/>
                    <a:pt x="135" y="408"/>
                    <a:pt x="135" y="408"/>
                  </a:cubicBezTo>
                  <a:cubicBezTo>
                    <a:pt x="135" y="408"/>
                    <a:pt x="135" y="408"/>
                    <a:pt x="135" y="408"/>
                  </a:cubicBezTo>
                  <a:moveTo>
                    <a:pt x="135" y="407"/>
                  </a:moveTo>
                  <a:cubicBezTo>
                    <a:pt x="135" y="407"/>
                    <a:pt x="135" y="407"/>
                    <a:pt x="135" y="408"/>
                  </a:cubicBezTo>
                  <a:cubicBezTo>
                    <a:pt x="135" y="407"/>
                    <a:pt x="135" y="407"/>
                    <a:pt x="135" y="407"/>
                  </a:cubicBezTo>
                  <a:moveTo>
                    <a:pt x="135" y="407"/>
                  </a:moveTo>
                  <a:cubicBezTo>
                    <a:pt x="135" y="407"/>
                    <a:pt x="135" y="407"/>
                    <a:pt x="135" y="407"/>
                  </a:cubicBezTo>
                  <a:cubicBezTo>
                    <a:pt x="135" y="407"/>
                    <a:pt x="135" y="407"/>
                    <a:pt x="135" y="407"/>
                  </a:cubicBezTo>
                  <a:moveTo>
                    <a:pt x="135" y="407"/>
                  </a:moveTo>
                  <a:cubicBezTo>
                    <a:pt x="135" y="407"/>
                    <a:pt x="135" y="407"/>
                    <a:pt x="135" y="407"/>
                  </a:cubicBezTo>
                  <a:cubicBezTo>
                    <a:pt x="135" y="407"/>
                    <a:pt x="135" y="407"/>
                    <a:pt x="135" y="407"/>
                  </a:cubicBezTo>
                  <a:moveTo>
                    <a:pt x="0" y="0"/>
                  </a:moveTo>
                  <a:cubicBezTo>
                    <a:pt x="0" y="0"/>
                    <a:pt x="0" y="0"/>
                    <a:pt x="0" y="0"/>
                  </a:cubicBezTo>
                  <a:cubicBezTo>
                    <a:pt x="0" y="0"/>
                    <a:pt x="0" y="0"/>
                    <a:pt x="0" y="0"/>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82" name="Freeform 20">
              <a:extLst>
                <a:ext uri="{FF2B5EF4-FFF2-40B4-BE49-F238E27FC236}">
                  <a16:creationId xmlns:a16="http://schemas.microsoft.com/office/drawing/2014/main" id="{AAB90572-713A-4713-94BD-D97134599EB4}"/>
                </a:ext>
              </a:extLst>
            </p:cNvPr>
            <p:cNvSpPr>
              <a:spLocks/>
            </p:cNvSpPr>
            <p:nvPr/>
          </p:nvSpPr>
          <p:spPr bwMode="auto">
            <a:xfrm>
              <a:off x="4010" y="2061"/>
              <a:ext cx="338" cy="711"/>
            </a:xfrm>
            <a:custGeom>
              <a:avLst/>
              <a:gdLst>
                <a:gd name="T0" fmla="*/ 171 w 208"/>
                <a:gd name="T1" fmla="*/ 430 h 440"/>
                <a:gd name="T2" fmla="*/ 171 w 208"/>
                <a:gd name="T3" fmla="*/ 430 h 440"/>
                <a:gd name="T4" fmla="*/ 171 w 208"/>
                <a:gd name="T5" fmla="*/ 431 h 440"/>
                <a:gd name="T6" fmla="*/ 171 w 208"/>
                <a:gd name="T7" fmla="*/ 431 h 440"/>
                <a:gd name="T8" fmla="*/ 171 w 208"/>
                <a:gd name="T9" fmla="*/ 432 h 440"/>
                <a:gd name="T10" fmla="*/ 171 w 208"/>
                <a:gd name="T11" fmla="*/ 433 h 440"/>
                <a:gd name="T12" fmla="*/ 171 w 208"/>
                <a:gd name="T13" fmla="*/ 433 h 440"/>
                <a:gd name="T14" fmla="*/ 171 w 208"/>
                <a:gd name="T15" fmla="*/ 434 h 440"/>
                <a:gd name="T16" fmla="*/ 171 w 208"/>
                <a:gd name="T17" fmla="*/ 434 h 440"/>
                <a:gd name="T18" fmla="*/ 171 w 208"/>
                <a:gd name="T19" fmla="*/ 435 h 440"/>
                <a:gd name="T20" fmla="*/ 171 w 208"/>
                <a:gd name="T21" fmla="*/ 435 h 440"/>
                <a:gd name="T22" fmla="*/ 171 w 208"/>
                <a:gd name="T23" fmla="*/ 436 h 440"/>
                <a:gd name="T24" fmla="*/ 171 w 208"/>
                <a:gd name="T25" fmla="*/ 436 h 440"/>
                <a:gd name="T26" fmla="*/ 171 w 208"/>
                <a:gd name="T27" fmla="*/ 437 h 440"/>
                <a:gd name="T28" fmla="*/ 171 w 208"/>
                <a:gd name="T29" fmla="*/ 438 h 440"/>
                <a:gd name="T30" fmla="*/ 171 w 208"/>
                <a:gd name="T31" fmla="*/ 438 h 440"/>
                <a:gd name="T32" fmla="*/ 171 w 208"/>
                <a:gd name="T33" fmla="*/ 439 h 440"/>
                <a:gd name="T34" fmla="*/ 208 w 208"/>
                <a:gd name="T35" fmla="*/ 290 h 440"/>
                <a:gd name="T36" fmla="*/ 208 w 208"/>
                <a:gd name="T37" fmla="*/ 289 h 440"/>
                <a:gd name="T38" fmla="*/ 208 w 208"/>
                <a:gd name="T39" fmla="*/ 289 h 440"/>
                <a:gd name="T40" fmla="*/ 208 w 208"/>
                <a:gd name="T41" fmla="*/ 288 h 440"/>
                <a:gd name="T42" fmla="*/ 208 w 208"/>
                <a:gd name="T43" fmla="*/ 288 h 440"/>
                <a:gd name="T44" fmla="*/ 208 w 208"/>
                <a:gd name="T45" fmla="*/ 287 h 440"/>
                <a:gd name="T46" fmla="*/ 208 w 208"/>
                <a:gd name="T47" fmla="*/ 286 h 440"/>
                <a:gd name="T48" fmla="*/ 208 w 208"/>
                <a:gd name="T49" fmla="*/ 286 h 440"/>
                <a:gd name="T50" fmla="*/ 208 w 208"/>
                <a:gd name="T51" fmla="*/ 285 h 440"/>
                <a:gd name="T52" fmla="*/ 208 w 208"/>
                <a:gd name="T53" fmla="*/ 284 h 440"/>
                <a:gd name="T54" fmla="*/ 208 w 208"/>
                <a:gd name="T55" fmla="*/ 284 h 440"/>
                <a:gd name="T56" fmla="*/ 208 w 208"/>
                <a:gd name="T57" fmla="*/ 283 h 440"/>
                <a:gd name="T58" fmla="*/ 208 w 208"/>
                <a:gd name="T59" fmla="*/ 283 h 440"/>
                <a:gd name="T60" fmla="*/ 208 w 208"/>
                <a:gd name="T61" fmla="*/ 282 h 440"/>
                <a:gd name="T62" fmla="*/ 208 w 208"/>
                <a:gd name="T63" fmla="*/ 281 h 440"/>
                <a:gd name="T64" fmla="*/ 208 w 208"/>
                <a:gd name="T65" fmla="*/ 281 h 440"/>
                <a:gd name="T66" fmla="*/ 208 w 208"/>
                <a:gd name="T67" fmla="*/ 280 h 440"/>
                <a:gd name="T68" fmla="*/ 208 w 208"/>
                <a:gd name="T69" fmla="*/ 280 h 440"/>
                <a:gd name="T70" fmla="*/ 208 w 208"/>
                <a:gd name="T71" fmla="*/ 279 h 440"/>
                <a:gd name="T72" fmla="*/ 208 w 208"/>
                <a:gd name="T73" fmla="*/ 278 h 440"/>
                <a:gd name="T74" fmla="*/ 208 w 208"/>
                <a:gd name="T75" fmla="*/ 278 h 440"/>
                <a:gd name="T76" fmla="*/ 208 w 208"/>
                <a:gd name="T77" fmla="*/ 277 h 440"/>
                <a:gd name="T78" fmla="*/ 208 w 208"/>
                <a:gd name="T79" fmla="*/ 276 h 440"/>
                <a:gd name="T80" fmla="*/ 208 w 208"/>
                <a:gd name="T81" fmla="*/ 276 h 440"/>
                <a:gd name="T82" fmla="*/ 208 w 208"/>
                <a:gd name="T83" fmla="*/ 275 h 440"/>
                <a:gd name="T84" fmla="*/ 208 w 208"/>
                <a:gd name="T85" fmla="*/ 274 h 440"/>
                <a:gd name="T86" fmla="*/ 208 w 208"/>
                <a:gd name="T87" fmla="*/ 273 h 440"/>
                <a:gd name="T88" fmla="*/ 208 w 208"/>
                <a:gd name="T89" fmla="*/ 273 h 440"/>
                <a:gd name="T90" fmla="*/ 208 w 208"/>
                <a:gd name="T91" fmla="*/ 272 h 440"/>
                <a:gd name="T92" fmla="*/ 208 w 208"/>
                <a:gd name="T93" fmla="*/ 269 h 440"/>
                <a:gd name="T94" fmla="*/ 22 w 208"/>
                <a:gd name="T95"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8" h="440">
                  <a:moveTo>
                    <a:pt x="22" y="0"/>
                  </a:moveTo>
                  <a:cubicBezTo>
                    <a:pt x="17" y="55"/>
                    <a:pt x="10" y="117"/>
                    <a:pt x="0" y="178"/>
                  </a:cubicBezTo>
                  <a:cubicBezTo>
                    <a:pt x="98" y="221"/>
                    <a:pt x="168" y="317"/>
                    <a:pt x="171" y="430"/>
                  </a:cubicBezTo>
                  <a:cubicBezTo>
                    <a:pt x="171" y="430"/>
                    <a:pt x="171" y="430"/>
                    <a:pt x="171" y="430"/>
                  </a:cubicBezTo>
                  <a:cubicBezTo>
                    <a:pt x="171" y="430"/>
                    <a:pt x="171" y="430"/>
                    <a:pt x="171" y="430"/>
                  </a:cubicBezTo>
                  <a:cubicBezTo>
                    <a:pt x="171" y="430"/>
                    <a:pt x="171" y="430"/>
                    <a:pt x="171" y="430"/>
                  </a:cubicBezTo>
                  <a:cubicBezTo>
                    <a:pt x="171" y="431"/>
                    <a:pt x="171" y="431"/>
                    <a:pt x="171" y="431"/>
                  </a:cubicBezTo>
                  <a:cubicBezTo>
                    <a:pt x="171" y="431"/>
                    <a:pt x="171" y="431"/>
                    <a:pt x="171" y="431"/>
                  </a:cubicBezTo>
                  <a:cubicBezTo>
                    <a:pt x="171" y="431"/>
                    <a:pt x="171" y="431"/>
                    <a:pt x="171" y="431"/>
                  </a:cubicBezTo>
                  <a:cubicBezTo>
                    <a:pt x="171" y="431"/>
                    <a:pt x="171" y="431"/>
                    <a:pt x="171" y="431"/>
                  </a:cubicBezTo>
                  <a:cubicBezTo>
                    <a:pt x="171" y="431"/>
                    <a:pt x="171" y="431"/>
                    <a:pt x="171" y="431"/>
                  </a:cubicBezTo>
                  <a:cubicBezTo>
                    <a:pt x="171" y="431"/>
                    <a:pt x="171" y="431"/>
                    <a:pt x="171" y="431"/>
                  </a:cubicBezTo>
                  <a:cubicBezTo>
                    <a:pt x="171" y="432"/>
                    <a:pt x="171" y="432"/>
                    <a:pt x="171" y="432"/>
                  </a:cubicBezTo>
                  <a:cubicBezTo>
                    <a:pt x="171" y="432"/>
                    <a:pt x="171" y="432"/>
                    <a:pt x="171" y="432"/>
                  </a:cubicBezTo>
                  <a:cubicBezTo>
                    <a:pt x="171" y="432"/>
                    <a:pt x="171" y="432"/>
                    <a:pt x="171" y="432"/>
                  </a:cubicBezTo>
                  <a:cubicBezTo>
                    <a:pt x="171" y="432"/>
                    <a:pt x="171" y="432"/>
                    <a:pt x="171" y="432"/>
                  </a:cubicBezTo>
                  <a:cubicBezTo>
                    <a:pt x="171" y="432"/>
                    <a:pt x="171" y="432"/>
                    <a:pt x="171" y="432"/>
                  </a:cubicBezTo>
                  <a:cubicBezTo>
                    <a:pt x="171" y="432"/>
                    <a:pt x="171" y="433"/>
                    <a:pt x="171" y="433"/>
                  </a:cubicBezTo>
                  <a:cubicBezTo>
                    <a:pt x="171" y="433"/>
                    <a:pt x="171" y="433"/>
                    <a:pt x="171" y="433"/>
                  </a:cubicBezTo>
                  <a:cubicBezTo>
                    <a:pt x="171" y="433"/>
                    <a:pt x="171" y="433"/>
                    <a:pt x="171" y="433"/>
                  </a:cubicBezTo>
                  <a:cubicBezTo>
                    <a:pt x="171" y="433"/>
                    <a:pt x="171" y="433"/>
                    <a:pt x="171" y="433"/>
                  </a:cubicBezTo>
                  <a:cubicBezTo>
                    <a:pt x="171" y="433"/>
                    <a:pt x="171" y="433"/>
                    <a:pt x="171" y="433"/>
                  </a:cubicBezTo>
                  <a:cubicBezTo>
                    <a:pt x="171" y="433"/>
                    <a:pt x="171" y="433"/>
                    <a:pt x="171" y="433"/>
                  </a:cubicBezTo>
                  <a:cubicBezTo>
                    <a:pt x="171" y="433"/>
                    <a:pt x="171" y="434"/>
                    <a:pt x="171" y="434"/>
                  </a:cubicBezTo>
                  <a:cubicBezTo>
                    <a:pt x="171" y="434"/>
                    <a:pt x="171" y="434"/>
                    <a:pt x="171" y="434"/>
                  </a:cubicBezTo>
                  <a:cubicBezTo>
                    <a:pt x="171" y="434"/>
                    <a:pt x="171" y="434"/>
                    <a:pt x="171" y="434"/>
                  </a:cubicBezTo>
                  <a:cubicBezTo>
                    <a:pt x="171" y="434"/>
                    <a:pt x="171" y="434"/>
                    <a:pt x="171" y="434"/>
                  </a:cubicBezTo>
                  <a:cubicBezTo>
                    <a:pt x="171" y="434"/>
                    <a:pt x="171" y="434"/>
                    <a:pt x="171" y="435"/>
                  </a:cubicBezTo>
                  <a:cubicBezTo>
                    <a:pt x="171" y="435"/>
                    <a:pt x="171" y="435"/>
                    <a:pt x="171" y="435"/>
                  </a:cubicBezTo>
                  <a:cubicBezTo>
                    <a:pt x="171" y="435"/>
                    <a:pt x="171" y="435"/>
                    <a:pt x="171" y="435"/>
                  </a:cubicBezTo>
                  <a:cubicBezTo>
                    <a:pt x="171" y="435"/>
                    <a:pt x="171" y="435"/>
                    <a:pt x="171" y="435"/>
                  </a:cubicBezTo>
                  <a:cubicBezTo>
                    <a:pt x="171" y="435"/>
                    <a:pt x="171" y="435"/>
                    <a:pt x="171" y="435"/>
                  </a:cubicBezTo>
                  <a:cubicBezTo>
                    <a:pt x="171" y="435"/>
                    <a:pt x="171" y="435"/>
                    <a:pt x="171" y="435"/>
                  </a:cubicBezTo>
                  <a:cubicBezTo>
                    <a:pt x="171" y="435"/>
                    <a:pt x="171" y="436"/>
                    <a:pt x="171" y="436"/>
                  </a:cubicBezTo>
                  <a:cubicBezTo>
                    <a:pt x="171" y="436"/>
                    <a:pt x="171" y="436"/>
                    <a:pt x="171" y="436"/>
                  </a:cubicBezTo>
                  <a:cubicBezTo>
                    <a:pt x="171" y="436"/>
                    <a:pt x="171" y="436"/>
                    <a:pt x="171" y="436"/>
                  </a:cubicBezTo>
                  <a:cubicBezTo>
                    <a:pt x="171" y="436"/>
                    <a:pt x="171" y="436"/>
                    <a:pt x="171" y="436"/>
                  </a:cubicBezTo>
                  <a:cubicBezTo>
                    <a:pt x="171" y="436"/>
                    <a:pt x="171" y="436"/>
                    <a:pt x="171" y="436"/>
                  </a:cubicBezTo>
                  <a:cubicBezTo>
                    <a:pt x="171" y="436"/>
                    <a:pt x="171" y="436"/>
                    <a:pt x="171" y="436"/>
                  </a:cubicBezTo>
                  <a:cubicBezTo>
                    <a:pt x="171" y="437"/>
                    <a:pt x="171" y="437"/>
                    <a:pt x="171" y="437"/>
                  </a:cubicBezTo>
                  <a:cubicBezTo>
                    <a:pt x="171" y="437"/>
                    <a:pt x="171" y="437"/>
                    <a:pt x="171" y="437"/>
                  </a:cubicBezTo>
                  <a:cubicBezTo>
                    <a:pt x="171" y="437"/>
                    <a:pt x="171" y="437"/>
                    <a:pt x="171" y="437"/>
                  </a:cubicBezTo>
                  <a:cubicBezTo>
                    <a:pt x="171" y="437"/>
                    <a:pt x="171" y="437"/>
                    <a:pt x="171" y="437"/>
                  </a:cubicBezTo>
                  <a:cubicBezTo>
                    <a:pt x="171" y="437"/>
                    <a:pt x="171" y="437"/>
                    <a:pt x="171" y="437"/>
                  </a:cubicBezTo>
                  <a:cubicBezTo>
                    <a:pt x="171" y="437"/>
                    <a:pt x="171" y="437"/>
                    <a:pt x="171" y="438"/>
                  </a:cubicBezTo>
                  <a:cubicBezTo>
                    <a:pt x="171" y="438"/>
                    <a:pt x="171" y="438"/>
                    <a:pt x="171" y="438"/>
                  </a:cubicBezTo>
                  <a:cubicBezTo>
                    <a:pt x="171" y="438"/>
                    <a:pt x="171" y="438"/>
                    <a:pt x="171" y="438"/>
                  </a:cubicBezTo>
                  <a:cubicBezTo>
                    <a:pt x="171" y="438"/>
                    <a:pt x="171" y="438"/>
                    <a:pt x="171" y="438"/>
                  </a:cubicBezTo>
                  <a:cubicBezTo>
                    <a:pt x="171" y="438"/>
                    <a:pt x="171" y="438"/>
                    <a:pt x="171" y="438"/>
                  </a:cubicBezTo>
                  <a:cubicBezTo>
                    <a:pt x="171" y="438"/>
                    <a:pt x="171" y="438"/>
                    <a:pt x="171" y="439"/>
                  </a:cubicBezTo>
                  <a:cubicBezTo>
                    <a:pt x="171" y="439"/>
                    <a:pt x="171" y="439"/>
                    <a:pt x="171" y="439"/>
                  </a:cubicBezTo>
                  <a:cubicBezTo>
                    <a:pt x="171" y="439"/>
                    <a:pt x="171" y="439"/>
                    <a:pt x="171" y="439"/>
                  </a:cubicBezTo>
                  <a:cubicBezTo>
                    <a:pt x="171" y="440"/>
                    <a:pt x="171" y="440"/>
                    <a:pt x="171" y="440"/>
                  </a:cubicBezTo>
                  <a:cubicBezTo>
                    <a:pt x="195" y="395"/>
                    <a:pt x="208" y="344"/>
                    <a:pt x="208" y="290"/>
                  </a:cubicBezTo>
                  <a:cubicBezTo>
                    <a:pt x="208" y="290"/>
                    <a:pt x="208" y="290"/>
                    <a:pt x="208" y="290"/>
                  </a:cubicBezTo>
                  <a:cubicBezTo>
                    <a:pt x="208" y="290"/>
                    <a:pt x="208" y="290"/>
                    <a:pt x="208" y="290"/>
                  </a:cubicBezTo>
                  <a:cubicBezTo>
                    <a:pt x="208" y="290"/>
                    <a:pt x="208" y="290"/>
                    <a:pt x="208" y="289"/>
                  </a:cubicBezTo>
                  <a:cubicBezTo>
                    <a:pt x="208" y="289"/>
                    <a:pt x="208" y="289"/>
                    <a:pt x="208" y="289"/>
                  </a:cubicBezTo>
                  <a:cubicBezTo>
                    <a:pt x="208" y="289"/>
                    <a:pt x="208" y="289"/>
                    <a:pt x="208" y="289"/>
                  </a:cubicBezTo>
                  <a:cubicBezTo>
                    <a:pt x="208" y="289"/>
                    <a:pt x="208" y="289"/>
                    <a:pt x="208" y="289"/>
                  </a:cubicBezTo>
                  <a:cubicBezTo>
                    <a:pt x="208" y="289"/>
                    <a:pt x="208" y="289"/>
                    <a:pt x="208" y="289"/>
                  </a:cubicBezTo>
                  <a:cubicBezTo>
                    <a:pt x="208" y="289"/>
                    <a:pt x="208" y="288"/>
                    <a:pt x="208" y="288"/>
                  </a:cubicBezTo>
                  <a:cubicBezTo>
                    <a:pt x="208" y="288"/>
                    <a:pt x="208" y="288"/>
                    <a:pt x="208" y="288"/>
                  </a:cubicBezTo>
                  <a:cubicBezTo>
                    <a:pt x="208" y="288"/>
                    <a:pt x="208" y="288"/>
                    <a:pt x="208" y="288"/>
                  </a:cubicBezTo>
                  <a:cubicBezTo>
                    <a:pt x="208" y="288"/>
                    <a:pt x="208" y="288"/>
                    <a:pt x="208" y="288"/>
                  </a:cubicBezTo>
                  <a:cubicBezTo>
                    <a:pt x="208" y="288"/>
                    <a:pt x="208" y="288"/>
                    <a:pt x="208" y="288"/>
                  </a:cubicBezTo>
                  <a:cubicBezTo>
                    <a:pt x="208" y="288"/>
                    <a:pt x="208" y="287"/>
                    <a:pt x="208" y="287"/>
                  </a:cubicBezTo>
                  <a:cubicBezTo>
                    <a:pt x="208" y="287"/>
                    <a:pt x="208" y="287"/>
                    <a:pt x="208" y="287"/>
                  </a:cubicBezTo>
                  <a:cubicBezTo>
                    <a:pt x="208" y="287"/>
                    <a:pt x="208" y="287"/>
                    <a:pt x="208" y="287"/>
                  </a:cubicBezTo>
                  <a:cubicBezTo>
                    <a:pt x="208" y="287"/>
                    <a:pt x="208" y="287"/>
                    <a:pt x="208" y="287"/>
                  </a:cubicBezTo>
                  <a:cubicBezTo>
                    <a:pt x="208" y="287"/>
                    <a:pt x="208" y="287"/>
                    <a:pt x="208" y="287"/>
                  </a:cubicBezTo>
                  <a:cubicBezTo>
                    <a:pt x="208" y="287"/>
                    <a:pt x="208" y="286"/>
                    <a:pt x="208" y="286"/>
                  </a:cubicBezTo>
                  <a:cubicBezTo>
                    <a:pt x="208" y="286"/>
                    <a:pt x="208" y="286"/>
                    <a:pt x="208" y="286"/>
                  </a:cubicBezTo>
                  <a:cubicBezTo>
                    <a:pt x="208" y="286"/>
                    <a:pt x="208" y="286"/>
                    <a:pt x="208" y="286"/>
                  </a:cubicBezTo>
                  <a:cubicBezTo>
                    <a:pt x="208" y="286"/>
                    <a:pt x="208" y="286"/>
                    <a:pt x="208" y="286"/>
                  </a:cubicBezTo>
                  <a:cubicBezTo>
                    <a:pt x="208" y="286"/>
                    <a:pt x="208" y="286"/>
                    <a:pt x="208" y="285"/>
                  </a:cubicBezTo>
                  <a:cubicBezTo>
                    <a:pt x="208" y="285"/>
                    <a:pt x="208" y="285"/>
                    <a:pt x="208" y="285"/>
                  </a:cubicBezTo>
                  <a:cubicBezTo>
                    <a:pt x="208" y="285"/>
                    <a:pt x="208" y="285"/>
                    <a:pt x="208" y="285"/>
                  </a:cubicBezTo>
                  <a:cubicBezTo>
                    <a:pt x="208" y="285"/>
                    <a:pt x="208" y="285"/>
                    <a:pt x="208" y="285"/>
                  </a:cubicBezTo>
                  <a:cubicBezTo>
                    <a:pt x="208" y="285"/>
                    <a:pt x="208" y="285"/>
                    <a:pt x="208" y="285"/>
                  </a:cubicBezTo>
                  <a:cubicBezTo>
                    <a:pt x="208" y="285"/>
                    <a:pt x="208" y="285"/>
                    <a:pt x="208" y="284"/>
                  </a:cubicBezTo>
                  <a:cubicBezTo>
                    <a:pt x="208" y="284"/>
                    <a:pt x="208" y="284"/>
                    <a:pt x="208" y="284"/>
                  </a:cubicBezTo>
                  <a:cubicBezTo>
                    <a:pt x="208" y="284"/>
                    <a:pt x="208" y="284"/>
                    <a:pt x="208" y="284"/>
                  </a:cubicBezTo>
                  <a:cubicBezTo>
                    <a:pt x="208" y="284"/>
                    <a:pt x="208" y="284"/>
                    <a:pt x="208" y="284"/>
                  </a:cubicBezTo>
                  <a:cubicBezTo>
                    <a:pt x="208" y="284"/>
                    <a:pt x="208" y="284"/>
                    <a:pt x="208" y="284"/>
                  </a:cubicBezTo>
                  <a:cubicBezTo>
                    <a:pt x="208" y="284"/>
                    <a:pt x="208" y="284"/>
                    <a:pt x="208" y="283"/>
                  </a:cubicBezTo>
                  <a:cubicBezTo>
                    <a:pt x="208" y="283"/>
                    <a:pt x="208" y="283"/>
                    <a:pt x="208" y="283"/>
                  </a:cubicBezTo>
                  <a:cubicBezTo>
                    <a:pt x="208" y="283"/>
                    <a:pt x="208" y="283"/>
                    <a:pt x="208" y="283"/>
                  </a:cubicBezTo>
                  <a:cubicBezTo>
                    <a:pt x="208" y="283"/>
                    <a:pt x="208" y="283"/>
                    <a:pt x="208" y="283"/>
                  </a:cubicBezTo>
                  <a:cubicBezTo>
                    <a:pt x="208" y="283"/>
                    <a:pt x="208" y="283"/>
                    <a:pt x="208" y="283"/>
                  </a:cubicBezTo>
                  <a:cubicBezTo>
                    <a:pt x="208" y="283"/>
                    <a:pt x="208" y="282"/>
                    <a:pt x="208" y="282"/>
                  </a:cubicBezTo>
                  <a:cubicBezTo>
                    <a:pt x="208" y="282"/>
                    <a:pt x="208" y="282"/>
                    <a:pt x="208" y="282"/>
                  </a:cubicBezTo>
                  <a:cubicBezTo>
                    <a:pt x="208" y="282"/>
                    <a:pt x="208" y="282"/>
                    <a:pt x="208" y="282"/>
                  </a:cubicBezTo>
                  <a:cubicBezTo>
                    <a:pt x="208" y="282"/>
                    <a:pt x="208" y="282"/>
                    <a:pt x="208" y="282"/>
                  </a:cubicBezTo>
                  <a:cubicBezTo>
                    <a:pt x="208" y="282"/>
                    <a:pt x="208" y="282"/>
                    <a:pt x="208" y="282"/>
                  </a:cubicBezTo>
                  <a:cubicBezTo>
                    <a:pt x="208" y="281"/>
                    <a:pt x="208" y="281"/>
                    <a:pt x="208" y="281"/>
                  </a:cubicBezTo>
                  <a:cubicBezTo>
                    <a:pt x="208" y="281"/>
                    <a:pt x="208" y="281"/>
                    <a:pt x="208" y="281"/>
                  </a:cubicBezTo>
                  <a:cubicBezTo>
                    <a:pt x="208" y="281"/>
                    <a:pt x="208" y="281"/>
                    <a:pt x="208" y="281"/>
                  </a:cubicBezTo>
                  <a:cubicBezTo>
                    <a:pt x="208" y="281"/>
                    <a:pt x="208" y="281"/>
                    <a:pt x="208" y="281"/>
                  </a:cubicBezTo>
                  <a:cubicBezTo>
                    <a:pt x="208" y="281"/>
                    <a:pt x="208" y="281"/>
                    <a:pt x="208" y="281"/>
                  </a:cubicBezTo>
                  <a:cubicBezTo>
                    <a:pt x="208" y="280"/>
                    <a:pt x="208" y="280"/>
                    <a:pt x="208" y="280"/>
                  </a:cubicBezTo>
                  <a:cubicBezTo>
                    <a:pt x="208" y="280"/>
                    <a:pt x="208" y="280"/>
                    <a:pt x="208" y="280"/>
                  </a:cubicBezTo>
                  <a:cubicBezTo>
                    <a:pt x="208" y="280"/>
                    <a:pt x="208" y="280"/>
                    <a:pt x="208" y="280"/>
                  </a:cubicBezTo>
                  <a:cubicBezTo>
                    <a:pt x="208" y="280"/>
                    <a:pt x="208" y="280"/>
                    <a:pt x="208" y="280"/>
                  </a:cubicBezTo>
                  <a:cubicBezTo>
                    <a:pt x="208" y="280"/>
                    <a:pt x="208" y="280"/>
                    <a:pt x="208" y="280"/>
                  </a:cubicBezTo>
                  <a:cubicBezTo>
                    <a:pt x="208" y="279"/>
                    <a:pt x="208" y="279"/>
                    <a:pt x="208" y="279"/>
                  </a:cubicBezTo>
                  <a:cubicBezTo>
                    <a:pt x="208" y="279"/>
                    <a:pt x="208" y="279"/>
                    <a:pt x="208" y="279"/>
                  </a:cubicBezTo>
                  <a:cubicBezTo>
                    <a:pt x="208" y="279"/>
                    <a:pt x="208" y="279"/>
                    <a:pt x="208" y="279"/>
                  </a:cubicBezTo>
                  <a:cubicBezTo>
                    <a:pt x="208" y="279"/>
                    <a:pt x="208" y="279"/>
                    <a:pt x="208" y="279"/>
                  </a:cubicBezTo>
                  <a:cubicBezTo>
                    <a:pt x="208" y="279"/>
                    <a:pt x="208" y="278"/>
                    <a:pt x="208" y="278"/>
                  </a:cubicBezTo>
                  <a:cubicBezTo>
                    <a:pt x="208" y="278"/>
                    <a:pt x="208" y="278"/>
                    <a:pt x="208" y="278"/>
                  </a:cubicBezTo>
                  <a:cubicBezTo>
                    <a:pt x="208" y="278"/>
                    <a:pt x="208" y="278"/>
                    <a:pt x="208" y="278"/>
                  </a:cubicBezTo>
                  <a:cubicBezTo>
                    <a:pt x="208" y="278"/>
                    <a:pt x="208" y="278"/>
                    <a:pt x="208" y="278"/>
                  </a:cubicBezTo>
                  <a:cubicBezTo>
                    <a:pt x="208" y="278"/>
                    <a:pt x="208" y="278"/>
                    <a:pt x="208" y="278"/>
                  </a:cubicBezTo>
                  <a:cubicBezTo>
                    <a:pt x="208" y="277"/>
                    <a:pt x="208" y="277"/>
                    <a:pt x="208" y="277"/>
                  </a:cubicBezTo>
                  <a:cubicBezTo>
                    <a:pt x="208" y="277"/>
                    <a:pt x="208" y="277"/>
                    <a:pt x="208" y="277"/>
                  </a:cubicBezTo>
                  <a:cubicBezTo>
                    <a:pt x="208" y="277"/>
                    <a:pt x="208" y="277"/>
                    <a:pt x="208" y="277"/>
                  </a:cubicBezTo>
                  <a:cubicBezTo>
                    <a:pt x="208" y="277"/>
                    <a:pt x="208" y="277"/>
                    <a:pt x="208" y="277"/>
                  </a:cubicBezTo>
                  <a:cubicBezTo>
                    <a:pt x="208" y="277"/>
                    <a:pt x="208" y="277"/>
                    <a:pt x="208" y="277"/>
                  </a:cubicBezTo>
                  <a:cubicBezTo>
                    <a:pt x="208" y="277"/>
                    <a:pt x="208" y="276"/>
                    <a:pt x="208" y="276"/>
                  </a:cubicBezTo>
                  <a:cubicBezTo>
                    <a:pt x="208" y="276"/>
                    <a:pt x="208" y="276"/>
                    <a:pt x="208" y="276"/>
                  </a:cubicBezTo>
                  <a:cubicBezTo>
                    <a:pt x="208" y="276"/>
                    <a:pt x="208" y="276"/>
                    <a:pt x="208" y="276"/>
                  </a:cubicBezTo>
                  <a:cubicBezTo>
                    <a:pt x="208" y="276"/>
                    <a:pt x="208" y="276"/>
                    <a:pt x="208" y="276"/>
                  </a:cubicBezTo>
                  <a:cubicBezTo>
                    <a:pt x="208" y="276"/>
                    <a:pt x="208" y="276"/>
                    <a:pt x="208" y="276"/>
                  </a:cubicBezTo>
                  <a:cubicBezTo>
                    <a:pt x="208" y="276"/>
                    <a:pt x="208" y="276"/>
                    <a:pt x="208" y="275"/>
                  </a:cubicBezTo>
                  <a:cubicBezTo>
                    <a:pt x="208" y="275"/>
                    <a:pt x="208" y="275"/>
                    <a:pt x="208" y="275"/>
                  </a:cubicBezTo>
                  <a:cubicBezTo>
                    <a:pt x="208" y="275"/>
                    <a:pt x="208" y="275"/>
                    <a:pt x="208" y="275"/>
                  </a:cubicBezTo>
                  <a:cubicBezTo>
                    <a:pt x="208" y="275"/>
                    <a:pt x="208" y="274"/>
                    <a:pt x="208" y="274"/>
                  </a:cubicBezTo>
                  <a:cubicBezTo>
                    <a:pt x="208" y="274"/>
                    <a:pt x="208" y="274"/>
                    <a:pt x="208" y="274"/>
                  </a:cubicBezTo>
                  <a:cubicBezTo>
                    <a:pt x="208" y="274"/>
                    <a:pt x="208" y="273"/>
                    <a:pt x="208" y="273"/>
                  </a:cubicBezTo>
                  <a:cubicBezTo>
                    <a:pt x="208" y="273"/>
                    <a:pt x="208" y="273"/>
                    <a:pt x="208" y="273"/>
                  </a:cubicBezTo>
                  <a:cubicBezTo>
                    <a:pt x="208" y="273"/>
                    <a:pt x="208" y="273"/>
                    <a:pt x="208" y="273"/>
                  </a:cubicBezTo>
                  <a:cubicBezTo>
                    <a:pt x="208" y="273"/>
                    <a:pt x="208" y="273"/>
                    <a:pt x="208" y="273"/>
                  </a:cubicBezTo>
                  <a:cubicBezTo>
                    <a:pt x="208" y="273"/>
                    <a:pt x="208" y="273"/>
                    <a:pt x="208" y="273"/>
                  </a:cubicBezTo>
                  <a:cubicBezTo>
                    <a:pt x="208" y="273"/>
                    <a:pt x="208" y="273"/>
                    <a:pt x="208" y="273"/>
                  </a:cubicBezTo>
                  <a:cubicBezTo>
                    <a:pt x="208" y="272"/>
                    <a:pt x="208" y="272"/>
                    <a:pt x="208" y="272"/>
                  </a:cubicBezTo>
                  <a:cubicBezTo>
                    <a:pt x="208" y="272"/>
                    <a:pt x="208" y="272"/>
                    <a:pt x="208" y="272"/>
                  </a:cubicBezTo>
                  <a:cubicBezTo>
                    <a:pt x="208" y="272"/>
                    <a:pt x="208" y="272"/>
                    <a:pt x="208" y="272"/>
                  </a:cubicBezTo>
                  <a:cubicBezTo>
                    <a:pt x="208" y="272"/>
                    <a:pt x="208" y="272"/>
                    <a:pt x="208" y="272"/>
                  </a:cubicBezTo>
                  <a:cubicBezTo>
                    <a:pt x="208" y="271"/>
                    <a:pt x="208" y="270"/>
                    <a:pt x="208" y="269"/>
                  </a:cubicBezTo>
                  <a:cubicBezTo>
                    <a:pt x="208" y="269"/>
                    <a:pt x="208" y="269"/>
                    <a:pt x="208" y="269"/>
                  </a:cubicBezTo>
                  <a:cubicBezTo>
                    <a:pt x="208" y="269"/>
                    <a:pt x="208" y="269"/>
                    <a:pt x="208" y="269"/>
                  </a:cubicBezTo>
                  <a:cubicBezTo>
                    <a:pt x="208" y="269"/>
                    <a:pt x="208" y="269"/>
                    <a:pt x="208" y="269"/>
                  </a:cubicBezTo>
                  <a:cubicBezTo>
                    <a:pt x="200" y="149"/>
                    <a:pt x="126" y="48"/>
                    <a:pt x="22" y="0"/>
                  </a:cubicBezTo>
                </a:path>
              </a:pathLst>
            </a:custGeom>
            <a:solidFill>
              <a:srgbClr val="5859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83" name="Freeform 21">
              <a:extLst>
                <a:ext uri="{FF2B5EF4-FFF2-40B4-BE49-F238E27FC236}">
                  <a16:creationId xmlns:a16="http://schemas.microsoft.com/office/drawing/2014/main" id="{70DE0816-776C-4DA2-9CDC-C6C82B09252D}"/>
                </a:ext>
              </a:extLst>
            </p:cNvPr>
            <p:cNvSpPr>
              <a:spLocks noEditPoints="1"/>
            </p:cNvSpPr>
            <p:nvPr/>
          </p:nvSpPr>
          <p:spPr bwMode="auto">
            <a:xfrm>
              <a:off x="3840" y="1156"/>
              <a:ext cx="219" cy="1196"/>
            </a:xfrm>
            <a:custGeom>
              <a:avLst/>
              <a:gdLst>
                <a:gd name="T0" fmla="*/ 113 w 135"/>
                <a:gd name="T1" fmla="*/ 232 h 739"/>
                <a:gd name="T2" fmla="*/ 119 w 135"/>
                <a:gd name="T3" fmla="*/ 259 h 739"/>
                <a:gd name="T4" fmla="*/ 0 w 135"/>
                <a:gd name="T5" fmla="*/ 278 h 739"/>
                <a:gd name="T6" fmla="*/ 0 w 135"/>
                <a:gd name="T7" fmla="*/ 373 h 739"/>
                <a:gd name="T8" fmla="*/ 97 w 135"/>
                <a:gd name="T9" fmla="*/ 470 h 739"/>
                <a:gd name="T10" fmla="*/ 0 w 135"/>
                <a:gd name="T11" fmla="*/ 566 h 739"/>
                <a:gd name="T12" fmla="*/ 0 w 135"/>
                <a:gd name="T13" fmla="*/ 736 h 739"/>
                <a:gd name="T14" fmla="*/ 108 w 135"/>
                <a:gd name="T15" fmla="*/ 718 h 739"/>
                <a:gd name="T16" fmla="*/ 108 w 135"/>
                <a:gd name="T17" fmla="*/ 718 h 739"/>
                <a:gd name="T18" fmla="*/ 108 w 135"/>
                <a:gd name="T19" fmla="*/ 718 h 739"/>
                <a:gd name="T20" fmla="*/ 105 w 135"/>
                <a:gd name="T21" fmla="*/ 739 h 739"/>
                <a:gd name="T22" fmla="*/ 105 w 135"/>
                <a:gd name="T23" fmla="*/ 737 h 739"/>
                <a:gd name="T24" fmla="*/ 105 w 135"/>
                <a:gd name="T25" fmla="*/ 737 h 739"/>
                <a:gd name="T26" fmla="*/ 105 w 135"/>
                <a:gd name="T27" fmla="*/ 737 h 739"/>
                <a:gd name="T28" fmla="*/ 127 w 135"/>
                <a:gd name="T29" fmla="*/ 559 h 739"/>
                <a:gd name="T30" fmla="*/ 127 w 135"/>
                <a:gd name="T31" fmla="*/ 559 h 739"/>
                <a:gd name="T32" fmla="*/ 135 w 135"/>
                <a:gd name="T33" fmla="*/ 415 h 739"/>
                <a:gd name="T34" fmla="*/ 135 w 135"/>
                <a:gd name="T35" fmla="*/ 415 h 739"/>
                <a:gd name="T36" fmla="*/ 135 w 135"/>
                <a:gd name="T37" fmla="*/ 414 h 739"/>
                <a:gd name="T38" fmla="*/ 135 w 135"/>
                <a:gd name="T39" fmla="*/ 414 h 739"/>
                <a:gd name="T40" fmla="*/ 135 w 135"/>
                <a:gd name="T41" fmla="*/ 414 h 739"/>
                <a:gd name="T42" fmla="*/ 135 w 135"/>
                <a:gd name="T43" fmla="*/ 414 h 739"/>
                <a:gd name="T44" fmla="*/ 135 w 135"/>
                <a:gd name="T45" fmla="*/ 414 h 739"/>
                <a:gd name="T46" fmla="*/ 135 w 135"/>
                <a:gd name="T47" fmla="*/ 414 h 739"/>
                <a:gd name="T48" fmla="*/ 135 w 135"/>
                <a:gd name="T49" fmla="*/ 413 h 739"/>
                <a:gd name="T50" fmla="*/ 135 w 135"/>
                <a:gd name="T51" fmla="*/ 413 h 739"/>
                <a:gd name="T52" fmla="*/ 135 w 135"/>
                <a:gd name="T53" fmla="*/ 413 h 739"/>
                <a:gd name="T54" fmla="*/ 135 w 135"/>
                <a:gd name="T55" fmla="*/ 413 h 739"/>
                <a:gd name="T56" fmla="*/ 135 w 135"/>
                <a:gd name="T57" fmla="*/ 413 h 739"/>
                <a:gd name="T58" fmla="*/ 135 w 135"/>
                <a:gd name="T59" fmla="*/ 413 h 739"/>
                <a:gd name="T60" fmla="*/ 135 w 135"/>
                <a:gd name="T61" fmla="*/ 413 h 739"/>
                <a:gd name="T62" fmla="*/ 135 w 135"/>
                <a:gd name="T63" fmla="*/ 412 h 739"/>
                <a:gd name="T64" fmla="*/ 135 w 135"/>
                <a:gd name="T65" fmla="*/ 412 h 739"/>
                <a:gd name="T66" fmla="*/ 135 w 135"/>
                <a:gd name="T67" fmla="*/ 412 h 739"/>
                <a:gd name="T68" fmla="*/ 135 w 135"/>
                <a:gd name="T69" fmla="*/ 412 h 739"/>
                <a:gd name="T70" fmla="*/ 135 w 135"/>
                <a:gd name="T71" fmla="*/ 412 h 739"/>
                <a:gd name="T72" fmla="*/ 135 w 135"/>
                <a:gd name="T73" fmla="*/ 412 h 739"/>
                <a:gd name="T74" fmla="*/ 135 w 135"/>
                <a:gd name="T75" fmla="*/ 411 h 739"/>
                <a:gd name="T76" fmla="*/ 135 w 135"/>
                <a:gd name="T77" fmla="*/ 411 h 739"/>
                <a:gd name="T78" fmla="*/ 135 w 135"/>
                <a:gd name="T79" fmla="*/ 411 h 739"/>
                <a:gd name="T80" fmla="*/ 135 w 135"/>
                <a:gd name="T81" fmla="*/ 411 h 739"/>
                <a:gd name="T82" fmla="*/ 135 w 135"/>
                <a:gd name="T83" fmla="*/ 411 h 739"/>
                <a:gd name="T84" fmla="*/ 135 w 135"/>
                <a:gd name="T85" fmla="*/ 410 h 739"/>
                <a:gd name="T86" fmla="*/ 135 w 135"/>
                <a:gd name="T87" fmla="*/ 410 h 739"/>
                <a:gd name="T88" fmla="*/ 135 w 135"/>
                <a:gd name="T89" fmla="*/ 410 h 739"/>
                <a:gd name="T90" fmla="*/ 135 w 135"/>
                <a:gd name="T91" fmla="*/ 410 h 739"/>
                <a:gd name="T92" fmla="*/ 135 w 135"/>
                <a:gd name="T93" fmla="*/ 409 h 739"/>
                <a:gd name="T94" fmla="*/ 135 w 135"/>
                <a:gd name="T95" fmla="*/ 409 h 739"/>
                <a:gd name="T96" fmla="*/ 135 w 135"/>
                <a:gd name="T97" fmla="*/ 409 h 739"/>
                <a:gd name="T98" fmla="*/ 135 w 135"/>
                <a:gd name="T99" fmla="*/ 409 h 739"/>
                <a:gd name="T100" fmla="*/ 135 w 135"/>
                <a:gd name="T101" fmla="*/ 409 h 739"/>
                <a:gd name="T102" fmla="*/ 135 w 135"/>
                <a:gd name="T103" fmla="*/ 408 h 739"/>
                <a:gd name="T104" fmla="*/ 135 w 135"/>
                <a:gd name="T105" fmla="*/ 408 h 739"/>
                <a:gd name="T106" fmla="*/ 135 w 135"/>
                <a:gd name="T107" fmla="*/ 408 h 739"/>
                <a:gd name="T108" fmla="*/ 135 w 135"/>
                <a:gd name="T109" fmla="*/ 408 h 739"/>
                <a:gd name="T110" fmla="*/ 135 w 135"/>
                <a:gd name="T111" fmla="*/ 408 h 739"/>
                <a:gd name="T112" fmla="*/ 113 w 135"/>
                <a:gd name="T113" fmla="*/ 232 h 739"/>
                <a:gd name="T114" fmla="*/ 0 w 135"/>
                <a:gd name="T115" fmla="*/ 0 h 739"/>
                <a:gd name="T116" fmla="*/ 0 w 135"/>
                <a:gd name="T117" fmla="*/ 0 h 739"/>
                <a:gd name="T118" fmla="*/ 0 w 135"/>
                <a:gd name="T119" fmla="*/ 1 h 739"/>
                <a:gd name="T120" fmla="*/ 0 w 135"/>
                <a:gd name="T121" fmla="*/ 1 h 739"/>
                <a:gd name="T122" fmla="*/ 0 w 135"/>
                <a:gd name="T123" fmla="*/ 0 h 739"/>
                <a:gd name="T124" fmla="*/ 0 w 135"/>
                <a:gd name="T125" fmla="*/ 0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5" h="739">
                  <a:moveTo>
                    <a:pt x="113" y="232"/>
                  </a:moveTo>
                  <a:cubicBezTo>
                    <a:pt x="115" y="241"/>
                    <a:pt x="117" y="250"/>
                    <a:pt x="119" y="259"/>
                  </a:cubicBezTo>
                  <a:cubicBezTo>
                    <a:pt x="82" y="272"/>
                    <a:pt x="42" y="278"/>
                    <a:pt x="0" y="278"/>
                  </a:cubicBezTo>
                  <a:cubicBezTo>
                    <a:pt x="0" y="373"/>
                    <a:pt x="0" y="373"/>
                    <a:pt x="0" y="373"/>
                  </a:cubicBezTo>
                  <a:cubicBezTo>
                    <a:pt x="53" y="373"/>
                    <a:pt x="97" y="416"/>
                    <a:pt x="97" y="470"/>
                  </a:cubicBezTo>
                  <a:cubicBezTo>
                    <a:pt x="97" y="523"/>
                    <a:pt x="53" y="566"/>
                    <a:pt x="0" y="566"/>
                  </a:cubicBezTo>
                  <a:cubicBezTo>
                    <a:pt x="0" y="736"/>
                    <a:pt x="0" y="736"/>
                    <a:pt x="0" y="736"/>
                  </a:cubicBezTo>
                  <a:cubicBezTo>
                    <a:pt x="38" y="736"/>
                    <a:pt x="74" y="729"/>
                    <a:pt x="108" y="718"/>
                  </a:cubicBezTo>
                  <a:cubicBezTo>
                    <a:pt x="108" y="718"/>
                    <a:pt x="108" y="718"/>
                    <a:pt x="108" y="718"/>
                  </a:cubicBezTo>
                  <a:cubicBezTo>
                    <a:pt x="108" y="718"/>
                    <a:pt x="108" y="718"/>
                    <a:pt x="108" y="718"/>
                  </a:cubicBezTo>
                  <a:cubicBezTo>
                    <a:pt x="107" y="725"/>
                    <a:pt x="106" y="732"/>
                    <a:pt x="105" y="739"/>
                  </a:cubicBezTo>
                  <a:cubicBezTo>
                    <a:pt x="105" y="738"/>
                    <a:pt x="105" y="738"/>
                    <a:pt x="105" y="737"/>
                  </a:cubicBezTo>
                  <a:cubicBezTo>
                    <a:pt x="105" y="737"/>
                    <a:pt x="105" y="737"/>
                    <a:pt x="105" y="737"/>
                  </a:cubicBezTo>
                  <a:cubicBezTo>
                    <a:pt x="105" y="737"/>
                    <a:pt x="105" y="737"/>
                    <a:pt x="105" y="737"/>
                  </a:cubicBezTo>
                  <a:cubicBezTo>
                    <a:pt x="115" y="676"/>
                    <a:pt x="122" y="614"/>
                    <a:pt x="127" y="559"/>
                  </a:cubicBezTo>
                  <a:cubicBezTo>
                    <a:pt x="127" y="559"/>
                    <a:pt x="127" y="559"/>
                    <a:pt x="127" y="559"/>
                  </a:cubicBezTo>
                  <a:cubicBezTo>
                    <a:pt x="132" y="502"/>
                    <a:pt x="135" y="452"/>
                    <a:pt x="135" y="415"/>
                  </a:cubicBezTo>
                  <a:cubicBezTo>
                    <a:pt x="135" y="415"/>
                    <a:pt x="135" y="415"/>
                    <a:pt x="135" y="415"/>
                  </a:cubicBezTo>
                  <a:cubicBezTo>
                    <a:pt x="135" y="415"/>
                    <a:pt x="135" y="414"/>
                    <a:pt x="135" y="414"/>
                  </a:cubicBezTo>
                  <a:cubicBezTo>
                    <a:pt x="135" y="414"/>
                    <a:pt x="135" y="414"/>
                    <a:pt x="135" y="414"/>
                  </a:cubicBezTo>
                  <a:cubicBezTo>
                    <a:pt x="135" y="414"/>
                    <a:pt x="135" y="414"/>
                    <a:pt x="135" y="414"/>
                  </a:cubicBezTo>
                  <a:cubicBezTo>
                    <a:pt x="135" y="414"/>
                    <a:pt x="135" y="414"/>
                    <a:pt x="135" y="414"/>
                  </a:cubicBezTo>
                  <a:cubicBezTo>
                    <a:pt x="135" y="414"/>
                    <a:pt x="135" y="414"/>
                    <a:pt x="135" y="414"/>
                  </a:cubicBezTo>
                  <a:cubicBezTo>
                    <a:pt x="135" y="414"/>
                    <a:pt x="135" y="414"/>
                    <a:pt x="135" y="414"/>
                  </a:cubicBezTo>
                  <a:cubicBezTo>
                    <a:pt x="135" y="414"/>
                    <a:pt x="135" y="414"/>
                    <a:pt x="135" y="413"/>
                  </a:cubicBezTo>
                  <a:cubicBezTo>
                    <a:pt x="135" y="413"/>
                    <a:pt x="135" y="413"/>
                    <a:pt x="135" y="413"/>
                  </a:cubicBezTo>
                  <a:cubicBezTo>
                    <a:pt x="135" y="413"/>
                    <a:pt x="135" y="413"/>
                    <a:pt x="135" y="413"/>
                  </a:cubicBezTo>
                  <a:cubicBezTo>
                    <a:pt x="135" y="413"/>
                    <a:pt x="135" y="413"/>
                    <a:pt x="135" y="413"/>
                  </a:cubicBezTo>
                  <a:cubicBezTo>
                    <a:pt x="135" y="413"/>
                    <a:pt x="135" y="413"/>
                    <a:pt x="135" y="413"/>
                  </a:cubicBezTo>
                  <a:cubicBezTo>
                    <a:pt x="135" y="413"/>
                    <a:pt x="135" y="413"/>
                    <a:pt x="135" y="413"/>
                  </a:cubicBezTo>
                  <a:cubicBezTo>
                    <a:pt x="135" y="413"/>
                    <a:pt x="135" y="413"/>
                    <a:pt x="135" y="413"/>
                  </a:cubicBezTo>
                  <a:cubicBezTo>
                    <a:pt x="135" y="413"/>
                    <a:pt x="135" y="412"/>
                    <a:pt x="135" y="412"/>
                  </a:cubicBezTo>
                  <a:cubicBezTo>
                    <a:pt x="135" y="412"/>
                    <a:pt x="135" y="412"/>
                    <a:pt x="135" y="412"/>
                  </a:cubicBezTo>
                  <a:cubicBezTo>
                    <a:pt x="135" y="412"/>
                    <a:pt x="135" y="412"/>
                    <a:pt x="135" y="412"/>
                  </a:cubicBezTo>
                  <a:cubicBezTo>
                    <a:pt x="135" y="412"/>
                    <a:pt x="135" y="412"/>
                    <a:pt x="135" y="412"/>
                  </a:cubicBezTo>
                  <a:cubicBezTo>
                    <a:pt x="135" y="412"/>
                    <a:pt x="135" y="412"/>
                    <a:pt x="135" y="412"/>
                  </a:cubicBezTo>
                  <a:cubicBezTo>
                    <a:pt x="135" y="412"/>
                    <a:pt x="135" y="412"/>
                    <a:pt x="135" y="412"/>
                  </a:cubicBezTo>
                  <a:cubicBezTo>
                    <a:pt x="135" y="412"/>
                    <a:pt x="135" y="411"/>
                    <a:pt x="135" y="411"/>
                  </a:cubicBezTo>
                  <a:cubicBezTo>
                    <a:pt x="135" y="411"/>
                    <a:pt x="135" y="411"/>
                    <a:pt x="135" y="411"/>
                  </a:cubicBezTo>
                  <a:cubicBezTo>
                    <a:pt x="135" y="411"/>
                    <a:pt x="135" y="411"/>
                    <a:pt x="135" y="411"/>
                  </a:cubicBezTo>
                  <a:cubicBezTo>
                    <a:pt x="135" y="411"/>
                    <a:pt x="135" y="411"/>
                    <a:pt x="135" y="411"/>
                  </a:cubicBezTo>
                  <a:cubicBezTo>
                    <a:pt x="135" y="411"/>
                    <a:pt x="135" y="411"/>
                    <a:pt x="135" y="411"/>
                  </a:cubicBezTo>
                  <a:cubicBezTo>
                    <a:pt x="135" y="411"/>
                    <a:pt x="135" y="410"/>
                    <a:pt x="135" y="410"/>
                  </a:cubicBezTo>
                  <a:cubicBezTo>
                    <a:pt x="135" y="410"/>
                    <a:pt x="135" y="410"/>
                    <a:pt x="135" y="410"/>
                  </a:cubicBezTo>
                  <a:cubicBezTo>
                    <a:pt x="135" y="410"/>
                    <a:pt x="135" y="410"/>
                    <a:pt x="135" y="410"/>
                  </a:cubicBezTo>
                  <a:cubicBezTo>
                    <a:pt x="135" y="410"/>
                    <a:pt x="135" y="410"/>
                    <a:pt x="135" y="410"/>
                  </a:cubicBezTo>
                  <a:cubicBezTo>
                    <a:pt x="135" y="410"/>
                    <a:pt x="135" y="410"/>
                    <a:pt x="135" y="409"/>
                  </a:cubicBezTo>
                  <a:cubicBezTo>
                    <a:pt x="135" y="409"/>
                    <a:pt x="135" y="409"/>
                    <a:pt x="135" y="409"/>
                  </a:cubicBezTo>
                  <a:cubicBezTo>
                    <a:pt x="135" y="409"/>
                    <a:pt x="135" y="409"/>
                    <a:pt x="135" y="409"/>
                  </a:cubicBezTo>
                  <a:cubicBezTo>
                    <a:pt x="135" y="409"/>
                    <a:pt x="135" y="409"/>
                    <a:pt x="135" y="409"/>
                  </a:cubicBezTo>
                  <a:cubicBezTo>
                    <a:pt x="135" y="409"/>
                    <a:pt x="135" y="409"/>
                    <a:pt x="135" y="409"/>
                  </a:cubicBezTo>
                  <a:cubicBezTo>
                    <a:pt x="135" y="408"/>
                    <a:pt x="135" y="408"/>
                    <a:pt x="135" y="408"/>
                  </a:cubicBezTo>
                  <a:cubicBezTo>
                    <a:pt x="135" y="408"/>
                    <a:pt x="135" y="408"/>
                    <a:pt x="135" y="408"/>
                  </a:cubicBezTo>
                  <a:cubicBezTo>
                    <a:pt x="135" y="408"/>
                    <a:pt x="135" y="408"/>
                    <a:pt x="135" y="408"/>
                  </a:cubicBezTo>
                  <a:cubicBezTo>
                    <a:pt x="135" y="408"/>
                    <a:pt x="135" y="408"/>
                    <a:pt x="135" y="408"/>
                  </a:cubicBezTo>
                  <a:cubicBezTo>
                    <a:pt x="135" y="408"/>
                    <a:pt x="135" y="408"/>
                    <a:pt x="135" y="408"/>
                  </a:cubicBezTo>
                  <a:cubicBezTo>
                    <a:pt x="135" y="346"/>
                    <a:pt x="127" y="287"/>
                    <a:pt x="113" y="232"/>
                  </a:cubicBezTo>
                  <a:moveTo>
                    <a:pt x="0" y="0"/>
                  </a:moveTo>
                  <a:cubicBezTo>
                    <a:pt x="0" y="0"/>
                    <a:pt x="0" y="0"/>
                    <a:pt x="0" y="0"/>
                  </a:cubicBezTo>
                  <a:cubicBezTo>
                    <a:pt x="0" y="1"/>
                    <a:pt x="0" y="1"/>
                    <a:pt x="0" y="1"/>
                  </a:cubicBezTo>
                  <a:cubicBezTo>
                    <a:pt x="0" y="1"/>
                    <a:pt x="0" y="1"/>
                    <a:pt x="0" y="1"/>
                  </a:cubicBezTo>
                  <a:cubicBezTo>
                    <a:pt x="0" y="1"/>
                    <a:pt x="0" y="1"/>
                    <a:pt x="0" y="0"/>
                  </a:cubicBezTo>
                  <a:cubicBezTo>
                    <a:pt x="0" y="0"/>
                    <a:pt x="0" y="0"/>
                    <a:pt x="0" y="0"/>
                  </a:cubicBezTo>
                </a:path>
              </a:pathLst>
            </a:custGeom>
            <a:solidFill>
              <a:srgbClr val="DFE3E3">
                <a:lumMod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84" name="Freeform 24">
              <a:extLst>
                <a:ext uri="{FF2B5EF4-FFF2-40B4-BE49-F238E27FC236}">
                  <a16:creationId xmlns:a16="http://schemas.microsoft.com/office/drawing/2014/main" id="{6B38520E-E557-4BB4-9106-55BC9A48AAC8}"/>
                </a:ext>
              </a:extLst>
            </p:cNvPr>
            <p:cNvSpPr>
              <a:spLocks/>
            </p:cNvSpPr>
            <p:nvPr/>
          </p:nvSpPr>
          <p:spPr bwMode="auto">
            <a:xfrm>
              <a:off x="4010" y="235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85" name="Freeform 25">
              <a:extLst>
                <a:ext uri="{FF2B5EF4-FFF2-40B4-BE49-F238E27FC236}">
                  <a16:creationId xmlns:a16="http://schemas.microsoft.com/office/drawing/2014/main" id="{ABBD664C-AF9E-4CDD-98E6-ED0008FD44EE}"/>
                </a:ext>
              </a:extLst>
            </p:cNvPr>
            <p:cNvSpPr>
              <a:spLocks/>
            </p:cNvSpPr>
            <p:nvPr/>
          </p:nvSpPr>
          <p:spPr bwMode="auto">
            <a:xfrm>
              <a:off x="3958" y="26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E57D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86" name="Oval 26">
              <a:extLst>
                <a:ext uri="{FF2B5EF4-FFF2-40B4-BE49-F238E27FC236}">
                  <a16:creationId xmlns:a16="http://schemas.microsoft.com/office/drawing/2014/main" id="{D70B0E18-DE57-40FD-9B27-D3A138A1C173}"/>
                </a:ext>
              </a:extLst>
            </p:cNvPr>
            <p:cNvSpPr>
              <a:spLocks noChangeArrowheads="1"/>
            </p:cNvSpPr>
            <p:nvPr/>
          </p:nvSpPr>
          <p:spPr bwMode="auto">
            <a:xfrm>
              <a:off x="3958" y="2630"/>
              <a:ext cx="1" cy="1"/>
            </a:xfrm>
            <a:prstGeom prst="ellipse">
              <a:avLst/>
            </a:prstGeom>
            <a:solidFill>
              <a:srgbClr val="CFCF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grpSp>
      <p:grpSp>
        <p:nvGrpSpPr>
          <p:cNvPr id="87" name="Group 34">
            <a:extLst>
              <a:ext uri="{FF2B5EF4-FFF2-40B4-BE49-F238E27FC236}">
                <a16:creationId xmlns:a16="http://schemas.microsoft.com/office/drawing/2014/main" id="{E2EE7DF9-1AEC-4553-97F3-6AFC7B8F37CF}"/>
              </a:ext>
            </a:extLst>
          </p:cNvPr>
          <p:cNvGrpSpPr>
            <a:grpSpLocks noChangeAspect="1"/>
          </p:cNvGrpSpPr>
          <p:nvPr/>
        </p:nvGrpSpPr>
        <p:grpSpPr bwMode="auto">
          <a:xfrm>
            <a:off x="6792344" y="5151355"/>
            <a:ext cx="4862018" cy="1547465"/>
            <a:chOff x="1685" y="2725"/>
            <a:chExt cx="4339" cy="1381"/>
          </a:xfrm>
          <a:solidFill>
            <a:srgbClr val="58595A">
              <a:alpha val="20000"/>
            </a:srgbClr>
          </a:solidFill>
        </p:grpSpPr>
        <p:sp>
          <p:nvSpPr>
            <p:cNvPr id="88" name="Oval 36">
              <a:extLst>
                <a:ext uri="{FF2B5EF4-FFF2-40B4-BE49-F238E27FC236}">
                  <a16:creationId xmlns:a16="http://schemas.microsoft.com/office/drawing/2014/main" id="{B74833C5-D1BA-4FF1-B423-3D1011CC97E5}"/>
                </a:ext>
              </a:extLst>
            </p:cNvPr>
            <p:cNvSpPr>
              <a:spLocks noChangeArrowheads="1"/>
            </p:cNvSpPr>
            <p:nvPr/>
          </p:nvSpPr>
          <p:spPr bwMode="auto">
            <a:xfrm>
              <a:off x="4595" y="3124"/>
              <a:ext cx="407" cy="4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89" name="Oval 37">
              <a:extLst>
                <a:ext uri="{FF2B5EF4-FFF2-40B4-BE49-F238E27FC236}">
                  <a16:creationId xmlns:a16="http://schemas.microsoft.com/office/drawing/2014/main" id="{09C82B2A-1F8A-4598-B4D5-90A612BEF69E}"/>
                </a:ext>
              </a:extLst>
            </p:cNvPr>
            <p:cNvSpPr>
              <a:spLocks noChangeArrowheads="1"/>
            </p:cNvSpPr>
            <p:nvPr/>
          </p:nvSpPr>
          <p:spPr bwMode="auto">
            <a:xfrm>
              <a:off x="4856" y="3236"/>
              <a:ext cx="463" cy="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90" name="Oval 38">
              <a:extLst>
                <a:ext uri="{FF2B5EF4-FFF2-40B4-BE49-F238E27FC236}">
                  <a16:creationId xmlns:a16="http://schemas.microsoft.com/office/drawing/2014/main" id="{B63927D4-5620-44CC-88B9-8AEA54E71F07}"/>
                </a:ext>
              </a:extLst>
            </p:cNvPr>
            <p:cNvSpPr>
              <a:spLocks noChangeArrowheads="1"/>
            </p:cNvSpPr>
            <p:nvPr/>
          </p:nvSpPr>
          <p:spPr bwMode="auto">
            <a:xfrm>
              <a:off x="5192" y="3174"/>
              <a:ext cx="522" cy="5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91" name="Oval 39">
              <a:extLst>
                <a:ext uri="{FF2B5EF4-FFF2-40B4-BE49-F238E27FC236}">
                  <a16:creationId xmlns:a16="http://schemas.microsoft.com/office/drawing/2014/main" id="{B599CEC5-EE4B-438E-A403-8916CCD5E5A3}"/>
                </a:ext>
              </a:extLst>
            </p:cNvPr>
            <p:cNvSpPr>
              <a:spLocks noChangeArrowheads="1"/>
            </p:cNvSpPr>
            <p:nvPr/>
          </p:nvSpPr>
          <p:spPr bwMode="auto">
            <a:xfrm>
              <a:off x="2565" y="3309"/>
              <a:ext cx="412" cy="41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92" name="Oval 40">
              <a:extLst>
                <a:ext uri="{FF2B5EF4-FFF2-40B4-BE49-F238E27FC236}">
                  <a16:creationId xmlns:a16="http://schemas.microsoft.com/office/drawing/2014/main" id="{FE43385F-699E-4C7A-B1B1-CB525A983478}"/>
                </a:ext>
              </a:extLst>
            </p:cNvPr>
            <p:cNvSpPr>
              <a:spLocks noChangeArrowheads="1"/>
            </p:cNvSpPr>
            <p:nvPr/>
          </p:nvSpPr>
          <p:spPr bwMode="auto">
            <a:xfrm>
              <a:off x="2861" y="3101"/>
              <a:ext cx="1005" cy="10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93" name="Oval 41">
              <a:extLst>
                <a:ext uri="{FF2B5EF4-FFF2-40B4-BE49-F238E27FC236}">
                  <a16:creationId xmlns:a16="http://schemas.microsoft.com/office/drawing/2014/main" id="{1567CD5C-0B83-431A-8952-D270D5932A07}"/>
                </a:ext>
              </a:extLst>
            </p:cNvPr>
            <p:cNvSpPr>
              <a:spLocks noChangeArrowheads="1"/>
            </p:cNvSpPr>
            <p:nvPr/>
          </p:nvSpPr>
          <p:spPr bwMode="auto">
            <a:xfrm>
              <a:off x="1969" y="3276"/>
              <a:ext cx="643" cy="64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94" name="Oval 42">
              <a:extLst>
                <a:ext uri="{FF2B5EF4-FFF2-40B4-BE49-F238E27FC236}">
                  <a16:creationId xmlns:a16="http://schemas.microsoft.com/office/drawing/2014/main" id="{F34D8D18-975C-4291-8E96-30673ACAAC68}"/>
                </a:ext>
              </a:extLst>
            </p:cNvPr>
            <p:cNvSpPr>
              <a:spLocks noChangeArrowheads="1"/>
            </p:cNvSpPr>
            <p:nvPr/>
          </p:nvSpPr>
          <p:spPr bwMode="auto">
            <a:xfrm>
              <a:off x="1685" y="3340"/>
              <a:ext cx="644" cy="64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95" name="Oval 43">
              <a:extLst>
                <a:ext uri="{FF2B5EF4-FFF2-40B4-BE49-F238E27FC236}">
                  <a16:creationId xmlns:a16="http://schemas.microsoft.com/office/drawing/2014/main" id="{BC607520-8E99-4325-BF87-87DAD689B8EB}"/>
                </a:ext>
              </a:extLst>
            </p:cNvPr>
            <p:cNvSpPr>
              <a:spLocks noChangeArrowheads="1"/>
            </p:cNvSpPr>
            <p:nvPr/>
          </p:nvSpPr>
          <p:spPr bwMode="auto">
            <a:xfrm>
              <a:off x="3502" y="2725"/>
              <a:ext cx="369" cy="36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48" name="Oval 44">
              <a:extLst>
                <a:ext uri="{FF2B5EF4-FFF2-40B4-BE49-F238E27FC236}">
                  <a16:creationId xmlns:a16="http://schemas.microsoft.com/office/drawing/2014/main" id="{947534B4-E685-46E4-909F-54809CB01191}"/>
                </a:ext>
              </a:extLst>
            </p:cNvPr>
            <p:cNvSpPr>
              <a:spLocks noChangeArrowheads="1"/>
            </p:cNvSpPr>
            <p:nvPr/>
          </p:nvSpPr>
          <p:spPr bwMode="auto">
            <a:xfrm>
              <a:off x="3542" y="2942"/>
              <a:ext cx="556" cy="5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49" name="Oval 45">
              <a:extLst>
                <a:ext uri="{FF2B5EF4-FFF2-40B4-BE49-F238E27FC236}">
                  <a16:creationId xmlns:a16="http://schemas.microsoft.com/office/drawing/2014/main" id="{D22A64A1-5C28-4889-8155-7CB6C2844985}"/>
                </a:ext>
              </a:extLst>
            </p:cNvPr>
            <p:cNvSpPr>
              <a:spLocks noChangeArrowheads="1"/>
            </p:cNvSpPr>
            <p:nvPr/>
          </p:nvSpPr>
          <p:spPr bwMode="auto">
            <a:xfrm>
              <a:off x="3728" y="3143"/>
              <a:ext cx="772" cy="77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50" name="Oval 46">
              <a:extLst>
                <a:ext uri="{FF2B5EF4-FFF2-40B4-BE49-F238E27FC236}">
                  <a16:creationId xmlns:a16="http://schemas.microsoft.com/office/drawing/2014/main" id="{E90A48DB-D1E3-45C3-9C74-EE4A392C82E0}"/>
                </a:ext>
              </a:extLst>
            </p:cNvPr>
            <p:cNvSpPr>
              <a:spLocks noChangeArrowheads="1"/>
            </p:cNvSpPr>
            <p:nvPr/>
          </p:nvSpPr>
          <p:spPr bwMode="auto">
            <a:xfrm>
              <a:off x="4399" y="3437"/>
              <a:ext cx="390" cy="39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51" name="Oval 50">
              <a:extLst>
                <a:ext uri="{FF2B5EF4-FFF2-40B4-BE49-F238E27FC236}">
                  <a16:creationId xmlns:a16="http://schemas.microsoft.com/office/drawing/2014/main" id="{34A08403-2182-4966-B793-8F0DA589AA3B}"/>
                </a:ext>
              </a:extLst>
            </p:cNvPr>
            <p:cNvSpPr>
              <a:spLocks noChangeArrowheads="1"/>
            </p:cNvSpPr>
            <p:nvPr/>
          </p:nvSpPr>
          <p:spPr bwMode="auto">
            <a:xfrm>
              <a:off x="5494" y="3314"/>
              <a:ext cx="526" cy="5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52" name="Oval 51">
              <a:extLst>
                <a:ext uri="{FF2B5EF4-FFF2-40B4-BE49-F238E27FC236}">
                  <a16:creationId xmlns:a16="http://schemas.microsoft.com/office/drawing/2014/main" id="{910B464C-A59E-4BBA-871A-4CB2FB5E8503}"/>
                </a:ext>
              </a:extLst>
            </p:cNvPr>
            <p:cNvSpPr>
              <a:spLocks noChangeArrowheads="1"/>
            </p:cNvSpPr>
            <p:nvPr/>
          </p:nvSpPr>
          <p:spPr bwMode="auto">
            <a:xfrm>
              <a:off x="3263" y="3001"/>
              <a:ext cx="556" cy="5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53" name="Oval 52">
              <a:extLst>
                <a:ext uri="{FF2B5EF4-FFF2-40B4-BE49-F238E27FC236}">
                  <a16:creationId xmlns:a16="http://schemas.microsoft.com/office/drawing/2014/main" id="{69AB12E0-781D-4DBF-B984-DE03B4B3C256}"/>
                </a:ext>
              </a:extLst>
            </p:cNvPr>
            <p:cNvSpPr>
              <a:spLocks noChangeArrowheads="1"/>
            </p:cNvSpPr>
            <p:nvPr/>
          </p:nvSpPr>
          <p:spPr bwMode="auto">
            <a:xfrm>
              <a:off x="3062" y="3314"/>
              <a:ext cx="364" cy="36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54" name="Freeform 57">
              <a:extLst>
                <a:ext uri="{FF2B5EF4-FFF2-40B4-BE49-F238E27FC236}">
                  <a16:creationId xmlns:a16="http://schemas.microsoft.com/office/drawing/2014/main" id="{4F30C954-986A-463B-A350-61E306B3A1CF}"/>
                </a:ext>
              </a:extLst>
            </p:cNvPr>
            <p:cNvSpPr>
              <a:spLocks noEditPoints="1"/>
            </p:cNvSpPr>
            <p:nvPr/>
          </p:nvSpPr>
          <p:spPr bwMode="auto">
            <a:xfrm>
              <a:off x="3743" y="3087"/>
              <a:ext cx="332" cy="328"/>
            </a:xfrm>
            <a:custGeom>
              <a:avLst/>
              <a:gdLst>
                <a:gd name="T0" fmla="*/ 133 w 140"/>
                <a:gd name="T1" fmla="*/ 18 h 139"/>
                <a:gd name="T2" fmla="*/ 73 w 140"/>
                <a:gd name="T3" fmla="*/ 44 h 139"/>
                <a:gd name="T4" fmla="*/ 16 w 140"/>
                <a:gd name="T5" fmla="*/ 21 h 139"/>
                <a:gd name="T6" fmla="*/ 32 w 140"/>
                <a:gd name="T7" fmla="*/ 82 h 139"/>
                <a:gd name="T8" fmla="*/ 22 w 140"/>
                <a:gd name="T9" fmla="*/ 130 h 139"/>
                <a:gd name="T10" fmla="*/ 60 w 140"/>
                <a:gd name="T11" fmla="*/ 139 h 139"/>
                <a:gd name="T12" fmla="*/ 68 w 140"/>
                <a:gd name="T13" fmla="*/ 139 h 139"/>
                <a:gd name="T14" fmla="*/ 140 w 140"/>
                <a:gd name="T15" fmla="*/ 36 h 139"/>
                <a:gd name="T16" fmla="*/ 133 w 140"/>
                <a:gd name="T17" fmla="*/ 18 h 139"/>
                <a:gd name="T18" fmla="*/ 0 w 140"/>
                <a:gd name="T19" fmla="*/ 0 h 139"/>
                <a:gd name="T20" fmla="*/ 0 w 140"/>
                <a:gd name="T21" fmla="*/ 0 h 139"/>
                <a:gd name="T22" fmla="*/ 0 w 140"/>
                <a:gd name="T23" fmla="*/ 1 h 139"/>
                <a:gd name="T24" fmla="*/ 0 w 140"/>
                <a:gd name="T25"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39">
                  <a:moveTo>
                    <a:pt x="133" y="18"/>
                  </a:moveTo>
                  <a:cubicBezTo>
                    <a:pt x="118" y="34"/>
                    <a:pt x="96" y="44"/>
                    <a:pt x="73" y="44"/>
                  </a:cubicBezTo>
                  <a:cubicBezTo>
                    <a:pt x="51" y="44"/>
                    <a:pt x="30" y="35"/>
                    <a:pt x="16" y="21"/>
                  </a:cubicBezTo>
                  <a:cubicBezTo>
                    <a:pt x="26" y="39"/>
                    <a:pt x="32" y="59"/>
                    <a:pt x="32" y="82"/>
                  </a:cubicBezTo>
                  <a:cubicBezTo>
                    <a:pt x="32" y="99"/>
                    <a:pt x="29" y="115"/>
                    <a:pt x="22" y="130"/>
                  </a:cubicBezTo>
                  <a:cubicBezTo>
                    <a:pt x="33" y="136"/>
                    <a:pt x="46" y="139"/>
                    <a:pt x="60" y="139"/>
                  </a:cubicBezTo>
                  <a:cubicBezTo>
                    <a:pt x="63" y="139"/>
                    <a:pt x="66" y="139"/>
                    <a:pt x="68" y="139"/>
                  </a:cubicBezTo>
                  <a:cubicBezTo>
                    <a:pt x="72" y="93"/>
                    <a:pt x="100" y="55"/>
                    <a:pt x="140" y="36"/>
                  </a:cubicBezTo>
                  <a:cubicBezTo>
                    <a:pt x="138" y="30"/>
                    <a:pt x="136" y="24"/>
                    <a:pt x="133" y="18"/>
                  </a:cubicBezTo>
                  <a:moveTo>
                    <a:pt x="0" y="0"/>
                  </a:moveTo>
                  <a:cubicBezTo>
                    <a:pt x="0" y="0"/>
                    <a:pt x="0" y="0"/>
                    <a:pt x="0" y="0"/>
                  </a:cubicBezTo>
                  <a:cubicBezTo>
                    <a:pt x="0" y="0"/>
                    <a:pt x="0" y="1"/>
                    <a:pt x="0" y="1"/>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55" name="Freeform 58">
              <a:extLst>
                <a:ext uri="{FF2B5EF4-FFF2-40B4-BE49-F238E27FC236}">
                  <a16:creationId xmlns:a16="http://schemas.microsoft.com/office/drawing/2014/main" id="{069DC3F2-11F3-4A80-BC03-B858057FADA2}"/>
                </a:ext>
              </a:extLst>
            </p:cNvPr>
            <p:cNvSpPr>
              <a:spLocks/>
            </p:cNvSpPr>
            <p:nvPr/>
          </p:nvSpPr>
          <p:spPr bwMode="auto">
            <a:xfrm>
              <a:off x="3904" y="3172"/>
              <a:ext cx="175" cy="243"/>
            </a:xfrm>
            <a:custGeom>
              <a:avLst/>
              <a:gdLst>
                <a:gd name="T0" fmla="*/ 72 w 74"/>
                <a:gd name="T1" fmla="*/ 0 h 103"/>
                <a:gd name="T2" fmla="*/ 0 w 74"/>
                <a:gd name="T3" fmla="*/ 103 h 103"/>
                <a:gd name="T4" fmla="*/ 74 w 74"/>
                <a:gd name="T5" fmla="*/ 21 h 103"/>
                <a:gd name="T6" fmla="*/ 72 w 74"/>
                <a:gd name="T7" fmla="*/ 0 h 103"/>
              </a:gdLst>
              <a:ahLst/>
              <a:cxnLst>
                <a:cxn ang="0">
                  <a:pos x="T0" y="T1"/>
                </a:cxn>
                <a:cxn ang="0">
                  <a:pos x="T2" y="T3"/>
                </a:cxn>
                <a:cxn ang="0">
                  <a:pos x="T4" y="T5"/>
                </a:cxn>
                <a:cxn ang="0">
                  <a:pos x="T6" y="T7"/>
                </a:cxn>
              </a:cxnLst>
              <a:rect l="0" t="0" r="r" b="b"/>
              <a:pathLst>
                <a:path w="74" h="103">
                  <a:moveTo>
                    <a:pt x="72" y="0"/>
                  </a:moveTo>
                  <a:cubicBezTo>
                    <a:pt x="32" y="19"/>
                    <a:pt x="4" y="57"/>
                    <a:pt x="0" y="103"/>
                  </a:cubicBezTo>
                  <a:cubicBezTo>
                    <a:pt x="42" y="99"/>
                    <a:pt x="74" y="64"/>
                    <a:pt x="74" y="21"/>
                  </a:cubicBezTo>
                  <a:cubicBezTo>
                    <a:pt x="74" y="14"/>
                    <a:pt x="74" y="7"/>
                    <a:pt x="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56" name="Freeform 59">
              <a:extLst>
                <a:ext uri="{FF2B5EF4-FFF2-40B4-BE49-F238E27FC236}">
                  <a16:creationId xmlns:a16="http://schemas.microsoft.com/office/drawing/2014/main" id="{4C051F9A-3E9B-4B87-889A-A011E1578313}"/>
                </a:ext>
              </a:extLst>
            </p:cNvPr>
            <p:cNvSpPr>
              <a:spLocks/>
            </p:cNvSpPr>
            <p:nvPr/>
          </p:nvSpPr>
          <p:spPr bwMode="auto">
            <a:xfrm>
              <a:off x="3689" y="3087"/>
              <a:ext cx="130" cy="307"/>
            </a:xfrm>
            <a:custGeom>
              <a:avLst/>
              <a:gdLst>
                <a:gd name="T0" fmla="*/ 23 w 55"/>
                <a:gd name="T1" fmla="*/ 0 h 130"/>
                <a:gd name="T2" fmla="*/ 0 w 55"/>
                <a:gd name="T3" fmla="*/ 57 h 130"/>
                <a:gd name="T4" fmla="*/ 1 w 55"/>
                <a:gd name="T5" fmla="*/ 70 h 130"/>
                <a:gd name="T6" fmla="*/ 19 w 55"/>
                <a:gd name="T7" fmla="*/ 110 h 130"/>
                <a:gd name="T8" fmla="*/ 45 w 55"/>
                <a:gd name="T9" fmla="*/ 130 h 130"/>
                <a:gd name="T10" fmla="*/ 55 w 55"/>
                <a:gd name="T11" fmla="*/ 82 h 130"/>
                <a:gd name="T12" fmla="*/ 39 w 55"/>
                <a:gd name="T13" fmla="*/ 21 h 130"/>
                <a:gd name="T14" fmla="*/ 23 w 55"/>
                <a:gd name="T15" fmla="*/ 1 h 130"/>
                <a:gd name="T16" fmla="*/ 23 w 55"/>
                <a:gd name="T1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130">
                  <a:moveTo>
                    <a:pt x="23" y="0"/>
                  </a:moveTo>
                  <a:cubicBezTo>
                    <a:pt x="9" y="15"/>
                    <a:pt x="0" y="35"/>
                    <a:pt x="0" y="57"/>
                  </a:cubicBezTo>
                  <a:cubicBezTo>
                    <a:pt x="0" y="61"/>
                    <a:pt x="1" y="66"/>
                    <a:pt x="1" y="70"/>
                  </a:cubicBezTo>
                  <a:cubicBezTo>
                    <a:pt x="11" y="81"/>
                    <a:pt x="17" y="95"/>
                    <a:pt x="19" y="110"/>
                  </a:cubicBezTo>
                  <a:cubicBezTo>
                    <a:pt x="26" y="118"/>
                    <a:pt x="35" y="125"/>
                    <a:pt x="45" y="130"/>
                  </a:cubicBezTo>
                  <a:cubicBezTo>
                    <a:pt x="52" y="115"/>
                    <a:pt x="55" y="99"/>
                    <a:pt x="55" y="82"/>
                  </a:cubicBezTo>
                  <a:cubicBezTo>
                    <a:pt x="55" y="59"/>
                    <a:pt x="49" y="39"/>
                    <a:pt x="39" y="21"/>
                  </a:cubicBezTo>
                  <a:cubicBezTo>
                    <a:pt x="32" y="15"/>
                    <a:pt x="27" y="8"/>
                    <a:pt x="23" y="1"/>
                  </a:cubicBezTo>
                  <a:cubicBezTo>
                    <a:pt x="23" y="1"/>
                    <a:pt x="23" y="0"/>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57" name="Freeform 60">
              <a:extLst>
                <a:ext uri="{FF2B5EF4-FFF2-40B4-BE49-F238E27FC236}">
                  <a16:creationId xmlns:a16="http://schemas.microsoft.com/office/drawing/2014/main" id="{79F06EA6-C047-4AE4-93F1-C4FA8675D8AE}"/>
                </a:ext>
              </a:extLst>
            </p:cNvPr>
            <p:cNvSpPr>
              <a:spLocks/>
            </p:cNvSpPr>
            <p:nvPr/>
          </p:nvSpPr>
          <p:spPr bwMode="auto">
            <a:xfrm>
              <a:off x="3424" y="3526"/>
              <a:ext cx="244" cy="48"/>
            </a:xfrm>
            <a:custGeom>
              <a:avLst/>
              <a:gdLst>
                <a:gd name="T0" fmla="*/ 103 w 103"/>
                <a:gd name="T1" fmla="*/ 0 h 20"/>
                <a:gd name="T2" fmla="*/ 50 w 103"/>
                <a:gd name="T3" fmla="*/ 13 h 20"/>
                <a:gd name="T4" fmla="*/ 0 w 103"/>
                <a:gd name="T5" fmla="*/ 2 h 20"/>
                <a:gd name="T6" fmla="*/ 0 w 103"/>
                <a:gd name="T7" fmla="*/ 3 h 20"/>
                <a:gd name="T8" fmla="*/ 50 w 103"/>
                <a:gd name="T9" fmla="*/ 20 h 20"/>
                <a:gd name="T10" fmla="*/ 103 w 103"/>
                <a:gd name="T11" fmla="*/ 0 h 20"/>
              </a:gdLst>
              <a:ahLst/>
              <a:cxnLst>
                <a:cxn ang="0">
                  <a:pos x="T0" y="T1"/>
                </a:cxn>
                <a:cxn ang="0">
                  <a:pos x="T2" y="T3"/>
                </a:cxn>
                <a:cxn ang="0">
                  <a:pos x="T4" y="T5"/>
                </a:cxn>
                <a:cxn ang="0">
                  <a:pos x="T6" y="T7"/>
                </a:cxn>
                <a:cxn ang="0">
                  <a:pos x="T8" y="T9"/>
                </a:cxn>
                <a:cxn ang="0">
                  <a:pos x="T10" y="T11"/>
                </a:cxn>
              </a:cxnLst>
              <a:rect l="0" t="0" r="r" b="b"/>
              <a:pathLst>
                <a:path w="103" h="20">
                  <a:moveTo>
                    <a:pt x="103" y="0"/>
                  </a:moveTo>
                  <a:cubicBezTo>
                    <a:pt x="87" y="8"/>
                    <a:pt x="69" y="13"/>
                    <a:pt x="50" y="13"/>
                  </a:cubicBezTo>
                  <a:cubicBezTo>
                    <a:pt x="32" y="13"/>
                    <a:pt x="15" y="9"/>
                    <a:pt x="0" y="2"/>
                  </a:cubicBezTo>
                  <a:cubicBezTo>
                    <a:pt x="0" y="2"/>
                    <a:pt x="0" y="2"/>
                    <a:pt x="0" y="3"/>
                  </a:cubicBezTo>
                  <a:cubicBezTo>
                    <a:pt x="14" y="13"/>
                    <a:pt x="31" y="20"/>
                    <a:pt x="50" y="20"/>
                  </a:cubicBezTo>
                  <a:cubicBezTo>
                    <a:pt x="70" y="20"/>
                    <a:pt x="88" y="12"/>
                    <a:pt x="10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58" name="Freeform 61">
              <a:extLst>
                <a:ext uri="{FF2B5EF4-FFF2-40B4-BE49-F238E27FC236}">
                  <a16:creationId xmlns:a16="http://schemas.microsoft.com/office/drawing/2014/main" id="{B068C53B-DF25-4D76-A26C-FD1168D47482}"/>
                </a:ext>
              </a:extLst>
            </p:cNvPr>
            <p:cNvSpPr>
              <a:spLocks/>
            </p:cNvSpPr>
            <p:nvPr/>
          </p:nvSpPr>
          <p:spPr bwMode="auto">
            <a:xfrm>
              <a:off x="3348" y="3181"/>
              <a:ext cx="388" cy="376"/>
            </a:xfrm>
            <a:custGeom>
              <a:avLst/>
              <a:gdLst>
                <a:gd name="T0" fmla="*/ 82 w 164"/>
                <a:gd name="T1" fmla="*/ 0 h 159"/>
                <a:gd name="T2" fmla="*/ 0 w 164"/>
                <a:gd name="T3" fmla="*/ 70 h 159"/>
                <a:gd name="T4" fmla="*/ 33 w 164"/>
                <a:gd name="T5" fmla="*/ 133 h 159"/>
                <a:gd name="T6" fmla="*/ 32 w 164"/>
                <a:gd name="T7" fmla="*/ 148 h 159"/>
                <a:gd name="T8" fmla="*/ 82 w 164"/>
                <a:gd name="T9" fmla="*/ 159 h 159"/>
                <a:gd name="T10" fmla="*/ 135 w 164"/>
                <a:gd name="T11" fmla="*/ 146 h 159"/>
                <a:gd name="T12" fmla="*/ 164 w 164"/>
                <a:gd name="T13" fmla="*/ 83 h 159"/>
                <a:gd name="T14" fmla="*/ 163 w 164"/>
                <a:gd name="T15" fmla="*/ 70 h 159"/>
                <a:gd name="T16" fmla="*/ 145 w 164"/>
                <a:gd name="T17" fmla="*/ 30 h 159"/>
                <a:gd name="T18" fmla="*/ 82 w 164"/>
                <a:gd name="T1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59">
                  <a:moveTo>
                    <a:pt x="82" y="0"/>
                  </a:moveTo>
                  <a:cubicBezTo>
                    <a:pt x="41" y="0"/>
                    <a:pt x="7" y="31"/>
                    <a:pt x="0" y="70"/>
                  </a:cubicBezTo>
                  <a:cubicBezTo>
                    <a:pt x="20" y="84"/>
                    <a:pt x="33" y="107"/>
                    <a:pt x="33" y="133"/>
                  </a:cubicBezTo>
                  <a:cubicBezTo>
                    <a:pt x="33" y="138"/>
                    <a:pt x="33" y="143"/>
                    <a:pt x="32" y="148"/>
                  </a:cubicBezTo>
                  <a:cubicBezTo>
                    <a:pt x="47" y="155"/>
                    <a:pt x="64" y="159"/>
                    <a:pt x="82" y="159"/>
                  </a:cubicBezTo>
                  <a:cubicBezTo>
                    <a:pt x="101" y="159"/>
                    <a:pt x="119" y="154"/>
                    <a:pt x="135" y="146"/>
                  </a:cubicBezTo>
                  <a:cubicBezTo>
                    <a:pt x="153" y="131"/>
                    <a:pt x="164" y="108"/>
                    <a:pt x="164" y="83"/>
                  </a:cubicBezTo>
                  <a:cubicBezTo>
                    <a:pt x="164" y="78"/>
                    <a:pt x="164" y="74"/>
                    <a:pt x="163" y="70"/>
                  </a:cubicBezTo>
                  <a:cubicBezTo>
                    <a:pt x="154" y="59"/>
                    <a:pt x="148" y="45"/>
                    <a:pt x="145" y="30"/>
                  </a:cubicBezTo>
                  <a:cubicBezTo>
                    <a:pt x="130" y="12"/>
                    <a:pt x="107" y="0"/>
                    <a:pt x="8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59" name="Freeform 62">
              <a:extLst>
                <a:ext uri="{FF2B5EF4-FFF2-40B4-BE49-F238E27FC236}">
                  <a16:creationId xmlns:a16="http://schemas.microsoft.com/office/drawing/2014/main" id="{4A69EF19-CCC7-4839-918B-D31EFB909E62}"/>
                </a:ext>
              </a:extLst>
            </p:cNvPr>
            <p:cNvSpPr>
              <a:spLocks/>
            </p:cNvSpPr>
            <p:nvPr/>
          </p:nvSpPr>
          <p:spPr bwMode="auto">
            <a:xfrm>
              <a:off x="3346" y="3347"/>
              <a:ext cx="80" cy="186"/>
            </a:xfrm>
            <a:custGeom>
              <a:avLst/>
              <a:gdLst>
                <a:gd name="T0" fmla="*/ 1 w 34"/>
                <a:gd name="T1" fmla="*/ 0 h 79"/>
                <a:gd name="T2" fmla="*/ 0 w 34"/>
                <a:gd name="T3" fmla="*/ 13 h 79"/>
                <a:gd name="T4" fmla="*/ 33 w 34"/>
                <a:gd name="T5" fmla="*/ 79 h 79"/>
                <a:gd name="T6" fmla="*/ 33 w 34"/>
                <a:gd name="T7" fmla="*/ 78 h 79"/>
                <a:gd name="T8" fmla="*/ 34 w 34"/>
                <a:gd name="T9" fmla="*/ 63 h 79"/>
                <a:gd name="T10" fmla="*/ 1 w 34"/>
                <a:gd name="T11" fmla="*/ 0 h 79"/>
              </a:gdLst>
              <a:ahLst/>
              <a:cxnLst>
                <a:cxn ang="0">
                  <a:pos x="T0" y="T1"/>
                </a:cxn>
                <a:cxn ang="0">
                  <a:pos x="T2" y="T3"/>
                </a:cxn>
                <a:cxn ang="0">
                  <a:pos x="T4" y="T5"/>
                </a:cxn>
                <a:cxn ang="0">
                  <a:pos x="T6" y="T7"/>
                </a:cxn>
                <a:cxn ang="0">
                  <a:pos x="T8" y="T9"/>
                </a:cxn>
                <a:cxn ang="0">
                  <a:pos x="T10" y="T11"/>
                </a:cxn>
              </a:cxnLst>
              <a:rect l="0" t="0" r="r" b="b"/>
              <a:pathLst>
                <a:path w="34" h="79">
                  <a:moveTo>
                    <a:pt x="1" y="0"/>
                  </a:moveTo>
                  <a:cubicBezTo>
                    <a:pt x="1" y="4"/>
                    <a:pt x="0" y="9"/>
                    <a:pt x="0" y="13"/>
                  </a:cubicBezTo>
                  <a:cubicBezTo>
                    <a:pt x="0" y="40"/>
                    <a:pt x="13" y="64"/>
                    <a:pt x="33" y="79"/>
                  </a:cubicBezTo>
                  <a:cubicBezTo>
                    <a:pt x="33" y="78"/>
                    <a:pt x="33" y="78"/>
                    <a:pt x="33" y="78"/>
                  </a:cubicBezTo>
                  <a:cubicBezTo>
                    <a:pt x="34" y="73"/>
                    <a:pt x="34" y="68"/>
                    <a:pt x="34" y="63"/>
                  </a:cubicBezTo>
                  <a:cubicBezTo>
                    <a:pt x="34" y="37"/>
                    <a:pt x="21" y="14"/>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60" name="Freeform 63">
              <a:extLst>
                <a:ext uri="{FF2B5EF4-FFF2-40B4-BE49-F238E27FC236}">
                  <a16:creationId xmlns:a16="http://schemas.microsoft.com/office/drawing/2014/main" id="{F0114EFC-6076-4D8C-8623-01C89E46586E}"/>
                </a:ext>
              </a:extLst>
            </p:cNvPr>
            <p:cNvSpPr>
              <a:spLocks/>
            </p:cNvSpPr>
            <p:nvPr/>
          </p:nvSpPr>
          <p:spPr bwMode="auto">
            <a:xfrm>
              <a:off x="3691" y="3252"/>
              <a:ext cx="43" cy="95"/>
            </a:xfrm>
            <a:custGeom>
              <a:avLst/>
              <a:gdLst>
                <a:gd name="T0" fmla="*/ 0 w 18"/>
                <a:gd name="T1" fmla="*/ 0 h 40"/>
                <a:gd name="T2" fmla="*/ 18 w 18"/>
                <a:gd name="T3" fmla="*/ 40 h 40"/>
                <a:gd name="T4" fmla="*/ 0 w 18"/>
                <a:gd name="T5" fmla="*/ 0 h 40"/>
              </a:gdLst>
              <a:ahLst/>
              <a:cxnLst>
                <a:cxn ang="0">
                  <a:pos x="T0" y="T1"/>
                </a:cxn>
                <a:cxn ang="0">
                  <a:pos x="T2" y="T3"/>
                </a:cxn>
                <a:cxn ang="0">
                  <a:pos x="T4" y="T5"/>
                </a:cxn>
              </a:cxnLst>
              <a:rect l="0" t="0" r="r" b="b"/>
              <a:pathLst>
                <a:path w="18" h="40">
                  <a:moveTo>
                    <a:pt x="0" y="0"/>
                  </a:moveTo>
                  <a:cubicBezTo>
                    <a:pt x="3" y="15"/>
                    <a:pt x="9" y="29"/>
                    <a:pt x="18" y="40"/>
                  </a:cubicBezTo>
                  <a:cubicBezTo>
                    <a:pt x="16" y="25"/>
                    <a:pt x="10" y="1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61" name="Freeform 64">
              <a:extLst>
                <a:ext uri="{FF2B5EF4-FFF2-40B4-BE49-F238E27FC236}">
                  <a16:creationId xmlns:a16="http://schemas.microsoft.com/office/drawing/2014/main" id="{B50E2FC4-39C0-48D6-91DE-B266575C106C}"/>
                </a:ext>
              </a:extLst>
            </p:cNvPr>
            <p:cNvSpPr>
              <a:spLocks/>
            </p:cNvSpPr>
            <p:nvPr/>
          </p:nvSpPr>
          <p:spPr bwMode="auto">
            <a:xfrm>
              <a:off x="3299" y="2767"/>
              <a:ext cx="258" cy="178"/>
            </a:xfrm>
            <a:custGeom>
              <a:avLst/>
              <a:gdLst>
                <a:gd name="T0" fmla="*/ 82 w 109"/>
                <a:gd name="T1" fmla="*/ 0 h 75"/>
                <a:gd name="T2" fmla="*/ 0 w 109"/>
                <a:gd name="T3" fmla="*/ 75 h 75"/>
                <a:gd name="T4" fmla="*/ 87 w 109"/>
                <a:gd name="T5" fmla="*/ 50 h 75"/>
                <a:gd name="T6" fmla="*/ 109 w 109"/>
                <a:gd name="T7" fmla="*/ 4 h 75"/>
                <a:gd name="T8" fmla="*/ 82 w 109"/>
                <a:gd name="T9" fmla="*/ 0 h 75"/>
              </a:gdLst>
              <a:ahLst/>
              <a:cxnLst>
                <a:cxn ang="0">
                  <a:pos x="T0" y="T1"/>
                </a:cxn>
                <a:cxn ang="0">
                  <a:pos x="T2" y="T3"/>
                </a:cxn>
                <a:cxn ang="0">
                  <a:pos x="T4" y="T5"/>
                </a:cxn>
                <a:cxn ang="0">
                  <a:pos x="T6" y="T7"/>
                </a:cxn>
                <a:cxn ang="0">
                  <a:pos x="T8" y="T9"/>
                </a:cxn>
              </a:cxnLst>
              <a:rect l="0" t="0" r="r" b="b"/>
              <a:pathLst>
                <a:path w="109" h="75">
                  <a:moveTo>
                    <a:pt x="82" y="0"/>
                  </a:moveTo>
                  <a:cubicBezTo>
                    <a:pt x="39" y="0"/>
                    <a:pt x="4" y="33"/>
                    <a:pt x="0" y="75"/>
                  </a:cubicBezTo>
                  <a:cubicBezTo>
                    <a:pt x="4" y="74"/>
                    <a:pt x="43" y="63"/>
                    <a:pt x="87" y="50"/>
                  </a:cubicBezTo>
                  <a:cubicBezTo>
                    <a:pt x="89" y="32"/>
                    <a:pt x="97" y="16"/>
                    <a:pt x="109" y="4"/>
                  </a:cubicBezTo>
                  <a:cubicBezTo>
                    <a:pt x="101" y="1"/>
                    <a:pt x="92" y="0"/>
                    <a:pt x="8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62" name="Freeform 65">
              <a:extLst>
                <a:ext uri="{FF2B5EF4-FFF2-40B4-BE49-F238E27FC236}">
                  <a16:creationId xmlns:a16="http://schemas.microsoft.com/office/drawing/2014/main" id="{AF99FF21-1C53-4442-A559-2B3E3EC51B85}"/>
                </a:ext>
              </a:extLst>
            </p:cNvPr>
            <p:cNvSpPr>
              <a:spLocks/>
            </p:cNvSpPr>
            <p:nvPr/>
          </p:nvSpPr>
          <p:spPr bwMode="auto">
            <a:xfrm>
              <a:off x="3299" y="2886"/>
              <a:ext cx="229" cy="201"/>
            </a:xfrm>
            <a:custGeom>
              <a:avLst/>
              <a:gdLst>
                <a:gd name="T0" fmla="*/ 87 w 97"/>
                <a:gd name="T1" fmla="*/ 0 h 85"/>
                <a:gd name="T2" fmla="*/ 0 w 97"/>
                <a:gd name="T3" fmla="*/ 25 h 85"/>
                <a:gd name="T4" fmla="*/ 0 w 97"/>
                <a:gd name="T5" fmla="*/ 32 h 85"/>
                <a:gd name="T6" fmla="*/ 19 w 97"/>
                <a:gd name="T7" fmla="*/ 85 h 85"/>
                <a:gd name="T8" fmla="*/ 97 w 97"/>
                <a:gd name="T9" fmla="*/ 49 h 85"/>
                <a:gd name="T10" fmla="*/ 86 w 97"/>
                <a:gd name="T11" fmla="*/ 10 h 85"/>
                <a:gd name="T12" fmla="*/ 87 w 97"/>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97" h="85">
                  <a:moveTo>
                    <a:pt x="87" y="0"/>
                  </a:moveTo>
                  <a:cubicBezTo>
                    <a:pt x="43" y="13"/>
                    <a:pt x="4" y="24"/>
                    <a:pt x="0" y="25"/>
                  </a:cubicBezTo>
                  <a:cubicBezTo>
                    <a:pt x="0" y="27"/>
                    <a:pt x="0" y="30"/>
                    <a:pt x="0" y="32"/>
                  </a:cubicBezTo>
                  <a:cubicBezTo>
                    <a:pt x="0" y="52"/>
                    <a:pt x="7" y="71"/>
                    <a:pt x="19" y="85"/>
                  </a:cubicBezTo>
                  <a:cubicBezTo>
                    <a:pt x="39" y="64"/>
                    <a:pt x="66" y="51"/>
                    <a:pt x="97" y="49"/>
                  </a:cubicBezTo>
                  <a:cubicBezTo>
                    <a:pt x="90" y="38"/>
                    <a:pt x="86" y="24"/>
                    <a:pt x="86" y="10"/>
                  </a:cubicBezTo>
                  <a:cubicBezTo>
                    <a:pt x="86" y="7"/>
                    <a:pt x="86" y="3"/>
                    <a:pt x="8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63" name="Freeform 66">
              <a:extLst>
                <a:ext uri="{FF2B5EF4-FFF2-40B4-BE49-F238E27FC236}">
                  <a16:creationId xmlns:a16="http://schemas.microsoft.com/office/drawing/2014/main" id="{6892C3A5-27C1-47ED-AAF9-13BF5ACB0C76}"/>
                </a:ext>
              </a:extLst>
            </p:cNvPr>
            <p:cNvSpPr>
              <a:spLocks/>
            </p:cNvSpPr>
            <p:nvPr/>
          </p:nvSpPr>
          <p:spPr bwMode="auto">
            <a:xfrm>
              <a:off x="3502" y="2777"/>
              <a:ext cx="187" cy="239"/>
            </a:xfrm>
            <a:custGeom>
              <a:avLst/>
              <a:gdLst>
                <a:gd name="T0" fmla="*/ 23 w 79"/>
                <a:gd name="T1" fmla="*/ 0 h 101"/>
                <a:gd name="T2" fmla="*/ 1 w 79"/>
                <a:gd name="T3" fmla="*/ 46 h 101"/>
                <a:gd name="T4" fmla="*/ 0 w 79"/>
                <a:gd name="T5" fmla="*/ 56 h 101"/>
                <a:gd name="T6" fmla="*/ 11 w 79"/>
                <a:gd name="T7" fmla="*/ 95 h 101"/>
                <a:gd name="T8" fmla="*/ 17 w 79"/>
                <a:gd name="T9" fmla="*/ 95 h 101"/>
                <a:gd name="T10" fmla="*/ 55 w 79"/>
                <a:gd name="T11" fmla="*/ 101 h 101"/>
                <a:gd name="T12" fmla="*/ 79 w 79"/>
                <a:gd name="T13" fmla="*/ 84 h 101"/>
                <a:gd name="T14" fmla="*/ 79 w 79"/>
                <a:gd name="T15" fmla="*/ 78 h 101"/>
                <a:gd name="T16" fmla="*/ 23 w 79"/>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1">
                  <a:moveTo>
                    <a:pt x="23" y="0"/>
                  </a:moveTo>
                  <a:cubicBezTo>
                    <a:pt x="11" y="12"/>
                    <a:pt x="3" y="28"/>
                    <a:pt x="1" y="46"/>
                  </a:cubicBezTo>
                  <a:cubicBezTo>
                    <a:pt x="0" y="49"/>
                    <a:pt x="0" y="53"/>
                    <a:pt x="0" y="56"/>
                  </a:cubicBezTo>
                  <a:cubicBezTo>
                    <a:pt x="0" y="70"/>
                    <a:pt x="4" y="84"/>
                    <a:pt x="11" y="95"/>
                  </a:cubicBezTo>
                  <a:cubicBezTo>
                    <a:pt x="13" y="95"/>
                    <a:pt x="15" y="95"/>
                    <a:pt x="17" y="95"/>
                  </a:cubicBezTo>
                  <a:cubicBezTo>
                    <a:pt x="30" y="95"/>
                    <a:pt x="43" y="97"/>
                    <a:pt x="55" y="101"/>
                  </a:cubicBezTo>
                  <a:cubicBezTo>
                    <a:pt x="62" y="95"/>
                    <a:pt x="70" y="89"/>
                    <a:pt x="79" y="84"/>
                  </a:cubicBezTo>
                  <a:cubicBezTo>
                    <a:pt x="79" y="82"/>
                    <a:pt x="79" y="80"/>
                    <a:pt x="79" y="78"/>
                  </a:cubicBezTo>
                  <a:cubicBezTo>
                    <a:pt x="79" y="42"/>
                    <a:pt x="56" y="11"/>
                    <a:pt x="2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64" name="Freeform 67">
              <a:extLst>
                <a:ext uri="{FF2B5EF4-FFF2-40B4-BE49-F238E27FC236}">
                  <a16:creationId xmlns:a16="http://schemas.microsoft.com/office/drawing/2014/main" id="{68DF8DF4-016B-4209-ACEB-5CEB176B2DC9}"/>
                </a:ext>
              </a:extLst>
            </p:cNvPr>
            <p:cNvSpPr>
              <a:spLocks/>
            </p:cNvSpPr>
            <p:nvPr/>
          </p:nvSpPr>
          <p:spPr bwMode="auto">
            <a:xfrm>
              <a:off x="3632" y="2975"/>
              <a:ext cx="57" cy="60"/>
            </a:xfrm>
            <a:custGeom>
              <a:avLst/>
              <a:gdLst>
                <a:gd name="T0" fmla="*/ 24 w 24"/>
                <a:gd name="T1" fmla="*/ 0 h 25"/>
                <a:gd name="T2" fmla="*/ 0 w 24"/>
                <a:gd name="T3" fmla="*/ 17 h 25"/>
                <a:gd name="T4" fmla="*/ 18 w 24"/>
                <a:gd name="T5" fmla="*/ 25 h 25"/>
                <a:gd name="T6" fmla="*/ 24 w 24"/>
                <a:gd name="T7" fmla="*/ 0 h 25"/>
              </a:gdLst>
              <a:ahLst/>
              <a:cxnLst>
                <a:cxn ang="0">
                  <a:pos x="T0" y="T1"/>
                </a:cxn>
                <a:cxn ang="0">
                  <a:pos x="T2" y="T3"/>
                </a:cxn>
                <a:cxn ang="0">
                  <a:pos x="T4" y="T5"/>
                </a:cxn>
                <a:cxn ang="0">
                  <a:pos x="T6" y="T7"/>
                </a:cxn>
              </a:cxnLst>
              <a:rect l="0" t="0" r="r" b="b"/>
              <a:pathLst>
                <a:path w="24" h="25">
                  <a:moveTo>
                    <a:pt x="24" y="0"/>
                  </a:moveTo>
                  <a:cubicBezTo>
                    <a:pt x="15" y="5"/>
                    <a:pt x="7" y="11"/>
                    <a:pt x="0" y="17"/>
                  </a:cubicBezTo>
                  <a:cubicBezTo>
                    <a:pt x="6" y="20"/>
                    <a:pt x="12" y="22"/>
                    <a:pt x="18" y="25"/>
                  </a:cubicBezTo>
                  <a:cubicBezTo>
                    <a:pt x="21" y="18"/>
                    <a:pt x="23" y="9"/>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65" name="Freeform 68">
              <a:extLst>
                <a:ext uri="{FF2B5EF4-FFF2-40B4-BE49-F238E27FC236}">
                  <a16:creationId xmlns:a16="http://schemas.microsoft.com/office/drawing/2014/main" id="{6A0EE11C-E60C-41B6-A127-B04438B3DF61}"/>
                </a:ext>
              </a:extLst>
            </p:cNvPr>
            <p:cNvSpPr>
              <a:spLocks/>
            </p:cNvSpPr>
            <p:nvPr/>
          </p:nvSpPr>
          <p:spPr bwMode="auto">
            <a:xfrm>
              <a:off x="3344" y="3001"/>
              <a:ext cx="331" cy="157"/>
            </a:xfrm>
            <a:custGeom>
              <a:avLst/>
              <a:gdLst>
                <a:gd name="T0" fmla="*/ 84 w 140"/>
                <a:gd name="T1" fmla="*/ 0 h 66"/>
                <a:gd name="T2" fmla="*/ 78 w 140"/>
                <a:gd name="T3" fmla="*/ 0 h 66"/>
                <a:gd name="T4" fmla="*/ 0 w 140"/>
                <a:gd name="T5" fmla="*/ 36 h 66"/>
                <a:gd name="T6" fmla="*/ 63 w 140"/>
                <a:gd name="T7" fmla="*/ 66 h 66"/>
                <a:gd name="T8" fmla="*/ 140 w 140"/>
                <a:gd name="T9" fmla="*/ 14 h 66"/>
                <a:gd name="T10" fmla="*/ 122 w 140"/>
                <a:gd name="T11" fmla="*/ 6 h 66"/>
                <a:gd name="T12" fmla="*/ 84 w 14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40" h="66">
                  <a:moveTo>
                    <a:pt x="84" y="0"/>
                  </a:moveTo>
                  <a:cubicBezTo>
                    <a:pt x="82" y="0"/>
                    <a:pt x="80" y="0"/>
                    <a:pt x="78" y="0"/>
                  </a:cubicBezTo>
                  <a:cubicBezTo>
                    <a:pt x="47" y="2"/>
                    <a:pt x="20" y="15"/>
                    <a:pt x="0" y="36"/>
                  </a:cubicBezTo>
                  <a:cubicBezTo>
                    <a:pt x="15" y="54"/>
                    <a:pt x="38" y="66"/>
                    <a:pt x="63" y="66"/>
                  </a:cubicBezTo>
                  <a:cubicBezTo>
                    <a:pt x="98" y="66"/>
                    <a:pt x="128" y="45"/>
                    <a:pt x="140" y="14"/>
                  </a:cubicBezTo>
                  <a:cubicBezTo>
                    <a:pt x="134" y="11"/>
                    <a:pt x="128" y="9"/>
                    <a:pt x="122" y="6"/>
                  </a:cubicBezTo>
                  <a:cubicBezTo>
                    <a:pt x="110" y="2"/>
                    <a:pt x="97" y="0"/>
                    <a:pt x="8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66" name="Freeform 69">
              <a:extLst>
                <a:ext uri="{FF2B5EF4-FFF2-40B4-BE49-F238E27FC236}">
                  <a16:creationId xmlns:a16="http://schemas.microsoft.com/office/drawing/2014/main" id="{66AA64A5-179D-403A-9C35-A98705F00CD7}"/>
                </a:ext>
              </a:extLst>
            </p:cNvPr>
            <p:cNvSpPr>
              <a:spLocks/>
            </p:cNvSpPr>
            <p:nvPr/>
          </p:nvSpPr>
          <p:spPr bwMode="auto">
            <a:xfrm>
              <a:off x="3902" y="2801"/>
              <a:ext cx="206" cy="160"/>
            </a:xfrm>
            <a:custGeom>
              <a:avLst/>
              <a:gdLst>
                <a:gd name="T0" fmla="*/ 6 w 87"/>
                <a:gd name="T1" fmla="*/ 0 h 68"/>
                <a:gd name="T2" fmla="*/ 0 w 87"/>
                <a:gd name="T3" fmla="*/ 0 h 68"/>
                <a:gd name="T4" fmla="*/ 87 w 87"/>
                <a:gd name="T5" fmla="*/ 68 h 68"/>
                <a:gd name="T6" fmla="*/ 6 w 87"/>
                <a:gd name="T7" fmla="*/ 0 h 68"/>
              </a:gdLst>
              <a:ahLst/>
              <a:cxnLst>
                <a:cxn ang="0">
                  <a:pos x="T0" y="T1"/>
                </a:cxn>
                <a:cxn ang="0">
                  <a:pos x="T2" y="T3"/>
                </a:cxn>
                <a:cxn ang="0">
                  <a:pos x="T4" y="T5"/>
                </a:cxn>
                <a:cxn ang="0">
                  <a:pos x="T6" y="T7"/>
                </a:cxn>
              </a:cxnLst>
              <a:rect l="0" t="0" r="r" b="b"/>
              <a:pathLst>
                <a:path w="87" h="68">
                  <a:moveTo>
                    <a:pt x="6" y="0"/>
                  </a:moveTo>
                  <a:cubicBezTo>
                    <a:pt x="4" y="0"/>
                    <a:pt x="2" y="0"/>
                    <a:pt x="0" y="0"/>
                  </a:cubicBezTo>
                  <a:cubicBezTo>
                    <a:pt x="26" y="18"/>
                    <a:pt x="64" y="50"/>
                    <a:pt x="87" y="68"/>
                  </a:cubicBezTo>
                  <a:cubicBezTo>
                    <a:pt x="80" y="29"/>
                    <a:pt x="4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67" name="Freeform 70">
              <a:extLst>
                <a:ext uri="{FF2B5EF4-FFF2-40B4-BE49-F238E27FC236}">
                  <a16:creationId xmlns:a16="http://schemas.microsoft.com/office/drawing/2014/main" id="{B0BD0F13-2DCF-4549-B592-8495DB9984E6}"/>
                </a:ext>
              </a:extLst>
            </p:cNvPr>
            <p:cNvSpPr>
              <a:spLocks/>
            </p:cNvSpPr>
            <p:nvPr/>
          </p:nvSpPr>
          <p:spPr bwMode="auto">
            <a:xfrm>
              <a:off x="3845" y="2801"/>
              <a:ext cx="265" cy="309"/>
            </a:xfrm>
            <a:custGeom>
              <a:avLst/>
              <a:gdLst>
                <a:gd name="T0" fmla="*/ 24 w 112"/>
                <a:gd name="T1" fmla="*/ 0 h 131"/>
                <a:gd name="T2" fmla="*/ 0 w 112"/>
                <a:gd name="T3" fmla="*/ 6 h 131"/>
                <a:gd name="T4" fmla="*/ 11 w 112"/>
                <a:gd name="T5" fmla="*/ 46 h 131"/>
                <a:gd name="T6" fmla="*/ 9 w 112"/>
                <a:gd name="T7" fmla="*/ 62 h 131"/>
                <a:gd name="T8" fmla="*/ 97 w 112"/>
                <a:gd name="T9" fmla="*/ 131 h 131"/>
                <a:gd name="T10" fmla="*/ 112 w 112"/>
                <a:gd name="T11" fmla="*/ 83 h 131"/>
                <a:gd name="T12" fmla="*/ 111 w 112"/>
                <a:gd name="T13" fmla="*/ 68 h 131"/>
                <a:gd name="T14" fmla="*/ 24 w 112"/>
                <a:gd name="T15" fmla="*/ 0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131">
                  <a:moveTo>
                    <a:pt x="24" y="0"/>
                  </a:moveTo>
                  <a:cubicBezTo>
                    <a:pt x="16" y="1"/>
                    <a:pt x="7" y="3"/>
                    <a:pt x="0" y="6"/>
                  </a:cubicBezTo>
                  <a:cubicBezTo>
                    <a:pt x="7" y="17"/>
                    <a:pt x="11" y="31"/>
                    <a:pt x="11" y="46"/>
                  </a:cubicBezTo>
                  <a:cubicBezTo>
                    <a:pt x="11" y="51"/>
                    <a:pt x="10" y="57"/>
                    <a:pt x="9" y="62"/>
                  </a:cubicBezTo>
                  <a:cubicBezTo>
                    <a:pt x="49" y="69"/>
                    <a:pt x="81" y="95"/>
                    <a:pt x="97" y="131"/>
                  </a:cubicBezTo>
                  <a:cubicBezTo>
                    <a:pt x="107" y="117"/>
                    <a:pt x="112" y="100"/>
                    <a:pt x="112" y="83"/>
                  </a:cubicBezTo>
                  <a:cubicBezTo>
                    <a:pt x="112" y="78"/>
                    <a:pt x="112" y="73"/>
                    <a:pt x="111" y="68"/>
                  </a:cubicBezTo>
                  <a:cubicBezTo>
                    <a:pt x="88" y="50"/>
                    <a:pt x="50" y="18"/>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68" name="Freeform 71">
              <a:extLst>
                <a:ext uri="{FF2B5EF4-FFF2-40B4-BE49-F238E27FC236}">
                  <a16:creationId xmlns:a16="http://schemas.microsoft.com/office/drawing/2014/main" id="{3E37A187-F0C3-4031-9CFF-8CB96AC91498}"/>
                </a:ext>
              </a:extLst>
            </p:cNvPr>
            <p:cNvSpPr>
              <a:spLocks/>
            </p:cNvSpPr>
            <p:nvPr/>
          </p:nvSpPr>
          <p:spPr bwMode="auto">
            <a:xfrm>
              <a:off x="3722" y="2815"/>
              <a:ext cx="149" cy="146"/>
            </a:xfrm>
            <a:custGeom>
              <a:avLst/>
              <a:gdLst>
                <a:gd name="T0" fmla="*/ 52 w 63"/>
                <a:gd name="T1" fmla="*/ 0 h 62"/>
                <a:gd name="T2" fmla="*/ 0 w 63"/>
                <a:gd name="T3" fmla="*/ 62 h 62"/>
                <a:gd name="T4" fmla="*/ 41 w 63"/>
                <a:gd name="T5" fmla="*/ 54 h 62"/>
                <a:gd name="T6" fmla="*/ 61 w 63"/>
                <a:gd name="T7" fmla="*/ 56 h 62"/>
                <a:gd name="T8" fmla="*/ 63 w 63"/>
                <a:gd name="T9" fmla="*/ 40 h 62"/>
                <a:gd name="T10" fmla="*/ 52 w 63"/>
                <a:gd name="T11" fmla="*/ 0 h 62"/>
              </a:gdLst>
              <a:ahLst/>
              <a:cxnLst>
                <a:cxn ang="0">
                  <a:pos x="T0" y="T1"/>
                </a:cxn>
                <a:cxn ang="0">
                  <a:pos x="T2" y="T3"/>
                </a:cxn>
                <a:cxn ang="0">
                  <a:pos x="T4" y="T5"/>
                </a:cxn>
                <a:cxn ang="0">
                  <a:pos x="T6" y="T7"/>
                </a:cxn>
                <a:cxn ang="0">
                  <a:pos x="T8" y="T9"/>
                </a:cxn>
                <a:cxn ang="0">
                  <a:pos x="T10" y="T11"/>
                </a:cxn>
              </a:cxnLst>
              <a:rect l="0" t="0" r="r" b="b"/>
              <a:pathLst>
                <a:path w="63" h="62">
                  <a:moveTo>
                    <a:pt x="52" y="0"/>
                  </a:moveTo>
                  <a:cubicBezTo>
                    <a:pt x="25" y="10"/>
                    <a:pt x="6" y="33"/>
                    <a:pt x="0" y="62"/>
                  </a:cubicBezTo>
                  <a:cubicBezTo>
                    <a:pt x="13" y="57"/>
                    <a:pt x="27" y="54"/>
                    <a:pt x="41" y="54"/>
                  </a:cubicBezTo>
                  <a:cubicBezTo>
                    <a:pt x="48" y="54"/>
                    <a:pt x="55" y="55"/>
                    <a:pt x="61" y="56"/>
                  </a:cubicBezTo>
                  <a:cubicBezTo>
                    <a:pt x="62" y="51"/>
                    <a:pt x="63" y="45"/>
                    <a:pt x="63" y="40"/>
                  </a:cubicBezTo>
                  <a:cubicBezTo>
                    <a:pt x="63" y="25"/>
                    <a:pt x="59" y="11"/>
                    <a:pt x="5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69" name="Freeform 72">
              <a:extLst>
                <a:ext uri="{FF2B5EF4-FFF2-40B4-BE49-F238E27FC236}">
                  <a16:creationId xmlns:a16="http://schemas.microsoft.com/office/drawing/2014/main" id="{CB8F2EE3-7A8B-4BD9-92EC-33BA04B61A9F}"/>
                </a:ext>
              </a:extLst>
            </p:cNvPr>
            <p:cNvSpPr>
              <a:spLocks/>
            </p:cNvSpPr>
            <p:nvPr/>
          </p:nvSpPr>
          <p:spPr bwMode="auto">
            <a:xfrm>
              <a:off x="3720" y="2942"/>
              <a:ext cx="355" cy="187"/>
            </a:xfrm>
            <a:custGeom>
              <a:avLst/>
              <a:gdLst>
                <a:gd name="T0" fmla="*/ 42 w 150"/>
                <a:gd name="T1" fmla="*/ 0 h 79"/>
                <a:gd name="T2" fmla="*/ 1 w 150"/>
                <a:gd name="T3" fmla="*/ 8 h 79"/>
                <a:gd name="T4" fmla="*/ 0 w 150"/>
                <a:gd name="T5" fmla="*/ 23 h 79"/>
                <a:gd name="T6" fmla="*/ 10 w 150"/>
                <a:gd name="T7" fmla="*/ 61 h 79"/>
                <a:gd name="T8" fmla="*/ 70 w 150"/>
                <a:gd name="T9" fmla="*/ 35 h 79"/>
                <a:gd name="T10" fmla="*/ 143 w 150"/>
                <a:gd name="T11" fmla="*/ 79 h 79"/>
                <a:gd name="T12" fmla="*/ 150 w 150"/>
                <a:gd name="T13" fmla="*/ 71 h 79"/>
                <a:gd name="T14" fmla="*/ 62 w 150"/>
                <a:gd name="T15" fmla="*/ 2 h 79"/>
                <a:gd name="T16" fmla="*/ 42 w 150"/>
                <a:gd name="T1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79">
                  <a:moveTo>
                    <a:pt x="42" y="0"/>
                  </a:moveTo>
                  <a:cubicBezTo>
                    <a:pt x="28" y="0"/>
                    <a:pt x="14" y="3"/>
                    <a:pt x="1" y="8"/>
                  </a:cubicBezTo>
                  <a:cubicBezTo>
                    <a:pt x="1" y="12"/>
                    <a:pt x="0" y="17"/>
                    <a:pt x="0" y="23"/>
                  </a:cubicBezTo>
                  <a:cubicBezTo>
                    <a:pt x="0" y="36"/>
                    <a:pt x="4" y="50"/>
                    <a:pt x="10" y="61"/>
                  </a:cubicBezTo>
                  <a:cubicBezTo>
                    <a:pt x="25" y="45"/>
                    <a:pt x="46" y="35"/>
                    <a:pt x="70" y="35"/>
                  </a:cubicBezTo>
                  <a:cubicBezTo>
                    <a:pt x="101" y="35"/>
                    <a:pt x="129" y="53"/>
                    <a:pt x="143" y="79"/>
                  </a:cubicBezTo>
                  <a:cubicBezTo>
                    <a:pt x="145" y="76"/>
                    <a:pt x="148" y="74"/>
                    <a:pt x="150" y="71"/>
                  </a:cubicBezTo>
                  <a:cubicBezTo>
                    <a:pt x="134" y="35"/>
                    <a:pt x="102" y="9"/>
                    <a:pt x="62" y="2"/>
                  </a:cubicBezTo>
                  <a:cubicBezTo>
                    <a:pt x="56" y="1"/>
                    <a:pt x="49" y="0"/>
                    <a:pt x="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70" name="Freeform 73">
              <a:extLst>
                <a:ext uri="{FF2B5EF4-FFF2-40B4-BE49-F238E27FC236}">
                  <a16:creationId xmlns:a16="http://schemas.microsoft.com/office/drawing/2014/main" id="{24A78F9C-EC75-4322-989B-67B251BEE08D}"/>
                </a:ext>
              </a:extLst>
            </p:cNvPr>
            <p:cNvSpPr>
              <a:spLocks/>
            </p:cNvSpPr>
            <p:nvPr/>
          </p:nvSpPr>
          <p:spPr bwMode="auto">
            <a:xfrm>
              <a:off x="3743" y="3025"/>
              <a:ext cx="315" cy="166"/>
            </a:xfrm>
            <a:custGeom>
              <a:avLst/>
              <a:gdLst>
                <a:gd name="T0" fmla="*/ 60 w 133"/>
                <a:gd name="T1" fmla="*/ 0 h 70"/>
                <a:gd name="T2" fmla="*/ 0 w 133"/>
                <a:gd name="T3" fmla="*/ 26 h 70"/>
                <a:gd name="T4" fmla="*/ 0 w 133"/>
                <a:gd name="T5" fmla="*/ 27 h 70"/>
                <a:gd name="T6" fmla="*/ 16 w 133"/>
                <a:gd name="T7" fmla="*/ 47 h 70"/>
                <a:gd name="T8" fmla="*/ 73 w 133"/>
                <a:gd name="T9" fmla="*/ 70 h 70"/>
                <a:gd name="T10" fmla="*/ 133 w 133"/>
                <a:gd name="T11" fmla="*/ 44 h 70"/>
                <a:gd name="T12" fmla="*/ 60 w 133"/>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133" h="70">
                  <a:moveTo>
                    <a:pt x="60" y="0"/>
                  </a:moveTo>
                  <a:cubicBezTo>
                    <a:pt x="36" y="0"/>
                    <a:pt x="15" y="10"/>
                    <a:pt x="0" y="26"/>
                  </a:cubicBezTo>
                  <a:cubicBezTo>
                    <a:pt x="0" y="26"/>
                    <a:pt x="0" y="27"/>
                    <a:pt x="0" y="27"/>
                  </a:cubicBezTo>
                  <a:cubicBezTo>
                    <a:pt x="6" y="33"/>
                    <a:pt x="11" y="40"/>
                    <a:pt x="16" y="47"/>
                  </a:cubicBezTo>
                  <a:cubicBezTo>
                    <a:pt x="30" y="61"/>
                    <a:pt x="51" y="70"/>
                    <a:pt x="73" y="70"/>
                  </a:cubicBezTo>
                  <a:cubicBezTo>
                    <a:pt x="96" y="70"/>
                    <a:pt x="118" y="60"/>
                    <a:pt x="133" y="44"/>
                  </a:cubicBezTo>
                  <a:cubicBezTo>
                    <a:pt x="119" y="18"/>
                    <a:pt x="91" y="0"/>
                    <a:pt x="6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71" name="Freeform 74">
              <a:extLst>
                <a:ext uri="{FF2B5EF4-FFF2-40B4-BE49-F238E27FC236}">
                  <a16:creationId xmlns:a16="http://schemas.microsoft.com/office/drawing/2014/main" id="{CD81E1FD-3411-4225-9062-D7B46425ABEF}"/>
                </a:ext>
              </a:extLst>
            </p:cNvPr>
            <p:cNvSpPr>
              <a:spLocks/>
            </p:cNvSpPr>
            <p:nvPr/>
          </p:nvSpPr>
          <p:spPr bwMode="auto">
            <a:xfrm>
              <a:off x="3743" y="3089"/>
              <a:ext cx="38" cy="47"/>
            </a:xfrm>
            <a:custGeom>
              <a:avLst/>
              <a:gdLst>
                <a:gd name="T0" fmla="*/ 0 w 16"/>
                <a:gd name="T1" fmla="*/ 0 h 20"/>
                <a:gd name="T2" fmla="*/ 16 w 16"/>
                <a:gd name="T3" fmla="*/ 20 h 20"/>
                <a:gd name="T4" fmla="*/ 0 w 16"/>
                <a:gd name="T5" fmla="*/ 0 h 20"/>
              </a:gdLst>
              <a:ahLst/>
              <a:cxnLst>
                <a:cxn ang="0">
                  <a:pos x="T0" y="T1"/>
                </a:cxn>
                <a:cxn ang="0">
                  <a:pos x="T2" y="T3"/>
                </a:cxn>
                <a:cxn ang="0">
                  <a:pos x="T4" y="T5"/>
                </a:cxn>
              </a:cxnLst>
              <a:rect l="0" t="0" r="r" b="b"/>
              <a:pathLst>
                <a:path w="16" h="20">
                  <a:moveTo>
                    <a:pt x="0" y="0"/>
                  </a:moveTo>
                  <a:cubicBezTo>
                    <a:pt x="4" y="7"/>
                    <a:pt x="9" y="14"/>
                    <a:pt x="16" y="20"/>
                  </a:cubicBezTo>
                  <a:cubicBezTo>
                    <a:pt x="11" y="13"/>
                    <a:pt x="6" y="6"/>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72" name="Freeform 75">
              <a:extLst>
                <a:ext uri="{FF2B5EF4-FFF2-40B4-BE49-F238E27FC236}">
                  <a16:creationId xmlns:a16="http://schemas.microsoft.com/office/drawing/2014/main" id="{D0CD1764-30B3-43BC-A9A2-54A4D2237432}"/>
                </a:ext>
              </a:extLst>
            </p:cNvPr>
            <p:cNvSpPr>
              <a:spLocks/>
            </p:cNvSpPr>
            <p:nvPr/>
          </p:nvSpPr>
          <p:spPr bwMode="auto">
            <a:xfrm>
              <a:off x="2608" y="3642"/>
              <a:ext cx="16" cy="19"/>
            </a:xfrm>
            <a:custGeom>
              <a:avLst/>
              <a:gdLst>
                <a:gd name="T0" fmla="*/ 1 w 7"/>
                <a:gd name="T1" fmla="*/ 0 h 8"/>
                <a:gd name="T2" fmla="*/ 0 w 7"/>
                <a:gd name="T3" fmla="*/ 7 h 8"/>
                <a:gd name="T4" fmla="*/ 7 w 7"/>
                <a:gd name="T5" fmla="*/ 8 h 8"/>
                <a:gd name="T6" fmla="*/ 1 w 7"/>
                <a:gd name="T7" fmla="*/ 0 h 8"/>
              </a:gdLst>
              <a:ahLst/>
              <a:cxnLst>
                <a:cxn ang="0">
                  <a:pos x="T0" y="T1"/>
                </a:cxn>
                <a:cxn ang="0">
                  <a:pos x="T2" y="T3"/>
                </a:cxn>
                <a:cxn ang="0">
                  <a:pos x="T4" y="T5"/>
                </a:cxn>
                <a:cxn ang="0">
                  <a:pos x="T6" y="T7"/>
                </a:cxn>
              </a:cxnLst>
              <a:rect l="0" t="0" r="r" b="b"/>
              <a:pathLst>
                <a:path w="7" h="8">
                  <a:moveTo>
                    <a:pt x="1" y="0"/>
                  </a:moveTo>
                  <a:cubicBezTo>
                    <a:pt x="0" y="3"/>
                    <a:pt x="0" y="5"/>
                    <a:pt x="0" y="7"/>
                  </a:cubicBezTo>
                  <a:cubicBezTo>
                    <a:pt x="7" y="8"/>
                    <a:pt x="7" y="8"/>
                    <a:pt x="7" y="8"/>
                  </a:cubicBezTo>
                  <a:cubicBezTo>
                    <a:pt x="5" y="5"/>
                    <a:pt x="3" y="3"/>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73" name="Freeform 76">
              <a:extLst>
                <a:ext uri="{FF2B5EF4-FFF2-40B4-BE49-F238E27FC236}">
                  <a16:creationId xmlns:a16="http://schemas.microsoft.com/office/drawing/2014/main" id="{C4E6C6B7-64F9-4BDF-A8D0-A5AFA851B6EB}"/>
                </a:ext>
              </a:extLst>
            </p:cNvPr>
            <p:cNvSpPr>
              <a:spLocks/>
            </p:cNvSpPr>
            <p:nvPr/>
          </p:nvSpPr>
          <p:spPr bwMode="auto">
            <a:xfrm>
              <a:off x="2560" y="3659"/>
              <a:ext cx="223" cy="144"/>
            </a:xfrm>
            <a:custGeom>
              <a:avLst/>
              <a:gdLst>
                <a:gd name="T0" fmla="*/ 20 w 94"/>
                <a:gd name="T1" fmla="*/ 0 h 61"/>
                <a:gd name="T2" fmla="*/ 0 w 94"/>
                <a:gd name="T3" fmla="*/ 49 h 61"/>
                <a:gd name="T4" fmla="*/ 37 w 94"/>
                <a:gd name="T5" fmla="*/ 61 h 61"/>
                <a:gd name="T6" fmla="*/ 94 w 94"/>
                <a:gd name="T7" fmla="*/ 26 h 61"/>
                <a:gd name="T8" fmla="*/ 89 w 94"/>
                <a:gd name="T9" fmla="*/ 26 h 61"/>
                <a:gd name="T10" fmla="*/ 27 w 94"/>
                <a:gd name="T11" fmla="*/ 1 h 61"/>
                <a:gd name="T12" fmla="*/ 20 w 94"/>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94" h="61">
                  <a:moveTo>
                    <a:pt x="20" y="0"/>
                  </a:moveTo>
                  <a:cubicBezTo>
                    <a:pt x="16" y="18"/>
                    <a:pt x="9" y="34"/>
                    <a:pt x="0" y="49"/>
                  </a:cubicBezTo>
                  <a:cubicBezTo>
                    <a:pt x="10" y="57"/>
                    <a:pt x="23" y="61"/>
                    <a:pt x="37" y="61"/>
                  </a:cubicBezTo>
                  <a:cubicBezTo>
                    <a:pt x="61" y="61"/>
                    <a:pt x="83" y="47"/>
                    <a:pt x="94" y="26"/>
                  </a:cubicBezTo>
                  <a:cubicBezTo>
                    <a:pt x="92" y="26"/>
                    <a:pt x="91" y="26"/>
                    <a:pt x="89" y="26"/>
                  </a:cubicBezTo>
                  <a:cubicBezTo>
                    <a:pt x="65" y="26"/>
                    <a:pt x="43" y="16"/>
                    <a:pt x="27" y="1"/>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74" name="Freeform 77">
              <a:extLst>
                <a:ext uri="{FF2B5EF4-FFF2-40B4-BE49-F238E27FC236}">
                  <a16:creationId xmlns:a16="http://schemas.microsoft.com/office/drawing/2014/main" id="{0D7DC40B-FA49-4BAE-B5D2-00E0646C6958}"/>
                </a:ext>
              </a:extLst>
            </p:cNvPr>
            <p:cNvSpPr>
              <a:spLocks/>
            </p:cNvSpPr>
            <p:nvPr/>
          </p:nvSpPr>
          <p:spPr bwMode="auto">
            <a:xfrm>
              <a:off x="2601" y="3500"/>
              <a:ext cx="198" cy="220"/>
            </a:xfrm>
            <a:custGeom>
              <a:avLst/>
              <a:gdLst>
                <a:gd name="T0" fmla="*/ 20 w 84"/>
                <a:gd name="T1" fmla="*/ 0 h 93"/>
                <a:gd name="T2" fmla="*/ 0 w 84"/>
                <a:gd name="T3" fmla="*/ 3 h 93"/>
                <a:gd name="T4" fmla="*/ 5 w 84"/>
                <a:gd name="T5" fmla="*/ 41 h 93"/>
                <a:gd name="T6" fmla="*/ 4 w 84"/>
                <a:gd name="T7" fmla="*/ 60 h 93"/>
                <a:gd name="T8" fmla="*/ 10 w 84"/>
                <a:gd name="T9" fmla="*/ 68 h 93"/>
                <a:gd name="T10" fmla="*/ 72 w 84"/>
                <a:gd name="T11" fmla="*/ 93 h 93"/>
                <a:gd name="T12" fmla="*/ 77 w 84"/>
                <a:gd name="T13" fmla="*/ 93 h 93"/>
                <a:gd name="T14" fmla="*/ 84 w 84"/>
                <a:gd name="T15" fmla="*/ 64 h 93"/>
                <a:gd name="T16" fmla="*/ 20 w 84"/>
                <a:gd name="T1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93">
                  <a:moveTo>
                    <a:pt x="20" y="0"/>
                  </a:moveTo>
                  <a:cubicBezTo>
                    <a:pt x="13" y="0"/>
                    <a:pt x="6" y="1"/>
                    <a:pt x="0" y="3"/>
                  </a:cubicBezTo>
                  <a:cubicBezTo>
                    <a:pt x="3" y="15"/>
                    <a:pt x="5" y="28"/>
                    <a:pt x="5" y="41"/>
                  </a:cubicBezTo>
                  <a:cubicBezTo>
                    <a:pt x="5" y="48"/>
                    <a:pt x="5" y="54"/>
                    <a:pt x="4" y="60"/>
                  </a:cubicBezTo>
                  <a:cubicBezTo>
                    <a:pt x="6" y="63"/>
                    <a:pt x="8" y="65"/>
                    <a:pt x="10" y="68"/>
                  </a:cubicBezTo>
                  <a:cubicBezTo>
                    <a:pt x="26" y="83"/>
                    <a:pt x="48" y="93"/>
                    <a:pt x="72" y="93"/>
                  </a:cubicBezTo>
                  <a:cubicBezTo>
                    <a:pt x="74" y="93"/>
                    <a:pt x="75" y="93"/>
                    <a:pt x="77" y="93"/>
                  </a:cubicBezTo>
                  <a:cubicBezTo>
                    <a:pt x="81" y="84"/>
                    <a:pt x="84" y="74"/>
                    <a:pt x="84" y="64"/>
                  </a:cubicBezTo>
                  <a:cubicBezTo>
                    <a:pt x="84" y="29"/>
                    <a:pt x="55"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75" name="Freeform 78">
              <a:extLst>
                <a:ext uri="{FF2B5EF4-FFF2-40B4-BE49-F238E27FC236}">
                  <a16:creationId xmlns:a16="http://schemas.microsoft.com/office/drawing/2014/main" id="{2AE27CD3-F2BB-4D43-871E-E28344F41C86}"/>
                </a:ext>
              </a:extLst>
            </p:cNvPr>
            <p:cNvSpPr>
              <a:spLocks/>
            </p:cNvSpPr>
            <p:nvPr/>
          </p:nvSpPr>
          <p:spPr bwMode="auto">
            <a:xfrm>
              <a:off x="2497" y="3507"/>
              <a:ext cx="115" cy="268"/>
            </a:xfrm>
            <a:custGeom>
              <a:avLst/>
              <a:gdLst>
                <a:gd name="T0" fmla="*/ 44 w 49"/>
                <a:gd name="T1" fmla="*/ 0 h 113"/>
                <a:gd name="T2" fmla="*/ 0 w 49"/>
                <a:gd name="T3" fmla="*/ 61 h 113"/>
                <a:gd name="T4" fmla="*/ 27 w 49"/>
                <a:gd name="T5" fmla="*/ 113 h 113"/>
                <a:gd name="T6" fmla="*/ 47 w 49"/>
                <a:gd name="T7" fmla="*/ 64 h 113"/>
                <a:gd name="T8" fmla="*/ 48 w 49"/>
                <a:gd name="T9" fmla="*/ 57 h 113"/>
                <a:gd name="T10" fmla="*/ 49 w 49"/>
                <a:gd name="T11" fmla="*/ 38 h 113"/>
                <a:gd name="T12" fmla="*/ 44 w 49"/>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9" h="113">
                  <a:moveTo>
                    <a:pt x="44" y="0"/>
                  </a:moveTo>
                  <a:cubicBezTo>
                    <a:pt x="18" y="9"/>
                    <a:pt x="0" y="33"/>
                    <a:pt x="0" y="61"/>
                  </a:cubicBezTo>
                  <a:cubicBezTo>
                    <a:pt x="0" y="82"/>
                    <a:pt x="10" y="102"/>
                    <a:pt x="27" y="113"/>
                  </a:cubicBezTo>
                  <a:cubicBezTo>
                    <a:pt x="36" y="98"/>
                    <a:pt x="43" y="82"/>
                    <a:pt x="47" y="64"/>
                  </a:cubicBezTo>
                  <a:cubicBezTo>
                    <a:pt x="47" y="62"/>
                    <a:pt x="47" y="60"/>
                    <a:pt x="48" y="57"/>
                  </a:cubicBezTo>
                  <a:cubicBezTo>
                    <a:pt x="49" y="51"/>
                    <a:pt x="49" y="45"/>
                    <a:pt x="49" y="38"/>
                  </a:cubicBezTo>
                  <a:cubicBezTo>
                    <a:pt x="49" y="25"/>
                    <a:pt x="47" y="12"/>
                    <a:pt x="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76" name="Freeform 79">
              <a:extLst>
                <a:ext uri="{FF2B5EF4-FFF2-40B4-BE49-F238E27FC236}">
                  <a16:creationId xmlns:a16="http://schemas.microsoft.com/office/drawing/2014/main" id="{3CDD74EA-C449-491A-9688-FE5389053E5A}"/>
                </a:ext>
              </a:extLst>
            </p:cNvPr>
            <p:cNvSpPr>
              <a:spLocks/>
            </p:cNvSpPr>
            <p:nvPr/>
          </p:nvSpPr>
          <p:spPr bwMode="auto">
            <a:xfrm>
              <a:off x="4432" y="2907"/>
              <a:ext cx="239" cy="227"/>
            </a:xfrm>
            <a:custGeom>
              <a:avLst/>
              <a:gdLst>
                <a:gd name="T0" fmla="*/ 50 w 101"/>
                <a:gd name="T1" fmla="*/ 0 h 96"/>
                <a:gd name="T2" fmla="*/ 0 w 101"/>
                <a:gd name="T3" fmla="*/ 50 h 96"/>
                <a:gd name="T4" fmla="*/ 7 w 101"/>
                <a:gd name="T5" fmla="*/ 76 h 96"/>
                <a:gd name="T6" fmla="*/ 72 w 101"/>
                <a:gd name="T7" fmla="*/ 96 h 96"/>
                <a:gd name="T8" fmla="*/ 101 w 101"/>
                <a:gd name="T9" fmla="*/ 50 h 96"/>
                <a:gd name="T10" fmla="*/ 50 w 101"/>
                <a:gd name="T11" fmla="*/ 0 h 96"/>
              </a:gdLst>
              <a:ahLst/>
              <a:cxnLst>
                <a:cxn ang="0">
                  <a:pos x="T0" y="T1"/>
                </a:cxn>
                <a:cxn ang="0">
                  <a:pos x="T2" y="T3"/>
                </a:cxn>
                <a:cxn ang="0">
                  <a:pos x="T4" y="T5"/>
                </a:cxn>
                <a:cxn ang="0">
                  <a:pos x="T6" y="T7"/>
                </a:cxn>
                <a:cxn ang="0">
                  <a:pos x="T8" y="T9"/>
                </a:cxn>
                <a:cxn ang="0">
                  <a:pos x="T10" y="T11"/>
                </a:cxn>
              </a:cxnLst>
              <a:rect l="0" t="0" r="r" b="b"/>
              <a:pathLst>
                <a:path w="101" h="96">
                  <a:moveTo>
                    <a:pt x="50" y="0"/>
                  </a:moveTo>
                  <a:cubicBezTo>
                    <a:pt x="22" y="0"/>
                    <a:pt x="0" y="22"/>
                    <a:pt x="0" y="50"/>
                  </a:cubicBezTo>
                  <a:cubicBezTo>
                    <a:pt x="0" y="60"/>
                    <a:pt x="2" y="69"/>
                    <a:pt x="7" y="76"/>
                  </a:cubicBezTo>
                  <a:cubicBezTo>
                    <a:pt x="31" y="84"/>
                    <a:pt x="54" y="91"/>
                    <a:pt x="72" y="96"/>
                  </a:cubicBezTo>
                  <a:cubicBezTo>
                    <a:pt x="89" y="88"/>
                    <a:pt x="101" y="70"/>
                    <a:pt x="101" y="50"/>
                  </a:cubicBezTo>
                  <a:cubicBezTo>
                    <a:pt x="101" y="22"/>
                    <a:pt x="78"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77" name="Freeform 80">
              <a:extLst>
                <a:ext uri="{FF2B5EF4-FFF2-40B4-BE49-F238E27FC236}">
                  <a16:creationId xmlns:a16="http://schemas.microsoft.com/office/drawing/2014/main" id="{4C7A90A8-B83C-4BE1-B6B1-0515B5F09DC7}"/>
                </a:ext>
              </a:extLst>
            </p:cNvPr>
            <p:cNvSpPr>
              <a:spLocks/>
            </p:cNvSpPr>
            <p:nvPr/>
          </p:nvSpPr>
          <p:spPr bwMode="auto">
            <a:xfrm>
              <a:off x="4449" y="3087"/>
              <a:ext cx="153" cy="59"/>
            </a:xfrm>
            <a:custGeom>
              <a:avLst/>
              <a:gdLst>
                <a:gd name="T0" fmla="*/ 0 w 65"/>
                <a:gd name="T1" fmla="*/ 0 h 25"/>
                <a:gd name="T2" fmla="*/ 43 w 65"/>
                <a:gd name="T3" fmla="*/ 25 h 25"/>
                <a:gd name="T4" fmla="*/ 65 w 65"/>
                <a:gd name="T5" fmla="*/ 20 h 25"/>
                <a:gd name="T6" fmla="*/ 0 w 65"/>
                <a:gd name="T7" fmla="*/ 0 h 25"/>
              </a:gdLst>
              <a:ahLst/>
              <a:cxnLst>
                <a:cxn ang="0">
                  <a:pos x="T0" y="T1"/>
                </a:cxn>
                <a:cxn ang="0">
                  <a:pos x="T2" y="T3"/>
                </a:cxn>
                <a:cxn ang="0">
                  <a:pos x="T4" y="T5"/>
                </a:cxn>
                <a:cxn ang="0">
                  <a:pos x="T6" y="T7"/>
                </a:cxn>
              </a:cxnLst>
              <a:rect l="0" t="0" r="r" b="b"/>
              <a:pathLst>
                <a:path w="65" h="25">
                  <a:moveTo>
                    <a:pt x="0" y="0"/>
                  </a:moveTo>
                  <a:cubicBezTo>
                    <a:pt x="9" y="15"/>
                    <a:pt x="25" y="25"/>
                    <a:pt x="43" y="25"/>
                  </a:cubicBezTo>
                  <a:cubicBezTo>
                    <a:pt x="51" y="25"/>
                    <a:pt x="58" y="23"/>
                    <a:pt x="65" y="20"/>
                  </a:cubicBezTo>
                  <a:cubicBezTo>
                    <a:pt x="47" y="15"/>
                    <a:pt x="24" y="8"/>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78" name="Freeform 81">
              <a:extLst>
                <a:ext uri="{FF2B5EF4-FFF2-40B4-BE49-F238E27FC236}">
                  <a16:creationId xmlns:a16="http://schemas.microsoft.com/office/drawing/2014/main" id="{61E23272-20A8-4670-8535-03A10ADAC9C6}"/>
                </a:ext>
              </a:extLst>
            </p:cNvPr>
            <p:cNvSpPr>
              <a:spLocks/>
            </p:cNvSpPr>
            <p:nvPr/>
          </p:nvSpPr>
          <p:spPr bwMode="auto">
            <a:xfrm>
              <a:off x="4458" y="3205"/>
              <a:ext cx="178" cy="255"/>
            </a:xfrm>
            <a:custGeom>
              <a:avLst/>
              <a:gdLst>
                <a:gd name="T0" fmla="*/ 64 w 75"/>
                <a:gd name="T1" fmla="*/ 0 h 108"/>
                <a:gd name="T2" fmla="*/ 0 w 75"/>
                <a:gd name="T3" fmla="*/ 35 h 108"/>
                <a:gd name="T4" fmla="*/ 18 w 75"/>
                <a:gd name="T5" fmla="*/ 100 h 108"/>
                <a:gd name="T6" fmla="*/ 18 w 75"/>
                <a:gd name="T7" fmla="*/ 108 h 108"/>
                <a:gd name="T8" fmla="*/ 58 w 75"/>
                <a:gd name="T9" fmla="*/ 98 h 108"/>
                <a:gd name="T10" fmla="*/ 71 w 75"/>
                <a:gd name="T11" fmla="*/ 99 h 108"/>
                <a:gd name="T12" fmla="*/ 58 w 75"/>
                <a:gd name="T13" fmla="*/ 52 h 108"/>
                <a:gd name="T14" fmla="*/ 75 w 75"/>
                <a:gd name="T15" fmla="*/ 1 h 108"/>
                <a:gd name="T16" fmla="*/ 64 w 75"/>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08">
                  <a:moveTo>
                    <a:pt x="64" y="0"/>
                  </a:moveTo>
                  <a:cubicBezTo>
                    <a:pt x="37" y="0"/>
                    <a:pt x="13" y="14"/>
                    <a:pt x="0" y="35"/>
                  </a:cubicBezTo>
                  <a:cubicBezTo>
                    <a:pt x="11" y="54"/>
                    <a:pt x="18" y="76"/>
                    <a:pt x="18" y="100"/>
                  </a:cubicBezTo>
                  <a:cubicBezTo>
                    <a:pt x="18" y="103"/>
                    <a:pt x="18" y="105"/>
                    <a:pt x="18" y="108"/>
                  </a:cubicBezTo>
                  <a:cubicBezTo>
                    <a:pt x="29" y="101"/>
                    <a:pt x="43" y="98"/>
                    <a:pt x="58" y="98"/>
                  </a:cubicBezTo>
                  <a:cubicBezTo>
                    <a:pt x="62" y="98"/>
                    <a:pt x="67" y="98"/>
                    <a:pt x="71" y="99"/>
                  </a:cubicBezTo>
                  <a:cubicBezTo>
                    <a:pt x="63" y="85"/>
                    <a:pt x="58" y="69"/>
                    <a:pt x="58" y="52"/>
                  </a:cubicBezTo>
                  <a:cubicBezTo>
                    <a:pt x="58" y="33"/>
                    <a:pt x="64" y="15"/>
                    <a:pt x="75" y="1"/>
                  </a:cubicBezTo>
                  <a:cubicBezTo>
                    <a:pt x="71" y="0"/>
                    <a:pt x="68" y="0"/>
                    <a:pt x="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79" name="Freeform 82">
              <a:extLst>
                <a:ext uri="{FF2B5EF4-FFF2-40B4-BE49-F238E27FC236}">
                  <a16:creationId xmlns:a16="http://schemas.microsoft.com/office/drawing/2014/main" id="{27E6146A-30BB-4D0C-8E9D-223B2A0C11DF}"/>
                </a:ext>
              </a:extLst>
            </p:cNvPr>
            <p:cNvSpPr>
              <a:spLocks/>
            </p:cNvSpPr>
            <p:nvPr/>
          </p:nvSpPr>
          <p:spPr bwMode="auto">
            <a:xfrm>
              <a:off x="4595" y="3207"/>
              <a:ext cx="192" cy="296"/>
            </a:xfrm>
            <a:custGeom>
              <a:avLst/>
              <a:gdLst>
                <a:gd name="T0" fmla="*/ 17 w 81"/>
                <a:gd name="T1" fmla="*/ 0 h 125"/>
                <a:gd name="T2" fmla="*/ 0 w 81"/>
                <a:gd name="T3" fmla="*/ 51 h 125"/>
                <a:gd name="T4" fmla="*/ 13 w 81"/>
                <a:gd name="T5" fmla="*/ 98 h 125"/>
                <a:gd name="T6" fmla="*/ 62 w 81"/>
                <a:gd name="T7" fmla="*/ 125 h 125"/>
                <a:gd name="T8" fmla="*/ 81 w 81"/>
                <a:gd name="T9" fmla="*/ 74 h 125"/>
                <a:gd name="T10" fmla="*/ 17 w 81"/>
                <a:gd name="T11" fmla="*/ 0 h 125"/>
              </a:gdLst>
              <a:ahLst/>
              <a:cxnLst>
                <a:cxn ang="0">
                  <a:pos x="T0" y="T1"/>
                </a:cxn>
                <a:cxn ang="0">
                  <a:pos x="T2" y="T3"/>
                </a:cxn>
                <a:cxn ang="0">
                  <a:pos x="T4" y="T5"/>
                </a:cxn>
                <a:cxn ang="0">
                  <a:pos x="T6" y="T7"/>
                </a:cxn>
                <a:cxn ang="0">
                  <a:pos x="T8" y="T9"/>
                </a:cxn>
                <a:cxn ang="0">
                  <a:pos x="T10" y="T11"/>
                </a:cxn>
              </a:cxnLst>
              <a:rect l="0" t="0" r="r" b="b"/>
              <a:pathLst>
                <a:path w="81" h="125">
                  <a:moveTo>
                    <a:pt x="17" y="0"/>
                  </a:moveTo>
                  <a:cubicBezTo>
                    <a:pt x="6" y="14"/>
                    <a:pt x="0" y="32"/>
                    <a:pt x="0" y="51"/>
                  </a:cubicBezTo>
                  <a:cubicBezTo>
                    <a:pt x="0" y="68"/>
                    <a:pt x="5" y="84"/>
                    <a:pt x="13" y="98"/>
                  </a:cubicBezTo>
                  <a:cubicBezTo>
                    <a:pt x="32" y="101"/>
                    <a:pt x="49" y="111"/>
                    <a:pt x="62" y="125"/>
                  </a:cubicBezTo>
                  <a:cubicBezTo>
                    <a:pt x="74" y="111"/>
                    <a:pt x="81" y="94"/>
                    <a:pt x="81" y="74"/>
                  </a:cubicBezTo>
                  <a:cubicBezTo>
                    <a:pt x="81" y="36"/>
                    <a:pt x="53" y="5"/>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80" name="Freeform 83">
              <a:extLst>
                <a:ext uri="{FF2B5EF4-FFF2-40B4-BE49-F238E27FC236}">
                  <a16:creationId xmlns:a16="http://schemas.microsoft.com/office/drawing/2014/main" id="{DD157D7B-2309-41F0-BBBB-818E7959A8CF}"/>
                </a:ext>
              </a:extLst>
            </p:cNvPr>
            <p:cNvSpPr>
              <a:spLocks/>
            </p:cNvSpPr>
            <p:nvPr/>
          </p:nvSpPr>
          <p:spPr bwMode="auto">
            <a:xfrm>
              <a:off x="4432" y="3288"/>
              <a:ext cx="69" cy="198"/>
            </a:xfrm>
            <a:custGeom>
              <a:avLst/>
              <a:gdLst>
                <a:gd name="T0" fmla="*/ 11 w 29"/>
                <a:gd name="T1" fmla="*/ 0 h 84"/>
                <a:gd name="T2" fmla="*/ 0 w 29"/>
                <a:gd name="T3" fmla="*/ 40 h 84"/>
                <a:gd name="T4" fmla="*/ 14 w 29"/>
                <a:gd name="T5" fmla="*/ 84 h 84"/>
                <a:gd name="T6" fmla="*/ 29 w 29"/>
                <a:gd name="T7" fmla="*/ 73 h 84"/>
                <a:gd name="T8" fmla="*/ 29 w 29"/>
                <a:gd name="T9" fmla="*/ 65 h 84"/>
                <a:gd name="T10" fmla="*/ 11 w 29"/>
                <a:gd name="T11" fmla="*/ 0 h 84"/>
              </a:gdLst>
              <a:ahLst/>
              <a:cxnLst>
                <a:cxn ang="0">
                  <a:pos x="T0" y="T1"/>
                </a:cxn>
                <a:cxn ang="0">
                  <a:pos x="T2" y="T3"/>
                </a:cxn>
                <a:cxn ang="0">
                  <a:pos x="T4" y="T5"/>
                </a:cxn>
                <a:cxn ang="0">
                  <a:pos x="T6" y="T7"/>
                </a:cxn>
                <a:cxn ang="0">
                  <a:pos x="T8" y="T9"/>
                </a:cxn>
                <a:cxn ang="0">
                  <a:pos x="T10" y="T11"/>
                </a:cxn>
              </a:cxnLst>
              <a:rect l="0" t="0" r="r" b="b"/>
              <a:pathLst>
                <a:path w="29" h="84">
                  <a:moveTo>
                    <a:pt x="11" y="0"/>
                  </a:moveTo>
                  <a:cubicBezTo>
                    <a:pt x="4" y="12"/>
                    <a:pt x="0" y="25"/>
                    <a:pt x="0" y="40"/>
                  </a:cubicBezTo>
                  <a:cubicBezTo>
                    <a:pt x="0" y="56"/>
                    <a:pt x="5" y="71"/>
                    <a:pt x="14" y="84"/>
                  </a:cubicBezTo>
                  <a:cubicBezTo>
                    <a:pt x="18" y="80"/>
                    <a:pt x="23" y="76"/>
                    <a:pt x="29" y="73"/>
                  </a:cubicBezTo>
                  <a:cubicBezTo>
                    <a:pt x="29" y="70"/>
                    <a:pt x="29" y="68"/>
                    <a:pt x="29" y="65"/>
                  </a:cubicBezTo>
                  <a:cubicBezTo>
                    <a:pt x="29" y="41"/>
                    <a:pt x="22" y="19"/>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81" name="Freeform 84">
              <a:extLst>
                <a:ext uri="{FF2B5EF4-FFF2-40B4-BE49-F238E27FC236}">
                  <a16:creationId xmlns:a16="http://schemas.microsoft.com/office/drawing/2014/main" id="{270C5AA6-C258-471D-A0C0-C23182877109}"/>
                </a:ext>
              </a:extLst>
            </p:cNvPr>
            <p:cNvSpPr>
              <a:spLocks/>
            </p:cNvSpPr>
            <p:nvPr/>
          </p:nvSpPr>
          <p:spPr bwMode="auto">
            <a:xfrm>
              <a:off x="4465" y="3437"/>
              <a:ext cx="277" cy="122"/>
            </a:xfrm>
            <a:custGeom>
              <a:avLst/>
              <a:gdLst>
                <a:gd name="T0" fmla="*/ 55 w 117"/>
                <a:gd name="T1" fmla="*/ 0 h 52"/>
                <a:gd name="T2" fmla="*/ 15 w 117"/>
                <a:gd name="T3" fmla="*/ 10 h 52"/>
                <a:gd name="T4" fmla="*/ 0 w 117"/>
                <a:gd name="T5" fmla="*/ 21 h 52"/>
                <a:gd name="T6" fmla="*/ 61 w 117"/>
                <a:gd name="T7" fmla="*/ 52 h 52"/>
                <a:gd name="T8" fmla="*/ 117 w 117"/>
                <a:gd name="T9" fmla="*/ 28 h 52"/>
                <a:gd name="T10" fmla="*/ 68 w 117"/>
                <a:gd name="T11" fmla="*/ 1 h 52"/>
                <a:gd name="T12" fmla="*/ 55 w 117"/>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17" h="52">
                  <a:moveTo>
                    <a:pt x="55" y="0"/>
                  </a:moveTo>
                  <a:cubicBezTo>
                    <a:pt x="40" y="0"/>
                    <a:pt x="26" y="3"/>
                    <a:pt x="15" y="10"/>
                  </a:cubicBezTo>
                  <a:cubicBezTo>
                    <a:pt x="9" y="13"/>
                    <a:pt x="4" y="17"/>
                    <a:pt x="0" y="21"/>
                  </a:cubicBezTo>
                  <a:cubicBezTo>
                    <a:pt x="13" y="40"/>
                    <a:pt x="36" y="52"/>
                    <a:pt x="61" y="52"/>
                  </a:cubicBezTo>
                  <a:cubicBezTo>
                    <a:pt x="83" y="52"/>
                    <a:pt x="103" y="43"/>
                    <a:pt x="117" y="28"/>
                  </a:cubicBezTo>
                  <a:cubicBezTo>
                    <a:pt x="104" y="14"/>
                    <a:pt x="87" y="4"/>
                    <a:pt x="68" y="1"/>
                  </a:cubicBezTo>
                  <a:cubicBezTo>
                    <a:pt x="64" y="0"/>
                    <a:pt x="59" y="0"/>
                    <a:pt x="5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82" name="Freeform 85">
              <a:extLst>
                <a:ext uri="{FF2B5EF4-FFF2-40B4-BE49-F238E27FC236}">
                  <a16:creationId xmlns:a16="http://schemas.microsoft.com/office/drawing/2014/main" id="{6F137353-3E4A-4F48-9D14-7D2F059BCE04}"/>
                </a:ext>
              </a:extLst>
            </p:cNvPr>
            <p:cNvSpPr>
              <a:spLocks/>
            </p:cNvSpPr>
            <p:nvPr/>
          </p:nvSpPr>
          <p:spPr bwMode="auto">
            <a:xfrm>
              <a:off x="4827" y="3522"/>
              <a:ext cx="346" cy="212"/>
            </a:xfrm>
            <a:custGeom>
              <a:avLst/>
              <a:gdLst>
                <a:gd name="T0" fmla="*/ 15 w 146"/>
                <a:gd name="T1" fmla="*/ 0 h 90"/>
                <a:gd name="T2" fmla="*/ 0 w 146"/>
                <a:gd name="T3" fmla="*/ 35 h 90"/>
                <a:gd name="T4" fmla="*/ 69 w 146"/>
                <a:gd name="T5" fmla="*/ 90 h 90"/>
                <a:gd name="T6" fmla="*/ 110 w 146"/>
                <a:gd name="T7" fmla="*/ 81 h 90"/>
                <a:gd name="T8" fmla="*/ 139 w 146"/>
                <a:gd name="T9" fmla="*/ 85 h 90"/>
                <a:gd name="T10" fmla="*/ 146 w 146"/>
                <a:gd name="T11" fmla="*/ 68 h 90"/>
                <a:gd name="T12" fmla="*/ 110 w 146"/>
                <a:gd name="T13" fmla="*/ 75 h 90"/>
                <a:gd name="T14" fmla="*/ 15 w 146"/>
                <a:gd name="T15" fmla="*/ 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90">
                  <a:moveTo>
                    <a:pt x="15" y="0"/>
                  </a:moveTo>
                  <a:cubicBezTo>
                    <a:pt x="7" y="10"/>
                    <a:pt x="2" y="22"/>
                    <a:pt x="0" y="35"/>
                  </a:cubicBezTo>
                  <a:cubicBezTo>
                    <a:pt x="31" y="39"/>
                    <a:pt x="58" y="61"/>
                    <a:pt x="69" y="90"/>
                  </a:cubicBezTo>
                  <a:cubicBezTo>
                    <a:pt x="81" y="84"/>
                    <a:pt x="95" y="81"/>
                    <a:pt x="110" y="81"/>
                  </a:cubicBezTo>
                  <a:cubicBezTo>
                    <a:pt x="120" y="81"/>
                    <a:pt x="130" y="82"/>
                    <a:pt x="139" y="85"/>
                  </a:cubicBezTo>
                  <a:cubicBezTo>
                    <a:pt x="142" y="80"/>
                    <a:pt x="145" y="74"/>
                    <a:pt x="146" y="68"/>
                  </a:cubicBezTo>
                  <a:cubicBezTo>
                    <a:pt x="135" y="72"/>
                    <a:pt x="123" y="75"/>
                    <a:pt x="110" y="75"/>
                  </a:cubicBezTo>
                  <a:cubicBezTo>
                    <a:pt x="64" y="75"/>
                    <a:pt x="25" y="43"/>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83" name="Freeform 86">
              <a:extLst>
                <a:ext uri="{FF2B5EF4-FFF2-40B4-BE49-F238E27FC236}">
                  <a16:creationId xmlns:a16="http://schemas.microsoft.com/office/drawing/2014/main" id="{79648A16-94C9-4A63-BA19-638BD1ECC6AE}"/>
                </a:ext>
              </a:extLst>
            </p:cNvPr>
            <p:cNvSpPr>
              <a:spLocks/>
            </p:cNvSpPr>
            <p:nvPr/>
          </p:nvSpPr>
          <p:spPr bwMode="auto">
            <a:xfrm>
              <a:off x="4863" y="3453"/>
              <a:ext cx="317" cy="246"/>
            </a:xfrm>
            <a:custGeom>
              <a:avLst/>
              <a:gdLst>
                <a:gd name="T0" fmla="*/ 59 w 134"/>
                <a:gd name="T1" fmla="*/ 0 h 104"/>
                <a:gd name="T2" fmla="*/ 0 w 134"/>
                <a:gd name="T3" fmla="*/ 29 h 104"/>
                <a:gd name="T4" fmla="*/ 95 w 134"/>
                <a:gd name="T5" fmla="*/ 104 h 104"/>
                <a:gd name="T6" fmla="*/ 131 w 134"/>
                <a:gd name="T7" fmla="*/ 97 h 104"/>
                <a:gd name="T8" fmla="*/ 134 w 134"/>
                <a:gd name="T9" fmla="*/ 75 h 104"/>
                <a:gd name="T10" fmla="*/ 59 w 134"/>
                <a:gd name="T11" fmla="*/ 0 h 104"/>
              </a:gdLst>
              <a:ahLst/>
              <a:cxnLst>
                <a:cxn ang="0">
                  <a:pos x="T0" y="T1"/>
                </a:cxn>
                <a:cxn ang="0">
                  <a:pos x="T2" y="T3"/>
                </a:cxn>
                <a:cxn ang="0">
                  <a:pos x="T4" y="T5"/>
                </a:cxn>
                <a:cxn ang="0">
                  <a:pos x="T6" y="T7"/>
                </a:cxn>
                <a:cxn ang="0">
                  <a:pos x="T8" y="T9"/>
                </a:cxn>
                <a:cxn ang="0">
                  <a:pos x="T10" y="T11"/>
                </a:cxn>
              </a:cxnLst>
              <a:rect l="0" t="0" r="r" b="b"/>
              <a:pathLst>
                <a:path w="134" h="104">
                  <a:moveTo>
                    <a:pt x="59" y="0"/>
                  </a:moveTo>
                  <a:cubicBezTo>
                    <a:pt x="35" y="0"/>
                    <a:pt x="13" y="12"/>
                    <a:pt x="0" y="29"/>
                  </a:cubicBezTo>
                  <a:cubicBezTo>
                    <a:pt x="10" y="72"/>
                    <a:pt x="49" y="104"/>
                    <a:pt x="95" y="104"/>
                  </a:cubicBezTo>
                  <a:cubicBezTo>
                    <a:pt x="108" y="104"/>
                    <a:pt x="120" y="101"/>
                    <a:pt x="131" y="97"/>
                  </a:cubicBezTo>
                  <a:cubicBezTo>
                    <a:pt x="133" y="90"/>
                    <a:pt x="134" y="83"/>
                    <a:pt x="134" y="75"/>
                  </a:cubicBezTo>
                  <a:cubicBezTo>
                    <a:pt x="134" y="34"/>
                    <a:pt x="101" y="0"/>
                    <a:pt x="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84" name="Freeform 87">
              <a:extLst>
                <a:ext uri="{FF2B5EF4-FFF2-40B4-BE49-F238E27FC236}">
                  <a16:creationId xmlns:a16="http://schemas.microsoft.com/office/drawing/2014/main" id="{C5644F08-30CB-41C0-B325-7738351C38B9}"/>
                </a:ext>
              </a:extLst>
            </p:cNvPr>
            <p:cNvSpPr>
              <a:spLocks/>
            </p:cNvSpPr>
            <p:nvPr/>
          </p:nvSpPr>
          <p:spPr bwMode="auto">
            <a:xfrm>
              <a:off x="4825" y="3604"/>
              <a:ext cx="165" cy="182"/>
            </a:xfrm>
            <a:custGeom>
              <a:avLst/>
              <a:gdLst>
                <a:gd name="T0" fmla="*/ 1 w 70"/>
                <a:gd name="T1" fmla="*/ 0 h 77"/>
                <a:gd name="T2" fmla="*/ 0 w 70"/>
                <a:gd name="T3" fmla="*/ 11 h 77"/>
                <a:gd name="T4" fmla="*/ 39 w 70"/>
                <a:gd name="T5" fmla="*/ 77 h 77"/>
                <a:gd name="T6" fmla="*/ 70 w 70"/>
                <a:gd name="T7" fmla="*/ 55 h 77"/>
                <a:gd name="T8" fmla="*/ 1 w 70"/>
                <a:gd name="T9" fmla="*/ 0 h 77"/>
              </a:gdLst>
              <a:ahLst/>
              <a:cxnLst>
                <a:cxn ang="0">
                  <a:pos x="T0" y="T1"/>
                </a:cxn>
                <a:cxn ang="0">
                  <a:pos x="T2" y="T3"/>
                </a:cxn>
                <a:cxn ang="0">
                  <a:pos x="T4" y="T5"/>
                </a:cxn>
                <a:cxn ang="0">
                  <a:pos x="T6" y="T7"/>
                </a:cxn>
                <a:cxn ang="0">
                  <a:pos x="T8" y="T9"/>
                </a:cxn>
              </a:cxnLst>
              <a:rect l="0" t="0" r="r" b="b"/>
              <a:pathLst>
                <a:path w="70" h="77">
                  <a:moveTo>
                    <a:pt x="1" y="0"/>
                  </a:moveTo>
                  <a:cubicBezTo>
                    <a:pt x="0" y="4"/>
                    <a:pt x="0" y="7"/>
                    <a:pt x="0" y="11"/>
                  </a:cubicBezTo>
                  <a:cubicBezTo>
                    <a:pt x="0" y="40"/>
                    <a:pt x="16" y="64"/>
                    <a:pt x="39" y="77"/>
                  </a:cubicBezTo>
                  <a:cubicBezTo>
                    <a:pt x="47" y="68"/>
                    <a:pt x="58" y="60"/>
                    <a:pt x="70" y="55"/>
                  </a:cubicBezTo>
                  <a:cubicBezTo>
                    <a:pt x="59" y="26"/>
                    <a:pt x="32" y="4"/>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85" name="Freeform 88">
              <a:extLst>
                <a:ext uri="{FF2B5EF4-FFF2-40B4-BE49-F238E27FC236}">
                  <a16:creationId xmlns:a16="http://schemas.microsoft.com/office/drawing/2014/main" id="{B6EED365-ECAC-4F21-8D1A-213F84B8EA29}"/>
                </a:ext>
              </a:extLst>
            </p:cNvPr>
            <p:cNvSpPr>
              <a:spLocks/>
            </p:cNvSpPr>
            <p:nvPr/>
          </p:nvSpPr>
          <p:spPr bwMode="auto">
            <a:xfrm>
              <a:off x="4917" y="3713"/>
              <a:ext cx="239" cy="97"/>
            </a:xfrm>
            <a:custGeom>
              <a:avLst/>
              <a:gdLst>
                <a:gd name="T0" fmla="*/ 72 w 101"/>
                <a:gd name="T1" fmla="*/ 0 h 41"/>
                <a:gd name="T2" fmla="*/ 31 w 101"/>
                <a:gd name="T3" fmla="*/ 9 h 41"/>
                <a:gd name="T4" fmla="*/ 0 w 101"/>
                <a:gd name="T5" fmla="*/ 31 h 41"/>
                <a:gd name="T6" fmla="*/ 36 w 101"/>
                <a:gd name="T7" fmla="*/ 41 h 41"/>
                <a:gd name="T8" fmla="*/ 101 w 101"/>
                <a:gd name="T9" fmla="*/ 4 h 41"/>
                <a:gd name="T10" fmla="*/ 72 w 101"/>
                <a:gd name="T11" fmla="*/ 0 h 41"/>
              </a:gdLst>
              <a:ahLst/>
              <a:cxnLst>
                <a:cxn ang="0">
                  <a:pos x="T0" y="T1"/>
                </a:cxn>
                <a:cxn ang="0">
                  <a:pos x="T2" y="T3"/>
                </a:cxn>
                <a:cxn ang="0">
                  <a:pos x="T4" y="T5"/>
                </a:cxn>
                <a:cxn ang="0">
                  <a:pos x="T6" y="T7"/>
                </a:cxn>
                <a:cxn ang="0">
                  <a:pos x="T8" y="T9"/>
                </a:cxn>
                <a:cxn ang="0">
                  <a:pos x="T10" y="T11"/>
                </a:cxn>
              </a:cxnLst>
              <a:rect l="0" t="0" r="r" b="b"/>
              <a:pathLst>
                <a:path w="101" h="41">
                  <a:moveTo>
                    <a:pt x="72" y="0"/>
                  </a:moveTo>
                  <a:cubicBezTo>
                    <a:pt x="57" y="0"/>
                    <a:pt x="43" y="3"/>
                    <a:pt x="31" y="9"/>
                  </a:cubicBezTo>
                  <a:cubicBezTo>
                    <a:pt x="19" y="14"/>
                    <a:pt x="8" y="22"/>
                    <a:pt x="0" y="31"/>
                  </a:cubicBezTo>
                  <a:cubicBezTo>
                    <a:pt x="11" y="37"/>
                    <a:pt x="23" y="41"/>
                    <a:pt x="36" y="41"/>
                  </a:cubicBezTo>
                  <a:cubicBezTo>
                    <a:pt x="64" y="41"/>
                    <a:pt x="88" y="26"/>
                    <a:pt x="101" y="4"/>
                  </a:cubicBezTo>
                  <a:cubicBezTo>
                    <a:pt x="92" y="1"/>
                    <a:pt x="82" y="0"/>
                    <a:pt x="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86" name="Freeform 89">
              <a:extLst>
                <a:ext uri="{FF2B5EF4-FFF2-40B4-BE49-F238E27FC236}">
                  <a16:creationId xmlns:a16="http://schemas.microsoft.com/office/drawing/2014/main" id="{9AE9FC61-52B5-47F3-BBA8-C5B6C56D4FB8}"/>
                </a:ext>
              </a:extLst>
            </p:cNvPr>
            <p:cNvSpPr>
              <a:spLocks/>
            </p:cNvSpPr>
            <p:nvPr/>
          </p:nvSpPr>
          <p:spPr bwMode="auto">
            <a:xfrm>
              <a:off x="5267" y="2992"/>
              <a:ext cx="757" cy="506"/>
            </a:xfrm>
            <a:custGeom>
              <a:avLst/>
              <a:gdLst>
                <a:gd name="T0" fmla="*/ 155 w 320"/>
                <a:gd name="T1" fmla="*/ 0 h 214"/>
                <a:gd name="T2" fmla="*/ 0 w 320"/>
                <a:gd name="T3" fmla="*/ 109 h 214"/>
                <a:gd name="T4" fmla="*/ 79 w 320"/>
                <a:gd name="T5" fmla="*/ 77 h 214"/>
                <a:gd name="T6" fmla="*/ 179 w 320"/>
                <a:gd name="T7" fmla="*/ 140 h 214"/>
                <a:gd name="T8" fmla="*/ 207 w 320"/>
                <a:gd name="T9" fmla="*/ 136 h 214"/>
                <a:gd name="T10" fmla="*/ 313 w 320"/>
                <a:gd name="T11" fmla="*/ 214 h 214"/>
                <a:gd name="T12" fmla="*/ 320 w 320"/>
                <a:gd name="T13" fmla="*/ 165 h 214"/>
                <a:gd name="T14" fmla="*/ 155 w 320"/>
                <a:gd name="T15" fmla="*/ 0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214">
                  <a:moveTo>
                    <a:pt x="155" y="0"/>
                  </a:moveTo>
                  <a:cubicBezTo>
                    <a:pt x="84" y="0"/>
                    <a:pt x="23" y="46"/>
                    <a:pt x="0" y="109"/>
                  </a:cubicBezTo>
                  <a:cubicBezTo>
                    <a:pt x="20" y="89"/>
                    <a:pt x="48" y="77"/>
                    <a:pt x="79" y="77"/>
                  </a:cubicBezTo>
                  <a:cubicBezTo>
                    <a:pt x="123" y="77"/>
                    <a:pt x="161" y="103"/>
                    <a:pt x="179" y="140"/>
                  </a:cubicBezTo>
                  <a:cubicBezTo>
                    <a:pt x="188" y="137"/>
                    <a:pt x="197" y="136"/>
                    <a:pt x="207" y="136"/>
                  </a:cubicBezTo>
                  <a:cubicBezTo>
                    <a:pt x="257" y="136"/>
                    <a:pt x="299" y="169"/>
                    <a:pt x="313" y="214"/>
                  </a:cubicBezTo>
                  <a:cubicBezTo>
                    <a:pt x="318" y="199"/>
                    <a:pt x="320" y="182"/>
                    <a:pt x="320" y="165"/>
                  </a:cubicBezTo>
                  <a:cubicBezTo>
                    <a:pt x="320" y="74"/>
                    <a:pt x="247" y="0"/>
                    <a:pt x="15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87" name="Freeform 90">
              <a:extLst>
                <a:ext uri="{FF2B5EF4-FFF2-40B4-BE49-F238E27FC236}">
                  <a16:creationId xmlns:a16="http://schemas.microsoft.com/office/drawing/2014/main" id="{3B8F451E-302E-42A6-8C78-7E4D820FF1C9}"/>
                </a:ext>
              </a:extLst>
            </p:cNvPr>
            <p:cNvSpPr>
              <a:spLocks/>
            </p:cNvSpPr>
            <p:nvPr/>
          </p:nvSpPr>
          <p:spPr bwMode="auto">
            <a:xfrm>
              <a:off x="5246" y="3174"/>
              <a:ext cx="445" cy="492"/>
            </a:xfrm>
            <a:custGeom>
              <a:avLst/>
              <a:gdLst>
                <a:gd name="T0" fmla="*/ 88 w 188"/>
                <a:gd name="T1" fmla="*/ 0 h 208"/>
                <a:gd name="T2" fmla="*/ 9 w 188"/>
                <a:gd name="T3" fmla="*/ 32 h 208"/>
                <a:gd name="T4" fmla="*/ 0 w 188"/>
                <a:gd name="T5" fmla="*/ 88 h 208"/>
                <a:gd name="T6" fmla="*/ 51 w 188"/>
                <a:gd name="T7" fmla="*/ 208 h 208"/>
                <a:gd name="T8" fmla="*/ 88 w 188"/>
                <a:gd name="T9" fmla="*/ 202 h 208"/>
                <a:gd name="T10" fmla="*/ 110 w 188"/>
                <a:gd name="T11" fmla="*/ 204 h 208"/>
                <a:gd name="T12" fmla="*/ 105 w 188"/>
                <a:gd name="T13" fmla="*/ 170 h 208"/>
                <a:gd name="T14" fmla="*/ 188 w 188"/>
                <a:gd name="T15" fmla="*/ 63 h 208"/>
                <a:gd name="T16" fmla="*/ 88 w 188"/>
                <a:gd name="T1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208">
                  <a:moveTo>
                    <a:pt x="88" y="0"/>
                  </a:moveTo>
                  <a:cubicBezTo>
                    <a:pt x="57" y="0"/>
                    <a:pt x="29" y="12"/>
                    <a:pt x="9" y="32"/>
                  </a:cubicBezTo>
                  <a:cubicBezTo>
                    <a:pt x="3" y="50"/>
                    <a:pt x="0" y="69"/>
                    <a:pt x="0" y="88"/>
                  </a:cubicBezTo>
                  <a:cubicBezTo>
                    <a:pt x="0" y="135"/>
                    <a:pt x="19" y="178"/>
                    <a:pt x="51" y="208"/>
                  </a:cubicBezTo>
                  <a:cubicBezTo>
                    <a:pt x="63" y="204"/>
                    <a:pt x="75" y="202"/>
                    <a:pt x="88" y="202"/>
                  </a:cubicBezTo>
                  <a:cubicBezTo>
                    <a:pt x="95" y="202"/>
                    <a:pt x="103" y="203"/>
                    <a:pt x="110" y="204"/>
                  </a:cubicBezTo>
                  <a:cubicBezTo>
                    <a:pt x="107" y="194"/>
                    <a:pt x="105" y="182"/>
                    <a:pt x="105" y="170"/>
                  </a:cubicBezTo>
                  <a:cubicBezTo>
                    <a:pt x="105" y="119"/>
                    <a:pt x="140" y="75"/>
                    <a:pt x="188" y="63"/>
                  </a:cubicBezTo>
                  <a:cubicBezTo>
                    <a:pt x="170" y="26"/>
                    <a:pt x="132" y="0"/>
                    <a:pt x="8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88" name="Freeform 91">
              <a:extLst>
                <a:ext uri="{FF2B5EF4-FFF2-40B4-BE49-F238E27FC236}">
                  <a16:creationId xmlns:a16="http://schemas.microsoft.com/office/drawing/2014/main" id="{914F7888-E3FC-40DB-B917-0C303EBFF7A3}"/>
                </a:ext>
              </a:extLst>
            </p:cNvPr>
            <p:cNvSpPr>
              <a:spLocks/>
            </p:cNvSpPr>
            <p:nvPr/>
          </p:nvSpPr>
          <p:spPr bwMode="auto">
            <a:xfrm>
              <a:off x="5367" y="3652"/>
              <a:ext cx="213" cy="115"/>
            </a:xfrm>
            <a:custGeom>
              <a:avLst/>
              <a:gdLst>
                <a:gd name="T0" fmla="*/ 37 w 90"/>
                <a:gd name="T1" fmla="*/ 0 h 49"/>
                <a:gd name="T2" fmla="*/ 0 w 90"/>
                <a:gd name="T3" fmla="*/ 6 h 49"/>
                <a:gd name="T4" fmla="*/ 90 w 90"/>
                <a:gd name="T5" fmla="*/ 49 h 49"/>
                <a:gd name="T6" fmla="*/ 59 w 90"/>
                <a:gd name="T7" fmla="*/ 2 h 49"/>
                <a:gd name="T8" fmla="*/ 37 w 90"/>
                <a:gd name="T9" fmla="*/ 0 h 49"/>
              </a:gdLst>
              <a:ahLst/>
              <a:cxnLst>
                <a:cxn ang="0">
                  <a:pos x="T0" y="T1"/>
                </a:cxn>
                <a:cxn ang="0">
                  <a:pos x="T2" y="T3"/>
                </a:cxn>
                <a:cxn ang="0">
                  <a:pos x="T4" y="T5"/>
                </a:cxn>
                <a:cxn ang="0">
                  <a:pos x="T6" y="T7"/>
                </a:cxn>
                <a:cxn ang="0">
                  <a:pos x="T8" y="T9"/>
                </a:cxn>
              </a:cxnLst>
              <a:rect l="0" t="0" r="r" b="b"/>
              <a:pathLst>
                <a:path w="90" h="49">
                  <a:moveTo>
                    <a:pt x="37" y="0"/>
                  </a:moveTo>
                  <a:cubicBezTo>
                    <a:pt x="24" y="0"/>
                    <a:pt x="12" y="2"/>
                    <a:pt x="0" y="6"/>
                  </a:cubicBezTo>
                  <a:cubicBezTo>
                    <a:pt x="24" y="29"/>
                    <a:pt x="55" y="45"/>
                    <a:pt x="90" y="49"/>
                  </a:cubicBezTo>
                  <a:cubicBezTo>
                    <a:pt x="76" y="37"/>
                    <a:pt x="65" y="21"/>
                    <a:pt x="59" y="2"/>
                  </a:cubicBezTo>
                  <a:cubicBezTo>
                    <a:pt x="52" y="1"/>
                    <a:pt x="44"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89" name="Freeform 92">
              <a:extLst>
                <a:ext uri="{FF2B5EF4-FFF2-40B4-BE49-F238E27FC236}">
                  <a16:creationId xmlns:a16="http://schemas.microsoft.com/office/drawing/2014/main" id="{75E648ED-294F-444F-ABA4-1F2AB1B149E3}"/>
                </a:ext>
              </a:extLst>
            </p:cNvPr>
            <p:cNvSpPr>
              <a:spLocks/>
            </p:cNvSpPr>
            <p:nvPr/>
          </p:nvSpPr>
          <p:spPr bwMode="auto">
            <a:xfrm>
              <a:off x="5494" y="3314"/>
              <a:ext cx="514" cy="458"/>
            </a:xfrm>
            <a:custGeom>
              <a:avLst/>
              <a:gdLst>
                <a:gd name="T0" fmla="*/ 111 w 217"/>
                <a:gd name="T1" fmla="*/ 0 h 194"/>
                <a:gd name="T2" fmla="*/ 83 w 217"/>
                <a:gd name="T3" fmla="*/ 4 h 194"/>
                <a:gd name="T4" fmla="*/ 0 w 217"/>
                <a:gd name="T5" fmla="*/ 111 h 194"/>
                <a:gd name="T6" fmla="*/ 5 w 217"/>
                <a:gd name="T7" fmla="*/ 145 h 194"/>
                <a:gd name="T8" fmla="*/ 36 w 217"/>
                <a:gd name="T9" fmla="*/ 192 h 194"/>
                <a:gd name="T10" fmla="*/ 59 w 217"/>
                <a:gd name="T11" fmla="*/ 194 h 194"/>
                <a:gd name="T12" fmla="*/ 217 w 217"/>
                <a:gd name="T13" fmla="*/ 78 h 194"/>
                <a:gd name="T14" fmla="*/ 111 w 217"/>
                <a:gd name="T15" fmla="*/ 0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94">
                  <a:moveTo>
                    <a:pt x="111" y="0"/>
                  </a:moveTo>
                  <a:cubicBezTo>
                    <a:pt x="101" y="0"/>
                    <a:pt x="92" y="1"/>
                    <a:pt x="83" y="4"/>
                  </a:cubicBezTo>
                  <a:cubicBezTo>
                    <a:pt x="35" y="16"/>
                    <a:pt x="0" y="60"/>
                    <a:pt x="0" y="111"/>
                  </a:cubicBezTo>
                  <a:cubicBezTo>
                    <a:pt x="0" y="123"/>
                    <a:pt x="2" y="135"/>
                    <a:pt x="5" y="145"/>
                  </a:cubicBezTo>
                  <a:cubicBezTo>
                    <a:pt x="11" y="164"/>
                    <a:pt x="22" y="180"/>
                    <a:pt x="36" y="192"/>
                  </a:cubicBezTo>
                  <a:cubicBezTo>
                    <a:pt x="44" y="194"/>
                    <a:pt x="51" y="194"/>
                    <a:pt x="59" y="194"/>
                  </a:cubicBezTo>
                  <a:cubicBezTo>
                    <a:pt x="133" y="194"/>
                    <a:pt x="196" y="145"/>
                    <a:pt x="217" y="78"/>
                  </a:cubicBezTo>
                  <a:cubicBezTo>
                    <a:pt x="203" y="33"/>
                    <a:pt x="161" y="0"/>
                    <a:pt x="1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90" name="Freeform 93">
              <a:extLst>
                <a:ext uri="{FF2B5EF4-FFF2-40B4-BE49-F238E27FC236}">
                  <a16:creationId xmlns:a16="http://schemas.microsoft.com/office/drawing/2014/main" id="{B68FB3DD-B04C-4333-AA25-0B42C0428FDE}"/>
                </a:ext>
              </a:extLst>
            </p:cNvPr>
            <p:cNvSpPr>
              <a:spLocks/>
            </p:cNvSpPr>
            <p:nvPr/>
          </p:nvSpPr>
          <p:spPr bwMode="auto">
            <a:xfrm>
              <a:off x="4851" y="3030"/>
              <a:ext cx="315" cy="220"/>
            </a:xfrm>
            <a:custGeom>
              <a:avLst/>
              <a:gdLst>
                <a:gd name="T0" fmla="*/ 64 w 133"/>
                <a:gd name="T1" fmla="*/ 0 h 93"/>
                <a:gd name="T2" fmla="*/ 0 w 133"/>
                <a:gd name="T3" fmla="*/ 43 h 93"/>
                <a:gd name="T4" fmla="*/ 57 w 133"/>
                <a:gd name="T5" fmla="*/ 91 h 93"/>
                <a:gd name="T6" fmla="*/ 64 w 133"/>
                <a:gd name="T7" fmla="*/ 93 h 93"/>
                <a:gd name="T8" fmla="*/ 100 w 133"/>
                <a:gd name="T9" fmla="*/ 87 h 93"/>
                <a:gd name="T10" fmla="*/ 129 w 133"/>
                <a:gd name="T11" fmla="*/ 91 h 93"/>
                <a:gd name="T12" fmla="*/ 133 w 133"/>
                <a:gd name="T13" fmla="*/ 69 h 93"/>
                <a:gd name="T14" fmla="*/ 64 w 133"/>
                <a:gd name="T15" fmla="*/ 0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93">
                  <a:moveTo>
                    <a:pt x="64" y="0"/>
                  </a:moveTo>
                  <a:cubicBezTo>
                    <a:pt x="35" y="0"/>
                    <a:pt x="11" y="18"/>
                    <a:pt x="0" y="43"/>
                  </a:cubicBezTo>
                  <a:cubicBezTo>
                    <a:pt x="26" y="50"/>
                    <a:pt x="46" y="68"/>
                    <a:pt x="57" y="91"/>
                  </a:cubicBezTo>
                  <a:cubicBezTo>
                    <a:pt x="64" y="93"/>
                    <a:pt x="64" y="93"/>
                    <a:pt x="64" y="93"/>
                  </a:cubicBezTo>
                  <a:cubicBezTo>
                    <a:pt x="75" y="89"/>
                    <a:pt x="87" y="87"/>
                    <a:pt x="100" y="87"/>
                  </a:cubicBezTo>
                  <a:cubicBezTo>
                    <a:pt x="110" y="87"/>
                    <a:pt x="120" y="88"/>
                    <a:pt x="129" y="91"/>
                  </a:cubicBezTo>
                  <a:cubicBezTo>
                    <a:pt x="132" y="84"/>
                    <a:pt x="133" y="77"/>
                    <a:pt x="133" y="69"/>
                  </a:cubicBezTo>
                  <a:cubicBezTo>
                    <a:pt x="133" y="31"/>
                    <a:pt x="102" y="0"/>
                    <a:pt x="6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91" name="Freeform 94">
              <a:extLst>
                <a:ext uri="{FF2B5EF4-FFF2-40B4-BE49-F238E27FC236}">
                  <a16:creationId xmlns:a16="http://schemas.microsoft.com/office/drawing/2014/main" id="{B00E69F8-A176-49E6-83E6-EAE61B700A24}"/>
                </a:ext>
              </a:extLst>
            </p:cNvPr>
            <p:cNvSpPr>
              <a:spLocks/>
            </p:cNvSpPr>
            <p:nvPr/>
          </p:nvSpPr>
          <p:spPr bwMode="auto">
            <a:xfrm>
              <a:off x="4986" y="3245"/>
              <a:ext cx="16" cy="12"/>
            </a:xfrm>
            <a:custGeom>
              <a:avLst/>
              <a:gdLst>
                <a:gd name="T0" fmla="*/ 0 w 7"/>
                <a:gd name="T1" fmla="*/ 0 h 5"/>
                <a:gd name="T2" fmla="*/ 2 w 7"/>
                <a:gd name="T3" fmla="*/ 5 h 5"/>
                <a:gd name="T4" fmla="*/ 7 w 7"/>
                <a:gd name="T5" fmla="*/ 2 h 5"/>
                <a:gd name="T6" fmla="*/ 0 w 7"/>
                <a:gd name="T7" fmla="*/ 0 h 5"/>
              </a:gdLst>
              <a:ahLst/>
              <a:cxnLst>
                <a:cxn ang="0">
                  <a:pos x="T0" y="T1"/>
                </a:cxn>
                <a:cxn ang="0">
                  <a:pos x="T2" y="T3"/>
                </a:cxn>
                <a:cxn ang="0">
                  <a:pos x="T4" y="T5"/>
                </a:cxn>
                <a:cxn ang="0">
                  <a:pos x="T6" y="T7"/>
                </a:cxn>
              </a:cxnLst>
              <a:rect l="0" t="0" r="r" b="b"/>
              <a:pathLst>
                <a:path w="7" h="5">
                  <a:moveTo>
                    <a:pt x="0" y="0"/>
                  </a:moveTo>
                  <a:cubicBezTo>
                    <a:pt x="0" y="2"/>
                    <a:pt x="1" y="3"/>
                    <a:pt x="2" y="5"/>
                  </a:cubicBezTo>
                  <a:cubicBezTo>
                    <a:pt x="3" y="4"/>
                    <a:pt x="5" y="3"/>
                    <a:pt x="7"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92" name="Freeform 95">
              <a:extLst>
                <a:ext uri="{FF2B5EF4-FFF2-40B4-BE49-F238E27FC236}">
                  <a16:creationId xmlns:a16="http://schemas.microsoft.com/office/drawing/2014/main" id="{18C7A97A-BE0C-40E5-9798-834A41AA8AA4}"/>
                </a:ext>
              </a:extLst>
            </p:cNvPr>
            <p:cNvSpPr>
              <a:spLocks/>
            </p:cNvSpPr>
            <p:nvPr/>
          </p:nvSpPr>
          <p:spPr bwMode="auto">
            <a:xfrm>
              <a:off x="4839" y="3132"/>
              <a:ext cx="151" cy="191"/>
            </a:xfrm>
            <a:custGeom>
              <a:avLst/>
              <a:gdLst>
                <a:gd name="T0" fmla="*/ 5 w 64"/>
                <a:gd name="T1" fmla="*/ 0 h 81"/>
                <a:gd name="T2" fmla="*/ 0 w 64"/>
                <a:gd name="T3" fmla="*/ 26 h 81"/>
                <a:gd name="T4" fmla="*/ 28 w 64"/>
                <a:gd name="T5" fmla="*/ 81 h 81"/>
                <a:gd name="T6" fmla="*/ 64 w 64"/>
                <a:gd name="T7" fmla="*/ 53 h 81"/>
                <a:gd name="T8" fmla="*/ 62 w 64"/>
                <a:gd name="T9" fmla="*/ 48 h 81"/>
                <a:gd name="T10" fmla="*/ 5 w 64"/>
                <a:gd name="T11" fmla="*/ 0 h 81"/>
              </a:gdLst>
              <a:ahLst/>
              <a:cxnLst>
                <a:cxn ang="0">
                  <a:pos x="T0" y="T1"/>
                </a:cxn>
                <a:cxn ang="0">
                  <a:pos x="T2" y="T3"/>
                </a:cxn>
                <a:cxn ang="0">
                  <a:pos x="T4" y="T5"/>
                </a:cxn>
                <a:cxn ang="0">
                  <a:pos x="T6" y="T7"/>
                </a:cxn>
                <a:cxn ang="0">
                  <a:pos x="T8" y="T9"/>
                </a:cxn>
                <a:cxn ang="0">
                  <a:pos x="T10" y="T11"/>
                </a:cxn>
              </a:cxnLst>
              <a:rect l="0" t="0" r="r" b="b"/>
              <a:pathLst>
                <a:path w="64" h="81">
                  <a:moveTo>
                    <a:pt x="5" y="0"/>
                  </a:moveTo>
                  <a:cubicBezTo>
                    <a:pt x="2" y="8"/>
                    <a:pt x="0" y="17"/>
                    <a:pt x="0" y="26"/>
                  </a:cubicBezTo>
                  <a:cubicBezTo>
                    <a:pt x="0" y="48"/>
                    <a:pt x="11" y="68"/>
                    <a:pt x="28" y="81"/>
                  </a:cubicBezTo>
                  <a:cubicBezTo>
                    <a:pt x="37" y="69"/>
                    <a:pt x="50" y="59"/>
                    <a:pt x="64" y="53"/>
                  </a:cubicBezTo>
                  <a:cubicBezTo>
                    <a:pt x="63" y="51"/>
                    <a:pt x="62" y="50"/>
                    <a:pt x="62" y="48"/>
                  </a:cubicBezTo>
                  <a:cubicBezTo>
                    <a:pt x="51" y="25"/>
                    <a:pt x="31" y="7"/>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93" name="Freeform 96">
              <a:extLst>
                <a:ext uri="{FF2B5EF4-FFF2-40B4-BE49-F238E27FC236}">
                  <a16:creationId xmlns:a16="http://schemas.microsoft.com/office/drawing/2014/main" id="{3CCCD7B3-3DDB-4176-85C9-E62FCF584D64}"/>
                </a:ext>
              </a:extLst>
            </p:cNvPr>
            <p:cNvSpPr>
              <a:spLocks/>
            </p:cNvSpPr>
            <p:nvPr/>
          </p:nvSpPr>
          <p:spPr bwMode="auto">
            <a:xfrm>
              <a:off x="4905" y="3236"/>
              <a:ext cx="251" cy="120"/>
            </a:xfrm>
            <a:custGeom>
              <a:avLst/>
              <a:gdLst>
                <a:gd name="T0" fmla="*/ 77 w 106"/>
                <a:gd name="T1" fmla="*/ 0 h 51"/>
                <a:gd name="T2" fmla="*/ 41 w 106"/>
                <a:gd name="T3" fmla="*/ 6 h 51"/>
                <a:gd name="T4" fmla="*/ 36 w 106"/>
                <a:gd name="T5" fmla="*/ 9 h 51"/>
                <a:gd name="T6" fmla="*/ 0 w 106"/>
                <a:gd name="T7" fmla="*/ 37 h 51"/>
                <a:gd name="T8" fmla="*/ 41 w 106"/>
                <a:gd name="T9" fmla="*/ 51 h 51"/>
                <a:gd name="T10" fmla="*/ 106 w 106"/>
                <a:gd name="T11" fmla="*/ 4 h 51"/>
                <a:gd name="T12" fmla="*/ 77 w 106"/>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106" h="51">
                  <a:moveTo>
                    <a:pt x="77" y="0"/>
                  </a:moveTo>
                  <a:cubicBezTo>
                    <a:pt x="64" y="0"/>
                    <a:pt x="52" y="2"/>
                    <a:pt x="41" y="6"/>
                  </a:cubicBezTo>
                  <a:cubicBezTo>
                    <a:pt x="39" y="7"/>
                    <a:pt x="37" y="8"/>
                    <a:pt x="36" y="9"/>
                  </a:cubicBezTo>
                  <a:cubicBezTo>
                    <a:pt x="22" y="15"/>
                    <a:pt x="9" y="25"/>
                    <a:pt x="0" y="37"/>
                  </a:cubicBezTo>
                  <a:cubicBezTo>
                    <a:pt x="11" y="45"/>
                    <a:pt x="26" y="51"/>
                    <a:pt x="41" y="51"/>
                  </a:cubicBezTo>
                  <a:cubicBezTo>
                    <a:pt x="71" y="51"/>
                    <a:pt x="97" y="31"/>
                    <a:pt x="106" y="4"/>
                  </a:cubicBezTo>
                  <a:cubicBezTo>
                    <a:pt x="97" y="1"/>
                    <a:pt x="87" y="0"/>
                    <a:pt x="7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94" name="Freeform 97">
              <a:extLst>
                <a:ext uri="{FF2B5EF4-FFF2-40B4-BE49-F238E27FC236}">
                  <a16:creationId xmlns:a16="http://schemas.microsoft.com/office/drawing/2014/main" id="{F5780559-5705-4887-8B1E-7B14F2D94287}"/>
                </a:ext>
              </a:extLst>
            </p:cNvPr>
            <p:cNvSpPr>
              <a:spLocks/>
            </p:cNvSpPr>
            <p:nvPr/>
          </p:nvSpPr>
          <p:spPr bwMode="auto">
            <a:xfrm>
              <a:off x="2293" y="3150"/>
              <a:ext cx="199" cy="173"/>
            </a:xfrm>
            <a:custGeom>
              <a:avLst/>
              <a:gdLst>
                <a:gd name="T0" fmla="*/ 42 w 84"/>
                <a:gd name="T1" fmla="*/ 0 h 73"/>
                <a:gd name="T2" fmla="*/ 0 w 84"/>
                <a:gd name="T3" fmla="*/ 41 h 73"/>
                <a:gd name="T4" fmla="*/ 2 w 84"/>
                <a:gd name="T5" fmla="*/ 53 h 73"/>
                <a:gd name="T6" fmla="*/ 69 w 84"/>
                <a:gd name="T7" fmla="*/ 73 h 73"/>
                <a:gd name="T8" fmla="*/ 84 w 84"/>
                <a:gd name="T9" fmla="*/ 41 h 73"/>
                <a:gd name="T10" fmla="*/ 42 w 84"/>
                <a:gd name="T11" fmla="*/ 0 h 73"/>
              </a:gdLst>
              <a:ahLst/>
              <a:cxnLst>
                <a:cxn ang="0">
                  <a:pos x="T0" y="T1"/>
                </a:cxn>
                <a:cxn ang="0">
                  <a:pos x="T2" y="T3"/>
                </a:cxn>
                <a:cxn ang="0">
                  <a:pos x="T4" y="T5"/>
                </a:cxn>
                <a:cxn ang="0">
                  <a:pos x="T6" y="T7"/>
                </a:cxn>
                <a:cxn ang="0">
                  <a:pos x="T8" y="T9"/>
                </a:cxn>
                <a:cxn ang="0">
                  <a:pos x="T10" y="T11"/>
                </a:cxn>
              </a:cxnLst>
              <a:rect l="0" t="0" r="r" b="b"/>
              <a:pathLst>
                <a:path w="84" h="73">
                  <a:moveTo>
                    <a:pt x="42" y="0"/>
                  </a:moveTo>
                  <a:cubicBezTo>
                    <a:pt x="19" y="0"/>
                    <a:pt x="0" y="18"/>
                    <a:pt x="0" y="41"/>
                  </a:cubicBezTo>
                  <a:cubicBezTo>
                    <a:pt x="0" y="45"/>
                    <a:pt x="1" y="49"/>
                    <a:pt x="2" y="53"/>
                  </a:cubicBezTo>
                  <a:cubicBezTo>
                    <a:pt x="27" y="54"/>
                    <a:pt x="50" y="61"/>
                    <a:pt x="69" y="73"/>
                  </a:cubicBezTo>
                  <a:cubicBezTo>
                    <a:pt x="78" y="65"/>
                    <a:pt x="84" y="54"/>
                    <a:pt x="84" y="41"/>
                  </a:cubicBezTo>
                  <a:cubicBezTo>
                    <a:pt x="84" y="18"/>
                    <a:pt x="65" y="0"/>
                    <a:pt x="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95" name="Freeform 98">
              <a:extLst>
                <a:ext uri="{FF2B5EF4-FFF2-40B4-BE49-F238E27FC236}">
                  <a16:creationId xmlns:a16="http://schemas.microsoft.com/office/drawing/2014/main" id="{0F27F36C-EC77-46C8-B265-D2E481044F8B}"/>
                </a:ext>
              </a:extLst>
            </p:cNvPr>
            <p:cNvSpPr>
              <a:spLocks/>
            </p:cNvSpPr>
            <p:nvPr/>
          </p:nvSpPr>
          <p:spPr bwMode="auto">
            <a:xfrm>
              <a:off x="2298" y="3276"/>
              <a:ext cx="158" cy="71"/>
            </a:xfrm>
            <a:custGeom>
              <a:avLst/>
              <a:gdLst>
                <a:gd name="T0" fmla="*/ 0 w 67"/>
                <a:gd name="T1" fmla="*/ 0 h 30"/>
                <a:gd name="T2" fmla="*/ 40 w 67"/>
                <a:gd name="T3" fmla="*/ 30 h 30"/>
                <a:gd name="T4" fmla="*/ 67 w 67"/>
                <a:gd name="T5" fmla="*/ 20 h 30"/>
                <a:gd name="T6" fmla="*/ 0 w 67"/>
                <a:gd name="T7" fmla="*/ 0 h 30"/>
              </a:gdLst>
              <a:ahLst/>
              <a:cxnLst>
                <a:cxn ang="0">
                  <a:pos x="T0" y="T1"/>
                </a:cxn>
                <a:cxn ang="0">
                  <a:pos x="T2" y="T3"/>
                </a:cxn>
                <a:cxn ang="0">
                  <a:pos x="T4" y="T5"/>
                </a:cxn>
                <a:cxn ang="0">
                  <a:pos x="T6" y="T7"/>
                </a:cxn>
              </a:cxnLst>
              <a:rect l="0" t="0" r="r" b="b"/>
              <a:pathLst>
                <a:path w="67" h="30">
                  <a:moveTo>
                    <a:pt x="0" y="0"/>
                  </a:moveTo>
                  <a:cubicBezTo>
                    <a:pt x="5" y="17"/>
                    <a:pt x="21" y="30"/>
                    <a:pt x="40" y="30"/>
                  </a:cubicBezTo>
                  <a:cubicBezTo>
                    <a:pt x="50" y="30"/>
                    <a:pt x="60" y="26"/>
                    <a:pt x="67" y="20"/>
                  </a:cubicBezTo>
                  <a:cubicBezTo>
                    <a:pt x="48" y="8"/>
                    <a:pt x="25"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96" name="Freeform 99">
              <a:extLst>
                <a:ext uri="{FF2B5EF4-FFF2-40B4-BE49-F238E27FC236}">
                  <a16:creationId xmlns:a16="http://schemas.microsoft.com/office/drawing/2014/main" id="{B7256B69-C79D-4219-BD6E-69754CFD580F}"/>
                </a:ext>
              </a:extLst>
            </p:cNvPr>
            <p:cNvSpPr>
              <a:spLocks/>
            </p:cNvSpPr>
            <p:nvPr/>
          </p:nvSpPr>
          <p:spPr bwMode="auto">
            <a:xfrm>
              <a:off x="1877" y="3257"/>
              <a:ext cx="196" cy="111"/>
            </a:xfrm>
            <a:custGeom>
              <a:avLst/>
              <a:gdLst>
                <a:gd name="T0" fmla="*/ 42 w 83"/>
                <a:gd name="T1" fmla="*/ 0 h 47"/>
                <a:gd name="T2" fmla="*/ 0 w 83"/>
                <a:gd name="T3" fmla="*/ 42 h 47"/>
                <a:gd name="T4" fmla="*/ 0 w 83"/>
                <a:gd name="T5" fmla="*/ 47 h 47"/>
                <a:gd name="T6" fmla="*/ 55 w 83"/>
                <a:gd name="T7" fmla="*/ 35 h 47"/>
                <a:gd name="T8" fmla="*/ 83 w 83"/>
                <a:gd name="T9" fmla="*/ 38 h 47"/>
                <a:gd name="T10" fmla="*/ 42 w 83"/>
                <a:gd name="T11" fmla="*/ 0 h 47"/>
              </a:gdLst>
              <a:ahLst/>
              <a:cxnLst>
                <a:cxn ang="0">
                  <a:pos x="T0" y="T1"/>
                </a:cxn>
                <a:cxn ang="0">
                  <a:pos x="T2" y="T3"/>
                </a:cxn>
                <a:cxn ang="0">
                  <a:pos x="T4" y="T5"/>
                </a:cxn>
                <a:cxn ang="0">
                  <a:pos x="T6" y="T7"/>
                </a:cxn>
                <a:cxn ang="0">
                  <a:pos x="T8" y="T9"/>
                </a:cxn>
                <a:cxn ang="0">
                  <a:pos x="T10" y="T11"/>
                </a:cxn>
              </a:cxnLst>
              <a:rect l="0" t="0" r="r" b="b"/>
              <a:pathLst>
                <a:path w="83" h="47">
                  <a:moveTo>
                    <a:pt x="42" y="0"/>
                  </a:moveTo>
                  <a:cubicBezTo>
                    <a:pt x="19" y="0"/>
                    <a:pt x="0" y="19"/>
                    <a:pt x="0" y="42"/>
                  </a:cubicBezTo>
                  <a:cubicBezTo>
                    <a:pt x="0" y="43"/>
                    <a:pt x="0" y="45"/>
                    <a:pt x="0" y="47"/>
                  </a:cubicBezTo>
                  <a:cubicBezTo>
                    <a:pt x="17" y="39"/>
                    <a:pt x="36" y="35"/>
                    <a:pt x="55" y="35"/>
                  </a:cubicBezTo>
                  <a:cubicBezTo>
                    <a:pt x="65" y="35"/>
                    <a:pt x="74" y="36"/>
                    <a:pt x="83" y="38"/>
                  </a:cubicBezTo>
                  <a:cubicBezTo>
                    <a:pt x="81" y="17"/>
                    <a:pt x="64" y="0"/>
                    <a:pt x="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97" name="Freeform 100">
              <a:extLst>
                <a:ext uri="{FF2B5EF4-FFF2-40B4-BE49-F238E27FC236}">
                  <a16:creationId xmlns:a16="http://schemas.microsoft.com/office/drawing/2014/main" id="{0984CC7B-F4D3-4E42-888B-B3A908403BC7}"/>
                </a:ext>
              </a:extLst>
            </p:cNvPr>
            <p:cNvSpPr>
              <a:spLocks/>
            </p:cNvSpPr>
            <p:nvPr/>
          </p:nvSpPr>
          <p:spPr bwMode="auto">
            <a:xfrm>
              <a:off x="1877" y="3340"/>
              <a:ext cx="196" cy="113"/>
            </a:xfrm>
            <a:custGeom>
              <a:avLst/>
              <a:gdLst>
                <a:gd name="T0" fmla="*/ 55 w 83"/>
                <a:gd name="T1" fmla="*/ 0 h 48"/>
                <a:gd name="T2" fmla="*/ 0 w 83"/>
                <a:gd name="T3" fmla="*/ 12 h 48"/>
                <a:gd name="T4" fmla="*/ 42 w 83"/>
                <a:gd name="T5" fmla="*/ 48 h 48"/>
                <a:gd name="T6" fmla="*/ 83 w 83"/>
                <a:gd name="T7" fmla="*/ 7 h 48"/>
                <a:gd name="T8" fmla="*/ 83 w 83"/>
                <a:gd name="T9" fmla="*/ 3 h 48"/>
                <a:gd name="T10" fmla="*/ 55 w 83"/>
                <a:gd name="T11" fmla="*/ 0 h 48"/>
              </a:gdLst>
              <a:ahLst/>
              <a:cxnLst>
                <a:cxn ang="0">
                  <a:pos x="T0" y="T1"/>
                </a:cxn>
                <a:cxn ang="0">
                  <a:pos x="T2" y="T3"/>
                </a:cxn>
                <a:cxn ang="0">
                  <a:pos x="T4" y="T5"/>
                </a:cxn>
                <a:cxn ang="0">
                  <a:pos x="T6" y="T7"/>
                </a:cxn>
                <a:cxn ang="0">
                  <a:pos x="T8" y="T9"/>
                </a:cxn>
                <a:cxn ang="0">
                  <a:pos x="T10" y="T11"/>
                </a:cxn>
              </a:cxnLst>
              <a:rect l="0" t="0" r="r" b="b"/>
              <a:pathLst>
                <a:path w="83" h="48">
                  <a:moveTo>
                    <a:pt x="55" y="0"/>
                  </a:moveTo>
                  <a:cubicBezTo>
                    <a:pt x="36" y="0"/>
                    <a:pt x="17" y="4"/>
                    <a:pt x="0" y="12"/>
                  </a:cubicBezTo>
                  <a:cubicBezTo>
                    <a:pt x="3" y="32"/>
                    <a:pt x="21" y="48"/>
                    <a:pt x="42" y="48"/>
                  </a:cubicBezTo>
                  <a:cubicBezTo>
                    <a:pt x="65" y="48"/>
                    <a:pt x="83" y="29"/>
                    <a:pt x="83" y="7"/>
                  </a:cubicBezTo>
                  <a:cubicBezTo>
                    <a:pt x="83" y="5"/>
                    <a:pt x="83" y="4"/>
                    <a:pt x="83" y="3"/>
                  </a:cubicBezTo>
                  <a:cubicBezTo>
                    <a:pt x="74" y="1"/>
                    <a:pt x="65" y="0"/>
                    <a:pt x="5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98" name="Oval 102">
              <a:extLst>
                <a:ext uri="{FF2B5EF4-FFF2-40B4-BE49-F238E27FC236}">
                  <a16:creationId xmlns:a16="http://schemas.microsoft.com/office/drawing/2014/main" id="{825A2C1D-6514-4682-A8A7-25F90DF5D2FC}"/>
                </a:ext>
              </a:extLst>
            </p:cNvPr>
            <p:cNvSpPr>
              <a:spLocks noChangeArrowheads="1"/>
            </p:cNvSpPr>
            <p:nvPr/>
          </p:nvSpPr>
          <p:spPr bwMode="auto">
            <a:xfrm>
              <a:off x="2629" y="3141"/>
              <a:ext cx="156" cy="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199" name="Freeform 103">
              <a:extLst>
                <a:ext uri="{FF2B5EF4-FFF2-40B4-BE49-F238E27FC236}">
                  <a16:creationId xmlns:a16="http://schemas.microsoft.com/office/drawing/2014/main" id="{26BD96B5-DAA4-426D-B474-194FB2AF2CEB}"/>
                </a:ext>
              </a:extLst>
            </p:cNvPr>
            <p:cNvSpPr>
              <a:spLocks/>
            </p:cNvSpPr>
            <p:nvPr/>
          </p:nvSpPr>
          <p:spPr bwMode="auto">
            <a:xfrm>
              <a:off x="2842" y="3288"/>
              <a:ext cx="24" cy="42"/>
            </a:xfrm>
            <a:custGeom>
              <a:avLst/>
              <a:gdLst>
                <a:gd name="T0" fmla="*/ 10 w 10"/>
                <a:gd name="T1" fmla="*/ 0 h 18"/>
                <a:gd name="T2" fmla="*/ 0 w 10"/>
                <a:gd name="T3" fmla="*/ 14 h 18"/>
                <a:gd name="T4" fmla="*/ 8 w 10"/>
                <a:gd name="T5" fmla="*/ 18 h 18"/>
                <a:gd name="T6" fmla="*/ 10 w 10"/>
                <a:gd name="T7" fmla="*/ 0 h 18"/>
              </a:gdLst>
              <a:ahLst/>
              <a:cxnLst>
                <a:cxn ang="0">
                  <a:pos x="T0" y="T1"/>
                </a:cxn>
                <a:cxn ang="0">
                  <a:pos x="T2" y="T3"/>
                </a:cxn>
                <a:cxn ang="0">
                  <a:pos x="T4" y="T5"/>
                </a:cxn>
                <a:cxn ang="0">
                  <a:pos x="T6" y="T7"/>
                </a:cxn>
              </a:cxnLst>
              <a:rect l="0" t="0" r="r" b="b"/>
              <a:pathLst>
                <a:path w="10" h="18">
                  <a:moveTo>
                    <a:pt x="10" y="0"/>
                  </a:moveTo>
                  <a:cubicBezTo>
                    <a:pt x="6" y="5"/>
                    <a:pt x="3" y="9"/>
                    <a:pt x="0" y="14"/>
                  </a:cubicBezTo>
                  <a:cubicBezTo>
                    <a:pt x="3" y="15"/>
                    <a:pt x="6" y="16"/>
                    <a:pt x="8" y="18"/>
                  </a:cubicBezTo>
                  <a:cubicBezTo>
                    <a:pt x="8" y="12"/>
                    <a:pt x="9" y="6"/>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200" name="Freeform 104">
              <a:extLst>
                <a:ext uri="{FF2B5EF4-FFF2-40B4-BE49-F238E27FC236}">
                  <a16:creationId xmlns:a16="http://schemas.microsoft.com/office/drawing/2014/main" id="{933D92F4-C37D-4EAB-951E-D0D4F9C468C9}"/>
                </a:ext>
              </a:extLst>
            </p:cNvPr>
            <p:cNvSpPr>
              <a:spLocks/>
            </p:cNvSpPr>
            <p:nvPr/>
          </p:nvSpPr>
          <p:spPr bwMode="auto">
            <a:xfrm>
              <a:off x="2970" y="3533"/>
              <a:ext cx="83" cy="41"/>
            </a:xfrm>
            <a:custGeom>
              <a:avLst/>
              <a:gdLst>
                <a:gd name="T0" fmla="*/ 3 w 35"/>
                <a:gd name="T1" fmla="*/ 0 h 17"/>
                <a:gd name="T2" fmla="*/ 0 w 35"/>
                <a:gd name="T3" fmla="*/ 17 h 17"/>
                <a:gd name="T4" fmla="*/ 8 w 35"/>
                <a:gd name="T5" fmla="*/ 17 h 17"/>
                <a:gd name="T6" fmla="*/ 35 w 35"/>
                <a:gd name="T7" fmla="*/ 12 h 17"/>
                <a:gd name="T8" fmla="*/ 3 w 35"/>
                <a:gd name="T9" fmla="*/ 0 h 17"/>
              </a:gdLst>
              <a:ahLst/>
              <a:cxnLst>
                <a:cxn ang="0">
                  <a:pos x="T0" y="T1"/>
                </a:cxn>
                <a:cxn ang="0">
                  <a:pos x="T2" y="T3"/>
                </a:cxn>
                <a:cxn ang="0">
                  <a:pos x="T4" y="T5"/>
                </a:cxn>
                <a:cxn ang="0">
                  <a:pos x="T6" y="T7"/>
                </a:cxn>
                <a:cxn ang="0">
                  <a:pos x="T8" y="T9"/>
                </a:cxn>
              </a:cxnLst>
              <a:rect l="0" t="0" r="r" b="b"/>
              <a:pathLst>
                <a:path w="35" h="17">
                  <a:moveTo>
                    <a:pt x="3" y="0"/>
                  </a:moveTo>
                  <a:cubicBezTo>
                    <a:pt x="2" y="6"/>
                    <a:pt x="1" y="11"/>
                    <a:pt x="0" y="17"/>
                  </a:cubicBezTo>
                  <a:cubicBezTo>
                    <a:pt x="2" y="17"/>
                    <a:pt x="5" y="17"/>
                    <a:pt x="8" y="17"/>
                  </a:cubicBezTo>
                  <a:cubicBezTo>
                    <a:pt x="17" y="17"/>
                    <a:pt x="27" y="15"/>
                    <a:pt x="35" y="12"/>
                  </a:cubicBezTo>
                  <a:cubicBezTo>
                    <a:pt x="23" y="10"/>
                    <a:pt x="13" y="6"/>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201" name="Freeform 105">
              <a:extLst>
                <a:ext uri="{FF2B5EF4-FFF2-40B4-BE49-F238E27FC236}">
                  <a16:creationId xmlns:a16="http://schemas.microsoft.com/office/drawing/2014/main" id="{1B9551CF-913B-419D-B3F3-FADC5FC02544}"/>
                </a:ext>
              </a:extLst>
            </p:cNvPr>
            <p:cNvSpPr>
              <a:spLocks/>
            </p:cNvSpPr>
            <p:nvPr/>
          </p:nvSpPr>
          <p:spPr bwMode="auto">
            <a:xfrm>
              <a:off x="2818" y="3321"/>
              <a:ext cx="159" cy="253"/>
            </a:xfrm>
            <a:custGeom>
              <a:avLst/>
              <a:gdLst>
                <a:gd name="T0" fmla="*/ 10 w 67"/>
                <a:gd name="T1" fmla="*/ 0 h 107"/>
                <a:gd name="T2" fmla="*/ 0 w 67"/>
                <a:gd name="T3" fmla="*/ 36 h 107"/>
                <a:gd name="T4" fmla="*/ 64 w 67"/>
                <a:gd name="T5" fmla="*/ 107 h 107"/>
                <a:gd name="T6" fmla="*/ 67 w 67"/>
                <a:gd name="T7" fmla="*/ 90 h 107"/>
                <a:gd name="T8" fmla="*/ 18 w 67"/>
                <a:gd name="T9" fmla="*/ 5 h 107"/>
                <a:gd name="T10" fmla="*/ 18 w 67"/>
                <a:gd name="T11" fmla="*/ 4 h 107"/>
                <a:gd name="T12" fmla="*/ 10 w 67"/>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67" h="107">
                  <a:moveTo>
                    <a:pt x="10" y="0"/>
                  </a:moveTo>
                  <a:cubicBezTo>
                    <a:pt x="4" y="11"/>
                    <a:pt x="0" y="23"/>
                    <a:pt x="0" y="36"/>
                  </a:cubicBezTo>
                  <a:cubicBezTo>
                    <a:pt x="0" y="72"/>
                    <a:pt x="28" y="103"/>
                    <a:pt x="64" y="107"/>
                  </a:cubicBezTo>
                  <a:cubicBezTo>
                    <a:pt x="65" y="101"/>
                    <a:pt x="66" y="96"/>
                    <a:pt x="67" y="90"/>
                  </a:cubicBezTo>
                  <a:cubicBezTo>
                    <a:pt x="38" y="73"/>
                    <a:pt x="18" y="42"/>
                    <a:pt x="18" y="5"/>
                  </a:cubicBezTo>
                  <a:cubicBezTo>
                    <a:pt x="18" y="5"/>
                    <a:pt x="18" y="4"/>
                    <a:pt x="18" y="4"/>
                  </a:cubicBezTo>
                  <a:cubicBezTo>
                    <a:pt x="16" y="2"/>
                    <a:pt x="13" y="1"/>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202" name="Freeform 106">
              <a:extLst>
                <a:ext uri="{FF2B5EF4-FFF2-40B4-BE49-F238E27FC236}">
                  <a16:creationId xmlns:a16="http://schemas.microsoft.com/office/drawing/2014/main" id="{C55B0141-C2AA-47BF-8449-4B04E6C90B5E}"/>
                </a:ext>
              </a:extLst>
            </p:cNvPr>
            <p:cNvSpPr>
              <a:spLocks/>
            </p:cNvSpPr>
            <p:nvPr/>
          </p:nvSpPr>
          <p:spPr bwMode="auto">
            <a:xfrm>
              <a:off x="2861" y="3236"/>
              <a:ext cx="286" cy="326"/>
            </a:xfrm>
            <a:custGeom>
              <a:avLst/>
              <a:gdLst>
                <a:gd name="T0" fmla="*/ 54 w 121"/>
                <a:gd name="T1" fmla="*/ 0 h 138"/>
                <a:gd name="T2" fmla="*/ 2 w 121"/>
                <a:gd name="T3" fmla="*/ 22 h 138"/>
                <a:gd name="T4" fmla="*/ 0 w 121"/>
                <a:gd name="T5" fmla="*/ 40 h 138"/>
                <a:gd name="T6" fmla="*/ 0 w 121"/>
                <a:gd name="T7" fmla="*/ 41 h 138"/>
                <a:gd name="T8" fmla="*/ 49 w 121"/>
                <a:gd name="T9" fmla="*/ 126 h 138"/>
                <a:gd name="T10" fmla="*/ 81 w 121"/>
                <a:gd name="T11" fmla="*/ 138 h 138"/>
                <a:gd name="T12" fmla="*/ 89 w 121"/>
                <a:gd name="T13" fmla="*/ 134 h 138"/>
                <a:gd name="T14" fmla="*/ 85 w 121"/>
                <a:gd name="T15" fmla="*/ 110 h 138"/>
                <a:gd name="T16" fmla="*/ 121 w 121"/>
                <a:gd name="T17" fmla="*/ 46 h 138"/>
                <a:gd name="T18" fmla="*/ 54 w 121"/>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8">
                  <a:moveTo>
                    <a:pt x="54" y="0"/>
                  </a:moveTo>
                  <a:cubicBezTo>
                    <a:pt x="34" y="0"/>
                    <a:pt x="15" y="9"/>
                    <a:pt x="2" y="22"/>
                  </a:cubicBezTo>
                  <a:cubicBezTo>
                    <a:pt x="1" y="28"/>
                    <a:pt x="0" y="34"/>
                    <a:pt x="0" y="40"/>
                  </a:cubicBezTo>
                  <a:cubicBezTo>
                    <a:pt x="0" y="40"/>
                    <a:pt x="0" y="41"/>
                    <a:pt x="0" y="41"/>
                  </a:cubicBezTo>
                  <a:cubicBezTo>
                    <a:pt x="0" y="78"/>
                    <a:pt x="20" y="109"/>
                    <a:pt x="49" y="126"/>
                  </a:cubicBezTo>
                  <a:cubicBezTo>
                    <a:pt x="59" y="132"/>
                    <a:pt x="69" y="136"/>
                    <a:pt x="81" y="138"/>
                  </a:cubicBezTo>
                  <a:cubicBezTo>
                    <a:pt x="84" y="137"/>
                    <a:pt x="86" y="135"/>
                    <a:pt x="89" y="134"/>
                  </a:cubicBezTo>
                  <a:cubicBezTo>
                    <a:pt x="87" y="127"/>
                    <a:pt x="85" y="119"/>
                    <a:pt x="85" y="110"/>
                  </a:cubicBezTo>
                  <a:cubicBezTo>
                    <a:pt x="85" y="83"/>
                    <a:pt x="99" y="59"/>
                    <a:pt x="121" y="46"/>
                  </a:cubicBezTo>
                  <a:cubicBezTo>
                    <a:pt x="110" y="19"/>
                    <a:pt x="84" y="0"/>
                    <a:pt x="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203" name="Freeform 107">
              <a:extLst>
                <a:ext uri="{FF2B5EF4-FFF2-40B4-BE49-F238E27FC236}">
                  <a16:creationId xmlns:a16="http://schemas.microsoft.com/office/drawing/2014/main" id="{56ED265B-6D7A-46BC-9652-E3121C53AF7B}"/>
                </a:ext>
              </a:extLst>
            </p:cNvPr>
            <p:cNvSpPr>
              <a:spLocks/>
            </p:cNvSpPr>
            <p:nvPr/>
          </p:nvSpPr>
          <p:spPr bwMode="auto">
            <a:xfrm>
              <a:off x="3062" y="3344"/>
              <a:ext cx="95" cy="208"/>
            </a:xfrm>
            <a:custGeom>
              <a:avLst/>
              <a:gdLst>
                <a:gd name="T0" fmla="*/ 36 w 40"/>
                <a:gd name="T1" fmla="*/ 0 h 88"/>
                <a:gd name="T2" fmla="*/ 0 w 40"/>
                <a:gd name="T3" fmla="*/ 64 h 88"/>
                <a:gd name="T4" fmla="*/ 4 w 40"/>
                <a:gd name="T5" fmla="*/ 88 h 88"/>
                <a:gd name="T6" fmla="*/ 40 w 40"/>
                <a:gd name="T7" fmla="*/ 26 h 88"/>
                <a:gd name="T8" fmla="*/ 36 w 40"/>
                <a:gd name="T9" fmla="*/ 0 h 88"/>
              </a:gdLst>
              <a:ahLst/>
              <a:cxnLst>
                <a:cxn ang="0">
                  <a:pos x="T0" y="T1"/>
                </a:cxn>
                <a:cxn ang="0">
                  <a:pos x="T2" y="T3"/>
                </a:cxn>
                <a:cxn ang="0">
                  <a:pos x="T4" y="T5"/>
                </a:cxn>
                <a:cxn ang="0">
                  <a:pos x="T6" y="T7"/>
                </a:cxn>
                <a:cxn ang="0">
                  <a:pos x="T8" y="T9"/>
                </a:cxn>
              </a:cxnLst>
              <a:rect l="0" t="0" r="r" b="b"/>
              <a:pathLst>
                <a:path w="40" h="88">
                  <a:moveTo>
                    <a:pt x="36" y="0"/>
                  </a:moveTo>
                  <a:cubicBezTo>
                    <a:pt x="14" y="13"/>
                    <a:pt x="0" y="37"/>
                    <a:pt x="0" y="64"/>
                  </a:cubicBezTo>
                  <a:cubicBezTo>
                    <a:pt x="0" y="73"/>
                    <a:pt x="2" y="81"/>
                    <a:pt x="4" y="88"/>
                  </a:cubicBezTo>
                  <a:cubicBezTo>
                    <a:pt x="26" y="76"/>
                    <a:pt x="40" y="52"/>
                    <a:pt x="40" y="26"/>
                  </a:cubicBezTo>
                  <a:cubicBezTo>
                    <a:pt x="40" y="16"/>
                    <a:pt x="39" y="8"/>
                    <a:pt x="3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204" name="Freeform 108">
              <a:extLst>
                <a:ext uri="{FF2B5EF4-FFF2-40B4-BE49-F238E27FC236}">
                  <a16:creationId xmlns:a16="http://schemas.microsoft.com/office/drawing/2014/main" id="{6FA83DDA-472E-46E1-96C7-108415201F26}"/>
                </a:ext>
              </a:extLst>
            </p:cNvPr>
            <p:cNvSpPr>
              <a:spLocks/>
            </p:cNvSpPr>
            <p:nvPr/>
          </p:nvSpPr>
          <p:spPr bwMode="auto">
            <a:xfrm>
              <a:off x="2227" y="3408"/>
              <a:ext cx="184" cy="232"/>
            </a:xfrm>
            <a:custGeom>
              <a:avLst/>
              <a:gdLst>
                <a:gd name="T0" fmla="*/ 27 w 78"/>
                <a:gd name="T1" fmla="*/ 0 h 98"/>
                <a:gd name="T2" fmla="*/ 0 w 78"/>
                <a:gd name="T3" fmla="*/ 8 h 98"/>
                <a:gd name="T4" fmla="*/ 43 w 78"/>
                <a:gd name="T5" fmla="*/ 98 h 98"/>
                <a:gd name="T6" fmla="*/ 78 w 78"/>
                <a:gd name="T7" fmla="*/ 50 h 98"/>
                <a:gd name="T8" fmla="*/ 27 w 78"/>
                <a:gd name="T9" fmla="*/ 0 h 98"/>
              </a:gdLst>
              <a:ahLst/>
              <a:cxnLst>
                <a:cxn ang="0">
                  <a:pos x="T0" y="T1"/>
                </a:cxn>
                <a:cxn ang="0">
                  <a:pos x="T2" y="T3"/>
                </a:cxn>
                <a:cxn ang="0">
                  <a:pos x="T4" y="T5"/>
                </a:cxn>
                <a:cxn ang="0">
                  <a:pos x="T6" y="T7"/>
                </a:cxn>
                <a:cxn ang="0">
                  <a:pos x="T8" y="T9"/>
                </a:cxn>
              </a:cxnLst>
              <a:rect l="0" t="0" r="r" b="b"/>
              <a:pathLst>
                <a:path w="78" h="98">
                  <a:moveTo>
                    <a:pt x="27" y="0"/>
                  </a:moveTo>
                  <a:cubicBezTo>
                    <a:pt x="17" y="0"/>
                    <a:pt x="8" y="3"/>
                    <a:pt x="0" y="8"/>
                  </a:cubicBezTo>
                  <a:cubicBezTo>
                    <a:pt x="25" y="30"/>
                    <a:pt x="41" y="62"/>
                    <a:pt x="43" y="98"/>
                  </a:cubicBezTo>
                  <a:cubicBezTo>
                    <a:pt x="63" y="91"/>
                    <a:pt x="78" y="73"/>
                    <a:pt x="78" y="50"/>
                  </a:cubicBezTo>
                  <a:cubicBezTo>
                    <a:pt x="78" y="22"/>
                    <a:pt x="55"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205" name="Freeform 109">
              <a:extLst>
                <a:ext uri="{FF2B5EF4-FFF2-40B4-BE49-F238E27FC236}">
                  <a16:creationId xmlns:a16="http://schemas.microsoft.com/office/drawing/2014/main" id="{E2A29282-328E-43AD-9DAA-529812429DB1}"/>
                </a:ext>
              </a:extLst>
            </p:cNvPr>
            <p:cNvSpPr>
              <a:spLocks/>
            </p:cNvSpPr>
            <p:nvPr/>
          </p:nvSpPr>
          <p:spPr bwMode="auto">
            <a:xfrm>
              <a:off x="2170" y="3427"/>
              <a:ext cx="159" cy="220"/>
            </a:xfrm>
            <a:custGeom>
              <a:avLst/>
              <a:gdLst>
                <a:gd name="T0" fmla="*/ 24 w 67"/>
                <a:gd name="T1" fmla="*/ 0 h 93"/>
                <a:gd name="T2" fmla="*/ 0 w 67"/>
                <a:gd name="T3" fmla="*/ 42 h 93"/>
                <a:gd name="T4" fmla="*/ 51 w 67"/>
                <a:gd name="T5" fmla="*/ 93 h 93"/>
                <a:gd name="T6" fmla="*/ 67 w 67"/>
                <a:gd name="T7" fmla="*/ 90 h 93"/>
                <a:gd name="T8" fmla="*/ 24 w 67"/>
                <a:gd name="T9" fmla="*/ 0 h 93"/>
              </a:gdLst>
              <a:ahLst/>
              <a:cxnLst>
                <a:cxn ang="0">
                  <a:pos x="T0" y="T1"/>
                </a:cxn>
                <a:cxn ang="0">
                  <a:pos x="T2" y="T3"/>
                </a:cxn>
                <a:cxn ang="0">
                  <a:pos x="T4" y="T5"/>
                </a:cxn>
                <a:cxn ang="0">
                  <a:pos x="T6" y="T7"/>
                </a:cxn>
                <a:cxn ang="0">
                  <a:pos x="T8" y="T9"/>
                </a:cxn>
              </a:cxnLst>
              <a:rect l="0" t="0" r="r" b="b"/>
              <a:pathLst>
                <a:path w="67" h="93">
                  <a:moveTo>
                    <a:pt x="24" y="0"/>
                  </a:moveTo>
                  <a:cubicBezTo>
                    <a:pt x="10" y="9"/>
                    <a:pt x="0" y="24"/>
                    <a:pt x="0" y="42"/>
                  </a:cubicBezTo>
                  <a:cubicBezTo>
                    <a:pt x="0" y="70"/>
                    <a:pt x="23" y="93"/>
                    <a:pt x="51" y="93"/>
                  </a:cubicBezTo>
                  <a:cubicBezTo>
                    <a:pt x="57" y="93"/>
                    <a:pt x="62" y="92"/>
                    <a:pt x="67" y="90"/>
                  </a:cubicBezTo>
                  <a:cubicBezTo>
                    <a:pt x="65" y="54"/>
                    <a:pt x="49" y="22"/>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206" name="Freeform 110">
              <a:extLst>
                <a:ext uri="{FF2B5EF4-FFF2-40B4-BE49-F238E27FC236}">
                  <a16:creationId xmlns:a16="http://schemas.microsoft.com/office/drawing/2014/main" id="{87B03169-47AE-4B90-9CC9-F5127922B891}"/>
                </a:ext>
              </a:extLst>
            </p:cNvPr>
            <p:cNvSpPr>
              <a:spLocks/>
            </p:cNvSpPr>
            <p:nvPr/>
          </p:nvSpPr>
          <p:spPr bwMode="auto">
            <a:xfrm>
              <a:off x="1851" y="3581"/>
              <a:ext cx="381" cy="269"/>
            </a:xfrm>
            <a:custGeom>
              <a:avLst/>
              <a:gdLst>
                <a:gd name="T0" fmla="*/ 81 w 161"/>
                <a:gd name="T1" fmla="*/ 0 h 114"/>
                <a:gd name="T2" fmla="*/ 0 w 161"/>
                <a:gd name="T3" fmla="*/ 81 h 114"/>
                <a:gd name="T4" fmla="*/ 8 w 161"/>
                <a:gd name="T5" fmla="*/ 114 h 114"/>
                <a:gd name="T6" fmla="*/ 66 w 161"/>
                <a:gd name="T7" fmla="*/ 100 h 114"/>
                <a:gd name="T8" fmla="*/ 99 w 161"/>
                <a:gd name="T9" fmla="*/ 104 h 114"/>
                <a:gd name="T10" fmla="*/ 161 w 161"/>
                <a:gd name="T11" fmla="*/ 75 h 114"/>
                <a:gd name="T12" fmla="*/ 81 w 161"/>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161" h="114">
                  <a:moveTo>
                    <a:pt x="81" y="0"/>
                  </a:moveTo>
                  <a:cubicBezTo>
                    <a:pt x="36" y="0"/>
                    <a:pt x="0" y="36"/>
                    <a:pt x="0" y="81"/>
                  </a:cubicBezTo>
                  <a:cubicBezTo>
                    <a:pt x="0" y="92"/>
                    <a:pt x="3" y="104"/>
                    <a:pt x="8" y="114"/>
                  </a:cubicBezTo>
                  <a:cubicBezTo>
                    <a:pt x="25" y="105"/>
                    <a:pt x="45" y="100"/>
                    <a:pt x="66" y="100"/>
                  </a:cubicBezTo>
                  <a:cubicBezTo>
                    <a:pt x="78" y="100"/>
                    <a:pt x="89" y="102"/>
                    <a:pt x="99" y="104"/>
                  </a:cubicBezTo>
                  <a:cubicBezTo>
                    <a:pt x="117" y="90"/>
                    <a:pt x="138" y="80"/>
                    <a:pt x="161" y="75"/>
                  </a:cubicBezTo>
                  <a:cubicBezTo>
                    <a:pt x="158" y="33"/>
                    <a:pt x="123" y="0"/>
                    <a:pt x="8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207" name="Freeform 111">
              <a:extLst>
                <a:ext uri="{FF2B5EF4-FFF2-40B4-BE49-F238E27FC236}">
                  <a16:creationId xmlns:a16="http://schemas.microsoft.com/office/drawing/2014/main" id="{65A4C755-03DE-4CCA-BED3-C1C83DAB5074}"/>
                </a:ext>
              </a:extLst>
            </p:cNvPr>
            <p:cNvSpPr>
              <a:spLocks/>
            </p:cNvSpPr>
            <p:nvPr/>
          </p:nvSpPr>
          <p:spPr bwMode="auto">
            <a:xfrm>
              <a:off x="2085" y="3758"/>
              <a:ext cx="147" cy="121"/>
            </a:xfrm>
            <a:custGeom>
              <a:avLst/>
              <a:gdLst>
                <a:gd name="T0" fmla="*/ 62 w 62"/>
                <a:gd name="T1" fmla="*/ 0 h 51"/>
                <a:gd name="T2" fmla="*/ 0 w 62"/>
                <a:gd name="T3" fmla="*/ 29 h 51"/>
                <a:gd name="T4" fmla="*/ 47 w 62"/>
                <a:gd name="T5" fmla="*/ 51 h 51"/>
                <a:gd name="T6" fmla="*/ 62 w 62"/>
                <a:gd name="T7" fmla="*/ 6 h 51"/>
                <a:gd name="T8" fmla="*/ 62 w 62"/>
                <a:gd name="T9" fmla="*/ 0 h 51"/>
              </a:gdLst>
              <a:ahLst/>
              <a:cxnLst>
                <a:cxn ang="0">
                  <a:pos x="T0" y="T1"/>
                </a:cxn>
                <a:cxn ang="0">
                  <a:pos x="T2" y="T3"/>
                </a:cxn>
                <a:cxn ang="0">
                  <a:pos x="T4" y="T5"/>
                </a:cxn>
                <a:cxn ang="0">
                  <a:pos x="T6" y="T7"/>
                </a:cxn>
                <a:cxn ang="0">
                  <a:pos x="T8" y="T9"/>
                </a:cxn>
              </a:cxnLst>
              <a:rect l="0" t="0" r="r" b="b"/>
              <a:pathLst>
                <a:path w="62" h="51">
                  <a:moveTo>
                    <a:pt x="62" y="0"/>
                  </a:moveTo>
                  <a:cubicBezTo>
                    <a:pt x="39" y="5"/>
                    <a:pt x="18" y="15"/>
                    <a:pt x="0" y="29"/>
                  </a:cubicBezTo>
                  <a:cubicBezTo>
                    <a:pt x="18" y="34"/>
                    <a:pt x="34" y="41"/>
                    <a:pt x="47" y="51"/>
                  </a:cubicBezTo>
                  <a:cubicBezTo>
                    <a:pt x="57" y="38"/>
                    <a:pt x="62" y="23"/>
                    <a:pt x="62" y="6"/>
                  </a:cubicBezTo>
                  <a:cubicBezTo>
                    <a:pt x="62" y="4"/>
                    <a:pt x="62" y="2"/>
                    <a:pt x="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grpSp>
    </p:spTree>
    <p:custDataLst>
      <p:tags r:id="rId1"/>
    </p:custDataLst>
    <p:extLst>
      <p:ext uri="{BB962C8B-B14F-4D97-AF65-F5344CB8AC3E}">
        <p14:creationId xmlns:p14="http://schemas.microsoft.com/office/powerpoint/2010/main" val="391470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1416D81-7FF6-4B72-93E6-139E49160A2E}"/>
              </a:ext>
            </a:extLst>
          </p:cNvPr>
          <p:cNvSpPr txBox="1">
            <a:spLocks/>
          </p:cNvSpPr>
          <p:nvPr/>
        </p:nvSpPr>
        <p:spPr>
          <a:xfrm>
            <a:off x="383071" y="1084673"/>
            <a:ext cx="6782087" cy="560909"/>
          </a:xfrm>
          <a:prstGeom prst="rect">
            <a:avLst/>
          </a:prstGeom>
        </p:spPr>
        <p:txBody>
          <a:bodyPr vert="horz" lIns="0" tIns="0" rIns="0" bIns="0" rtlCol="0" anchor="ctr" anchorCtr="0">
            <a:noAutofit/>
          </a:bodyPr>
          <a:lstStyle>
            <a:lvl1pPr algn="l" defTabSz="914400" rtl="0" eaLnBrk="1" latinLnBrk="0" hangingPunct="1">
              <a:lnSpc>
                <a:spcPct val="80000"/>
              </a:lnSpc>
              <a:spcBef>
                <a:spcPct val="0"/>
              </a:spcBef>
              <a:buNone/>
              <a:defRPr sz="5000" b="1" i="0" kern="1200" spc="-100">
                <a:solidFill>
                  <a:schemeClr val="tx2"/>
                </a:solidFill>
                <a:latin typeface="Arial"/>
                <a:ea typeface="+mj-ea"/>
                <a:cs typeface="Arial"/>
              </a:defRPr>
            </a:lvl1pPr>
          </a:lstStyle>
          <a:p>
            <a:pPr lvl="0"/>
            <a:r>
              <a:rPr lang="en-US" sz="4000">
                <a:solidFill>
                  <a:prstClr val="black"/>
                </a:solidFill>
                <a:latin typeface="Helvetica LT Std" panose="020B05040202020A0204" pitchFamily="34" charset="0"/>
                <a:cs typeface="Arial" panose="020B0604020202020204" pitchFamily="34" charset="0"/>
              </a:rPr>
              <a:t>Control Flow and its Types</a:t>
            </a:r>
            <a:endParaRPr kumimoji="0" lang="en-US" sz="4000" b="1" i="0" u="none" strike="noStrike" kern="1200" cap="none" spc="-100" normalizeH="0" baseline="0" noProof="0">
              <a:ln>
                <a:noFill/>
              </a:ln>
              <a:solidFill>
                <a:prstClr val="black"/>
              </a:solidFill>
              <a:effectLst/>
              <a:uLnTx/>
              <a:uFillTx/>
              <a:latin typeface="Helvetica LT Std" panose="020B05040202020A0204" pitchFamily="34" charset="0"/>
              <a:ea typeface="+mj-ea"/>
              <a:cs typeface="Arial" panose="020B0604020202020204" pitchFamily="34" charset="0"/>
            </a:endParaRPr>
          </a:p>
        </p:txBody>
      </p:sp>
      <p:sp>
        <p:nvSpPr>
          <p:cNvPr id="9" name="Subtitle 2">
            <a:extLst>
              <a:ext uri="{FF2B5EF4-FFF2-40B4-BE49-F238E27FC236}">
                <a16:creationId xmlns:a16="http://schemas.microsoft.com/office/drawing/2014/main" id="{4577B193-B5BB-4191-B0F1-A8068115EE51}"/>
              </a:ext>
            </a:extLst>
          </p:cNvPr>
          <p:cNvSpPr txBox="1">
            <a:spLocks/>
          </p:cNvSpPr>
          <p:nvPr/>
        </p:nvSpPr>
        <p:spPr>
          <a:xfrm>
            <a:off x="511629" y="1793435"/>
            <a:ext cx="5164850" cy="1619570"/>
          </a:xfrm>
          <a:prstGeom prst="rect">
            <a:avLst/>
          </a:prstGeom>
        </p:spPr>
        <p:txBody>
          <a:bodyPr vert="horz" lIns="0" tIns="0" rIns="0" bIns="0" rtlCol="0" anchor="t" anchorCtr="0">
            <a:normAutofit/>
          </a:bodyPr>
          <a:lstStyle>
            <a:lvl1pPr marL="0" indent="0" algn="l" defTabSz="914400" rtl="0" eaLnBrk="1" latinLnBrk="0" hangingPunct="1">
              <a:lnSpc>
                <a:spcPct val="85000"/>
              </a:lnSpc>
              <a:spcBef>
                <a:spcPts val="800"/>
              </a:spcBef>
              <a:buFont typeface="Arial" panose="020B0604020202020204" pitchFamily="34" charset="0"/>
              <a:buNone/>
              <a:defRPr sz="2800" b="1" i="0" kern="1200" spc="-50">
                <a:solidFill>
                  <a:schemeClr val="tx2"/>
                </a:solidFill>
                <a:latin typeface="Arial"/>
                <a:ea typeface="+mn-ea"/>
                <a:cs typeface="Arial"/>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Control Flow</a:t>
            </a:r>
          </a:p>
          <a:p>
            <a:pPr marL="342900" lvl="0" indent="-342900">
              <a:buFont typeface="Arial" panose="020B0604020202020204" pitchFamily="34" charset="0"/>
              <a:buChar char="•"/>
            </a:pPr>
            <a:r>
              <a:rPr lang="en-US" sz="2000" b="0">
                <a:solidFill>
                  <a:prstClr val="black"/>
                </a:solidFill>
                <a:latin typeface="Helvetica LT Std" panose="020B05040202020A0204" pitchFamily="34" charset="0"/>
                <a:cs typeface="Arial" panose="020B0604020202020204" pitchFamily="34" charset="0"/>
              </a:rPr>
              <a:t>Types of Control Flow</a:t>
            </a:r>
          </a:p>
        </p:txBody>
      </p:sp>
      <p:grpSp>
        <p:nvGrpSpPr>
          <p:cNvPr id="11" name="Group 10">
            <a:extLst>
              <a:ext uri="{FF2B5EF4-FFF2-40B4-BE49-F238E27FC236}">
                <a16:creationId xmlns:a16="http://schemas.microsoft.com/office/drawing/2014/main" id="{E0DC2CA7-5166-4B27-8D28-F3B506C19542}"/>
              </a:ext>
            </a:extLst>
          </p:cNvPr>
          <p:cNvGrpSpPr/>
          <p:nvPr/>
        </p:nvGrpSpPr>
        <p:grpSpPr>
          <a:xfrm rot="5400000">
            <a:off x="7597532" y="1984315"/>
            <a:ext cx="2032867" cy="6342904"/>
            <a:chOff x="9906425" y="258374"/>
            <a:chExt cx="2032867" cy="6341252"/>
          </a:xfrm>
        </p:grpSpPr>
        <p:grpSp>
          <p:nvGrpSpPr>
            <p:cNvPr id="12" name="Group 11">
              <a:extLst>
                <a:ext uri="{FF2B5EF4-FFF2-40B4-BE49-F238E27FC236}">
                  <a16:creationId xmlns:a16="http://schemas.microsoft.com/office/drawing/2014/main" id="{0F4EEEF7-111A-410E-A8C3-7AAC203A7135}"/>
                </a:ext>
              </a:extLst>
            </p:cNvPr>
            <p:cNvGrpSpPr/>
            <p:nvPr userDrawn="1"/>
          </p:nvGrpSpPr>
          <p:grpSpPr>
            <a:xfrm>
              <a:off x="9906425" y="258374"/>
              <a:ext cx="1451546" cy="6341252"/>
              <a:chOff x="10020609" y="242905"/>
              <a:chExt cx="1346145" cy="5880798"/>
            </a:xfrm>
          </p:grpSpPr>
          <p:sp>
            <p:nvSpPr>
              <p:cNvPr id="14" name="Freeform: Shape 13">
                <a:extLst>
                  <a:ext uri="{FF2B5EF4-FFF2-40B4-BE49-F238E27FC236}">
                    <a16:creationId xmlns:a16="http://schemas.microsoft.com/office/drawing/2014/main" id="{A0080152-E38D-48FD-A28A-6AFBF95919E6}"/>
                  </a:ext>
                </a:extLst>
              </p:cNvPr>
              <p:cNvSpPr/>
              <p:nvPr userDrawn="1"/>
            </p:nvSpPr>
            <p:spPr>
              <a:xfrm>
                <a:off x="10020609"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709DBAEC-8C05-4B40-888B-F61E897B7B2F}"/>
                  </a:ext>
                </a:extLst>
              </p:cNvPr>
              <p:cNvSpPr/>
              <p:nvPr userDrawn="1"/>
            </p:nvSpPr>
            <p:spPr>
              <a:xfrm>
                <a:off x="10805248" y="242905"/>
                <a:ext cx="561506" cy="5880798"/>
              </a:xfrm>
              <a:custGeom>
                <a:avLst/>
                <a:gdLst>
                  <a:gd name="connsiteX0" fmla="*/ 531921 w 561506"/>
                  <a:gd name="connsiteY0" fmla="*/ 5851213 h 5880798"/>
                  <a:gd name="connsiteX1" fmla="*/ 561506 w 561506"/>
                  <a:gd name="connsiteY1" fmla="*/ 5851213 h 5880798"/>
                  <a:gd name="connsiteX2" fmla="*/ 561506 w 561506"/>
                  <a:gd name="connsiteY2" fmla="*/ 5880798 h 5880798"/>
                  <a:gd name="connsiteX3" fmla="*/ 531921 w 561506"/>
                  <a:gd name="connsiteY3" fmla="*/ 5880798 h 5880798"/>
                  <a:gd name="connsiteX4" fmla="*/ 265961 w 561506"/>
                  <a:gd name="connsiteY4" fmla="*/ 5851213 h 5880798"/>
                  <a:gd name="connsiteX5" fmla="*/ 295547 w 561506"/>
                  <a:gd name="connsiteY5" fmla="*/ 5851213 h 5880798"/>
                  <a:gd name="connsiteX6" fmla="*/ 295547 w 561506"/>
                  <a:gd name="connsiteY6" fmla="*/ 5880798 h 5880798"/>
                  <a:gd name="connsiteX7" fmla="*/ 265961 w 561506"/>
                  <a:gd name="connsiteY7" fmla="*/ 5880798 h 5880798"/>
                  <a:gd name="connsiteX8" fmla="*/ 0 w 561506"/>
                  <a:gd name="connsiteY8" fmla="*/ 5851213 h 5880798"/>
                  <a:gd name="connsiteX9" fmla="*/ 29585 w 561506"/>
                  <a:gd name="connsiteY9" fmla="*/ 5851213 h 5880798"/>
                  <a:gd name="connsiteX10" fmla="*/ 29585 w 561506"/>
                  <a:gd name="connsiteY10" fmla="*/ 5880798 h 5880798"/>
                  <a:gd name="connsiteX11" fmla="*/ 0 w 561506"/>
                  <a:gd name="connsiteY11" fmla="*/ 5880798 h 5880798"/>
                  <a:gd name="connsiteX12" fmla="*/ 531921 w 561506"/>
                  <a:gd name="connsiteY12" fmla="*/ 5585253 h 5880798"/>
                  <a:gd name="connsiteX13" fmla="*/ 561506 w 561506"/>
                  <a:gd name="connsiteY13" fmla="*/ 5585253 h 5880798"/>
                  <a:gd name="connsiteX14" fmla="*/ 561506 w 561506"/>
                  <a:gd name="connsiteY14" fmla="*/ 5614838 h 5880798"/>
                  <a:gd name="connsiteX15" fmla="*/ 531921 w 561506"/>
                  <a:gd name="connsiteY15" fmla="*/ 5614838 h 5880798"/>
                  <a:gd name="connsiteX16" fmla="*/ 265961 w 561506"/>
                  <a:gd name="connsiteY16" fmla="*/ 5585253 h 5880798"/>
                  <a:gd name="connsiteX17" fmla="*/ 295547 w 561506"/>
                  <a:gd name="connsiteY17" fmla="*/ 5585253 h 5880798"/>
                  <a:gd name="connsiteX18" fmla="*/ 295547 w 561506"/>
                  <a:gd name="connsiteY18" fmla="*/ 5614838 h 5880798"/>
                  <a:gd name="connsiteX19" fmla="*/ 265961 w 561506"/>
                  <a:gd name="connsiteY19" fmla="*/ 5614838 h 5880798"/>
                  <a:gd name="connsiteX20" fmla="*/ 0 w 561506"/>
                  <a:gd name="connsiteY20" fmla="*/ 5585253 h 5880798"/>
                  <a:gd name="connsiteX21" fmla="*/ 29585 w 561506"/>
                  <a:gd name="connsiteY21" fmla="*/ 5585253 h 5880798"/>
                  <a:gd name="connsiteX22" fmla="*/ 29585 w 561506"/>
                  <a:gd name="connsiteY22" fmla="*/ 5614838 h 5880798"/>
                  <a:gd name="connsiteX23" fmla="*/ 0 w 561506"/>
                  <a:gd name="connsiteY23" fmla="*/ 5614838 h 5880798"/>
                  <a:gd name="connsiteX24" fmla="*/ 531921 w 561506"/>
                  <a:gd name="connsiteY24" fmla="*/ 5319293 h 5880798"/>
                  <a:gd name="connsiteX25" fmla="*/ 561506 w 561506"/>
                  <a:gd name="connsiteY25" fmla="*/ 5319293 h 5880798"/>
                  <a:gd name="connsiteX26" fmla="*/ 561506 w 561506"/>
                  <a:gd name="connsiteY26" fmla="*/ 5348879 h 5880798"/>
                  <a:gd name="connsiteX27" fmla="*/ 531921 w 561506"/>
                  <a:gd name="connsiteY27" fmla="*/ 5348879 h 5880798"/>
                  <a:gd name="connsiteX28" fmla="*/ 265961 w 561506"/>
                  <a:gd name="connsiteY28" fmla="*/ 5319293 h 5880798"/>
                  <a:gd name="connsiteX29" fmla="*/ 295547 w 561506"/>
                  <a:gd name="connsiteY29" fmla="*/ 5319293 h 5880798"/>
                  <a:gd name="connsiteX30" fmla="*/ 295547 w 561506"/>
                  <a:gd name="connsiteY30" fmla="*/ 5348879 h 5880798"/>
                  <a:gd name="connsiteX31" fmla="*/ 265961 w 561506"/>
                  <a:gd name="connsiteY31" fmla="*/ 5348879 h 5880798"/>
                  <a:gd name="connsiteX32" fmla="*/ 0 w 561506"/>
                  <a:gd name="connsiteY32" fmla="*/ 5319293 h 5880798"/>
                  <a:gd name="connsiteX33" fmla="*/ 29585 w 561506"/>
                  <a:gd name="connsiteY33" fmla="*/ 5319293 h 5880798"/>
                  <a:gd name="connsiteX34" fmla="*/ 29585 w 561506"/>
                  <a:gd name="connsiteY34" fmla="*/ 5348879 h 5880798"/>
                  <a:gd name="connsiteX35" fmla="*/ 0 w 561506"/>
                  <a:gd name="connsiteY35" fmla="*/ 5348879 h 5880798"/>
                  <a:gd name="connsiteX36" fmla="*/ 531921 w 561506"/>
                  <a:gd name="connsiteY36" fmla="*/ 5053332 h 5880798"/>
                  <a:gd name="connsiteX37" fmla="*/ 561506 w 561506"/>
                  <a:gd name="connsiteY37" fmla="*/ 5053332 h 5880798"/>
                  <a:gd name="connsiteX38" fmla="*/ 561506 w 561506"/>
                  <a:gd name="connsiteY38" fmla="*/ 5082917 h 5880798"/>
                  <a:gd name="connsiteX39" fmla="*/ 531921 w 561506"/>
                  <a:gd name="connsiteY39" fmla="*/ 5082917 h 5880798"/>
                  <a:gd name="connsiteX40" fmla="*/ 265961 w 561506"/>
                  <a:gd name="connsiteY40" fmla="*/ 5053332 h 5880798"/>
                  <a:gd name="connsiteX41" fmla="*/ 295547 w 561506"/>
                  <a:gd name="connsiteY41" fmla="*/ 5053332 h 5880798"/>
                  <a:gd name="connsiteX42" fmla="*/ 295547 w 561506"/>
                  <a:gd name="connsiteY42" fmla="*/ 5082917 h 5880798"/>
                  <a:gd name="connsiteX43" fmla="*/ 265961 w 561506"/>
                  <a:gd name="connsiteY43" fmla="*/ 5082917 h 5880798"/>
                  <a:gd name="connsiteX44" fmla="*/ 0 w 561506"/>
                  <a:gd name="connsiteY44" fmla="*/ 5053332 h 5880798"/>
                  <a:gd name="connsiteX45" fmla="*/ 29585 w 561506"/>
                  <a:gd name="connsiteY45" fmla="*/ 5053332 h 5880798"/>
                  <a:gd name="connsiteX46" fmla="*/ 29585 w 561506"/>
                  <a:gd name="connsiteY46" fmla="*/ 5082917 h 5880798"/>
                  <a:gd name="connsiteX47" fmla="*/ 0 w 561506"/>
                  <a:gd name="connsiteY47" fmla="*/ 5082917 h 5880798"/>
                  <a:gd name="connsiteX48" fmla="*/ 531921 w 561506"/>
                  <a:gd name="connsiteY48" fmla="*/ 4787372 h 5880798"/>
                  <a:gd name="connsiteX49" fmla="*/ 561506 w 561506"/>
                  <a:gd name="connsiteY49" fmla="*/ 4787372 h 5880798"/>
                  <a:gd name="connsiteX50" fmla="*/ 561506 w 561506"/>
                  <a:gd name="connsiteY50" fmla="*/ 4816958 h 5880798"/>
                  <a:gd name="connsiteX51" fmla="*/ 531921 w 561506"/>
                  <a:gd name="connsiteY51" fmla="*/ 4816958 h 5880798"/>
                  <a:gd name="connsiteX52" fmla="*/ 265961 w 561506"/>
                  <a:gd name="connsiteY52" fmla="*/ 4787372 h 5880798"/>
                  <a:gd name="connsiteX53" fmla="*/ 295547 w 561506"/>
                  <a:gd name="connsiteY53" fmla="*/ 4787372 h 5880798"/>
                  <a:gd name="connsiteX54" fmla="*/ 295547 w 561506"/>
                  <a:gd name="connsiteY54" fmla="*/ 4816958 h 5880798"/>
                  <a:gd name="connsiteX55" fmla="*/ 265961 w 561506"/>
                  <a:gd name="connsiteY55" fmla="*/ 4816958 h 5880798"/>
                  <a:gd name="connsiteX56" fmla="*/ 0 w 561506"/>
                  <a:gd name="connsiteY56" fmla="*/ 4787372 h 5880798"/>
                  <a:gd name="connsiteX57" fmla="*/ 29585 w 561506"/>
                  <a:gd name="connsiteY57" fmla="*/ 4787372 h 5880798"/>
                  <a:gd name="connsiteX58" fmla="*/ 29585 w 561506"/>
                  <a:gd name="connsiteY58" fmla="*/ 4816958 h 5880798"/>
                  <a:gd name="connsiteX59" fmla="*/ 0 w 561506"/>
                  <a:gd name="connsiteY59" fmla="*/ 4816958 h 5880798"/>
                  <a:gd name="connsiteX60" fmla="*/ 531921 w 561506"/>
                  <a:gd name="connsiteY60" fmla="*/ 4521412 h 5880798"/>
                  <a:gd name="connsiteX61" fmla="*/ 561506 w 561506"/>
                  <a:gd name="connsiteY61" fmla="*/ 4521412 h 5880798"/>
                  <a:gd name="connsiteX62" fmla="*/ 561506 w 561506"/>
                  <a:gd name="connsiteY62" fmla="*/ 4550997 h 5880798"/>
                  <a:gd name="connsiteX63" fmla="*/ 531921 w 561506"/>
                  <a:gd name="connsiteY63" fmla="*/ 4550997 h 5880798"/>
                  <a:gd name="connsiteX64" fmla="*/ 265961 w 561506"/>
                  <a:gd name="connsiteY64" fmla="*/ 4521412 h 5880798"/>
                  <a:gd name="connsiteX65" fmla="*/ 295547 w 561506"/>
                  <a:gd name="connsiteY65" fmla="*/ 4521412 h 5880798"/>
                  <a:gd name="connsiteX66" fmla="*/ 295547 w 561506"/>
                  <a:gd name="connsiteY66" fmla="*/ 4550997 h 5880798"/>
                  <a:gd name="connsiteX67" fmla="*/ 265961 w 561506"/>
                  <a:gd name="connsiteY67" fmla="*/ 4550997 h 5880798"/>
                  <a:gd name="connsiteX68" fmla="*/ 0 w 561506"/>
                  <a:gd name="connsiteY68" fmla="*/ 4521412 h 5880798"/>
                  <a:gd name="connsiteX69" fmla="*/ 29585 w 561506"/>
                  <a:gd name="connsiteY69" fmla="*/ 4521412 h 5880798"/>
                  <a:gd name="connsiteX70" fmla="*/ 29585 w 561506"/>
                  <a:gd name="connsiteY70" fmla="*/ 4550997 h 5880798"/>
                  <a:gd name="connsiteX71" fmla="*/ 0 w 561506"/>
                  <a:gd name="connsiteY71" fmla="*/ 4550997 h 5880798"/>
                  <a:gd name="connsiteX72" fmla="*/ 531921 w 561506"/>
                  <a:gd name="connsiteY72" fmla="*/ 4255451 h 5880798"/>
                  <a:gd name="connsiteX73" fmla="*/ 561506 w 561506"/>
                  <a:gd name="connsiteY73" fmla="*/ 4255451 h 5880798"/>
                  <a:gd name="connsiteX74" fmla="*/ 561506 w 561506"/>
                  <a:gd name="connsiteY74" fmla="*/ 4285036 h 5880798"/>
                  <a:gd name="connsiteX75" fmla="*/ 531921 w 561506"/>
                  <a:gd name="connsiteY75" fmla="*/ 4285036 h 5880798"/>
                  <a:gd name="connsiteX76" fmla="*/ 265961 w 561506"/>
                  <a:gd name="connsiteY76" fmla="*/ 4255451 h 5880798"/>
                  <a:gd name="connsiteX77" fmla="*/ 295547 w 561506"/>
                  <a:gd name="connsiteY77" fmla="*/ 4255451 h 5880798"/>
                  <a:gd name="connsiteX78" fmla="*/ 295547 w 561506"/>
                  <a:gd name="connsiteY78" fmla="*/ 4285036 h 5880798"/>
                  <a:gd name="connsiteX79" fmla="*/ 265961 w 561506"/>
                  <a:gd name="connsiteY79" fmla="*/ 4285036 h 5880798"/>
                  <a:gd name="connsiteX80" fmla="*/ 0 w 561506"/>
                  <a:gd name="connsiteY80" fmla="*/ 4255451 h 5880798"/>
                  <a:gd name="connsiteX81" fmla="*/ 29585 w 561506"/>
                  <a:gd name="connsiteY81" fmla="*/ 4255451 h 5880798"/>
                  <a:gd name="connsiteX82" fmla="*/ 29585 w 561506"/>
                  <a:gd name="connsiteY82" fmla="*/ 4285036 h 5880798"/>
                  <a:gd name="connsiteX83" fmla="*/ 0 w 561506"/>
                  <a:gd name="connsiteY83" fmla="*/ 4285036 h 5880798"/>
                  <a:gd name="connsiteX84" fmla="*/ 531921 w 561506"/>
                  <a:gd name="connsiteY84" fmla="*/ 3989491 h 5880798"/>
                  <a:gd name="connsiteX85" fmla="*/ 561506 w 561506"/>
                  <a:gd name="connsiteY85" fmla="*/ 3989491 h 5880798"/>
                  <a:gd name="connsiteX86" fmla="*/ 561506 w 561506"/>
                  <a:gd name="connsiteY86" fmla="*/ 4019077 h 5880798"/>
                  <a:gd name="connsiteX87" fmla="*/ 531921 w 561506"/>
                  <a:gd name="connsiteY87" fmla="*/ 4019077 h 5880798"/>
                  <a:gd name="connsiteX88" fmla="*/ 265961 w 561506"/>
                  <a:gd name="connsiteY88" fmla="*/ 3989491 h 5880798"/>
                  <a:gd name="connsiteX89" fmla="*/ 295547 w 561506"/>
                  <a:gd name="connsiteY89" fmla="*/ 3989491 h 5880798"/>
                  <a:gd name="connsiteX90" fmla="*/ 295547 w 561506"/>
                  <a:gd name="connsiteY90" fmla="*/ 4019077 h 5880798"/>
                  <a:gd name="connsiteX91" fmla="*/ 265961 w 561506"/>
                  <a:gd name="connsiteY91" fmla="*/ 4019077 h 5880798"/>
                  <a:gd name="connsiteX92" fmla="*/ 0 w 561506"/>
                  <a:gd name="connsiteY92" fmla="*/ 3989491 h 5880798"/>
                  <a:gd name="connsiteX93" fmla="*/ 29585 w 561506"/>
                  <a:gd name="connsiteY93" fmla="*/ 3989491 h 5880798"/>
                  <a:gd name="connsiteX94" fmla="*/ 29585 w 561506"/>
                  <a:gd name="connsiteY94" fmla="*/ 4019077 h 5880798"/>
                  <a:gd name="connsiteX95" fmla="*/ 0 w 561506"/>
                  <a:gd name="connsiteY95" fmla="*/ 4019077 h 5880798"/>
                  <a:gd name="connsiteX96" fmla="*/ 531921 w 561506"/>
                  <a:gd name="connsiteY96" fmla="*/ 3723530 h 5880798"/>
                  <a:gd name="connsiteX97" fmla="*/ 561506 w 561506"/>
                  <a:gd name="connsiteY97" fmla="*/ 3723530 h 5880798"/>
                  <a:gd name="connsiteX98" fmla="*/ 561506 w 561506"/>
                  <a:gd name="connsiteY98" fmla="*/ 3753115 h 5880798"/>
                  <a:gd name="connsiteX99" fmla="*/ 531921 w 561506"/>
                  <a:gd name="connsiteY99" fmla="*/ 3753115 h 5880798"/>
                  <a:gd name="connsiteX100" fmla="*/ 265961 w 561506"/>
                  <a:gd name="connsiteY100" fmla="*/ 3723530 h 5880798"/>
                  <a:gd name="connsiteX101" fmla="*/ 295547 w 561506"/>
                  <a:gd name="connsiteY101" fmla="*/ 3723530 h 5880798"/>
                  <a:gd name="connsiteX102" fmla="*/ 295547 w 561506"/>
                  <a:gd name="connsiteY102" fmla="*/ 3753115 h 5880798"/>
                  <a:gd name="connsiteX103" fmla="*/ 265961 w 561506"/>
                  <a:gd name="connsiteY103" fmla="*/ 3753115 h 5880798"/>
                  <a:gd name="connsiteX104" fmla="*/ 0 w 561506"/>
                  <a:gd name="connsiteY104" fmla="*/ 3723530 h 5880798"/>
                  <a:gd name="connsiteX105" fmla="*/ 29585 w 561506"/>
                  <a:gd name="connsiteY105" fmla="*/ 3723530 h 5880798"/>
                  <a:gd name="connsiteX106" fmla="*/ 29585 w 561506"/>
                  <a:gd name="connsiteY106" fmla="*/ 3753115 h 5880798"/>
                  <a:gd name="connsiteX107" fmla="*/ 0 w 561506"/>
                  <a:gd name="connsiteY107" fmla="*/ 3753115 h 5880798"/>
                  <a:gd name="connsiteX108" fmla="*/ 531921 w 561506"/>
                  <a:gd name="connsiteY108" fmla="*/ 3457570 h 5880798"/>
                  <a:gd name="connsiteX109" fmla="*/ 561506 w 561506"/>
                  <a:gd name="connsiteY109" fmla="*/ 3457570 h 5880798"/>
                  <a:gd name="connsiteX110" fmla="*/ 561506 w 561506"/>
                  <a:gd name="connsiteY110" fmla="*/ 3487156 h 5880798"/>
                  <a:gd name="connsiteX111" fmla="*/ 531921 w 561506"/>
                  <a:gd name="connsiteY111" fmla="*/ 3487156 h 5880798"/>
                  <a:gd name="connsiteX112" fmla="*/ 265961 w 561506"/>
                  <a:gd name="connsiteY112" fmla="*/ 3457570 h 5880798"/>
                  <a:gd name="connsiteX113" fmla="*/ 295547 w 561506"/>
                  <a:gd name="connsiteY113" fmla="*/ 3457570 h 5880798"/>
                  <a:gd name="connsiteX114" fmla="*/ 295547 w 561506"/>
                  <a:gd name="connsiteY114" fmla="*/ 3487156 h 5880798"/>
                  <a:gd name="connsiteX115" fmla="*/ 265961 w 561506"/>
                  <a:gd name="connsiteY115" fmla="*/ 3487156 h 5880798"/>
                  <a:gd name="connsiteX116" fmla="*/ 0 w 561506"/>
                  <a:gd name="connsiteY116" fmla="*/ 3457570 h 5880798"/>
                  <a:gd name="connsiteX117" fmla="*/ 29585 w 561506"/>
                  <a:gd name="connsiteY117" fmla="*/ 3457570 h 5880798"/>
                  <a:gd name="connsiteX118" fmla="*/ 29585 w 561506"/>
                  <a:gd name="connsiteY118" fmla="*/ 3487156 h 5880798"/>
                  <a:gd name="connsiteX119" fmla="*/ 0 w 561506"/>
                  <a:gd name="connsiteY119" fmla="*/ 3487156 h 5880798"/>
                  <a:gd name="connsiteX120" fmla="*/ 531921 w 561506"/>
                  <a:gd name="connsiteY120" fmla="*/ 3191618 h 5880798"/>
                  <a:gd name="connsiteX121" fmla="*/ 561506 w 561506"/>
                  <a:gd name="connsiteY121" fmla="*/ 3191618 h 5880798"/>
                  <a:gd name="connsiteX122" fmla="*/ 561506 w 561506"/>
                  <a:gd name="connsiteY122" fmla="*/ 3221195 h 5880798"/>
                  <a:gd name="connsiteX123" fmla="*/ 531921 w 561506"/>
                  <a:gd name="connsiteY123" fmla="*/ 3221195 h 5880798"/>
                  <a:gd name="connsiteX124" fmla="*/ 265961 w 561506"/>
                  <a:gd name="connsiteY124" fmla="*/ 3191618 h 5880798"/>
                  <a:gd name="connsiteX125" fmla="*/ 295547 w 561506"/>
                  <a:gd name="connsiteY125" fmla="*/ 3191618 h 5880798"/>
                  <a:gd name="connsiteX126" fmla="*/ 295547 w 561506"/>
                  <a:gd name="connsiteY126" fmla="*/ 3221195 h 5880798"/>
                  <a:gd name="connsiteX127" fmla="*/ 265961 w 561506"/>
                  <a:gd name="connsiteY127" fmla="*/ 3221195 h 5880798"/>
                  <a:gd name="connsiteX128" fmla="*/ 0 w 561506"/>
                  <a:gd name="connsiteY128" fmla="*/ 3191617 h 5880798"/>
                  <a:gd name="connsiteX129" fmla="*/ 29585 w 561506"/>
                  <a:gd name="connsiteY129" fmla="*/ 3191617 h 5880798"/>
                  <a:gd name="connsiteX130" fmla="*/ 29585 w 561506"/>
                  <a:gd name="connsiteY130" fmla="*/ 3221195 h 5880798"/>
                  <a:gd name="connsiteX131" fmla="*/ 0 w 561506"/>
                  <a:gd name="connsiteY131" fmla="*/ 3221195 h 5880798"/>
                  <a:gd name="connsiteX132" fmla="*/ 531921 w 561506"/>
                  <a:gd name="connsiteY132" fmla="*/ 2925660 h 5880798"/>
                  <a:gd name="connsiteX133" fmla="*/ 561506 w 561506"/>
                  <a:gd name="connsiteY133" fmla="*/ 2925660 h 5880798"/>
                  <a:gd name="connsiteX134" fmla="*/ 561506 w 561506"/>
                  <a:gd name="connsiteY134" fmla="*/ 2955246 h 5880798"/>
                  <a:gd name="connsiteX135" fmla="*/ 531921 w 561506"/>
                  <a:gd name="connsiteY135" fmla="*/ 2955246 h 5880798"/>
                  <a:gd name="connsiteX136" fmla="*/ 265961 w 561506"/>
                  <a:gd name="connsiteY136" fmla="*/ 2925659 h 5880798"/>
                  <a:gd name="connsiteX137" fmla="*/ 295547 w 561506"/>
                  <a:gd name="connsiteY137" fmla="*/ 2925659 h 5880798"/>
                  <a:gd name="connsiteX138" fmla="*/ 295547 w 561506"/>
                  <a:gd name="connsiteY138" fmla="*/ 2955245 h 5880798"/>
                  <a:gd name="connsiteX139" fmla="*/ 265961 w 561506"/>
                  <a:gd name="connsiteY139" fmla="*/ 2955245 h 5880798"/>
                  <a:gd name="connsiteX140" fmla="*/ 0 w 561506"/>
                  <a:gd name="connsiteY140" fmla="*/ 2925658 h 5880798"/>
                  <a:gd name="connsiteX141" fmla="*/ 29585 w 561506"/>
                  <a:gd name="connsiteY141" fmla="*/ 2925658 h 5880798"/>
                  <a:gd name="connsiteX142" fmla="*/ 29585 w 561506"/>
                  <a:gd name="connsiteY142" fmla="*/ 2955244 h 5880798"/>
                  <a:gd name="connsiteX143" fmla="*/ 0 w 561506"/>
                  <a:gd name="connsiteY143" fmla="*/ 2955244 h 5880798"/>
                  <a:gd name="connsiteX144" fmla="*/ 531921 w 561506"/>
                  <a:gd name="connsiteY144" fmla="*/ 2659620 h 5880798"/>
                  <a:gd name="connsiteX145" fmla="*/ 561506 w 561506"/>
                  <a:gd name="connsiteY145" fmla="*/ 2659620 h 5880798"/>
                  <a:gd name="connsiteX146" fmla="*/ 561506 w 561506"/>
                  <a:gd name="connsiteY146" fmla="*/ 2689204 h 5880798"/>
                  <a:gd name="connsiteX147" fmla="*/ 531921 w 561506"/>
                  <a:gd name="connsiteY147" fmla="*/ 2689204 h 5880798"/>
                  <a:gd name="connsiteX148" fmla="*/ 265961 w 561506"/>
                  <a:gd name="connsiteY148" fmla="*/ 2659616 h 5880798"/>
                  <a:gd name="connsiteX149" fmla="*/ 295547 w 561506"/>
                  <a:gd name="connsiteY149" fmla="*/ 2659616 h 5880798"/>
                  <a:gd name="connsiteX150" fmla="*/ 295547 w 561506"/>
                  <a:gd name="connsiteY150" fmla="*/ 2689201 h 5880798"/>
                  <a:gd name="connsiteX151" fmla="*/ 265961 w 561506"/>
                  <a:gd name="connsiteY151" fmla="*/ 2689201 h 5880798"/>
                  <a:gd name="connsiteX152" fmla="*/ 0 w 561506"/>
                  <a:gd name="connsiteY152" fmla="*/ 2659613 h 5880798"/>
                  <a:gd name="connsiteX153" fmla="*/ 29585 w 561506"/>
                  <a:gd name="connsiteY153" fmla="*/ 2659613 h 5880798"/>
                  <a:gd name="connsiteX154" fmla="*/ 29585 w 561506"/>
                  <a:gd name="connsiteY154" fmla="*/ 2689198 h 5880798"/>
                  <a:gd name="connsiteX155" fmla="*/ 0 w 561506"/>
                  <a:gd name="connsiteY155" fmla="*/ 2689198 h 5880798"/>
                  <a:gd name="connsiteX156" fmla="*/ 531921 w 561506"/>
                  <a:gd name="connsiteY156" fmla="*/ 2393661 h 5880798"/>
                  <a:gd name="connsiteX157" fmla="*/ 561506 w 561506"/>
                  <a:gd name="connsiteY157" fmla="*/ 2393661 h 5880798"/>
                  <a:gd name="connsiteX158" fmla="*/ 561506 w 561506"/>
                  <a:gd name="connsiteY158" fmla="*/ 2423260 h 5880798"/>
                  <a:gd name="connsiteX159" fmla="*/ 531921 w 561506"/>
                  <a:gd name="connsiteY159" fmla="*/ 2423260 h 5880798"/>
                  <a:gd name="connsiteX160" fmla="*/ 265961 w 561506"/>
                  <a:gd name="connsiteY160" fmla="*/ 2393658 h 5880798"/>
                  <a:gd name="connsiteX161" fmla="*/ 295547 w 561506"/>
                  <a:gd name="connsiteY161" fmla="*/ 2393658 h 5880798"/>
                  <a:gd name="connsiteX162" fmla="*/ 295547 w 561506"/>
                  <a:gd name="connsiteY162" fmla="*/ 2423257 h 5880798"/>
                  <a:gd name="connsiteX163" fmla="*/ 265961 w 561506"/>
                  <a:gd name="connsiteY163" fmla="*/ 2423257 h 5880798"/>
                  <a:gd name="connsiteX164" fmla="*/ 0 w 561506"/>
                  <a:gd name="connsiteY164" fmla="*/ 2393655 h 5880798"/>
                  <a:gd name="connsiteX165" fmla="*/ 29585 w 561506"/>
                  <a:gd name="connsiteY165" fmla="*/ 2393655 h 5880798"/>
                  <a:gd name="connsiteX166" fmla="*/ 29585 w 561506"/>
                  <a:gd name="connsiteY166" fmla="*/ 2423251 h 5880798"/>
                  <a:gd name="connsiteX167" fmla="*/ 0 w 561506"/>
                  <a:gd name="connsiteY167" fmla="*/ 2423251 h 5880798"/>
                  <a:gd name="connsiteX168" fmla="*/ 531921 w 561506"/>
                  <a:gd name="connsiteY168" fmla="*/ 2127694 h 5880798"/>
                  <a:gd name="connsiteX169" fmla="*/ 561506 w 561506"/>
                  <a:gd name="connsiteY169" fmla="*/ 2127694 h 5880798"/>
                  <a:gd name="connsiteX170" fmla="*/ 561506 w 561506"/>
                  <a:gd name="connsiteY170" fmla="*/ 2157283 h 5880798"/>
                  <a:gd name="connsiteX171" fmla="*/ 531921 w 561506"/>
                  <a:gd name="connsiteY171" fmla="*/ 2157283 h 5880798"/>
                  <a:gd name="connsiteX172" fmla="*/ 265961 w 561506"/>
                  <a:gd name="connsiteY172" fmla="*/ 2127693 h 5880798"/>
                  <a:gd name="connsiteX173" fmla="*/ 295547 w 561506"/>
                  <a:gd name="connsiteY173" fmla="*/ 2127693 h 5880798"/>
                  <a:gd name="connsiteX174" fmla="*/ 295547 w 561506"/>
                  <a:gd name="connsiteY174" fmla="*/ 2157282 h 5880798"/>
                  <a:gd name="connsiteX175" fmla="*/ 265961 w 561506"/>
                  <a:gd name="connsiteY175" fmla="*/ 2157282 h 5880798"/>
                  <a:gd name="connsiteX176" fmla="*/ 0 w 561506"/>
                  <a:gd name="connsiteY176" fmla="*/ 2127689 h 5880798"/>
                  <a:gd name="connsiteX177" fmla="*/ 29585 w 561506"/>
                  <a:gd name="connsiteY177" fmla="*/ 2127689 h 5880798"/>
                  <a:gd name="connsiteX178" fmla="*/ 29585 w 561506"/>
                  <a:gd name="connsiteY178" fmla="*/ 2157278 h 5880798"/>
                  <a:gd name="connsiteX179" fmla="*/ 0 w 561506"/>
                  <a:gd name="connsiteY179" fmla="*/ 2157278 h 5880798"/>
                  <a:gd name="connsiteX180" fmla="*/ 531921 w 561506"/>
                  <a:gd name="connsiteY180" fmla="*/ 1861731 h 5880798"/>
                  <a:gd name="connsiteX181" fmla="*/ 561506 w 561506"/>
                  <a:gd name="connsiteY181" fmla="*/ 1861731 h 5880798"/>
                  <a:gd name="connsiteX182" fmla="*/ 561506 w 561506"/>
                  <a:gd name="connsiteY182" fmla="*/ 1891308 h 5880798"/>
                  <a:gd name="connsiteX183" fmla="*/ 531921 w 561506"/>
                  <a:gd name="connsiteY183" fmla="*/ 1891308 h 5880798"/>
                  <a:gd name="connsiteX184" fmla="*/ 265961 w 561506"/>
                  <a:gd name="connsiteY184" fmla="*/ 1861728 h 5880798"/>
                  <a:gd name="connsiteX185" fmla="*/ 295547 w 561506"/>
                  <a:gd name="connsiteY185" fmla="*/ 1861728 h 5880798"/>
                  <a:gd name="connsiteX186" fmla="*/ 295547 w 561506"/>
                  <a:gd name="connsiteY186" fmla="*/ 1891306 h 5880798"/>
                  <a:gd name="connsiteX187" fmla="*/ 265961 w 561506"/>
                  <a:gd name="connsiteY187" fmla="*/ 1891306 h 5880798"/>
                  <a:gd name="connsiteX188" fmla="*/ 0 w 561506"/>
                  <a:gd name="connsiteY188" fmla="*/ 1861726 h 5880798"/>
                  <a:gd name="connsiteX189" fmla="*/ 29585 w 561506"/>
                  <a:gd name="connsiteY189" fmla="*/ 1861726 h 5880798"/>
                  <a:gd name="connsiteX190" fmla="*/ 29585 w 561506"/>
                  <a:gd name="connsiteY190" fmla="*/ 1891304 h 5880798"/>
                  <a:gd name="connsiteX191" fmla="*/ 0 w 561506"/>
                  <a:gd name="connsiteY191" fmla="*/ 1891304 h 5880798"/>
                  <a:gd name="connsiteX192" fmla="*/ 531921 w 561506"/>
                  <a:gd name="connsiteY192" fmla="*/ 1595769 h 5880798"/>
                  <a:gd name="connsiteX193" fmla="*/ 561506 w 561506"/>
                  <a:gd name="connsiteY193" fmla="*/ 1595769 h 5880798"/>
                  <a:gd name="connsiteX194" fmla="*/ 561506 w 561506"/>
                  <a:gd name="connsiteY194" fmla="*/ 1625355 h 5880798"/>
                  <a:gd name="connsiteX195" fmla="*/ 531921 w 561506"/>
                  <a:gd name="connsiteY195" fmla="*/ 1625355 h 5880798"/>
                  <a:gd name="connsiteX196" fmla="*/ 265961 w 561506"/>
                  <a:gd name="connsiteY196" fmla="*/ 1595766 h 5880798"/>
                  <a:gd name="connsiteX197" fmla="*/ 295547 w 561506"/>
                  <a:gd name="connsiteY197" fmla="*/ 1595766 h 5880798"/>
                  <a:gd name="connsiteX198" fmla="*/ 295547 w 561506"/>
                  <a:gd name="connsiteY198" fmla="*/ 1625352 h 5880798"/>
                  <a:gd name="connsiteX199" fmla="*/ 265961 w 561506"/>
                  <a:gd name="connsiteY199" fmla="*/ 1625352 h 5880798"/>
                  <a:gd name="connsiteX200" fmla="*/ 0 w 561506"/>
                  <a:gd name="connsiteY200" fmla="*/ 1595764 h 5880798"/>
                  <a:gd name="connsiteX201" fmla="*/ 29585 w 561506"/>
                  <a:gd name="connsiteY201" fmla="*/ 1595764 h 5880798"/>
                  <a:gd name="connsiteX202" fmla="*/ 29585 w 561506"/>
                  <a:gd name="connsiteY202" fmla="*/ 1625350 h 5880798"/>
                  <a:gd name="connsiteX203" fmla="*/ 0 w 561506"/>
                  <a:gd name="connsiteY203" fmla="*/ 1625350 h 5880798"/>
                  <a:gd name="connsiteX204" fmla="*/ 531921 w 561506"/>
                  <a:gd name="connsiteY204" fmla="*/ 1329811 h 5880798"/>
                  <a:gd name="connsiteX205" fmla="*/ 561506 w 561506"/>
                  <a:gd name="connsiteY205" fmla="*/ 1329811 h 5880798"/>
                  <a:gd name="connsiteX206" fmla="*/ 561506 w 561506"/>
                  <a:gd name="connsiteY206" fmla="*/ 1359396 h 5880798"/>
                  <a:gd name="connsiteX207" fmla="*/ 531921 w 561506"/>
                  <a:gd name="connsiteY207" fmla="*/ 1359396 h 5880798"/>
                  <a:gd name="connsiteX208" fmla="*/ 265961 w 561506"/>
                  <a:gd name="connsiteY208" fmla="*/ 1329809 h 5880798"/>
                  <a:gd name="connsiteX209" fmla="*/ 295547 w 561506"/>
                  <a:gd name="connsiteY209" fmla="*/ 1329809 h 5880798"/>
                  <a:gd name="connsiteX210" fmla="*/ 295547 w 561506"/>
                  <a:gd name="connsiteY210" fmla="*/ 1359393 h 5880798"/>
                  <a:gd name="connsiteX211" fmla="*/ 265961 w 561506"/>
                  <a:gd name="connsiteY211" fmla="*/ 1359393 h 5880798"/>
                  <a:gd name="connsiteX212" fmla="*/ 0 w 561506"/>
                  <a:gd name="connsiteY212" fmla="*/ 1329806 h 5880798"/>
                  <a:gd name="connsiteX213" fmla="*/ 29585 w 561506"/>
                  <a:gd name="connsiteY213" fmla="*/ 1329806 h 5880798"/>
                  <a:gd name="connsiteX214" fmla="*/ 29585 w 561506"/>
                  <a:gd name="connsiteY214" fmla="*/ 1359391 h 5880798"/>
                  <a:gd name="connsiteX215" fmla="*/ 0 w 561506"/>
                  <a:gd name="connsiteY215" fmla="*/ 1359391 h 5880798"/>
                  <a:gd name="connsiteX216" fmla="*/ 531921 w 561506"/>
                  <a:gd name="connsiteY216" fmla="*/ 1063855 h 5880798"/>
                  <a:gd name="connsiteX217" fmla="*/ 561506 w 561506"/>
                  <a:gd name="connsiteY217" fmla="*/ 1063855 h 5880798"/>
                  <a:gd name="connsiteX218" fmla="*/ 561506 w 561506"/>
                  <a:gd name="connsiteY218" fmla="*/ 1093441 h 5880798"/>
                  <a:gd name="connsiteX219" fmla="*/ 531921 w 561506"/>
                  <a:gd name="connsiteY219" fmla="*/ 1093441 h 5880798"/>
                  <a:gd name="connsiteX220" fmla="*/ 265961 w 561506"/>
                  <a:gd name="connsiteY220" fmla="*/ 1063852 h 5880798"/>
                  <a:gd name="connsiteX221" fmla="*/ 295547 w 561506"/>
                  <a:gd name="connsiteY221" fmla="*/ 1063852 h 5880798"/>
                  <a:gd name="connsiteX222" fmla="*/ 295547 w 561506"/>
                  <a:gd name="connsiteY222" fmla="*/ 1093438 h 5880798"/>
                  <a:gd name="connsiteX223" fmla="*/ 265961 w 561506"/>
                  <a:gd name="connsiteY223" fmla="*/ 1093438 h 5880798"/>
                  <a:gd name="connsiteX224" fmla="*/ 0 w 561506"/>
                  <a:gd name="connsiteY224" fmla="*/ 1063849 h 5880798"/>
                  <a:gd name="connsiteX225" fmla="*/ 29585 w 561506"/>
                  <a:gd name="connsiteY225" fmla="*/ 1063849 h 5880798"/>
                  <a:gd name="connsiteX226" fmla="*/ 29585 w 561506"/>
                  <a:gd name="connsiteY226" fmla="*/ 1093435 h 5880798"/>
                  <a:gd name="connsiteX227" fmla="*/ 0 w 561506"/>
                  <a:gd name="connsiteY227" fmla="*/ 1093435 h 5880798"/>
                  <a:gd name="connsiteX228" fmla="*/ 531921 w 561506"/>
                  <a:gd name="connsiteY228" fmla="*/ 797884 h 5880798"/>
                  <a:gd name="connsiteX229" fmla="*/ 561506 w 561506"/>
                  <a:gd name="connsiteY229" fmla="*/ 797884 h 5880798"/>
                  <a:gd name="connsiteX230" fmla="*/ 561506 w 561506"/>
                  <a:gd name="connsiteY230" fmla="*/ 827470 h 5880798"/>
                  <a:gd name="connsiteX231" fmla="*/ 531921 w 561506"/>
                  <a:gd name="connsiteY231" fmla="*/ 827470 h 5880798"/>
                  <a:gd name="connsiteX232" fmla="*/ 265961 w 561506"/>
                  <a:gd name="connsiteY232" fmla="*/ 797882 h 5880798"/>
                  <a:gd name="connsiteX233" fmla="*/ 295547 w 561506"/>
                  <a:gd name="connsiteY233" fmla="*/ 797882 h 5880798"/>
                  <a:gd name="connsiteX234" fmla="*/ 295547 w 561506"/>
                  <a:gd name="connsiteY234" fmla="*/ 827468 h 5880798"/>
                  <a:gd name="connsiteX235" fmla="*/ 265961 w 561506"/>
                  <a:gd name="connsiteY235" fmla="*/ 827468 h 5880798"/>
                  <a:gd name="connsiteX236" fmla="*/ 0 w 561506"/>
                  <a:gd name="connsiteY236" fmla="*/ 797879 h 5880798"/>
                  <a:gd name="connsiteX237" fmla="*/ 29585 w 561506"/>
                  <a:gd name="connsiteY237" fmla="*/ 797879 h 5880798"/>
                  <a:gd name="connsiteX238" fmla="*/ 29585 w 561506"/>
                  <a:gd name="connsiteY238" fmla="*/ 827465 h 5880798"/>
                  <a:gd name="connsiteX239" fmla="*/ 0 w 561506"/>
                  <a:gd name="connsiteY239" fmla="*/ 827465 h 5880798"/>
                  <a:gd name="connsiteX240" fmla="*/ 531921 w 561506"/>
                  <a:gd name="connsiteY240" fmla="*/ 531924 h 5880798"/>
                  <a:gd name="connsiteX241" fmla="*/ 561506 w 561506"/>
                  <a:gd name="connsiteY241" fmla="*/ 531924 h 5880798"/>
                  <a:gd name="connsiteX242" fmla="*/ 561506 w 561506"/>
                  <a:gd name="connsiteY242" fmla="*/ 561509 h 5880798"/>
                  <a:gd name="connsiteX243" fmla="*/ 531921 w 561506"/>
                  <a:gd name="connsiteY243" fmla="*/ 561509 h 5880798"/>
                  <a:gd name="connsiteX244" fmla="*/ 265961 w 561506"/>
                  <a:gd name="connsiteY244" fmla="*/ 531922 h 5880798"/>
                  <a:gd name="connsiteX245" fmla="*/ 295547 w 561506"/>
                  <a:gd name="connsiteY245" fmla="*/ 531922 h 5880798"/>
                  <a:gd name="connsiteX246" fmla="*/ 295547 w 561506"/>
                  <a:gd name="connsiteY246" fmla="*/ 561507 h 5880798"/>
                  <a:gd name="connsiteX247" fmla="*/ 265961 w 561506"/>
                  <a:gd name="connsiteY247" fmla="*/ 561507 h 5880798"/>
                  <a:gd name="connsiteX248" fmla="*/ 0 w 561506"/>
                  <a:gd name="connsiteY248" fmla="*/ 531920 h 5880798"/>
                  <a:gd name="connsiteX249" fmla="*/ 29585 w 561506"/>
                  <a:gd name="connsiteY249" fmla="*/ 531920 h 5880798"/>
                  <a:gd name="connsiteX250" fmla="*/ 29585 w 561506"/>
                  <a:gd name="connsiteY250" fmla="*/ 561505 h 5880798"/>
                  <a:gd name="connsiteX251" fmla="*/ 0 w 561506"/>
                  <a:gd name="connsiteY251" fmla="*/ 561505 h 5880798"/>
                  <a:gd name="connsiteX252" fmla="*/ 531921 w 561506"/>
                  <a:gd name="connsiteY252" fmla="*/ 265964 h 5880798"/>
                  <a:gd name="connsiteX253" fmla="*/ 561506 w 561506"/>
                  <a:gd name="connsiteY253" fmla="*/ 265964 h 5880798"/>
                  <a:gd name="connsiteX254" fmla="*/ 561506 w 561506"/>
                  <a:gd name="connsiteY254" fmla="*/ 295550 h 5880798"/>
                  <a:gd name="connsiteX255" fmla="*/ 531921 w 561506"/>
                  <a:gd name="connsiteY255" fmla="*/ 295550 h 5880798"/>
                  <a:gd name="connsiteX256" fmla="*/ 265961 w 561506"/>
                  <a:gd name="connsiteY256" fmla="*/ 265962 h 5880798"/>
                  <a:gd name="connsiteX257" fmla="*/ 295547 w 561506"/>
                  <a:gd name="connsiteY257" fmla="*/ 265962 h 5880798"/>
                  <a:gd name="connsiteX258" fmla="*/ 295547 w 561506"/>
                  <a:gd name="connsiteY258" fmla="*/ 295548 h 5880798"/>
                  <a:gd name="connsiteX259" fmla="*/ 265961 w 561506"/>
                  <a:gd name="connsiteY259" fmla="*/ 295548 h 5880798"/>
                  <a:gd name="connsiteX260" fmla="*/ 0 w 561506"/>
                  <a:gd name="connsiteY260" fmla="*/ 265960 h 5880798"/>
                  <a:gd name="connsiteX261" fmla="*/ 29585 w 561506"/>
                  <a:gd name="connsiteY261" fmla="*/ 265960 h 5880798"/>
                  <a:gd name="connsiteX262" fmla="*/ 29585 w 561506"/>
                  <a:gd name="connsiteY262" fmla="*/ 295546 h 5880798"/>
                  <a:gd name="connsiteX263" fmla="*/ 0 w 561506"/>
                  <a:gd name="connsiteY263" fmla="*/ 295546 h 5880798"/>
                  <a:gd name="connsiteX264" fmla="*/ 531921 w 561506"/>
                  <a:gd name="connsiteY264" fmla="*/ 5 h 5880798"/>
                  <a:gd name="connsiteX265" fmla="*/ 561506 w 561506"/>
                  <a:gd name="connsiteY265" fmla="*/ 5 h 5880798"/>
                  <a:gd name="connsiteX266" fmla="*/ 561506 w 561506"/>
                  <a:gd name="connsiteY266" fmla="*/ 29591 h 5880798"/>
                  <a:gd name="connsiteX267" fmla="*/ 531921 w 561506"/>
                  <a:gd name="connsiteY267" fmla="*/ 29591 h 5880798"/>
                  <a:gd name="connsiteX268" fmla="*/ 265961 w 561506"/>
                  <a:gd name="connsiteY268" fmla="*/ 3 h 5880798"/>
                  <a:gd name="connsiteX269" fmla="*/ 295547 w 561506"/>
                  <a:gd name="connsiteY269" fmla="*/ 3 h 5880798"/>
                  <a:gd name="connsiteX270" fmla="*/ 295547 w 561506"/>
                  <a:gd name="connsiteY270" fmla="*/ 29589 h 5880798"/>
                  <a:gd name="connsiteX271" fmla="*/ 265961 w 561506"/>
                  <a:gd name="connsiteY271" fmla="*/ 29589 h 5880798"/>
                  <a:gd name="connsiteX272" fmla="*/ 0 w 561506"/>
                  <a:gd name="connsiteY272" fmla="*/ 0 h 5880798"/>
                  <a:gd name="connsiteX273" fmla="*/ 29585 w 561506"/>
                  <a:gd name="connsiteY273" fmla="*/ 0 h 5880798"/>
                  <a:gd name="connsiteX274" fmla="*/ 29585 w 561506"/>
                  <a:gd name="connsiteY274" fmla="*/ 29586 h 5880798"/>
                  <a:gd name="connsiteX275" fmla="*/ 0 w 561506"/>
                  <a:gd name="connsiteY275" fmla="*/ 29586 h 58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Lst>
                <a:rect l="l" t="t" r="r" b="b"/>
                <a:pathLst>
                  <a:path w="561506" h="5880798">
                    <a:moveTo>
                      <a:pt x="531921" y="5851213"/>
                    </a:moveTo>
                    <a:lnTo>
                      <a:pt x="561506" y="5851213"/>
                    </a:lnTo>
                    <a:lnTo>
                      <a:pt x="561506" y="5880798"/>
                    </a:lnTo>
                    <a:lnTo>
                      <a:pt x="531921" y="5880798"/>
                    </a:lnTo>
                    <a:close/>
                    <a:moveTo>
                      <a:pt x="265961" y="5851213"/>
                    </a:moveTo>
                    <a:lnTo>
                      <a:pt x="295547" y="5851213"/>
                    </a:lnTo>
                    <a:lnTo>
                      <a:pt x="295547" y="5880798"/>
                    </a:lnTo>
                    <a:lnTo>
                      <a:pt x="265961" y="5880798"/>
                    </a:lnTo>
                    <a:close/>
                    <a:moveTo>
                      <a:pt x="0" y="5851213"/>
                    </a:moveTo>
                    <a:lnTo>
                      <a:pt x="29585" y="5851213"/>
                    </a:lnTo>
                    <a:lnTo>
                      <a:pt x="29585" y="5880798"/>
                    </a:lnTo>
                    <a:lnTo>
                      <a:pt x="0" y="5880798"/>
                    </a:lnTo>
                    <a:close/>
                    <a:moveTo>
                      <a:pt x="531921" y="5585253"/>
                    </a:moveTo>
                    <a:lnTo>
                      <a:pt x="561506" y="5585253"/>
                    </a:lnTo>
                    <a:lnTo>
                      <a:pt x="561506" y="5614838"/>
                    </a:lnTo>
                    <a:lnTo>
                      <a:pt x="531921" y="5614838"/>
                    </a:lnTo>
                    <a:close/>
                    <a:moveTo>
                      <a:pt x="265961" y="5585253"/>
                    </a:moveTo>
                    <a:lnTo>
                      <a:pt x="295547" y="5585253"/>
                    </a:lnTo>
                    <a:lnTo>
                      <a:pt x="295547" y="5614838"/>
                    </a:lnTo>
                    <a:lnTo>
                      <a:pt x="265961" y="5614838"/>
                    </a:lnTo>
                    <a:close/>
                    <a:moveTo>
                      <a:pt x="0" y="5585253"/>
                    </a:moveTo>
                    <a:lnTo>
                      <a:pt x="29585" y="5585253"/>
                    </a:lnTo>
                    <a:lnTo>
                      <a:pt x="29585" y="5614838"/>
                    </a:lnTo>
                    <a:lnTo>
                      <a:pt x="0" y="5614838"/>
                    </a:lnTo>
                    <a:close/>
                    <a:moveTo>
                      <a:pt x="531921" y="5319293"/>
                    </a:moveTo>
                    <a:lnTo>
                      <a:pt x="561506" y="5319293"/>
                    </a:lnTo>
                    <a:lnTo>
                      <a:pt x="561506" y="5348879"/>
                    </a:lnTo>
                    <a:lnTo>
                      <a:pt x="531921" y="5348879"/>
                    </a:lnTo>
                    <a:close/>
                    <a:moveTo>
                      <a:pt x="265961" y="5319293"/>
                    </a:moveTo>
                    <a:lnTo>
                      <a:pt x="295547" y="5319293"/>
                    </a:lnTo>
                    <a:lnTo>
                      <a:pt x="295547" y="5348879"/>
                    </a:lnTo>
                    <a:lnTo>
                      <a:pt x="265961" y="5348879"/>
                    </a:lnTo>
                    <a:close/>
                    <a:moveTo>
                      <a:pt x="0" y="5319293"/>
                    </a:moveTo>
                    <a:lnTo>
                      <a:pt x="29585" y="5319293"/>
                    </a:lnTo>
                    <a:lnTo>
                      <a:pt x="29585" y="5348879"/>
                    </a:lnTo>
                    <a:lnTo>
                      <a:pt x="0" y="5348879"/>
                    </a:lnTo>
                    <a:close/>
                    <a:moveTo>
                      <a:pt x="531921" y="5053332"/>
                    </a:moveTo>
                    <a:lnTo>
                      <a:pt x="561506" y="5053332"/>
                    </a:lnTo>
                    <a:lnTo>
                      <a:pt x="561506" y="5082917"/>
                    </a:lnTo>
                    <a:lnTo>
                      <a:pt x="531921" y="5082917"/>
                    </a:lnTo>
                    <a:close/>
                    <a:moveTo>
                      <a:pt x="265961" y="5053332"/>
                    </a:moveTo>
                    <a:lnTo>
                      <a:pt x="295547" y="5053332"/>
                    </a:lnTo>
                    <a:lnTo>
                      <a:pt x="295547" y="5082917"/>
                    </a:lnTo>
                    <a:lnTo>
                      <a:pt x="265961" y="5082917"/>
                    </a:lnTo>
                    <a:close/>
                    <a:moveTo>
                      <a:pt x="0" y="5053332"/>
                    </a:moveTo>
                    <a:lnTo>
                      <a:pt x="29585" y="5053332"/>
                    </a:lnTo>
                    <a:lnTo>
                      <a:pt x="29585" y="5082917"/>
                    </a:lnTo>
                    <a:lnTo>
                      <a:pt x="0" y="5082917"/>
                    </a:lnTo>
                    <a:close/>
                    <a:moveTo>
                      <a:pt x="531921" y="4787372"/>
                    </a:moveTo>
                    <a:lnTo>
                      <a:pt x="561506" y="4787372"/>
                    </a:lnTo>
                    <a:lnTo>
                      <a:pt x="561506" y="4816958"/>
                    </a:lnTo>
                    <a:lnTo>
                      <a:pt x="531921" y="4816958"/>
                    </a:lnTo>
                    <a:close/>
                    <a:moveTo>
                      <a:pt x="265961" y="4787372"/>
                    </a:moveTo>
                    <a:lnTo>
                      <a:pt x="295547" y="4787372"/>
                    </a:lnTo>
                    <a:lnTo>
                      <a:pt x="295547" y="4816958"/>
                    </a:lnTo>
                    <a:lnTo>
                      <a:pt x="265961" y="4816958"/>
                    </a:lnTo>
                    <a:close/>
                    <a:moveTo>
                      <a:pt x="0" y="4787372"/>
                    </a:moveTo>
                    <a:lnTo>
                      <a:pt x="29585" y="4787372"/>
                    </a:lnTo>
                    <a:lnTo>
                      <a:pt x="29585" y="4816958"/>
                    </a:lnTo>
                    <a:lnTo>
                      <a:pt x="0" y="4816958"/>
                    </a:lnTo>
                    <a:close/>
                    <a:moveTo>
                      <a:pt x="531921" y="4521412"/>
                    </a:moveTo>
                    <a:lnTo>
                      <a:pt x="561506" y="4521412"/>
                    </a:lnTo>
                    <a:lnTo>
                      <a:pt x="561506" y="4550997"/>
                    </a:lnTo>
                    <a:lnTo>
                      <a:pt x="531921" y="4550997"/>
                    </a:lnTo>
                    <a:close/>
                    <a:moveTo>
                      <a:pt x="265961" y="4521412"/>
                    </a:moveTo>
                    <a:lnTo>
                      <a:pt x="295547" y="4521412"/>
                    </a:lnTo>
                    <a:lnTo>
                      <a:pt x="295547" y="4550997"/>
                    </a:lnTo>
                    <a:lnTo>
                      <a:pt x="265961" y="4550997"/>
                    </a:lnTo>
                    <a:close/>
                    <a:moveTo>
                      <a:pt x="0" y="4521412"/>
                    </a:moveTo>
                    <a:lnTo>
                      <a:pt x="29585" y="4521412"/>
                    </a:lnTo>
                    <a:lnTo>
                      <a:pt x="29585" y="4550997"/>
                    </a:lnTo>
                    <a:lnTo>
                      <a:pt x="0" y="4550997"/>
                    </a:lnTo>
                    <a:close/>
                    <a:moveTo>
                      <a:pt x="531921" y="4255451"/>
                    </a:moveTo>
                    <a:lnTo>
                      <a:pt x="561506" y="4255451"/>
                    </a:lnTo>
                    <a:lnTo>
                      <a:pt x="561506" y="4285036"/>
                    </a:lnTo>
                    <a:lnTo>
                      <a:pt x="531921" y="4285036"/>
                    </a:lnTo>
                    <a:close/>
                    <a:moveTo>
                      <a:pt x="265961" y="4255451"/>
                    </a:moveTo>
                    <a:lnTo>
                      <a:pt x="295547" y="4255451"/>
                    </a:lnTo>
                    <a:lnTo>
                      <a:pt x="295547" y="4285036"/>
                    </a:lnTo>
                    <a:lnTo>
                      <a:pt x="265961" y="4285036"/>
                    </a:lnTo>
                    <a:close/>
                    <a:moveTo>
                      <a:pt x="0" y="4255451"/>
                    </a:moveTo>
                    <a:lnTo>
                      <a:pt x="29585" y="4255451"/>
                    </a:lnTo>
                    <a:lnTo>
                      <a:pt x="29585" y="4285036"/>
                    </a:lnTo>
                    <a:lnTo>
                      <a:pt x="0" y="4285036"/>
                    </a:lnTo>
                    <a:close/>
                    <a:moveTo>
                      <a:pt x="531921" y="3989491"/>
                    </a:moveTo>
                    <a:lnTo>
                      <a:pt x="561506" y="3989491"/>
                    </a:lnTo>
                    <a:lnTo>
                      <a:pt x="561506" y="4019077"/>
                    </a:lnTo>
                    <a:lnTo>
                      <a:pt x="531921" y="4019077"/>
                    </a:lnTo>
                    <a:close/>
                    <a:moveTo>
                      <a:pt x="265961" y="3989491"/>
                    </a:moveTo>
                    <a:lnTo>
                      <a:pt x="295547" y="3989491"/>
                    </a:lnTo>
                    <a:lnTo>
                      <a:pt x="295547" y="4019077"/>
                    </a:lnTo>
                    <a:lnTo>
                      <a:pt x="265961" y="4019077"/>
                    </a:lnTo>
                    <a:close/>
                    <a:moveTo>
                      <a:pt x="0" y="3989491"/>
                    </a:moveTo>
                    <a:lnTo>
                      <a:pt x="29585" y="3989491"/>
                    </a:lnTo>
                    <a:lnTo>
                      <a:pt x="29585" y="4019077"/>
                    </a:lnTo>
                    <a:lnTo>
                      <a:pt x="0" y="4019077"/>
                    </a:lnTo>
                    <a:close/>
                    <a:moveTo>
                      <a:pt x="531921" y="3723530"/>
                    </a:moveTo>
                    <a:lnTo>
                      <a:pt x="561506" y="3723530"/>
                    </a:lnTo>
                    <a:lnTo>
                      <a:pt x="561506" y="3753115"/>
                    </a:lnTo>
                    <a:lnTo>
                      <a:pt x="531921" y="3753115"/>
                    </a:lnTo>
                    <a:close/>
                    <a:moveTo>
                      <a:pt x="265961" y="3723530"/>
                    </a:moveTo>
                    <a:lnTo>
                      <a:pt x="295547" y="3723530"/>
                    </a:lnTo>
                    <a:lnTo>
                      <a:pt x="295547" y="3753115"/>
                    </a:lnTo>
                    <a:lnTo>
                      <a:pt x="265961" y="3753115"/>
                    </a:lnTo>
                    <a:close/>
                    <a:moveTo>
                      <a:pt x="0" y="3723530"/>
                    </a:moveTo>
                    <a:lnTo>
                      <a:pt x="29585" y="3723530"/>
                    </a:lnTo>
                    <a:lnTo>
                      <a:pt x="29585" y="3753115"/>
                    </a:lnTo>
                    <a:lnTo>
                      <a:pt x="0" y="3753115"/>
                    </a:lnTo>
                    <a:close/>
                    <a:moveTo>
                      <a:pt x="531921" y="3457570"/>
                    </a:moveTo>
                    <a:lnTo>
                      <a:pt x="561506" y="3457570"/>
                    </a:lnTo>
                    <a:lnTo>
                      <a:pt x="561506" y="3487156"/>
                    </a:lnTo>
                    <a:lnTo>
                      <a:pt x="531921" y="3487156"/>
                    </a:lnTo>
                    <a:close/>
                    <a:moveTo>
                      <a:pt x="265961" y="3457570"/>
                    </a:moveTo>
                    <a:lnTo>
                      <a:pt x="295547" y="3457570"/>
                    </a:lnTo>
                    <a:lnTo>
                      <a:pt x="295547" y="3487156"/>
                    </a:lnTo>
                    <a:lnTo>
                      <a:pt x="265961" y="3487156"/>
                    </a:lnTo>
                    <a:close/>
                    <a:moveTo>
                      <a:pt x="0" y="3457570"/>
                    </a:moveTo>
                    <a:lnTo>
                      <a:pt x="29585" y="3457570"/>
                    </a:lnTo>
                    <a:lnTo>
                      <a:pt x="29585" y="3487156"/>
                    </a:lnTo>
                    <a:lnTo>
                      <a:pt x="0" y="3487156"/>
                    </a:lnTo>
                    <a:close/>
                    <a:moveTo>
                      <a:pt x="531921" y="3191618"/>
                    </a:moveTo>
                    <a:lnTo>
                      <a:pt x="561506" y="3191618"/>
                    </a:lnTo>
                    <a:lnTo>
                      <a:pt x="561506" y="3221195"/>
                    </a:lnTo>
                    <a:lnTo>
                      <a:pt x="531921" y="3221195"/>
                    </a:lnTo>
                    <a:close/>
                    <a:moveTo>
                      <a:pt x="265961" y="3191618"/>
                    </a:moveTo>
                    <a:lnTo>
                      <a:pt x="295547" y="3191618"/>
                    </a:lnTo>
                    <a:lnTo>
                      <a:pt x="295547" y="3221195"/>
                    </a:lnTo>
                    <a:lnTo>
                      <a:pt x="265961" y="3221195"/>
                    </a:lnTo>
                    <a:close/>
                    <a:moveTo>
                      <a:pt x="0" y="3191617"/>
                    </a:moveTo>
                    <a:lnTo>
                      <a:pt x="29585" y="3191617"/>
                    </a:lnTo>
                    <a:lnTo>
                      <a:pt x="29585" y="3221195"/>
                    </a:lnTo>
                    <a:lnTo>
                      <a:pt x="0" y="3221195"/>
                    </a:lnTo>
                    <a:close/>
                    <a:moveTo>
                      <a:pt x="531921" y="2925660"/>
                    </a:moveTo>
                    <a:lnTo>
                      <a:pt x="561506" y="2925660"/>
                    </a:lnTo>
                    <a:lnTo>
                      <a:pt x="561506" y="2955246"/>
                    </a:lnTo>
                    <a:lnTo>
                      <a:pt x="531921" y="2955246"/>
                    </a:lnTo>
                    <a:close/>
                    <a:moveTo>
                      <a:pt x="265961" y="2925659"/>
                    </a:moveTo>
                    <a:lnTo>
                      <a:pt x="295547" y="2925659"/>
                    </a:lnTo>
                    <a:lnTo>
                      <a:pt x="295547" y="2955245"/>
                    </a:lnTo>
                    <a:lnTo>
                      <a:pt x="265961" y="2955245"/>
                    </a:lnTo>
                    <a:close/>
                    <a:moveTo>
                      <a:pt x="0" y="2925658"/>
                    </a:moveTo>
                    <a:lnTo>
                      <a:pt x="29585" y="2925658"/>
                    </a:lnTo>
                    <a:lnTo>
                      <a:pt x="29585" y="2955244"/>
                    </a:lnTo>
                    <a:lnTo>
                      <a:pt x="0" y="2955244"/>
                    </a:lnTo>
                    <a:close/>
                    <a:moveTo>
                      <a:pt x="531921" y="2659620"/>
                    </a:moveTo>
                    <a:lnTo>
                      <a:pt x="561506" y="2659620"/>
                    </a:lnTo>
                    <a:lnTo>
                      <a:pt x="561506" y="2689204"/>
                    </a:lnTo>
                    <a:lnTo>
                      <a:pt x="531921" y="2689204"/>
                    </a:lnTo>
                    <a:close/>
                    <a:moveTo>
                      <a:pt x="265961" y="2659616"/>
                    </a:moveTo>
                    <a:lnTo>
                      <a:pt x="295547" y="2659616"/>
                    </a:lnTo>
                    <a:lnTo>
                      <a:pt x="295547" y="2689201"/>
                    </a:lnTo>
                    <a:lnTo>
                      <a:pt x="265961" y="2689201"/>
                    </a:lnTo>
                    <a:close/>
                    <a:moveTo>
                      <a:pt x="0" y="2659613"/>
                    </a:moveTo>
                    <a:lnTo>
                      <a:pt x="29585" y="2659613"/>
                    </a:lnTo>
                    <a:lnTo>
                      <a:pt x="29585" y="2689198"/>
                    </a:lnTo>
                    <a:lnTo>
                      <a:pt x="0" y="2689198"/>
                    </a:lnTo>
                    <a:close/>
                    <a:moveTo>
                      <a:pt x="531921" y="2393661"/>
                    </a:moveTo>
                    <a:lnTo>
                      <a:pt x="561506" y="2393661"/>
                    </a:lnTo>
                    <a:lnTo>
                      <a:pt x="561506" y="2423260"/>
                    </a:lnTo>
                    <a:lnTo>
                      <a:pt x="531921" y="2423260"/>
                    </a:lnTo>
                    <a:close/>
                    <a:moveTo>
                      <a:pt x="265961" y="2393658"/>
                    </a:moveTo>
                    <a:lnTo>
                      <a:pt x="295547" y="2393658"/>
                    </a:lnTo>
                    <a:lnTo>
                      <a:pt x="295547" y="2423257"/>
                    </a:lnTo>
                    <a:lnTo>
                      <a:pt x="265961" y="2423257"/>
                    </a:lnTo>
                    <a:close/>
                    <a:moveTo>
                      <a:pt x="0" y="2393655"/>
                    </a:moveTo>
                    <a:lnTo>
                      <a:pt x="29585" y="2393655"/>
                    </a:lnTo>
                    <a:lnTo>
                      <a:pt x="29585" y="2423251"/>
                    </a:lnTo>
                    <a:lnTo>
                      <a:pt x="0" y="2423251"/>
                    </a:lnTo>
                    <a:close/>
                    <a:moveTo>
                      <a:pt x="531921" y="2127694"/>
                    </a:moveTo>
                    <a:lnTo>
                      <a:pt x="561506" y="2127694"/>
                    </a:lnTo>
                    <a:lnTo>
                      <a:pt x="561506" y="2157283"/>
                    </a:lnTo>
                    <a:lnTo>
                      <a:pt x="531921" y="2157283"/>
                    </a:lnTo>
                    <a:close/>
                    <a:moveTo>
                      <a:pt x="265961" y="2127693"/>
                    </a:moveTo>
                    <a:lnTo>
                      <a:pt x="295547" y="2127693"/>
                    </a:lnTo>
                    <a:lnTo>
                      <a:pt x="295547" y="2157282"/>
                    </a:lnTo>
                    <a:lnTo>
                      <a:pt x="265961" y="2157282"/>
                    </a:lnTo>
                    <a:close/>
                    <a:moveTo>
                      <a:pt x="0" y="2127689"/>
                    </a:moveTo>
                    <a:lnTo>
                      <a:pt x="29585" y="2127689"/>
                    </a:lnTo>
                    <a:lnTo>
                      <a:pt x="29585" y="2157278"/>
                    </a:lnTo>
                    <a:lnTo>
                      <a:pt x="0" y="2157278"/>
                    </a:lnTo>
                    <a:close/>
                    <a:moveTo>
                      <a:pt x="531921" y="1861731"/>
                    </a:moveTo>
                    <a:lnTo>
                      <a:pt x="561506" y="1861731"/>
                    </a:lnTo>
                    <a:lnTo>
                      <a:pt x="561506" y="1891308"/>
                    </a:lnTo>
                    <a:lnTo>
                      <a:pt x="531921" y="1891308"/>
                    </a:lnTo>
                    <a:close/>
                    <a:moveTo>
                      <a:pt x="265961" y="1861728"/>
                    </a:moveTo>
                    <a:lnTo>
                      <a:pt x="295547" y="1861728"/>
                    </a:lnTo>
                    <a:lnTo>
                      <a:pt x="295547" y="1891306"/>
                    </a:lnTo>
                    <a:lnTo>
                      <a:pt x="265961" y="1891306"/>
                    </a:lnTo>
                    <a:close/>
                    <a:moveTo>
                      <a:pt x="0" y="1861726"/>
                    </a:moveTo>
                    <a:lnTo>
                      <a:pt x="29585" y="1861726"/>
                    </a:lnTo>
                    <a:lnTo>
                      <a:pt x="29585" y="1891304"/>
                    </a:lnTo>
                    <a:lnTo>
                      <a:pt x="0" y="1891304"/>
                    </a:lnTo>
                    <a:close/>
                    <a:moveTo>
                      <a:pt x="531921" y="1595769"/>
                    </a:moveTo>
                    <a:lnTo>
                      <a:pt x="561506" y="1595769"/>
                    </a:lnTo>
                    <a:lnTo>
                      <a:pt x="561506" y="1625355"/>
                    </a:lnTo>
                    <a:lnTo>
                      <a:pt x="531921" y="1625355"/>
                    </a:lnTo>
                    <a:close/>
                    <a:moveTo>
                      <a:pt x="265961" y="1595766"/>
                    </a:moveTo>
                    <a:lnTo>
                      <a:pt x="295547" y="1595766"/>
                    </a:lnTo>
                    <a:lnTo>
                      <a:pt x="295547" y="1625352"/>
                    </a:lnTo>
                    <a:lnTo>
                      <a:pt x="265961" y="1625352"/>
                    </a:lnTo>
                    <a:close/>
                    <a:moveTo>
                      <a:pt x="0" y="1595764"/>
                    </a:moveTo>
                    <a:lnTo>
                      <a:pt x="29585" y="1595764"/>
                    </a:lnTo>
                    <a:lnTo>
                      <a:pt x="29585" y="1625350"/>
                    </a:lnTo>
                    <a:lnTo>
                      <a:pt x="0" y="1625350"/>
                    </a:lnTo>
                    <a:close/>
                    <a:moveTo>
                      <a:pt x="531921" y="1329811"/>
                    </a:moveTo>
                    <a:lnTo>
                      <a:pt x="561506" y="1329811"/>
                    </a:lnTo>
                    <a:lnTo>
                      <a:pt x="561506" y="1359396"/>
                    </a:lnTo>
                    <a:lnTo>
                      <a:pt x="531921" y="1359396"/>
                    </a:lnTo>
                    <a:close/>
                    <a:moveTo>
                      <a:pt x="265961" y="1329809"/>
                    </a:moveTo>
                    <a:lnTo>
                      <a:pt x="295547" y="1329809"/>
                    </a:lnTo>
                    <a:lnTo>
                      <a:pt x="295547" y="1359393"/>
                    </a:lnTo>
                    <a:lnTo>
                      <a:pt x="265961" y="1359393"/>
                    </a:lnTo>
                    <a:close/>
                    <a:moveTo>
                      <a:pt x="0" y="1329806"/>
                    </a:moveTo>
                    <a:lnTo>
                      <a:pt x="29585" y="1329806"/>
                    </a:lnTo>
                    <a:lnTo>
                      <a:pt x="29585" y="1359391"/>
                    </a:lnTo>
                    <a:lnTo>
                      <a:pt x="0" y="1359391"/>
                    </a:lnTo>
                    <a:close/>
                    <a:moveTo>
                      <a:pt x="531921" y="1063855"/>
                    </a:moveTo>
                    <a:lnTo>
                      <a:pt x="561506" y="1063855"/>
                    </a:lnTo>
                    <a:lnTo>
                      <a:pt x="561506" y="1093441"/>
                    </a:lnTo>
                    <a:lnTo>
                      <a:pt x="531921" y="1093441"/>
                    </a:lnTo>
                    <a:close/>
                    <a:moveTo>
                      <a:pt x="265961" y="1063852"/>
                    </a:moveTo>
                    <a:lnTo>
                      <a:pt x="295547" y="1063852"/>
                    </a:lnTo>
                    <a:lnTo>
                      <a:pt x="295547" y="1093438"/>
                    </a:lnTo>
                    <a:lnTo>
                      <a:pt x="265961" y="1093438"/>
                    </a:lnTo>
                    <a:close/>
                    <a:moveTo>
                      <a:pt x="0" y="1063849"/>
                    </a:moveTo>
                    <a:lnTo>
                      <a:pt x="29585" y="1063849"/>
                    </a:lnTo>
                    <a:lnTo>
                      <a:pt x="29585" y="1093435"/>
                    </a:lnTo>
                    <a:lnTo>
                      <a:pt x="0" y="1093435"/>
                    </a:lnTo>
                    <a:close/>
                    <a:moveTo>
                      <a:pt x="531921" y="797884"/>
                    </a:moveTo>
                    <a:lnTo>
                      <a:pt x="561506" y="797884"/>
                    </a:lnTo>
                    <a:lnTo>
                      <a:pt x="561506" y="827470"/>
                    </a:lnTo>
                    <a:lnTo>
                      <a:pt x="531921" y="827470"/>
                    </a:lnTo>
                    <a:close/>
                    <a:moveTo>
                      <a:pt x="265961" y="797882"/>
                    </a:moveTo>
                    <a:lnTo>
                      <a:pt x="295547" y="797882"/>
                    </a:lnTo>
                    <a:lnTo>
                      <a:pt x="295547" y="827468"/>
                    </a:lnTo>
                    <a:lnTo>
                      <a:pt x="265961" y="827468"/>
                    </a:lnTo>
                    <a:close/>
                    <a:moveTo>
                      <a:pt x="0" y="797879"/>
                    </a:moveTo>
                    <a:lnTo>
                      <a:pt x="29585" y="797879"/>
                    </a:lnTo>
                    <a:lnTo>
                      <a:pt x="29585" y="827465"/>
                    </a:lnTo>
                    <a:lnTo>
                      <a:pt x="0" y="827465"/>
                    </a:lnTo>
                    <a:close/>
                    <a:moveTo>
                      <a:pt x="531921" y="531924"/>
                    </a:moveTo>
                    <a:lnTo>
                      <a:pt x="561506" y="531924"/>
                    </a:lnTo>
                    <a:lnTo>
                      <a:pt x="561506" y="561509"/>
                    </a:lnTo>
                    <a:lnTo>
                      <a:pt x="531921" y="561509"/>
                    </a:lnTo>
                    <a:close/>
                    <a:moveTo>
                      <a:pt x="265961" y="531922"/>
                    </a:moveTo>
                    <a:lnTo>
                      <a:pt x="295547" y="531922"/>
                    </a:lnTo>
                    <a:lnTo>
                      <a:pt x="295547" y="561507"/>
                    </a:lnTo>
                    <a:lnTo>
                      <a:pt x="265961" y="561507"/>
                    </a:lnTo>
                    <a:close/>
                    <a:moveTo>
                      <a:pt x="0" y="531920"/>
                    </a:moveTo>
                    <a:lnTo>
                      <a:pt x="29585" y="531920"/>
                    </a:lnTo>
                    <a:lnTo>
                      <a:pt x="29585" y="561505"/>
                    </a:lnTo>
                    <a:lnTo>
                      <a:pt x="0" y="561505"/>
                    </a:lnTo>
                    <a:close/>
                    <a:moveTo>
                      <a:pt x="531921" y="265964"/>
                    </a:moveTo>
                    <a:lnTo>
                      <a:pt x="561506" y="265964"/>
                    </a:lnTo>
                    <a:lnTo>
                      <a:pt x="561506" y="295550"/>
                    </a:lnTo>
                    <a:lnTo>
                      <a:pt x="531921" y="295550"/>
                    </a:lnTo>
                    <a:close/>
                    <a:moveTo>
                      <a:pt x="265961" y="265962"/>
                    </a:moveTo>
                    <a:lnTo>
                      <a:pt x="295547" y="265962"/>
                    </a:lnTo>
                    <a:lnTo>
                      <a:pt x="295547" y="295548"/>
                    </a:lnTo>
                    <a:lnTo>
                      <a:pt x="265961" y="295548"/>
                    </a:lnTo>
                    <a:close/>
                    <a:moveTo>
                      <a:pt x="0" y="265960"/>
                    </a:moveTo>
                    <a:lnTo>
                      <a:pt x="29585" y="265960"/>
                    </a:lnTo>
                    <a:lnTo>
                      <a:pt x="29585" y="295546"/>
                    </a:lnTo>
                    <a:lnTo>
                      <a:pt x="0" y="295546"/>
                    </a:lnTo>
                    <a:close/>
                    <a:moveTo>
                      <a:pt x="531921" y="5"/>
                    </a:moveTo>
                    <a:lnTo>
                      <a:pt x="561506" y="5"/>
                    </a:lnTo>
                    <a:lnTo>
                      <a:pt x="561506" y="29591"/>
                    </a:lnTo>
                    <a:lnTo>
                      <a:pt x="531921" y="29591"/>
                    </a:lnTo>
                    <a:close/>
                    <a:moveTo>
                      <a:pt x="265961" y="3"/>
                    </a:moveTo>
                    <a:lnTo>
                      <a:pt x="295547" y="3"/>
                    </a:lnTo>
                    <a:lnTo>
                      <a:pt x="295547" y="29589"/>
                    </a:lnTo>
                    <a:lnTo>
                      <a:pt x="265961" y="29589"/>
                    </a:lnTo>
                    <a:close/>
                    <a:moveTo>
                      <a:pt x="0" y="0"/>
                    </a:moveTo>
                    <a:lnTo>
                      <a:pt x="29585" y="0"/>
                    </a:lnTo>
                    <a:lnTo>
                      <a:pt x="29585" y="29586"/>
                    </a:lnTo>
                    <a:lnTo>
                      <a:pt x="0" y="2958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 name="Freeform: Shape 12">
              <a:extLst>
                <a:ext uri="{FF2B5EF4-FFF2-40B4-BE49-F238E27FC236}">
                  <a16:creationId xmlns:a16="http://schemas.microsoft.com/office/drawing/2014/main" id="{0E74442D-955A-45C9-814F-E245307D3B30}"/>
                </a:ext>
              </a:extLst>
            </p:cNvPr>
            <p:cNvSpPr/>
            <p:nvPr userDrawn="1"/>
          </p:nvSpPr>
          <p:spPr>
            <a:xfrm>
              <a:off x="11620604" y="258374"/>
              <a:ext cx="318688" cy="6341252"/>
            </a:xfrm>
            <a:custGeom>
              <a:avLst/>
              <a:gdLst>
                <a:gd name="connsiteX0" fmla="*/ 286785 w 318688"/>
                <a:gd name="connsiteY0" fmla="*/ 6309351 h 6341252"/>
                <a:gd name="connsiteX1" fmla="*/ 318688 w 318688"/>
                <a:gd name="connsiteY1" fmla="*/ 6309351 h 6341252"/>
                <a:gd name="connsiteX2" fmla="*/ 318688 w 318688"/>
                <a:gd name="connsiteY2" fmla="*/ 6341252 h 6341252"/>
                <a:gd name="connsiteX3" fmla="*/ 286785 w 318688"/>
                <a:gd name="connsiteY3" fmla="*/ 6341252 h 6341252"/>
                <a:gd name="connsiteX4" fmla="*/ 0 w 318688"/>
                <a:gd name="connsiteY4" fmla="*/ 6309351 h 6341252"/>
                <a:gd name="connsiteX5" fmla="*/ 31901 w 318688"/>
                <a:gd name="connsiteY5" fmla="*/ 6309351 h 6341252"/>
                <a:gd name="connsiteX6" fmla="*/ 31901 w 318688"/>
                <a:gd name="connsiteY6" fmla="*/ 6341252 h 6341252"/>
                <a:gd name="connsiteX7" fmla="*/ 0 w 318688"/>
                <a:gd name="connsiteY7" fmla="*/ 6341252 h 6341252"/>
                <a:gd name="connsiteX8" fmla="*/ 286785 w 318688"/>
                <a:gd name="connsiteY8" fmla="*/ 6022567 h 6341252"/>
                <a:gd name="connsiteX9" fmla="*/ 318688 w 318688"/>
                <a:gd name="connsiteY9" fmla="*/ 6022567 h 6341252"/>
                <a:gd name="connsiteX10" fmla="*/ 318688 w 318688"/>
                <a:gd name="connsiteY10" fmla="*/ 6054468 h 6341252"/>
                <a:gd name="connsiteX11" fmla="*/ 286785 w 318688"/>
                <a:gd name="connsiteY11" fmla="*/ 6054468 h 6341252"/>
                <a:gd name="connsiteX12" fmla="*/ 0 w 318688"/>
                <a:gd name="connsiteY12" fmla="*/ 6022567 h 6341252"/>
                <a:gd name="connsiteX13" fmla="*/ 31901 w 318688"/>
                <a:gd name="connsiteY13" fmla="*/ 6022567 h 6341252"/>
                <a:gd name="connsiteX14" fmla="*/ 31901 w 318688"/>
                <a:gd name="connsiteY14" fmla="*/ 6054468 h 6341252"/>
                <a:gd name="connsiteX15" fmla="*/ 0 w 318688"/>
                <a:gd name="connsiteY15" fmla="*/ 6054468 h 6341252"/>
                <a:gd name="connsiteX16" fmla="*/ 286785 w 318688"/>
                <a:gd name="connsiteY16" fmla="*/ 5735783 h 6341252"/>
                <a:gd name="connsiteX17" fmla="*/ 318688 w 318688"/>
                <a:gd name="connsiteY17" fmla="*/ 5735783 h 6341252"/>
                <a:gd name="connsiteX18" fmla="*/ 318688 w 318688"/>
                <a:gd name="connsiteY18" fmla="*/ 5767685 h 6341252"/>
                <a:gd name="connsiteX19" fmla="*/ 286785 w 318688"/>
                <a:gd name="connsiteY19" fmla="*/ 5767685 h 6341252"/>
                <a:gd name="connsiteX20" fmla="*/ 0 w 318688"/>
                <a:gd name="connsiteY20" fmla="*/ 5735783 h 6341252"/>
                <a:gd name="connsiteX21" fmla="*/ 31901 w 318688"/>
                <a:gd name="connsiteY21" fmla="*/ 5735783 h 6341252"/>
                <a:gd name="connsiteX22" fmla="*/ 31901 w 318688"/>
                <a:gd name="connsiteY22" fmla="*/ 5767685 h 6341252"/>
                <a:gd name="connsiteX23" fmla="*/ 0 w 318688"/>
                <a:gd name="connsiteY23" fmla="*/ 5767685 h 6341252"/>
                <a:gd name="connsiteX24" fmla="*/ 286785 w 318688"/>
                <a:gd name="connsiteY24" fmla="*/ 5448997 h 6341252"/>
                <a:gd name="connsiteX25" fmla="*/ 318688 w 318688"/>
                <a:gd name="connsiteY25" fmla="*/ 5448997 h 6341252"/>
                <a:gd name="connsiteX26" fmla="*/ 318688 w 318688"/>
                <a:gd name="connsiteY26" fmla="*/ 5480899 h 6341252"/>
                <a:gd name="connsiteX27" fmla="*/ 286785 w 318688"/>
                <a:gd name="connsiteY27" fmla="*/ 5480899 h 6341252"/>
                <a:gd name="connsiteX28" fmla="*/ 0 w 318688"/>
                <a:gd name="connsiteY28" fmla="*/ 5448997 h 6341252"/>
                <a:gd name="connsiteX29" fmla="*/ 31901 w 318688"/>
                <a:gd name="connsiteY29" fmla="*/ 5448997 h 6341252"/>
                <a:gd name="connsiteX30" fmla="*/ 31901 w 318688"/>
                <a:gd name="connsiteY30" fmla="*/ 5480899 h 6341252"/>
                <a:gd name="connsiteX31" fmla="*/ 0 w 318688"/>
                <a:gd name="connsiteY31" fmla="*/ 5480899 h 6341252"/>
                <a:gd name="connsiteX32" fmla="*/ 286785 w 318688"/>
                <a:gd name="connsiteY32" fmla="*/ 5162213 h 6341252"/>
                <a:gd name="connsiteX33" fmla="*/ 318688 w 318688"/>
                <a:gd name="connsiteY33" fmla="*/ 5162213 h 6341252"/>
                <a:gd name="connsiteX34" fmla="*/ 318688 w 318688"/>
                <a:gd name="connsiteY34" fmla="*/ 5194116 h 6341252"/>
                <a:gd name="connsiteX35" fmla="*/ 286785 w 318688"/>
                <a:gd name="connsiteY35" fmla="*/ 5194116 h 6341252"/>
                <a:gd name="connsiteX36" fmla="*/ 0 w 318688"/>
                <a:gd name="connsiteY36" fmla="*/ 5162213 h 6341252"/>
                <a:gd name="connsiteX37" fmla="*/ 31901 w 318688"/>
                <a:gd name="connsiteY37" fmla="*/ 5162213 h 6341252"/>
                <a:gd name="connsiteX38" fmla="*/ 31901 w 318688"/>
                <a:gd name="connsiteY38" fmla="*/ 5194116 h 6341252"/>
                <a:gd name="connsiteX39" fmla="*/ 0 w 318688"/>
                <a:gd name="connsiteY39" fmla="*/ 5194116 h 6341252"/>
                <a:gd name="connsiteX40" fmla="*/ 286785 w 318688"/>
                <a:gd name="connsiteY40" fmla="*/ 4875429 h 6341252"/>
                <a:gd name="connsiteX41" fmla="*/ 318688 w 318688"/>
                <a:gd name="connsiteY41" fmla="*/ 4875429 h 6341252"/>
                <a:gd name="connsiteX42" fmla="*/ 318688 w 318688"/>
                <a:gd name="connsiteY42" fmla="*/ 4907331 h 6341252"/>
                <a:gd name="connsiteX43" fmla="*/ 286785 w 318688"/>
                <a:gd name="connsiteY43" fmla="*/ 4907331 h 6341252"/>
                <a:gd name="connsiteX44" fmla="*/ 0 w 318688"/>
                <a:gd name="connsiteY44" fmla="*/ 4875429 h 6341252"/>
                <a:gd name="connsiteX45" fmla="*/ 31901 w 318688"/>
                <a:gd name="connsiteY45" fmla="*/ 4875429 h 6341252"/>
                <a:gd name="connsiteX46" fmla="*/ 31901 w 318688"/>
                <a:gd name="connsiteY46" fmla="*/ 4907331 h 6341252"/>
                <a:gd name="connsiteX47" fmla="*/ 0 w 318688"/>
                <a:gd name="connsiteY47" fmla="*/ 4907331 h 6341252"/>
                <a:gd name="connsiteX48" fmla="*/ 286785 w 318688"/>
                <a:gd name="connsiteY48" fmla="*/ 4588644 h 6341252"/>
                <a:gd name="connsiteX49" fmla="*/ 318688 w 318688"/>
                <a:gd name="connsiteY49" fmla="*/ 4588644 h 6341252"/>
                <a:gd name="connsiteX50" fmla="*/ 318688 w 318688"/>
                <a:gd name="connsiteY50" fmla="*/ 4620545 h 6341252"/>
                <a:gd name="connsiteX51" fmla="*/ 286785 w 318688"/>
                <a:gd name="connsiteY51" fmla="*/ 4620545 h 6341252"/>
                <a:gd name="connsiteX52" fmla="*/ 0 w 318688"/>
                <a:gd name="connsiteY52" fmla="*/ 4588644 h 6341252"/>
                <a:gd name="connsiteX53" fmla="*/ 31901 w 318688"/>
                <a:gd name="connsiteY53" fmla="*/ 4588644 h 6341252"/>
                <a:gd name="connsiteX54" fmla="*/ 31901 w 318688"/>
                <a:gd name="connsiteY54" fmla="*/ 4620545 h 6341252"/>
                <a:gd name="connsiteX55" fmla="*/ 0 w 318688"/>
                <a:gd name="connsiteY55" fmla="*/ 4620545 h 6341252"/>
                <a:gd name="connsiteX56" fmla="*/ 286785 w 318688"/>
                <a:gd name="connsiteY56" fmla="*/ 4301860 h 6341252"/>
                <a:gd name="connsiteX57" fmla="*/ 318688 w 318688"/>
                <a:gd name="connsiteY57" fmla="*/ 4301860 h 6341252"/>
                <a:gd name="connsiteX58" fmla="*/ 318688 w 318688"/>
                <a:gd name="connsiteY58" fmla="*/ 4333762 h 6341252"/>
                <a:gd name="connsiteX59" fmla="*/ 286785 w 318688"/>
                <a:gd name="connsiteY59" fmla="*/ 4333762 h 6341252"/>
                <a:gd name="connsiteX60" fmla="*/ 0 w 318688"/>
                <a:gd name="connsiteY60" fmla="*/ 4301860 h 6341252"/>
                <a:gd name="connsiteX61" fmla="*/ 31901 w 318688"/>
                <a:gd name="connsiteY61" fmla="*/ 4301860 h 6341252"/>
                <a:gd name="connsiteX62" fmla="*/ 31901 w 318688"/>
                <a:gd name="connsiteY62" fmla="*/ 4333762 h 6341252"/>
                <a:gd name="connsiteX63" fmla="*/ 0 w 318688"/>
                <a:gd name="connsiteY63" fmla="*/ 4333762 h 6341252"/>
                <a:gd name="connsiteX64" fmla="*/ 286785 w 318688"/>
                <a:gd name="connsiteY64" fmla="*/ 4015075 h 6341252"/>
                <a:gd name="connsiteX65" fmla="*/ 318688 w 318688"/>
                <a:gd name="connsiteY65" fmla="*/ 4015075 h 6341252"/>
                <a:gd name="connsiteX66" fmla="*/ 318688 w 318688"/>
                <a:gd name="connsiteY66" fmla="*/ 4046976 h 6341252"/>
                <a:gd name="connsiteX67" fmla="*/ 286785 w 318688"/>
                <a:gd name="connsiteY67" fmla="*/ 4046976 h 6341252"/>
                <a:gd name="connsiteX68" fmla="*/ 0 w 318688"/>
                <a:gd name="connsiteY68" fmla="*/ 4015075 h 6341252"/>
                <a:gd name="connsiteX69" fmla="*/ 31901 w 318688"/>
                <a:gd name="connsiteY69" fmla="*/ 4015075 h 6341252"/>
                <a:gd name="connsiteX70" fmla="*/ 31901 w 318688"/>
                <a:gd name="connsiteY70" fmla="*/ 4046976 h 6341252"/>
                <a:gd name="connsiteX71" fmla="*/ 0 w 318688"/>
                <a:gd name="connsiteY71" fmla="*/ 4046976 h 6341252"/>
                <a:gd name="connsiteX72" fmla="*/ 286785 w 318688"/>
                <a:gd name="connsiteY72" fmla="*/ 3728291 h 6341252"/>
                <a:gd name="connsiteX73" fmla="*/ 318688 w 318688"/>
                <a:gd name="connsiteY73" fmla="*/ 3728291 h 6341252"/>
                <a:gd name="connsiteX74" fmla="*/ 318688 w 318688"/>
                <a:gd name="connsiteY74" fmla="*/ 3760193 h 6341252"/>
                <a:gd name="connsiteX75" fmla="*/ 286785 w 318688"/>
                <a:gd name="connsiteY75" fmla="*/ 3760193 h 6341252"/>
                <a:gd name="connsiteX76" fmla="*/ 0 w 318688"/>
                <a:gd name="connsiteY76" fmla="*/ 3728291 h 6341252"/>
                <a:gd name="connsiteX77" fmla="*/ 31901 w 318688"/>
                <a:gd name="connsiteY77" fmla="*/ 3728291 h 6341252"/>
                <a:gd name="connsiteX78" fmla="*/ 31901 w 318688"/>
                <a:gd name="connsiteY78" fmla="*/ 3760193 h 6341252"/>
                <a:gd name="connsiteX79" fmla="*/ 0 w 318688"/>
                <a:gd name="connsiteY79" fmla="*/ 3760193 h 6341252"/>
                <a:gd name="connsiteX80" fmla="*/ 286785 w 318688"/>
                <a:gd name="connsiteY80" fmla="*/ 3441515 h 6341252"/>
                <a:gd name="connsiteX81" fmla="*/ 318688 w 318688"/>
                <a:gd name="connsiteY81" fmla="*/ 3441515 h 6341252"/>
                <a:gd name="connsiteX82" fmla="*/ 318688 w 318688"/>
                <a:gd name="connsiteY82" fmla="*/ 3473408 h 6341252"/>
                <a:gd name="connsiteX83" fmla="*/ 286785 w 318688"/>
                <a:gd name="connsiteY83" fmla="*/ 3473408 h 6341252"/>
                <a:gd name="connsiteX84" fmla="*/ 0 w 318688"/>
                <a:gd name="connsiteY84" fmla="*/ 3441514 h 6341252"/>
                <a:gd name="connsiteX85" fmla="*/ 31901 w 318688"/>
                <a:gd name="connsiteY85" fmla="*/ 3441514 h 6341252"/>
                <a:gd name="connsiteX86" fmla="*/ 31901 w 318688"/>
                <a:gd name="connsiteY86" fmla="*/ 3473408 h 6341252"/>
                <a:gd name="connsiteX87" fmla="*/ 0 w 318688"/>
                <a:gd name="connsiteY87" fmla="*/ 3473408 h 6341252"/>
                <a:gd name="connsiteX88" fmla="*/ 286785 w 318688"/>
                <a:gd name="connsiteY88" fmla="*/ 3154732 h 6341252"/>
                <a:gd name="connsiteX89" fmla="*/ 318688 w 318688"/>
                <a:gd name="connsiteY89" fmla="*/ 3154732 h 6341252"/>
                <a:gd name="connsiteX90" fmla="*/ 318688 w 318688"/>
                <a:gd name="connsiteY90" fmla="*/ 3186635 h 6341252"/>
                <a:gd name="connsiteX91" fmla="*/ 286785 w 318688"/>
                <a:gd name="connsiteY91" fmla="*/ 3186635 h 6341252"/>
                <a:gd name="connsiteX92" fmla="*/ 0 w 318688"/>
                <a:gd name="connsiteY92" fmla="*/ 3154731 h 6341252"/>
                <a:gd name="connsiteX93" fmla="*/ 31901 w 318688"/>
                <a:gd name="connsiteY93" fmla="*/ 3154731 h 6341252"/>
                <a:gd name="connsiteX94" fmla="*/ 31901 w 318688"/>
                <a:gd name="connsiteY94" fmla="*/ 3186634 h 6341252"/>
                <a:gd name="connsiteX95" fmla="*/ 0 w 318688"/>
                <a:gd name="connsiteY95" fmla="*/ 3186634 h 6341252"/>
                <a:gd name="connsiteX96" fmla="*/ 286785 w 318688"/>
                <a:gd name="connsiteY96" fmla="*/ 2867859 h 6341252"/>
                <a:gd name="connsiteX97" fmla="*/ 318688 w 318688"/>
                <a:gd name="connsiteY97" fmla="*/ 2867859 h 6341252"/>
                <a:gd name="connsiteX98" fmla="*/ 318688 w 318688"/>
                <a:gd name="connsiteY98" fmla="*/ 2899760 h 6341252"/>
                <a:gd name="connsiteX99" fmla="*/ 286785 w 318688"/>
                <a:gd name="connsiteY99" fmla="*/ 2899760 h 6341252"/>
                <a:gd name="connsiteX100" fmla="*/ 0 w 318688"/>
                <a:gd name="connsiteY100" fmla="*/ 2867855 h 6341252"/>
                <a:gd name="connsiteX101" fmla="*/ 31901 w 318688"/>
                <a:gd name="connsiteY101" fmla="*/ 2867855 h 6341252"/>
                <a:gd name="connsiteX102" fmla="*/ 31901 w 318688"/>
                <a:gd name="connsiteY102" fmla="*/ 2899757 h 6341252"/>
                <a:gd name="connsiteX103" fmla="*/ 0 w 318688"/>
                <a:gd name="connsiteY103" fmla="*/ 2899757 h 6341252"/>
                <a:gd name="connsiteX104" fmla="*/ 286785 w 318688"/>
                <a:gd name="connsiteY104" fmla="*/ 2581076 h 6341252"/>
                <a:gd name="connsiteX105" fmla="*/ 318688 w 318688"/>
                <a:gd name="connsiteY105" fmla="*/ 2581076 h 6341252"/>
                <a:gd name="connsiteX106" fmla="*/ 318688 w 318688"/>
                <a:gd name="connsiteY106" fmla="*/ 2612993 h 6341252"/>
                <a:gd name="connsiteX107" fmla="*/ 286785 w 318688"/>
                <a:gd name="connsiteY107" fmla="*/ 2612993 h 6341252"/>
                <a:gd name="connsiteX108" fmla="*/ 0 w 318688"/>
                <a:gd name="connsiteY108" fmla="*/ 2581073 h 6341252"/>
                <a:gd name="connsiteX109" fmla="*/ 31901 w 318688"/>
                <a:gd name="connsiteY109" fmla="*/ 2581073 h 6341252"/>
                <a:gd name="connsiteX110" fmla="*/ 31901 w 318688"/>
                <a:gd name="connsiteY110" fmla="*/ 2612987 h 6341252"/>
                <a:gd name="connsiteX111" fmla="*/ 0 w 318688"/>
                <a:gd name="connsiteY111" fmla="*/ 2612987 h 6341252"/>
                <a:gd name="connsiteX112" fmla="*/ 286785 w 318688"/>
                <a:gd name="connsiteY112" fmla="*/ 2294287 h 6341252"/>
                <a:gd name="connsiteX113" fmla="*/ 318688 w 318688"/>
                <a:gd name="connsiteY113" fmla="*/ 2294287 h 6341252"/>
                <a:gd name="connsiteX114" fmla="*/ 318688 w 318688"/>
                <a:gd name="connsiteY114" fmla="*/ 2326193 h 6341252"/>
                <a:gd name="connsiteX115" fmla="*/ 286785 w 318688"/>
                <a:gd name="connsiteY115" fmla="*/ 2326193 h 6341252"/>
                <a:gd name="connsiteX116" fmla="*/ 0 w 318688"/>
                <a:gd name="connsiteY116" fmla="*/ 2294283 h 6341252"/>
                <a:gd name="connsiteX117" fmla="*/ 31901 w 318688"/>
                <a:gd name="connsiteY117" fmla="*/ 2294283 h 6341252"/>
                <a:gd name="connsiteX118" fmla="*/ 31901 w 318688"/>
                <a:gd name="connsiteY118" fmla="*/ 2326188 h 6341252"/>
                <a:gd name="connsiteX119" fmla="*/ 0 w 318688"/>
                <a:gd name="connsiteY119" fmla="*/ 2326188 h 6341252"/>
                <a:gd name="connsiteX120" fmla="*/ 286785 w 318688"/>
                <a:gd name="connsiteY120" fmla="*/ 2007498 h 6341252"/>
                <a:gd name="connsiteX121" fmla="*/ 318688 w 318688"/>
                <a:gd name="connsiteY121" fmla="*/ 2007498 h 6341252"/>
                <a:gd name="connsiteX122" fmla="*/ 318688 w 318688"/>
                <a:gd name="connsiteY122" fmla="*/ 2039391 h 6341252"/>
                <a:gd name="connsiteX123" fmla="*/ 286785 w 318688"/>
                <a:gd name="connsiteY123" fmla="*/ 2039391 h 6341252"/>
                <a:gd name="connsiteX124" fmla="*/ 0 w 318688"/>
                <a:gd name="connsiteY124" fmla="*/ 2007496 h 6341252"/>
                <a:gd name="connsiteX125" fmla="*/ 31901 w 318688"/>
                <a:gd name="connsiteY125" fmla="*/ 2007496 h 6341252"/>
                <a:gd name="connsiteX126" fmla="*/ 31901 w 318688"/>
                <a:gd name="connsiteY126" fmla="*/ 2039389 h 6341252"/>
                <a:gd name="connsiteX127" fmla="*/ 0 w 318688"/>
                <a:gd name="connsiteY127" fmla="*/ 2039389 h 6341252"/>
                <a:gd name="connsiteX128" fmla="*/ 286785 w 318688"/>
                <a:gd name="connsiteY128" fmla="*/ 1720711 h 6341252"/>
                <a:gd name="connsiteX129" fmla="*/ 318688 w 318688"/>
                <a:gd name="connsiteY129" fmla="*/ 1720711 h 6341252"/>
                <a:gd name="connsiteX130" fmla="*/ 318688 w 318688"/>
                <a:gd name="connsiteY130" fmla="*/ 1752614 h 6341252"/>
                <a:gd name="connsiteX131" fmla="*/ 286785 w 318688"/>
                <a:gd name="connsiteY131" fmla="*/ 1752614 h 6341252"/>
                <a:gd name="connsiteX132" fmla="*/ 0 w 318688"/>
                <a:gd name="connsiteY132" fmla="*/ 1720709 h 6341252"/>
                <a:gd name="connsiteX133" fmla="*/ 31901 w 318688"/>
                <a:gd name="connsiteY133" fmla="*/ 1720709 h 6341252"/>
                <a:gd name="connsiteX134" fmla="*/ 31901 w 318688"/>
                <a:gd name="connsiteY134" fmla="*/ 1752612 h 6341252"/>
                <a:gd name="connsiteX135" fmla="*/ 0 w 318688"/>
                <a:gd name="connsiteY135" fmla="*/ 1752612 h 6341252"/>
                <a:gd name="connsiteX136" fmla="*/ 286785 w 318688"/>
                <a:gd name="connsiteY136" fmla="*/ 1433930 h 6341252"/>
                <a:gd name="connsiteX137" fmla="*/ 318688 w 318688"/>
                <a:gd name="connsiteY137" fmla="*/ 1433930 h 6341252"/>
                <a:gd name="connsiteX138" fmla="*/ 318688 w 318688"/>
                <a:gd name="connsiteY138" fmla="*/ 1465831 h 6341252"/>
                <a:gd name="connsiteX139" fmla="*/ 286785 w 318688"/>
                <a:gd name="connsiteY139" fmla="*/ 1465831 h 6341252"/>
                <a:gd name="connsiteX140" fmla="*/ 0 w 318688"/>
                <a:gd name="connsiteY140" fmla="*/ 1433927 h 6341252"/>
                <a:gd name="connsiteX141" fmla="*/ 31901 w 318688"/>
                <a:gd name="connsiteY141" fmla="*/ 1433927 h 6341252"/>
                <a:gd name="connsiteX142" fmla="*/ 31901 w 318688"/>
                <a:gd name="connsiteY142" fmla="*/ 1465828 h 6341252"/>
                <a:gd name="connsiteX143" fmla="*/ 0 w 318688"/>
                <a:gd name="connsiteY143" fmla="*/ 1465828 h 6341252"/>
                <a:gd name="connsiteX144" fmla="*/ 286785 w 318688"/>
                <a:gd name="connsiteY144" fmla="*/ 1147150 h 6341252"/>
                <a:gd name="connsiteX145" fmla="*/ 318688 w 318688"/>
                <a:gd name="connsiteY145" fmla="*/ 1147150 h 6341252"/>
                <a:gd name="connsiteX146" fmla="*/ 318688 w 318688"/>
                <a:gd name="connsiteY146" fmla="*/ 1179052 h 6341252"/>
                <a:gd name="connsiteX147" fmla="*/ 286785 w 318688"/>
                <a:gd name="connsiteY147" fmla="*/ 1179052 h 6341252"/>
                <a:gd name="connsiteX148" fmla="*/ 0 w 318688"/>
                <a:gd name="connsiteY148" fmla="*/ 1147146 h 6341252"/>
                <a:gd name="connsiteX149" fmla="*/ 31901 w 318688"/>
                <a:gd name="connsiteY149" fmla="*/ 1147146 h 6341252"/>
                <a:gd name="connsiteX150" fmla="*/ 31901 w 318688"/>
                <a:gd name="connsiteY150" fmla="*/ 1179049 h 6341252"/>
                <a:gd name="connsiteX151" fmla="*/ 0 w 318688"/>
                <a:gd name="connsiteY151" fmla="*/ 1179049 h 6341252"/>
                <a:gd name="connsiteX152" fmla="*/ 286785 w 318688"/>
                <a:gd name="connsiteY152" fmla="*/ 860355 h 6341252"/>
                <a:gd name="connsiteX153" fmla="*/ 318688 w 318688"/>
                <a:gd name="connsiteY153" fmla="*/ 860355 h 6341252"/>
                <a:gd name="connsiteX154" fmla="*/ 318688 w 318688"/>
                <a:gd name="connsiteY154" fmla="*/ 892257 h 6341252"/>
                <a:gd name="connsiteX155" fmla="*/ 286785 w 318688"/>
                <a:gd name="connsiteY155" fmla="*/ 892257 h 6341252"/>
                <a:gd name="connsiteX156" fmla="*/ 0 w 318688"/>
                <a:gd name="connsiteY156" fmla="*/ 860351 h 6341252"/>
                <a:gd name="connsiteX157" fmla="*/ 31901 w 318688"/>
                <a:gd name="connsiteY157" fmla="*/ 860351 h 6341252"/>
                <a:gd name="connsiteX158" fmla="*/ 31901 w 318688"/>
                <a:gd name="connsiteY158" fmla="*/ 892254 h 6341252"/>
                <a:gd name="connsiteX159" fmla="*/ 0 w 318688"/>
                <a:gd name="connsiteY159" fmla="*/ 892254 h 6341252"/>
                <a:gd name="connsiteX160" fmla="*/ 286785 w 318688"/>
                <a:gd name="connsiteY160" fmla="*/ 573571 h 6341252"/>
                <a:gd name="connsiteX161" fmla="*/ 318688 w 318688"/>
                <a:gd name="connsiteY161" fmla="*/ 573571 h 6341252"/>
                <a:gd name="connsiteX162" fmla="*/ 318688 w 318688"/>
                <a:gd name="connsiteY162" fmla="*/ 605472 h 6341252"/>
                <a:gd name="connsiteX163" fmla="*/ 286785 w 318688"/>
                <a:gd name="connsiteY163" fmla="*/ 605472 h 6341252"/>
                <a:gd name="connsiteX164" fmla="*/ 0 w 318688"/>
                <a:gd name="connsiteY164" fmla="*/ 573568 h 6341252"/>
                <a:gd name="connsiteX165" fmla="*/ 31901 w 318688"/>
                <a:gd name="connsiteY165" fmla="*/ 573568 h 6341252"/>
                <a:gd name="connsiteX166" fmla="*/ 31901 w 318688"/>
                <a:gd name="connsiteY166" fmla="*/ 605470 h 6341252"/>
                <a:gd name="connsiteX167" fmla="*/ 0 w 318688"/>
                <a:gd name="connsiteY167" fmla="*/ 605470 h 6341252"/>
                <a:gd name="connsiteX168" fmla="*/ 286785 w 318688"/>
                <a:gd name="connsiteY168" fmla="*/ 286786 h 6341252"/>
                <a:gd name="connsiteX169" fmla="*/ 318688 w 318688"/>
                <a:gd name="connsiteY169" fmla="*/ 286786 h 6341252"/>
                <a:gd name="connsiteX170" fmla="*/ 318688 w 318688"/>
                <a:gd name="connsiteY170" fmla="*/ 318689 h 6341252"/>
                <a:gd name="connsiteX171" fmla="*/ 286785 w 318688"/>
                <a:gd name="connsiteY171" fmla="*/ 318689 h 6341252"/>
                <a:gd name="connsiteX172" fmla="*/ 0 w 318688"/>
                <a:gd name="connsiteY172" fmla="*/ 286784 h 6341252"/>
                <a:gd name="connsiteX173" fmla="*/ 31901 w 318688"/>
                <a:gd name="connsiteY173" fmla="*/ 286784 h 6341252"/>
                <a:gd name="connsiteX174" fmla="*/ 31901 w 318688"/>
                <a:gd name="connsiteY174" fmla="*/ 318687 h 6341252"/>
                <a:gd name="connsiteX175" fmla="*/ 0 w 318688"/>
                <a:gd name="connsiteY175" fmla="*/ 318687 h 6341252"/>
                <a:gd name="connsiteX176" fmla="*/ 286785 w 318688"/>
                <a:gd name="connsiteY176" fmla="*/ 3 h 6341252"/>
                <a:gd name="connsiteX177" fmla="*/ 318688 w 318688"/>
                <a:gd name="connsiteY177" fmla="*/ 3 h 6341252"/>
                <a:gd name="connsiteX178" fmla="*/ 318688 w 318688"/>
                <a:gd name="connsiteY178" fmla="*/ 31906 h 6341252"/>
                <a:gd name="connsiteX179" fmla="*/ 286785 w 318688"/>
                <a:gd name="connsiteY179" fmla="*/ 31906 h 6341252"/>
                <a:gd name="connsiteX180" fmla="*/ 0 w 318688"/>
                <a:gd name="connsiteY180" fmla="*/ 0 h 6341252"/>
                <a:gd name="connsiteX181" fmla="*/ 31901 w 318688"/>
                <a:gd name="connsiteY181" fmla="*/ 0 h 6341252"/>
                <a:gd name="connsiteX182" fmla="*/ 31901 w 318688"/>
                <a:gd name="connsiteY182" fmla="*/ 31903 h 6341252"/>
                <a:gd name="connsiteX183" fmla="*/ 0 w 318688"/>
                <a:gd name="connsiteY183" fmla="*/ 31903 h 634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318688" h="6341252">
                  <a:moveTo>
                    <a:pt x="286785" y="6309351"/>
                  </a:moveTo>
                  <a:lnTo>
                    <a:pt x="318688" y="6309351"/>
                  </a:lnTo>
                  <a:lnTo>
                    <a:pt x="318688" y="6341252"/>
                  </a:lnTo>
                  <a:lnTo>
                    <a:pt x="286785" y="6341252"/>
                  </a:lnTo>
                  <a:close/>
                  <a:moveTo>
                    <a:pt x="0" y="6309351"/>
                  </a:moveTo>
                  <a:lnTo>
                    <a:pt x="31901" y="6309351"/>
                  </a:lnTo>
                  <a:lnTo>
                    <a:pt x="31901" y="6341252"/>
                  </a:lnTo>
                  <a:lnTo>
                    <a:pt x="0" y="6341252"/>
                  </a:lnTo>
                  <a:close/>
                  <a:moveTo>
                    <a:pt x="286785" y="6022567"/>
                  </a:moveTo>
                  <a:lnTo>
                    <a:pt x="318688" y="6022567"/>
                  </a:lnTo>
                  <a:lnTo>
                    <a:pt x="318688" y="6054468"/>
                  </a:lnTo>
                  <a:lnTo>
                    <a:pt x="286785" y="6054468"/>
                  </a:lnTo>
                  <a:close/>
                  <a:moveTo>
                    <a:pt x="0" y="6022567"/>
                  </a:moveTo>
                  <a:lnTo>
                    <a:pt x="31901" y="6022567"/>
                  </a:lnTo>
                  <a:lnTo>
                    <a:pt x="31901" y="6054468"/>
                  </a:lnTo>
                  <a:lnTo>
                    <a:pt x="0" y="6054468"/>
                  </a:lnTo>
                  <a:close/>
                  <a:moveTo>
                    <a:pt x="286785" y="5735783"/>
                  </a:moveTo>
                  <a:lnTo>
                    <a:pt x="318688" y="5735783"/>
                  </a:lnTo>
                  <a:lnTo>
                    <a:pt x="318688" y="5767685"/>
                  </a:lnTo>
                  <a:lnTo>
                    <a:pt x="286785" y="5767685"/>
                  </a:lnTo>
                  <a:close/>
                  <a:moveTo>
                    <a:pt x="0" y="5735783"/>
                  </a:moveTo>
                  <a:lnTo>
                    <a:pt x="31901" y="5735783"/>
                  </a:lnTo>
                  <a:lnTo>
                    <a:pt x="31901" y="5767685"/>
                  </a:lnTo>
                  <a:lnTo>
                    <a:pt x="0" y="5767685"/>
                  </a:lnTo>
                  <a:close/>
                  <a:moveTo>
                    <a:pt x="286785" y="5448997"/>
                  </a:moveTo>
                  <a:lnTo>
                    <a:pt x="318688" y="5448997"/>
                  </a:lnTo>
                  <a:lnTo>
                    <a:pt x="318688" y="5480899"/>
                  </a:lnTo>
                  <a:lnTo>
                    <a:pt x="286785" y="5480899"/>
                  </a:lnTo>
                  <a:close/>
                  <a:moveTo>
                    <a:pt x="0" y="5448997"/>
                  </a:moveTo>
                  <a:lnTo>
                    <a:pt x="31901" y="5448997"/>
                  </a:lnTo>
                  <a:lnTo>
                    <a:pt x="31901" y="5480899"/>
                  </a:lnTo>
                  <a:lnTo>
                    <a:pt x="0" y="5480899"/>
                  </a:lnTo>
                  <a:close/>
                  <a:moveTo>
                    <a:pt x="286785" y="5162213"/>
                  </a:moveTo>
                  <a:lnTo>
                    <a:pt x="318688" y="5162213"/>
                  </a:lnTo>
                  <a:lnTo>
                    <a:pt x="318688" y="5194116"/>
                  </a:lnTo>
                  <a:lnTo>
                    <a:pt x="286785" y="5194116"/>
                  </a:lnTo>
                  <a:close/>
                  <a:moveTo>
                    <a:pt x="0" y="5162213"/>
                  </a:moveTo>
                  <a:lnTo>
                    <a:pt x="31901" y="5162213"/>
                  </a:lnTo>
                  <a:lnTo>
                    <a:pt x="31901" y="5194116"/>
                  </a:lnTo>
                  <a:lnTo>
                    <a:pt x="0" y="5194116"/>
                  </a:lnTo>
                  <a:close/>
                  <a:moveTo>
                    <a:pt x="286785" y="4875429"/>
                  </a:moveTo>
                  <a:lnTo>
                    <a:pt x="318688" y="4875429"/>
                  </a:lnTo>
                  <a:lnTo>
                    <a:pt x="318688" y="4907331"/>
                  </a:lnTo>
                  <a:lnTo>
                    <a:pt x="286785" y="4907331"/>
                  </a:lnTo>
                  <a:close/>
                  <a:moveTo>
                    <a:pt x="0" y="4875429"/>
                  </a:moveTo>
                  <a:lnTo>
                    <a:pt x="31901" y="4875429"/>
                  </a:lnTo>
                  <a:lnTo>
                    <a:pt x="31901" y="4907331"/>
                  </a:lnTo>
                  <a:lnTo>
                    <a:pt x="0" y="4907331"/>
                  </a:lnTo>
                  <a:close/>
                  <a:moveTo>
                    <a:pt x="286785" y="4588644"/>
                  </a:moveTo>
                  <a:lnTo>
                    <a:pt x="318688" y="4588644"/>
                  </a:lnTo>
                  <a:lnTo>
                    <a:pt x="318688" y="4620545"/>
                  </a:lnTo>
                  <a:lnTo>
                    <a:pt x="286785" y="4620545"/>
                  </a:lnTo>
                  <a:close/>
                  <a:moveTo>
                    <a:pt x="0" y="4588644"/>
                  </a:moveTo>
                  <a:lnTo>
                    <a:pt x="31901" y="4588644"/>
                  </a:lnTo>
                  <a:lnTo>
                    <a:pt x="31901" y="4620545"/>
                  </a:lnTo>
                  <a:lnTo>
                    <a:pt x="0" y="4620545"/>
                  </a:lnTo>
                  <a:close/>
                  <a:moveTo>
                    <a:pt x="286785" y="4301860"/>
                  </a:moveTo>
                  <a:lnTo>
                    <a:pt x="318688" y="4301860"/>
                  </a:lnTo>
                  <a:lnTo>
                    <a:pt x="318688" y="4333762"/>
                  </a:lnTo>
                  <a:lnTo>
                    <a:pt x="286785" y="4333762"/>
                  </a:lnTo>
                  <a:close/>
                  <a:moveTo>
                    <a:pt x="0" y="4301860"/>
                  </a:moveTo>
                  <a:lnTo>
                    <a:pt x="31901" y="4301860"/>
                  </a:lnTo>
                  <a:lnTo>
                    <a:pt x="31901" y="4333762"/>
                  </a:lnTo>
                  <a:lnTo>
                    <a:pt x="0" y="4333762"/>
                  </a:lnTo>
                  <a:close/>
                  <a:moveTo>
                    <a:pt x="286785" y="4015075"/>
                  </a:moveTo>
                  <a:lnTo>
                    <a:pt x="318688" y="4015075"/>
                  </a:lnTo>
                  <a:lnTo>
                    <a:pt x="318688" y="4046976"/>
                  </a:lnTo>
                  <a:lnTo>
                    <a:pt x="286785" y="4046976"/>
                  </a:lnTo>
                  <a:close/>
                  <a:moveTo>
                    <a:pt x="0" y="4015075"/>
                  </a:moveTo>
                  <a:lnTo>
                    <a:pt x="31901" y="4015075"/>
                  </a:lnTo>
                  <a:lnTo>
                    <a:pt x="31901" y="4046976"/>
                  </a:lnTo>
                  <a:lnTo>
                    <a:pt x="0" y="4046976"/>
                  </a:lnTo>
                  <a:close/>
                  <a:moveTo>
                    <a:pt x="286785" y="3728291"/>
                  </a:moveTo>
                  <a:lnTo>
                    <a:pt x="318688" y="3728291"/>
                  </a:lnTo>
                  <a:lnTo>
                    <a:pt x="318688" y="3760193"/>
                  </a:lnTo>
                  <a:lnTo>
                    <a:pt x="286785" y="3760193"/>
                  </a:lnTo>
                  <a:close/>
                  <a:moveTo>
                    <a:pt x="0" y="3728291"/>
                  </a:moveTo>
                  <a:lnTo>
                    <a:pt x="31901" y="3728291"/>
                  </a:lnTo>
                  <a:lnTo>
                    <a:pt x="31901" y="3760193"/>
                  </a:lnTo>
                  <a:lnTo>
                    <a:pt x="0" y="3760193"/>
                  </a:lnTo>
                  <a:close/>
                  <a:moveTo>
                    <a:pt x="286785" y="3441515"/>
                  </a:moveTo>
                  <a:lnTo>
                    <a:pt x="318688" y="3441515"/>
                  </a:lnTo>
                  <a:lnTo>
                    <a:pt x="318688" y="3473408"/>
                  </a:lnTo>
                  <a:lnTo>
                    <a:pt x="286785" y="3473408"/>
                  </a:lnTo>
                  <a:close/>
                  <a:moveTo>
                    <a:pt x="0" y="3441514"/>
                  </a:moveTo>
                  <a:lnTo>
                    <a:pt x="31901" y="3441514"/>
                  </a:lnTo>
                  <a:lnTo>
                    <a:pt x="31901" y="3473408"/>
                  </a:lnTo>
                  <a:lnTo>
                    <a:pt x="0" y="3473408"/>
                  </a:lnTo>
                  <a:close/>
                  <a:moveTo>
                    <a:pt x="286785" y="3154732"/>
                  </a:moveTo>
                  <a:lnTo>
                    <a:pt x="318688" y="3154732"/>
                  </a:lnTo>
                  <a:lnTo>
                    <a:pt x="318688" y="3186635"/>
                  </a:lnTo>
                  <a:lnTo>
                    <a:pt x="286785" y="3186635"/>
                  </a:lnTo>
                  <a:close/>
                  <a:moveTo>
                    <a:pt x="0" y="3154731"/>
                  </a:moveTo>
                  <a:lnTo>
                    <a:pt x="31901" y="3154731"/>
                  </a:lnTo>
                  <a:lnTo>
                    <a:pt x="31901" y="3186634"/>
                  </a:lnTo>
                  <a:lnTo>
                    <a:pt x="0" y="3186634"/>
                  </a:lnTo>
                  <a:close/>
                  <a:moveTo>
                    <a:pt x="286785" y="2867859"/>
                  </a:moveTo>
                  <a:lnTo>
                    <a:pt x="318688" y="2867859"/>
                  </a:lnTo>
                  <a:lnTo>
                    <a:pt x="318688" y="2899760"/>
                  </a:lnTo>
                  <a:lnTo>
                    <a:pt x="286785" y="2899760"/>
                  </a:lnTo>
                  <a:close/>
                  <a:moveTo>
                    <a:pt x="0" y="2867855"/>
                  </a:moveTo>
                  <a:lnTo>
                    <a:pt x="31901" y="2867855"/>
                  </a:lnTo>
                  <a:lnTo>
                    <a:pt x="31901" y="2899757"/>
                  </a:lnTo>
                  <a:lnTo>
                    <a:pt x="0" y="2899757"/>
                  </a:lnTo>
                  <a:close/>
                  <a:moveTo>
                    <a:pt x="286785" y="2581076"/>
                  </a:moveTo>
                  <a:lnTo>
                    <a:pt x="318688" y="2581076"/>
                  </a:lnTo>
                  <a:lnTo>
                    <a:pt x="318688" y="2612993"/>
                  </a:lnTo>
                  <a:lnTo>
                    <a:pt x="286785" y="2612993"/>
                  </a:lnTo>
                  <a:close/>
                  <a:moveTo>
                    <a:pt x="0" y="2581073"/>
                  </a:moveTo>
                  <a:lnTo>
                    <a:pt x="31901" y="2581073"/>
                  </a:lnTo>
                  <a:lnTo>
                    <a:pt x="31901" y="2612987"/>
                  </a:lnTo>
                  <a:lnTo>
                    <a:pt x="0" y="2612987"/>
                  </a:lnTo>
                  <a:close/>
                  <a:moveTo>
                    <a:pt x="286785" y="2294287"/>
                  </a:moveTo>
                  <a:lnTo>
                    <a:pt x="318688" y="2294287"/>
                  </a:lnTo>
                  <a:lnTo>
                    <a:pt x="318688" y="2326193"/>
                  </a:lnTo>
                  <a:lnTo>
                    <a:pt x="286785" y="2326193"/>
                  </a:lnTo>
                  <a:close/>
                  <a:moveTo>
                    <a:pt x="0" y="2294283"/>
                  </a:moveTo>
                  <a:lnTo>
                    <a:pt x="31901" y="2294283"/>
                  </a:lnTo>
                  <a:lnTo>
                    <a:pt x="31901" y="2326188"/>
                  </a:lnTo>
                  <a:lnTo>
                    <a:pt x="0" y="2326188"/>
                  </a:lnTo>
                  <a:close/>
                  <a:moveTo>
                    <a:pt x="286785" y="2007498"/>
                  </a:moveTo>
                  <a:lnTo>
                    <a:pt x="318688" y="2007498"/>
                  </a:lnTo>
                  <a:lnTo>
                    <a:pt x="318688" y="2039391"/>
                  </a:lnTo>
                  <a:lnTo>
                    <a:pt x="286785" y="2039391"/>
                  </a:lnTo>
                  <a:close/>
                  <a:moveTo>
                    <a:pt x="0" y="2007496"/>
                  </a:moveTo>
                  <a:lnTo>
                    <a:pt x="31901" y="2007496"/>
                  </a:lnTo>
                  <a:lnTo>
                    <a:pt x="31901" y="2039389"/>
                  </a:lnTo>
                  <a:lnTo>
                    <a:pt x="0" y="2039389"/>
                  </a:lnTo>
                  <a:close/>
                  <a:moveTo>
                    <a:pt x="286785" y="1720711"/>
                  </a:moveTo>
                  <a:lnTo>
                    <a:pt x="318688" y="1720711"/>
                  </a:lnTo>
                  <a:lnTo>
                    <a:pt x="318688" y="1752614"/>
                  </a:lnTo>
                  <a:lnTo>
                    <a:pt x="286785" y="1752614"/>
                  </a:lnTo>
                  <a:close/>
                  <a:moveTo>
                    <a:pt x="0" y="1720709"/>
                  </a:moveTo>
                  <a:lnTo>
                    <a:pt x="31901" y="1720709"/>
                  </a:lnTo>
                  <a:lnTo>
                    <a:pt x="31901" y="1752612"/>
                  </a:lnTo>
                  <a:lnTo>
                    <a:pt x="0" y="1752612"/>
                  </a:lnTo>
                  <a:close/>
                  <a:moveTo>
                    <a:pt x="286785" y="1433930"/>
                  </a:moveTo>
                  <a:lnTo>
                    <a:pt x="318688" y="1433930"/>
                  </a:lnTo>
                  <a:lnTo>
                    <a:pt x="318688" y="1465831"/>
                  </a:lnTo>
                  <a:lnTo>
                    <a:pt x="286785" y="1465831"/>
                  </a:lnTo>
                  <a:close/>
                  <a:moveTo>
                    <a:pt x="0" y="1433927"/>
                  </a:moveTo>
                  <a:lnTo>
                    <a:pt x="31901" y="1433927"/>
                  </a:lnTo>
                  <a:lnTo>
                    <a:pt x="31901" y="1465828"/>
                  </a:lnTo>
                  <a:lnTo>
                    <a:pt x="0" y="1465828"/>
                  </a:lnTo>
                  <a:close/>
                  <a:moveTo>
                    <a:pt x="286785" y="1147150"/>
                  </a:moveTo>
                  <a:lnTo>
                    <a:pt x="318688" y="1147150"/>
                  </a:lnTo>
                  <a:lnTo>
                    <a:pt x="318688" y="1179052"/>
                  </a:lnTo>
                  <a:lnTo>
                    <a:pt x="286785" y="1179052"/>
                  </a:lnTo>
                  <a:close/>
                  <a:moveTo>
                    <a:pt x="0" y="1147146"/>
                  </a:moveTo>
                  <a:lnTo>
                    <a:pt x="31901" y="1147146"/>
                  </a:lnTo>
                  <a:lnTo>
                    <a:pt x="31901" y="1179049"/>
                  </a:lnTo>
                  <a:lnTo>
                    <a:pt x="0" y="1179049"/>
                  </a:lnTo>
                  <a:close/>
                  <a:moveTo>
                    <a:pt x="286785" y="860355"/>
                  </a:moveTo>
                  <a:lnTo>
                    <a:pt x="318688" y="860355"/>
                  </a:lnTo>
                  <a:lnTo>
                    <a:pt x="318688" y="892257"/>
                  </a:lnTo>
                  <a:lnTo>
                    <a:pt x="286785" y="892257"/>
                  </a:lnTo>
                  <a:close/>
                  <a:moveTo>
                    <a:pt x="0" y="860351"/>
                  </a:moveTo>
                  <a:lnTo>
                    <a:pt x="31901" y="860351"/>
                  </a:lnTo>
                  <a:lnTo>
                    <a:pt x="31901" y="892254"/>
                  </a:lnTo>
                  <a:lnTo>
                    <a:pt x="0" y="892254"/>
                  </a:lnTo>
                  <a:close/>
                  <a:moveTo>
                    <a:pt x="286785" y="573571"/>
                  </a:moveTo>
                  <a:lnTo>
                    <a:pt x="318688" y="573571"/>
                  </a:lnTo>
                  <a:lnTo>
                    <a:pt x="318688" y="605472"/>
                  </a:lnTo>
                  <a:lnTo>
                    <a:pt x="286785" y="605472"/>
                  </a:lnTo>
                  <a:close/>
                  <a:moveTo>
                    <a:pt x="0" y="573568"/>
                  </a:moveTo>
                  <a:lnTo>
                    <a:pt x="31901" y="573568"/>
                  </a:lnTo>
                  <a:lnTo>
                    <a:pt x="31901" y="605470"/>
                  </a:lnTo>
                  <a:lnTo>
                    <a:pt x="0" y="605470"/>
                  </a:lnTo>
                  <a:close/>
                  <a:moveTo>
                    <a:pt x="286785" y="286786"/>
                  </a:moveTo>
                  <a:lnTo>
                    <a:pt x="318688" y="286786"/>
                  </a:lnTo>
                  <a:lnTo>
                    <a:pt x="318688" y="318689"/>
                  </a:lnTo>
                  <a:lnTo>
                    <a:pt x="286785" y="318689"/>
                  </a:lnTo>
                  <a:close/>
                  <a:moveTo>
                    <a:pt x="0" y="286784"/>
                  </a:moveTo>
                  <a:lnTo>
                    <a:pt x="31901" y="286784"/>
                  </a:lnTo>
                  <a:lnTo>
                    <a:pt x="31901" y="318687"/>
                  </a:lnTo>
                  <a:lnTo>
                    <a:pt x="0" y="318687"/>
                  </a:lnTo>
                  <a:close/>
                  <a:moveTo>
                    <a:pt x="286785" y="3"/>
                  </a:moveTo>
                  <a:lnTo>
                    <a:pt x="318688" y="3"/>
                  </a:lnTo>
                  <a:lnTo>
                    <a:pt x="318688" y="31906"/>
                  </a:lnTo>
                  <a:lnTo>
                    <a:pt x="286785" y="31906"/>
                  </a:lnTo>
                  <a:close/>
                  <a:moveTo>
                    <a:pt x="0" y="0"/>
                  </a:moveTo>
                  <a:lnTo>
                    <a:pt x="31901" y="0"/>
                  </a:lnTo>
                  <a:lnTo>
                    <a:pt x="31901" y="31903"/>
                  </a:lnTo>
                  <a:lnTo>
                    <a:pt x="0" y="31903"/>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6" name="Picture 15">
            <a:extLst>
              <a:ext uri="{FF2B5EF4-FFF2-40B4-BE49-F238E27FC236}">
                <a16:creationId xmlns:a16="http://schemas.microsoft.com/office/drawing/2014/main" id="{C8F3FBB0-2714-4AFB-BAE8-1CE9782A4DEA}"/>
              </a:ext>
            </a:extLst>
          </p:cNvPr>
          <p:cNvPicPr>
            <a:picLocks noChangeAspect="1"/>
          </p:cNvPicPr>
          <p:nvPr/>
        </p:nvPicPr>
        <p:blipFill>
          <a:blip r:embed="rId4"/>
          <a:srcRect/>
          <a:stretch/>
        </p:blipFill>
        <p:spPr>
          <a:xfrm>
            <a:off x="431990" y="6081016"/>
            <a:ext cx="2445467" cy="560909"/>
          </a:xfrm>
          <a:prstGeom prst="rect">
            <a:avLst/>
          </a:prstGeom>
        </p:spPr>
      </p:pic>
      <p:sp>
        <p:nvSpPr>
          <p:cNvPr id="17" name="Freeform: Shape 83">
            <a:extLst>
              <a:ext uri="{FF2B5EF4-FFF2-40B4-BE49-F238E27FC236}">
                <a16:creationId xmlns:a16="http://schemas.microsoft.com/office/drawing/2014/main" id="{4F7CB4C1-B355-4DBB-83F2-5AEBCDAA5143}"/>
              </a:ext>
            </a:extLst>
          </p:cNvPr>
          <p:cNvSpPr txBox="1">
            <a:spLocks/>
          </p:cNvSpPr>
          <p:nvPr/>
        </p:nvSpPr>
        <p:spPr>
          <a:xfrm>
            <a:off x="7751263" y="4156011"/>
            <a:ext cx="575054" cy="1714179"/>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8" name="Text Placeholder 49">
            <a:extLst>
              <a:ext uri="{FF2B5EF4-FFF2-40B4-BE49-F238E27FC236}">
                <a16:creationId xmlns:a16="http://schemas.microsoft.com/office/drawing/2014/main" id="{F864A46C-9073-47BC-8CE9-FDA03B79DC8D}"/>
              </a:ext>
            </a:extLst>
          </p:cNvPr>
          <p:cNvSpPr txBox="1">
            <a:spLocks/>
          </p:cNvSpPr>
          <p:nvPr/>
        </p:nvSpPr>
        <p:spPr>
          <a:xfrm rot="5400000">
            <a:off x="6618450" y="5596035"/>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19" name="Freeform: Shape 83">
            <a:extLst>
              <a:ext uri="{FF2B5EF4-FFF2-40B4-BE49-F238E27FC236}">
                <a16:creationId xmlns:a16="http://schemas.microsoft.com/office/drawing/2014/main" id="{3C773EF3-A594-4167-BA4B-839D22FB86FB}"/>
              </a:ext>
            </a:extLst>
          </p:cNvPr>
          <p:cNvSpPr txBox="1">
            <a:spLocks/>
          </p:cNvSpPr>
          <p:nvPr/>
        </p:nvSpPr>
        <p:spPr>
          <a:xfrm rot="5400000">
            <a:off x="11339899" y="4289398"/>
            <a:ext cx="574904" cy="300251"/>
          </a:xfrm>
          <a:custGeom>
            <a:avLst/>
            <a:gdLst>
              <a:gd name="connsiteX0" fmla="*/ 0 w 530877"/>
              <a:gd name="connsiteY0" fmla="*/ 0 h 1012276"/>
              <a:gd name="connsiteX1" fmla="*/ 530877 w 530877"/>
              <a:gd name="connsiteY1" fmla="*/ 0 h 1012276"/>
              <a:gd name="connsiteX2" fmla="*/ 530877 w 530877"/>
              <a:gd name="connsiteY2" fmla="*/ 1012276 h 1012276"/>
              <a:gd name="connsiteX3" fmla="*/ 0 w 530877"/>
              <a:gd name="connsiteY3" fmla="*/ 1012276 h 1012276"/>
            </a:gdLst>
            <a:ahLst/>
            <a:cxnLst>
              <a:cxn ang="0">
                <a:pos x="connsiteX0" y="connsiteY0"/>
              </a:cxn>
              <a:cxn ang="0">
                <a:pos x="connsiteX1" y="connsiteY1"/>
              </a:cxn>
              <a:cxn ang="0">
                <a:pos x="connsiteX2" y="connsiteY2"/>
              </a:cxn>
              <a:cxn ang="0">
                <a:pos x="connsiteX3" y="connsiteY3"/>
              </a:cxn>
            </a:cxnLst>
            <a:rect l="l" t="t" r="r" b="b"/>
            <a:pathLst>
              <a:path w="530877" h="1012276">
                <a:moveTo>
                  <a:pt x="0" y="0"/>
                </a:moveTo>
                <a:lnTo>
                  <a:pt x="530877" y="0"/>
                </a:lnTo>
                <a:lnTo>
                  <a:pt x="530877" y="1012276"/>
                </a:lnTo>
                <a:lnTo>
                  <a:pt x="0" y="1012276"/>
                </a:ln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0" name="Text Placeholder 49">
            <a:extLst>
              <a:ext uri="{FF2B5EF4-FFF2-40B4-BE49-F238E27FC236}">
                <a16:creationId xmlns:a16="http://schemas.microsoft.com/office/drawing/2014/main" id="{1D4A7FA2-16B0-4112-AA56-EDD00B5B54E1}"/>
              </a:ext>
            </a:extLst>
          </p:cNvPr>
          <p:cNvSpPr txBox="1">
            <a:spLocks/>
          </p:cNvSpPr>
          <p:nvPr/>
        </p:nvSpPr>
        <p:spPr>
          <a:xfrm rot="5400000">
            <a:off x="9200169" y="4167879"/>
            <a:ext cx="546640" cy="546777"/>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1" name="Text Placeholder 83">
            <a:extLst>
              <a:ext uri="{FF2B5EF4-FFF2-40B4-BE49-F238E27FC236}">
                <a16:creationId xmlns:a16="http://schemas.microsoft.com/office/drawing/2014/main" id="{78E8FEA6-82C9-4A6D-B318-1BBCA844E917}"/>
              </a:ext>
            </a:extLst>
          </p:cNvPr>
          <p:cNvSpPr txBox="1">
            <a:spLocks/>
          </p:cNvSpPr>
          <p:nvPr/>
        </p:nvSpPr>
        <p:spPr>
          <a:xfrm flipV="1">
            <a:off x="9213798" y="5037808"/>
            <a:ext cx="2254419" cy="1126916"/>
          </a:xfrm>
          <a:custGeom>
            <a:avLst/>
            <a:gdLst>
              <a:gd name="connsiteX0" fmla="*/ 0 w 2125980"/>
              <a:gd name="connsiteY0" fmla="*/ 0 h 1062991"/>
              <a:gd name="connsiteX1" fmla="*/ 530729 w 2125980"/>
              <a:gd name="connsiteY1" fmla="*/ 0 h 1062991"/>
              <a:gd name="connsiteX2" fmla="*/ 1062990 w 2125980"/>
              <a:gd name="connsiteY2" fmla="*/ 532261 h 1062991"/>
              <a:gd name="connsiteX3" fmla="*/ 1595250 w 2125980"/>
              <a:gd name="connsiteY3" fmla="*/ 0 h 1062991"/>
              <a:gd name="connsiteX4" fmla="*/ 2125980 w 2125980"/>
              <a:gd name="connsiteY4" fmla="*/ 0 h 1062991"/>
              <a:gd name="connsiteX5" fmla="*/ 1062990 w 2125980"/>
              <a:gd name="connsiteY5" fmla="*/ 1062991 h 1062991"/>
              <a:gd name="connsiteX6" fmla="*/ 0 w 2125980"/>
              <a:gd name="connsiteY6" fmla="*/ 0 h 106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5980" h="1062991">
                <a:moveTo>
                  <a:pt x="0" y="0"/>
                </a:moveTo>
                <a:lnTo>
                  <a:pt x="530729" y="0"/>
                </a:lnTo>
                <a:cubicBezTo>
                  <a:pt x="530729" y="293959"/>
                  <a:pt x="769031" y="532261"/>
                  <a:pt x="1062990" y="532261"/>
                </a:cubicBezTo>
                <a:cubicBezTo>
                  <a:pt x="1356949" y="532261"/>
                  <a:pt x="1595250" y="293959"/>
                  <a:pt x="1595250" y="0"/>
                </a:cubicBezTo>
                <a:lnTo>
                  <a:pt x="2125980" y="0"/>
                </a:lnTo>
                <a:cubicBezTo>
                  <a:pt x="2125980" y="587074"/>
                  <a:pt x="1650063" y="1062991"/>
                  <a:pt x="1062990" y="1062991"/>
                </a:cubicBezTo>
                <a:cubicBezTo>
                  <a:pt x="475916" y="1062991"/>
                  <a:pt x="0" y="587074"/>
                  <a:pt x="0" y="0"/>
                </a:cubicBezTo>
                <a:close/>
              </a:path>
            </a:pathLst>
          </a:custGeom>
          <a:solidFill>
            <a:schemeClr val="bg2"/>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spTree>
    <p:custDataLst>
      <p:tags r:id="rId1"/>
    </p:custDataLst>
    <p:extLst>
      <p:ext uri="{BB962C8B-B14F-4D97-AF65-F5344CB8AC3E}">
        <p14:creationId xmlns:p14="http://schemas.microsoft.com/office/powerpoint/2010/main" val="240248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Control Flow</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Control flow is the order in which activities or actions are executed in a workflow.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TextBox 47">
            <a:extLst>
              <a:ext uri="{FF2B5EF4-FFF2-40B4-BE49-F238E27FC236}">
                <a16:creationId xmlns:a16="http://schemas.microsoft.com/office/drawing/2014/main" id="{569BFBED-A0DA-4837-BFB5-1D07908F9947}"/>
              </a:ext>
            </a:extLst>
          </p:cNvPr>
          <p:cNvSpPr txBox="1"/>
          <p:nvPr/>
        </p:nvSpPr>
        <p:spPr>
          <a:xfrm rot="16200000">
            <a:off x="652677" y="3206125"/>
            <a:ext cx="3360329" cy="1107996"/>
          </a:xfrm>
          <a:prstGeom prst="rect">
            <a:avLst/>
          </a:prstGeom>
          <a:solidFill>
            <a:srgbClr val="0067DF"/>
          </a:solidFill>
        </p:spPr>
        <p:txBody>
          <a:bodyPr wrap="square" lIns="243840" tIns="121920" rIns="243840" bIns="121920"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a:ln>
                  <a:noFill/>
                </a:ln>
                <a:solidFill>
                  <a:srgbClr val="FFFFFF"/>
                </a:solidFill>
                <a:effectLst/>
                <a:uLnTx/>
                <a:uFillTx/>
                <a:latin typeface="Arial" panose="020B0604020202020204" pitchFamily="34" charset="0"/>
                <a:ea typeface="Bebas Neue" charset="0"/>
                <a:cs typeface="Arial" panose="020B0604020202020204" pitchFamily="34" charset="0"/>
              </a:rPr>
              <a:t>Control Flow Activities</a:t>
            </a:r>
          </a:p>
        </p:txBody>
      </p:sp>
      <p:sp>
        <p:nvSpPr>
          <p:cNvPr id="59" name="Rectangle 58">
            <a:extLst>
              <a:ext uri="{FF2B5EF4-FFF2-40B4-BE49-F238E27FC236}">
                <a16:creationId xmlns:a16="http://schemas.microsoft.com/office/drawing/2014/main" id="{23641DCA-8762-4283-8EFD-70D9C7B70FB9}"/>
              </a:ext>
            </a:extLst>
          </p:cNvPr>
          <p:cNvSpPr/>
          <p:nvPr/>
        </p:nvSpPr>
        <p:spPr>
          <a:xfrm>
            <a:off x="3144603" y="2038350"/>
            <a:ext cx="7268553" cy="1034087"/>
          </a:xfrm>
          <a:prstGeom prst="rect">
            <a:avLst/>
          </a:prstGeom>
          <a:solidFill>
            <a:srgbClr val="FFFFFF"/>
          </a:solidFill>
          <a:ln w="25400" cap="flat" cmpd="sng" algn="ctr">
            <a:solidFill>
              <a:srgbClr val="0067DF"/>
            </a:solidFill>
            <a:prstDash val="solid"/>
          </a:ln>
          <a:effectLst>
            <a:outerShdw blurRad="38100" sx="102000" sy="102000" algn="c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cxnSp>
        <p:nvCxnSpPr>
          <p:cNvPr id="60" name="Straight Connector 59">
            <a:extLst>
              <a:ext uri="{FF2B5EF4-FFF2-40B4-BE49-F238E27FC236}">
                <a16:creationId xmlns:a16="http://schemas.microsoft.com/office/drawing/2014/main" id="{0036DF22-1BAD-4D73-B8D6-638BC78E36FD}"/>
              </a:ext>
            </a:extLst>
          </p:cNvPr>
          <p:cNvCxnSpPr/>
          <p:nvPr/>
        </p:nvCxnSpPr>
        <p:spPr>
          <a:xfrm>
            <a:off x="3160451" y="2053951"/>
            <a:ext cx="749125" cy="0"/>
          </a:xfrm>
          <a:prstGeom prst="line">
            <a:avLst/>
          </a:prstGeom>
          <a:noFill/>
          <a:ln w="38100" cap="flat" cmpd="sng" algn="ctr">
            <a:solidFill>
              <a:srgbClr val="0067DF"/>
            </a:solidFill>
            <a:prstDash val="solid"/>
          </a:ln>
          <a:effectLst/>
        </p:spPr>
      </p:cxnSp>
      <p:sp>
        <p:nvSpPr>
          <p:cNvPr id="61" name="Title 3">
            <a:extLst>
              <a:ext uri="{FF2B5EF4-FFF2-40B4-BE49-F238E27FC236}">
                <a16:creationId xmlns:a16="http://schemas.microsoft.com/office/drawing/2014/main" id="{285CE379-0BAD-477C-9E5C-0CF5AEE6C2F9}"/>
              </a:ext>
            </a:extLst>
          </p:cNvPr>
          <p:cNvSpPr txBox="1">
            <a:spLocks/>
          </p:cNvSpPr>
          <p:nvPr/>
        </p:nvSpPr>
        <p:spPr>
          <a:xfrm>
            <a:off x="3197225" y="2169426"/>
            <a:ext cx="6849851" cy="822299"/>
          </a:xfrm>
          <a:prstGeom prst="rect">
            <a:avLst/>
          </a:prstGeom>
        </p:spPr>
        <p:txBody>
          <a:bodyPr anchor="t"/>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285750" marR="0" lvl="0" indent="-28575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Used to define the decisions to be made during the execution of a workflow</a:t>
            </a:r>
          </a:p>
        </p:txBody>
      </p:sp>
      <p:sp>
        <p:nvSpPr>
          <p:cNvPr id="56" name="Rectangle 55">
            <a:extLst>
              <a:ext uri="{FF2B5EF4-FFF2-40B4-BE49-F238E27FC236}">
                <a16:creationId xmlns:a16="http://schemas.microsoft.com/office/drawing/2014/main" id="{A0122CFC-A698-41D2-8B77-E5F268B7C7B7}"/>
              </a:ext>
            </a:extLst>
          </p:cNvPr>
          <p:cNvSpPr/>
          <p:nvPr/>
        </p:nvSpPr>
        <p:spPr>
          <a:xfrm>
            <a:off x="3144603" y="3243079"/>
            <a:ext cx="7268553" cy="1034087"/>
          </a:xfrm>
          <a:prstGeom prst="rect">
            <a:avLst/>
          </a:prstGeom>
          <a:solidFill>
            <a:srgbClr val="FFFFFF"/>
          </a:solidFill>
          <a:ln w="25400" cap="flat" cmpd="sng" algn="ctr">
            <a:solidFill>
              <a:srgbClr val="FA4616"/>
            </a:solidFill>
            <a:prstDash val="solid"/>
          </a:ln>
          <a:effectLst>
            <a:outerShdw blurRad="38100" sx="102000" sy="102000" algn="c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1FA5F10C-38C3-4B75-BDC2-7D8A1FB2DE0D}"/>
              </a:ext>
            </a:extLst>
          </p:cNvPr>
          <p:cNvCxnSpPr/>
          <p:nvPr/>
        </p:nvCxnSpPr>
        <p:spPr>
          <a:xfrm>
            <a:off x="3160454" y="3258680"/>
            <a:ext cx="749125" cy="0"/>
          </a:xfrm>
          <a:prstGeom prst="line">
            <a:avLst/>
          </a:prstGeom>
          <a:noFill/>
          <a:ln w="38100" cap="flat" cmpd="sng" algn="ctr">
            <a:solidFill>
              <a:srgbClr val="FA4616"/>
            </a:solidFill>
            <a:prstDash val="solid"/>
          </a:ln>
          <a:effectLst/>
        </p:spPr>
      </p:cxnSp>
      <p:sp>
        <p:nvSpPr>
          <p:cNvPr id="58" name="Title 3">
            <a:extLst>
              <a:ext uri="{FF2B5EF4-FFF2-40B4-BE49-F238E27FC236}">
                <a16:creationId xmlns:a16="http://schemas.microsoft.com/office/drawing/2014/main" id="{C3C3059F-9202-46AD-95AA-D28C3DAB9F8A}"/>
              </a:ext>
            </a:extLst>
          </p:cNvPr>
          <p:cNvSpPr txBox="1">
            <a:spLocks/>
          </p:cNvSpPr>
          <p:nvPr/>
        </p:nvSpPr>
        <p:spPr>
          <a:xfrm>
            <a:off x="3197224" y="3374155"/>
            <a:ext cx="6849850" cy="460566"/>
          </a:xfrm>
          <a:prstGeom prst="rect">
            <a:avLst/>
          </a:prstGeom>
        </p:spPr>
        <p:txBody>
          <a:bodyPr anchor="t"/>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285750" marR="0" lvl="0" indent="-28575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Enable users to define rules and automate conditional statements within the project</a:t>
            </a:r>
          </a:p>
        </p:txBody>
      </p:sp>
      <p:sp>
        <p:nvSpPr>
          <p:cNvPr id="53" name="Rectangle 52">
            <a:extLst>
              <a:ext uri="{FF2B5EF4-FFF2-40B4-BE49-F238E27FC236}">
                <a16:creationId xmlns:a16="http://schemas.microsoft.com/office/drawing/2014/main" id="{ADAE17D9-63E8-4ABD-9126-2B4F6BB75B26}"/>
              </a:ext>
            </a:extLst>
          </p:cNvPr>
          <p:cNvSpPr/>
          <p:nvPr/>
        </p:nvSpPr>
        <p:spPr>
          <a:xfrm>
            <a:off x="3144603" y="4447808"/>
            <a:ext cx="7268553" cy="1034087"/>
          </a:xfrm>
          <a:prstGeom prst="rect">
            <a:avLst/>
          </a:prstGeom>
          <a:solidFill>
            <a:srgbClr val="FFFFFF"/>
          </a:solidFill>
          <a:ln w="25400" cap="flat" cmpd="sng" algn="ctr">
            <a:solidFill>
              <a:srgbClr val="FFC000"/>
            </a:solidFill>
            <a:prstDash val="solid"/>
          </a:ln>
          <a:effectLst>
            <a:outerShdw blurRad="38100" sx="102000" sy="102000" algn="c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cxnSp>
        <p:nvCxnSpPr>
          <p:cNvPr id="54" name="Straight Connector 53">
            <a:extLst>
              <a:ext uri="{FF2B5EF4-FFF2-40B4-BE49-F238E27FC236}">
                <a16:creationId xmlns:a16="http://schemas.microsoft.com/office/drawing/2014/main" id="{F9E1309E-FE82-4CDF-BE08-E7BF8BD61431}"/>
              </a:ext>
            </a:extLst>
          </p:cNvPr>
          <p:cNvCxnSpPr/>
          <p:nvPr/>
        </p:nvCxnSpPr>
        <p:spPr>
          <a:xfrm>
            <a:off x="3160451" y="4463409"/>
            <a:ext cx="749125" cy="0"/>
          </a:xfrm>
          <a:prstGeom prst="line">
            <a:avLst/>
          </a:prstGeom>
          <a:noFill/>
          <a:ln w="38100" cap="flat" cmpd="sng" algn="ctr">
            <a:solidFill>
              <a:srgbClr val="FFC000"/>
            </a:solidFill>
            <a:prstDash val="solid"/>
          </a:ln>
          <a:effectLst/>
        </p:spPr>
      </p:cxnSp>
      <p:sp>
        <p:nvSpPr>
          <p:cNvPr id="55" name="Title 3">
            <a:extLst>
              <a:ext uri="{FF2B5EF4-FFF2-40B4-BE49-F238E27FC236}">
                <a16:creationId xmlns:a16="http://schemas.microsoft.com/office/drawing/2014/main" id="{0524A2C1-A04C-4B9B-B30E-EE74E7F21B46}"/>
              </a:ext>
            </a:extLst>
          </p:cNvPr>
          <p:cNvSpPr txBox="1">
            <a:spLocks/>
          </p:cNvSpPr>
          <p:nvPr/>
        </p:nvSpPr>
        <p:spPr>
          <a:xfrm>
            <a:off x="3197225" y="4578884"/>
            <a:ext cx="6849849" cy="460566"/>
          </a:xfrm>
          <a:prstGeom prst="rect">
            <a:avLst/>
          </a:prstGeom>
        </p:spPr>
        <p:txBody>
          <a:bodyPr anchor="t"/>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285750" marR="0" lvl="0" indent="-285750" algn="l" defTabSz="914400" rtl="0" eaLnBrk="1" fontAlgn="auto" latinLnBrk="0" hangingPunct="1">
              <a:lnSpc>
                <a:spcPct val="12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rPr>
              <a:t>Found in the Activities panel, under Workflow -&gt; Control</a:t>
            </a:r>
          </a:p>
        </p:txBody>
      </p:sp>
    </p:spTree>
    <p:custDataLst>
      <p:tags r:id="rId1"/>
    </p:custDataLst>
    <p:extLst>
      <p:ext uri="{BB962C8B-B14F-4D97-AF65-F5344CB8AC3E}">
        <p14:creationId xmlns:p14="http://schemas.microsoft.com/office/powerpoint/2010/main" val="332764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15B12EF-73AA-45B9-8ED1-1CEA999685FB}"/>
              </a:ext>
            </a:extLst>
          </p:cNvPr>
          <p:cNvPicPr>
            <a:picLocks noChangeAspect="1"/>
          </p:cNvPicPr>
          <p:nvPr/>
        </p:nvPicPr>
        <p:blipFill>
          <a:blip r:embed="rId4"/>
          <a:srcRect/>
          <a:stretch/>
        </p:blipFill>
        <p:spPr>
          <a:xfrm>
            <a:off x="10353196" y="349030"/>
            <a:ext cx="1419987" cy="325698"/>
          </a:xfrm>
          <a:prstGeom prst="rect">
            <a:avLst/>
          </a:prstGeom>
        </p:spPr>
      </p:pic>
      <p:sp>
        <p:nvSpPr>
          <p:cNvPr id="23" name="Freeform: Shape 41">
            <a:extLst>
              <a:ext uri="{FF2B5EF4-FFF2-40B4-BE49-F238E27FC236}">
                <a16:creationId xmlns:a16="http://schemas.microsoft.com/office/drawing/2014/main" id="{107486C9-CB0B-4CA7-A35A-8B31BD58AAA8}"/>
              </a:ext>
            </a:extLst>
          </p:cNvPr>
          <p:cNvSpPr txBox="1">
            <a:spLocks/>
          </p:cNvSpPr>
          <p:nvPr/>
        </p:nvSpPr>
        <p:spPr>
          <a:xfrm rot="16200000">
            <a:off x="9350039" y="515505"/>
            <a:ext cx="520273" cy="520405"/>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1400" b="0" i="0" u="none" strike="noStrike" kern="1200" cap="none" spc="0" normalizeH="0" baseline="0" noProof="0">
                <a:ln>
                  <a:noFill/>
                </a:ln>
                <a:solidFill>
                  <a:prstClr val="white">
                    <a:alpha val="0"/>
                  </a:prstClr>
                </a:solidFill>
                <a:effectLst/>
                <a:uLnTx/>
                <a:uFillTx/>
                <a:latin typeface="Arial"/>
                <a:ea typeface="+mn-ea"/>
                <a:cs typeface="Arial"/>
              </a:rPr>
              <a:t> </a:t>
            </a:r>
          </a:p>
        </p:txBody>
      </p:sp>
      <p:sp>
        <p:nvSpPr>
          <p:cNvPr id="24" name="TextBox 23">
            <a:extLst>
              <a:ext uri="{FF2B5EF4-FFF2-40B4-BE49-F238E27FC236}">
                <a16:creationId xmlns:a16="http://schemas.microsoft.com/office/drawing/2014/main" id="{06C24D5D-838D-4538-9DDD-5D6A300F05FD}"/>
              </a:ext>
            </a:extLst>
          </p:cNvPr>
          <p:cNvSpPr txBox="1">
            <a:spLocks/>
          </p:cNvSpPr>
          <p:nvPr/>
        </p:nvSpPr>
        <p:spPr>
          <a:xfrm>
            <a:off x="7041922" y="1"/>
            <a:ext cx="2011251" cy="783591"/>
          </a:xfrm>
          <a:custGeom>
            <a:avLst/>
            <a:gdLst>
              <a:gd name="connsiteX0" fmla="*/ 0 w 2010727"/>
              <a:gd name="connsiteY0" fmla="*/ 0 h 783591"/>
              <a:gd name="connsiteX1" fmla="*/ 554656 w 2010727"/>
              <a:gd name="connsiteY1" fmla="*/ 0 h 783591"/>
              <a:gd name="connsiteX2" fmla="*/ 572969 w 2010727"/>
              <a:gd name="connsiteY2" fmla="*/ 33738 h 783591"/>
              <a:gd name="connsiteX3" fmla="*/ 1005363 w 2010727"/>
              <a:gd name="connsiteY3" fmla="*/ 263640 h 783591"/>
              <a:gd name="connsiteX4" fmla="*/ 1437757 w 2010727"/>
              <a:gd name="connsiteY4" fmla="*/ 33738 h 783591"/>
              <a:gd name="connsiteX5" fmla="*/ 1456070 w 2010727"/>
              <a:gd name="connsiteY5" fmla="*/ 0 h 783591"/>
              <a:gd name="connsiteX6" fmla="*/ 2010727 w 2010727"/>
              <a:gd name="connsiteY6" fmla="*/ 0 h 783591"/>
              <a:gd name="connsiteX7" fmla="*/ 1964925 w 2010727"/>
              <a:gd name="connsiteY7" fmla="*/ 147550 h 783591"/>
              <a:gd name="connsiteX8" fmla="*/ 1005363 w 2010727"/>
              <a:gd name="connsiteY8" fmla="*/ 783591 h 783591"/>
              <a:gd name="connsiteX9" fmla="*/ 45802 w 2010727"/>
              <a:gd name="connsiteY9" fmla="*/ 147550 h 7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0727" h="783591">
                <a:moveTo>
                  <a:pt x="0" y="0"/>
                </a:moveTo>
                <a:lnTo>
                  <a:pt x="554656" y="0"/>
                </a:lnTo>
                <a:lnTo>
                  <a:pt x="572969" y="33738"/>
                </a:lnTo>
                <a:cubicBezTo>
                  <a:pt x="666677" y="172444"/>
                  <a:pt x="825370" y="263640"/>
                  <a:pt x="1005363" y="263640"/>
                </a:cubicBezTo>
                <a:cubicBezTo>
                  <a:pt x="1185356" y="263640"/>
                  <a:pt x="1344049" y="172444"/>
                  <a:pt x="1437757" y="33738"/>
                </a:cubicBezTo>
                <a:lnTo>
                  <a:pt x="1456070" y="0"/>
                </a:lnTo>
                <a:lnTo>
                  <a:pt x="2010727" y="0"/>
                </a:lnTo>
                <a:lnTo>
                  <a:pt x="1964925" y="147550"/>
                </a:lnTo>
                <a:cubicBezTo>
                  <a:pt x="1806831" y="521325"/>
                  <a:pt x="1436725" y="783591"/>
                  <a:pt x="1005363" y="783591"/>
                </a:cubicBezTo>
                <a:cubicBezTo>
                  <a:pt x="574001" y="783591"/>
                  <a:pt x="203895" y="521325"/>
                  <a:pt x="45802" y="147550"/>
                </a:cubicBezTo>
                <a:close/>
              </a:path>
            </a:pathLst>
          </a:custGeom>
          <a:solidFill>
            <a:schemeClr val="bg1">
              <a:lumMod val="85000"/>
              <a:alpha val="50000"/>
            </a:schemeClr>
          </a:solidFill>
        </p:spPr>
        <p:txBody>
          <a:bodyPr wrap="square">
            <a:noAutofit/>
          </a:bodyPr>
          <a:lstStyle>
            <a:lvl1pPr marL="0" indent="0" algn="l" defTabSz="457200" rtl="0" eaLnBrk="1" latinLnBrk="0" hangingPunct="1">
              <a:spcBef>
                <a:spcPts val="1000"/>
              </a:spcBef>
              <a:buFont typeface="Arial"/>
              <a:buNone/>
              <a:defRPr sz="20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000" b="0" i="0" u="none" strike="noStrike" kern="1200" cap="none" spc="0" normalizeH="0" baseline="0" noProof="0">
                <a:ln>
                  <a:noFill/>
                </a:ln>
                <a:solidFill>
                  <a:prstClr val="white">
                    <a:alpha val="0"/>
                  </a:prstClr>
                </a:solidFill>
                <a:effectLst/>
                <a:uLnTx/>
                <a:uFillTx/>
                <a:latin typeface="Arial"/>
                <a:ea typeface="+mn-ea"/>
                <a:cs typeface="Arial"/>
              </a:rPr>
              <a:t> </a:t>
            </a:r>
          </a:p>
        </p:txBody>
      </p:sp>
      <p:grpSp>
        <p:nvGrpSpPr>
          <p:cNvPr id="25" name="Group 24">
            <a:extLst>
              <a:ext uri="{FF2B5EF4-FFF2-40B4-BE49-F238E27FC236}">
                <a16:creationId xmlns:a16="http://schemas.microsoft.com/office/drawing/2014/main" id="{A31CAD9F-F30B-4992-BA61-4038E6DC28DD}"/>
              </a:ext>
            </a:extLst>
          </p:cNvPr>
          <p:cNvGrpSpPr/>
          <p:nvPr/>
        </p:nvGrpSpPr>
        <p:grpSpPr>
          <a:xfrm>
            <a:off x="6991767" y="244608"/>
            <a:ext cx="4972747" cy="549346"/>
            <a:chOff x="6989946" y="244608"/>
            <a:chExt cx="4971452" cy="549346"/>
          </a:xfrm>
        </p:grpSpPr>
        <p:sp>
          <p:nvSpPr>
            <p:cNvPr id="26" name="Freeform: Shape 25">
              <a:extLst>
                <a:ext uri="{FF2B5EF4-FFF2-40B4-BE49-F238E27FC236}">
                  <a16:creationId xmlns:a16="http://schemas.microsoft.com/office/drawing/2014/main" id="{085B2156-6479-48C3-820F-1BA99C6A8199}"/>
                </a:ext>
              </a:extLst>
            </p:cNvPr>
            <p:cNvSpPr/>
            <p:nvPr userDrawn="1"/>
          </p:nvSpPr>
          <p:spPr>
            <a:xfrm rot="5400000">
              <a:off x="11021749" y="-145696"/>
              <a:ext cx="549346" cy="1329953"/>
            </a:xfrm>
            <a:custGeom>
              <a:avLst/>
              <a:gdLst>
                <a:gd name="connsiteX0" fmla="*/ 520400 w 549346"/>
                <a:gd name="connsiteY0" fmla="*/ 28951 h 1329953"/>
                <a:gd name="connsiteX1" fmla="*/ 520400 w 549346"/>
                <a:gd name="connsiteY1" fmla="*/ 7 h 1329953"/>
                <a:gd name="connsiteX2" fmla="*/ 549346 w 549346"/>
                <a:gd name="connsiteY2" fmla="*/ 7 h 1329953"/>
                <a:gd name="connsiteX3" fmla="*/ 549346 w 549346"/>
                <a:gd name="connsiteY3" fmla="*/ 28951 h 1329953"/>
                <a:gd name="connsiteX4" fmla="*/ 520400 w 549346"/>
                <a:gd name="connsiteY4" fmla="*/ 289151 h 1329953"/>
                <a:gd name="connsiteX5" fmla="*/ 520400 w 549346"/>
                <a:gd name="connsiteY5" fmla="*/ 260207 h 1329953"/>
                <a:gd name="connsiteX6" fmla="*/ 549346 w 549346"/>
                <a:gd name="connsiteY6" fmla="*/ 260207 h 1329953"/>
                <a:gd name="connsiteX7" fmla="*/ 549346 w 549346"/>
                <a:gd name="connsiteY7" fmla="*/ 289151 h 1329953"/>
                <a:gd name="connsiteX8" fmla="*/ 520400 w 549346"/>
                <a:gd name="connsiteY8" fmla="*/ 549351 h 1329953"/>
                <a:gd name="connsiteX9" fmla="*/ 520400 w 549346"/>
                <a:gd name="connsiteY9" fmla="*/ 520407 h 1329953"/>
                <a:gd name="connsiteX10" fmla="*/ 549346 w 549346"/>
                <a:gd name="connsiteY10" fmla="*/ 520407 h 1329953"/>
                <a:gd name="connsiteX11" fmla="*/ 549346 w 549346"/>
                <a:gd name="connsiteY11" fmla="*/ 549351 h 1329953"/>
                <a:gd name="connsiteX12" fmla="*/ 520400 w 549346"/>
                <a:gd name="connsiteY12" fmla="*/ 809555 h 1329953"/>
                <a:gd name="connsiteX13" fmla="*/ 520400 w 549346"/>
                <a:gd name="connsiteY13" fmla="*/ 780609 h 1329953"/>
                <a:gd name="connsiteX14" fmla="*/ 549346 w 549346"/>
                <a:gd name="connsiteY14" fmla="*/ 780609 h 1329953"/>
                <a:gd name="connsiteX15" fmla="*/ 549346 w 549346"/>
                <a:gd name="connsiteY15" fmla="*/ 809555 h 1329953"/>
                <a:gd name="connsiteX16" fmla="*/ 520400 w 549346"/>
                <a:gd name="connsiteY16" fmla="*/ 1069753 h 1329953"/>
                <a:gd name="connsiteX17" fmla="*/ 520400 w 549346"/>
                <a:gd name="connsiteY17" fmla="*/ 1040809 h 1329953"/>
                <a:gd name="connsiteX18" fmla="*/ 549346 w 549346"/>
                <a:gd name="connsiteY18" fmla="*/ 1040809 h 1329953"/>
                <a:gd name="connsiteX19" fmla="*/ 549346 w 549346"/>
                <a:gd name="connsiteY19" fmla="*/ 1069753 h 1329953"/>
                <a:gd name="connsiteX20" fmla="*/ 520400 w 549346"/>
                <a:gd name="connsiteY20" fmla="*/ 1329953 h 1329953"/>
                <a:gd name="connsiteX21" fmla="*/ 520400 w 549346"/>
                <a:gd name="connsiteY21" fmla="*/ 1301009 h 1329953"/>
                <a:gd name="connsiteX22" fmla="*/ 549346 w 549346"/>
                <a:gd name="connsiteY22" fmla="*/ 1301009 h 1329953"/>
                <a:gd name="connsiteX23" fmla="*/ 549346 w 549346"/>
                <a:gd name="connsiteY23" fmla="*/ 1329953 h 1329953"/>
                <a:gd name="connsiteX24" fmla="*/ 260201 w 549346"/>
                <a:gd name="connsiteY24" fmla="*/ 28949 h 1329953"/>
                <a:gd name="connsiteX25" fmla="*/ 260201 w 549346"/>
                <a:gd name="connsiteY25" fmla="*/ 3 h 1329953"/>
                <a:gd name="connsiteX26" fmla="*/ 289145 w 549346"/>
                <a:gd name="connsiteY26" fmla="*/ 3 h 1329953"/>
                <a:gd name="connsiteX27" fmla="*/ 289145 w 549346"/>
                <a:gd name="connsiteY27" fmla="*/ 28949 h 1329953"/>
                <a:gd name="connsiteX28" fmla="*/ 0 w 549346"/>
                <a:gd name="connsiteY28" fmla="*/ 28947 h 1329953"/>
                <a:gd name="connsiteX29" fmla="*/ 0 w 549346"/>
                <a:gd name="connsiteY29" fmla="*/ 0 h 1329953"/>
                <a:gd name="connsiteX30" fmla="*/ 28944 w 549346"/>
                <a:gd name="connsiteY30" fmla="*/ 0 h 1329953"/>
                <a:gd name="connsiteX31" fmla="*/ 28944 w 549346"/>
                <a:gd name="connsiteY31" fmla="*/ 28947 h 1329953"/>
                <a:gd name="connsiteX32" fmla="*/ 0 w 549346"/>
                <a:gd name="connsiteY32" fmla="*/ 289147 h 1329953"/>
                <a:gd name="connsiteX33" fmla="*/ 0 w 549346"/>
                <a:gd name="connsiteY33" fmla="*/ 260203 h 1329953"/>
                <a:gd name="connsiteX34" fmla="*/ 28944 w 549346"/>
                <a:gd name="connsiteY34" fmla="*/ 260203 h 1329953"/>
                <a:gd name="connsiteX35" fmla="*/ 28944 w 549346"/>
                <a:gd name="connsiteY35" fmla="*/ 289147 h 1329953"/>
                <a:gd name="connsiteX36" fmla="*/ 0 w 549346"/>
                <a:gd name="connsiteY36" fmla="*/ 549347 h 1329953"/>
                <a:gd name="connsiteX37" fmla="*/ 0 w 549346"/>
                <a:gd name="connsiteY37" fmla="*/ 520403 h 1329953"/>
                <a:gd name="connsiteX38" fmla="*/ 28944 w 549346"/>
                <a:gd name="connsiteY38" fmla="*/ 520403 h 1329953"/>
                <a:gd name="connsiteX39" fmla="*/ 28944 w 549346"/>
                <a:gd name="connsiteY39" fmla="*/ 549347 h 1329953"/>
                <a:gd name="connsiteX40" fmla="*/ 0 w 549346"/>
                <a:gd name="connsiteY40" fmla="*/ 809549 h 1329953"/>
                <a:gd name="connsiteX41" fmla="*/ 0 w 549346"/>
                <a:gd name="connsiteY41" fmla="*/ 780603 h 1329953"/>
                <a:gd name="connsiteX42" fmla="*/ 28944 w 549346"/>
                <a:gd name="connsiteY42" fmla="*/ 780603 h 1329953"/>
                <a:gd name="connsiteX43" fmla="*/ 28944 w 549346"/>
                <a:gd name="connsiteY43" fmla="*/ 809549 h 1329953"/>
                <a:gd name="connsiteX44" fmla="*/ 0 w 549346"/>
                <a:gd name="connsiteY44" fmla="*/ 1069747 h 1329953"/>
                <a:gd name="connsiteX45" fmla="*/ 0 w 549346"/>
                <a:gd name="connsiteY45" fmla="*/ 1040803 h 1329953"/>
                <a:gd name="connsiteX46" fmla="*/ 28944 w 549346"/>
                <a:gd name="connsiteY46" fmla="*/ 1040803 h 1329953"/>
                <a:gd name="connsiteX47" fmla="*/ 28944 w 549346"/>
                <a:gd name="connsiteY47" fmla="*/ 1069747 h 1329953"/>
                <a:gd name="connsiteX48" fmla="*/ 0 w 549346"/>
                <a:gd name="connsiteY48" fmla="*/ 1329947 h 1329953"/>
                <a:gd name="connsiteX49" fmla="*/ 0 w 549346"/>
                <a:gd name="connsiteY49" fmla="*/ 1301003 h 1329953"/>
                <a:gd name="connsiteX50" fmla="*/ 28944 w 549346"/>
                <a:gd name="connsiteY50" fmla="*/ 1301003 h 1329953"/>
                <a:gd name="connsiteX51" fmla="*/ 28944 w 549346"/>
                <a:gd name="connsiteY51" fmla="*/ 1329947 h 132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9346" h="1329953">
                  <a:moveTo>
                    <a:pt x="520400" y="28951"/>
                  </a:moveTo>
                  <a:lnTo>
                    <a:pt x="520400" y="7"/>
                  </a:lnTo>
                  <a:lnTo>
                    <a:pt x="549346" y="7"/>
                  </a:lnTo>
                  <a:lnTo>
                    <a:pt x="549346" y="28951"/>
                  </a:lnTo>
                  <a:close/>
                  <a:moveTo>
                    <a:pt x="520400" y="289151"/>
                  </a:moveTo>
                  <a:lnTo>
                    <a:pt x="520400" y="260207"/>
                  </a:lnTo>
                  <a:lnTo>
                    <a:pt x="549346" y="260207"/>
                  </a:lnTo>
                  <a:lnTo>
                    <a:pt x="549346" y="289151"/>
                  </a:lnTo>
                  <a:close/>
                  <a:moveTo>
                    <a:pt x="520400" y="549351"/>
                  </a:moveTo>
                  <a:lnTo>
                    <a:pt x="520400" y="520407"/>
                  </a:lnTo>
                  <a:lnTo>
                    <a:pt x="549346" y="520407"/>
                  </a:lnTo>
                  <a:lnTo>
                    <a:pt x="549346" y="549351"/>
                  </a:lnTo>
                  <a:close/>
                  <a:moveTo>
                    <a:pt x="520400" y="809555"/>
                  </a:moveTo>
                  <a:lnTo>
                    <a:pt x="520400" y="780609"/>
                  </a:lnTo>
                  <a:lnTo>
                    <a:pt x="549346" y="780609"/>
                  </a:lnTo>
                  <a:lnTo>
                    <a:pt x="549346" y="809555"/>
                  </a:lnTo>
                  <a:close/>
                  <a:moveTo>
                    <a:pt x="520400" y="1069753"/>
                  </a:moveTo>
                  <a:lnTo>
                    <a:pt x="520400" y="1040809"/>
                  </a:lnTo>
                  <a:lnTo>
                    <a:pt x="549346" y="1040809"/>
                  </a:lnTo>
                  <a:lnTo>
                    <a:pt x="549346" y="1069753"/>
                  </a:lnTo>
                  <a:close/>
                  <a:moveTo>
                    <a:pt x="520400" y="1329953"/>
                  </a:moveTo>
                  <a:lnTo>
                    <a:pt x="520400" y="1301009"/>
                  </a:lnTo>
                  <a:lnTo>
                    <a:pt x="549346" y="1301009"/>
                  </a:lnTo>
                  <a:lnTo>
                    <a:pt x="549346" y="1329953"/>
                  </a:lnTo>
                  <a:close/>
                  <a:moveTo>
                    <a:pt x="260201" y="28949"/>
                  </a:moveTo>
                  <a:lnTo>
                    <a:pt x="260201" y="3"/>
                  </a:lnTo>
                  <a:lnTo>
                    <a:pt x="289145" y="3"/>
                  </a:lnTo>
                  <a:lnTo>
                    <a:pt x="289145" y="28949"/>
                  </a:lnTo>
                  <a:close/>
                  <a:moveTo>
                    <a:pt x="0" y="28947"/>
                  </a:moveTo>
                  <a:lnTo>
                    <a:pt x="0" y="0"/>
                  </a:lnTo>
                  <a:lnTo>
                    <a:pt x="28944" y="0"/>
                  </a:lnTo>
                  <a:lnTo>
                    <a:pt x="28944" y="28947"/>
                  </a:lnTo>
                  <a:close/>
                  <a:moveTo>
                    <a:pt x="0" y="289147"/>
                  </a:moveTo>
                  <a:lnTo>
                    <a:pt x="0" y="260203"/>
                  </a:lnTo>
                  <a:lnTo>
                    <a:pt x="28944" y="260203"/>
                  </a:lnTo>
                  <a:lnTo>
                    <a:pt x="28944" y="289147"/>
                  </a:lnTo>
                  <a:close/>
                  <a:moveTo>
                    <a:pt x="0" y="549347"/>
                  </a:moveTo>
                  <a:lnTo>
                    <a:pt x="0" y="520403"/>
                  </a:lnTo>
                  <a:lnTo>
                    <a:pt x="28944" y="520403"/>
                  </a:lnTo>
                  <a:lnTo>
                    <a:pt x="28944" y="549347"/>
                  </a:lnTo>
                  <a:close/>
                  <a:moveTo>
                    <a:pt x="0" y="809549"/>
                  </a:moveTo>
                  <a:lnTo>
                    <a:pt x="0" y="780603"/>
                  </a:lnTo>
                  <a:lnTo>
                    <a:pt x="28944" y="780603"/>
                  </a:lnTo>
                  <a:lnTo>
                    <a:pt x="28944" y="809549"/>
                  </a:lnTo>
                  <a:close/>
                  <a:moveTo>
                    <a:pt x="0" y="1069747"/>
                  </a:moveTo>
                  <a:lnTo>
                    <a:pt x="0" y="1040803"/>
                  </a:lnTo>
                  <a:lnTo>
                    <a:pt x="28944" y="1040803"/>
                  </a:lnTo>
                  <a:lnTo>
                    <a:pt x="28944" y="1069747"/>
                  </a:lnTo>
                  <a:close/>
                  <a:moveTo>
                    <a:pt x="0" y="1329947"/>
                  </a:moveTo>
                  <a:lnTo>
                    <a:pt x="0" y="1301003"/>
                  </a:lnTo>
                  <a:lnTo>
                    <a:pt x="28944" y="1301003"/>
                  </a:lnTo>
                  <a:lnTo>
                    <a:pt x="28944" y="1329947"/>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71382546-D670-4A70-89F9-354396744765}"/>
                </a:ext>
              </a:extLst>
            </p:cNvPr>
            <p:cNvSpPr/>
            <p:nvPr userDrawn="1"/>
          </p:nvSpPr>
          <p:spPr>
            <a:xfrm rot="5400000">
              <a:off x="7380249"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1002DD15-AFAC-4EFB-A129-2542BC5F5194}"/>
                </a:ext>
              </a:extLst>
            </p:cNvPr>
            <p:cNvSpPr/>
            <p:nvPr userDrawn="1"/>
          </p:nvSpPr>
          <p:spPr>
            <a:xfrm rot="5400000">
              <a:off x="8941015" y="-145695"/>
              <a:ext cx="549346" cy="1329951"/>
            </a:xfrm>
            <a:custGeom>
              <a:avLst/>
              <a:gdLst>
                <a:gd name="connsiteX0" fmla="*/ 520400 w 549346"/>
                <a:gd name="connsiteY0" fmla="*/ 28950 h 1329951"/>
                <a:gd name="connsiteX1" fmla="*/ 520400 w 549346"/>
                <a:gd name="connsiteY1" fmla="*/ 5 h 1329951"/>
                <a:gd name="connsiteX2" fmla="*/ 549346 w 549346"/>
                <a:gd name="connsiteY2" fmla="*/ 5 h 1329951"/>
                <a:gd name="connsiteX3" fmla="*/ 549346 w 549346"/>
                <a:gd name="connsiteY3" fmla="*/ 28950 h 1329951"/>
                <a:gd name="connsiteX4" fmla="*/ 520400 w 549346"/>
                <a:gd name="connsiteY4" fmla="*/ 289149 h 1329951"/>
                <a:gd name="connsiteX5" fmla="*/ 520400 w 549346"/>
                <a:gd name="connsiteY5" fmla="*/ 260205 h 1329951"/>
                <a:gd name="connsiteX6" fmla="*/ 549346 w 549346"/>
                <a:gd name="connsiteY6" fmla="*/ 260205 h 1329951"/>
                <a:gd name="connsiteX7" fmla="*/ 549346 w 549346"/>
                <a:gd name="connsiteY7" fmla="*/ 289149 h 1329951"/>
                <a:gd name="connsiteX8" fmla="*/ 520400 w 549346"/>
                <a:gd name="connsiteY8" fmla="*/ 549350 h 1329951"/>
                <a:gd name="connsiteX9" fmla="*/ 520400 w 549346"/>
                <a:gd name="connsiteY9" fmla="*/ 520405 h 1329951"/>
                <a:gd name="connsiteX10" fmla="*/ 549346 w 549346"/>
                <a:gd name="connsiteY10" fmla="*/ 520405 h 1329951"/>
                <a:gd name="connsiteX11" fmla="*/ 549346 w 549346"/>
                <a:gd name="connsiteY11" fmla="*/ 549350 h 1329951"/>
                <a:gd name="connsiteX12" fmla="*/ 520400 w 549346"/>
                <a:gd name="connsiteY12" fmla="*/ 809553 h 1329951"/>
                <a:gd name="connsiteX13" fmla="*/ 520400 w 549346"/>
                <a:gd name="connsiteY13" fmla="*/ 780608 h 1329951"/>
                <a:gd name="connsiteX14" fmla="*/ 549346 w 549346"/>
                <a:gd name="connsiteY14" fmla="*/ 780608 h 1329951"/>
                <a:gd name="connsiteX15" fmla="*/ 549346 w 549346"/>
                <a:gd name="connsiteY15" fmla="*/ 809553 h 1329951"/>
                <a:gd name="connsiteX16" fmla="*/ 520400 w 549346"/>
                <a:gd name="connsiteY16" fmla="*/ 1069751 h 1329951"/>
                <a:gd name="connsiteX17" fmla="*/ 520400 w 549346"/>
                <a:gd name="connsiteY17" fmla="*/ 1040807 h 1329951"/>
                <a:gd name="connsiteX18" fmla="*/ 549346 w 549346"/>
                <a:gd name="connsiteY18" fmla="*/ 1040807 h 1329951"/>
                <a:gd name="connsiteX19" fmla="*/ 549346 w 549346"/>
                <a:gd name="connsiteY19" fmla="*/ 1069751 h 1329951"/>
                <a:gd name="connsiteX20" fmla="*/ 520400 w 549346"/>
                <a:gd name="connsiteY20" fmla="*/ 1329951 h 1329951"/>
                <a:gd name="connsiteX21" fmla="*/ 520400 w 549346"/>
                <a:gd name="connsiteY21" fmla="*/ 1301007 h 1329951"/>
                <a:gd name="connsiteX22" fmla="*/ 549346 w 549346"/>
                <a:gd name="connsiteY22" fmla="*/ 1301007 h 1329951"/>
                <a:gd name="connsiteX23" fmla="*/ 549346 w 549346"/>
                <a:gd name="connsiteY23" fmla="*/ 1329951 h 1329951"/>
                <a:gd name="connsiteX24" fmla="*/ 260201 w 549346"/>
                <a:gd name="connsiteY24" fmla="*/ 28947 h 1329951"/>
                <a:gd name="connsiteX25" fmla="*/ 260201 w 549346"/>
                <a:gd name="connsiteY25" fmla="*/ 2 h 1329951"/>
                <a:gd name="connsiteX26" fmla="*/ 289145 w 549346"/>
                <a:gd name="connsiteY26" fmla="*/ 2 h 1329951"/>
                <a:gd name="connsiteX27" fmla="*/ 289145 w 549346"/>
                <a:gd name="connsiteY27" fmla="*/ 28947 h 1329951"/>
                <a:gd name="connsiteX28" fmla="*/ 260201 w 549346"/>
                <a:gd name="connsiteY28" fmla="*/ 289147 h 1329951"/>
                <a:gd name="connsiteX29" fmla="*/ 260201 w 549346"/>
                <a:gd name="connsiteY29" fmla="*/ 260203 h 1329951"/>
                <a:gd name="connsiteX30" fmla="*/ 289145 w 549346"/>
                <a:gd name="connsiteY30" fmla="*/ 260203 h 1329951"/>
                <a:gd name="connsiteX31" fmla="*/ 289145 w 549346"/>
                <a:gd name="connsiteY31" fmla="*/ 289147 h 1329951"/>
                <a:gd name="connsiteX32" fmla="*/ 260201 w 549346"/>
                <a:gd name="connsiteY32" fmla="*/ 549348 h 1329951"/>
                <a:gd name="connsiteX33" fmla="*/ 260201 w 549346"/>
                <a:gd name="connsiteY33" fmla="*/ 520403 h 1329951"/>
                <a:gd name="connsiteX34" fmla="*/ 289145 w 549346"/>
                <a:gd name="connsiteY34" fmla="*/ 520403 h 1329951"/>
                <a:gd name="connsiteX35" fmla="*/ 289145 w 549346"/>
                <a:gd name="connsiteY35" fmla="*/ 549348 h 1329951"/>
                <a:gd name="connsiteX36" fmla="*/ 260201 w 549346"/>
                <a:gd name="connsiteY36" fmla="*/ 809551 h 1329951"/>
                <a:gd name="connsiteX37" fmla="*/ 260201 w 549346"/>
                <a:gd name="connsiteY37" fmla="*/ 780605 h 1329951"/>
                <a:gd name="connsiteX38" fmla="*/ 289145 w 549346"/>
                <a:gd name="connsiteY38" fmla="*/ 780605 h 1329951"/>
                <a:gd name="connsiteX39" fmla="*/ 289145 w 549346"/>
                <a:gd name="connsiteY39" fmla="*/ 809551 h 1329951"/>
                <a:gd name="connsiteX40" fmla="*/ 260201 w 549346"/>
                <a:gd name="connsiteY40" fmla="*/ 1069748 h 1329951"/>
                <a:gd name="connsiteX41" fmla="*/ 260201 w 549346"/>
                <a:gd name="connsiteY41" fmla="*/ 1040804 h 1329951"/>
                <a:gd name="connsiteX42" fmla="*/ 289145 w 549346"/>
                <a:gd name="connsiteY42" fmla="*/ 1040804 h 1329951"/>
                <a:gd name="connsiteX43" fmla="*/ 289145 w 549346"/>
                <a:gd name="connsiteY43" fmla="*/ 1069748 h 1329951"/>
                <a:gd name="connsiteX44" fmla="*/ 260201 w 549346"/>
                <a:gd name="connsiteY44" fmla="*/ 1329948 h 1329951"/>
                <a:gd name="connsiteX45" fmla="*/ 260201 w 549346"/>
                <a:gd name="connsiteY45" fmla="*/ 1301004 h 1329951"/>
                <a:gd name="connsiteX46" fmla="*/ 289145 w 549346"/>
                <a:gd name="connsiteY46" fmla="*/ 1301004 h 1329951"/>
                <a:gd name="connsiteX47" fmla="*/ 289145 w 549346"/>
                <a:gd name="connsiteY47" fmla="*/ 1329948 h 1329951"/>
                <a:gd name="connsiteX48" fmla="*/ 0 w 549346"/>
                <a:gd name="connsiteY48" fmla="*/ 28945 h 1329951"/>
                <a:gd name="connsiteX49" fmla="*/ 0 w 549346"/>
                <a:gd name="connsiteY49" fmla="*/ 0 h 1329951"/>
                <a:gd name="connsiteX50" fmla="*/ 28944 w 549346"/>
                <a:gd name="connsiteY50" fmla="*/ 0 h 1329951"/>
                <a:gd name="connsiteX51" fmla="*/ 28944 w 549346"/>
                <a:gd name="connsiteY51" fmla="*/ 28945 h 1329951"/>
                <a:gd name="connsiteX52" fmla="*/ 0 w 549346"/>
                <a:gd name="connsiteY52" fmla="*/ 289145 h 1329951"/>
                <a:gd name="connsiteX53" fmla="*/ 0 w 549346"/>
                <a:gd name="connsiteY53" fmla="*/ 260201 h 1329951"/>
                <a:gd name="connsiteX54" fmla="*/ 28944 w 549346"/>
                <a:gd name="connsiteY54" fmla="*/ 260201 h 1329951"/>
                <a:gd name="connsiteX55" fmla="*/ 28944 w 549346"/>
                <a:gd name="connsiteY55" fmla="*/ 289145 h 1329951"/>
                <a:gd name="connsiteX56" fmla="*/ 0 w 549346"/>
                <a:gd name="connsiteY56" fmla="*/ 549346 h 1329951"/>
                <a:gd name="connsiteX57" fmla="*/ 0 w 549346"/>
                <a:gd name="connsiteY57" fmla="*/ 520401 h 1329951"/>
                <a:gd name="connsiteX58" fmla="*/ 28944 w 549346"/>
                <a:gd name="connsiteY58" fmla="*/ 520401 h 1329951"/>
                <a:gd name="connsiteX59" fmla="*/ 28944 w 549346"/>
                <a:gd name="connsiteY59" fmla="*/ 549346 h 1329951"/>
                <a:gd name="connsiteX60" fmla="*/ 0 w 549346"/>
                <a:gd name="connsiteY60" fmla="*/ 809547 h 1329951"/>
                <a:gd name="connsiteX61" fmla="*/ 0 w 549346"/>
                <a:gd name="connsiteY61" fmla="*/ 780602 h 1329951"/>
                <a:gd name="connsiteX62" fmla="*/ 28944 w 549346"/>
                <a:gd name="connsiteY62" fmla="*/ 780602 h 1329951"/>
                <a:gd name="connsiteX63" fmla="*/ 28944 w 549346"/>
                <a:gd name="connsiteY63" fmla="*/ 809547 h 1329951"/>
                <a:gd name="connsiteX64" fmla="*/ 0 w 549346"/>
                <a:gd name="connsiteY64" fmla="*/ 1069746 h 1329951"/>
                <a:gd name="connsiteX65" fmla="*/ 0 w 549346"/>
                <a:gd name="connsiteY65" fmla="*/ 1040802 h 1329951"/>
                <a:gd name="connsiteX66" fmla="*/ 28944 w 549346"/>
                <a:gd name="connsiteY66" fmla="*/ 1040802 h 1329951"/>
                <a:gd name="connsiteX67" fmla="*/ 28944 w 549346"/>
                <a:gd name="connsiteY67" fmla="*/ 1069746 h 1329951"/>
                <a:gd name="connsiteX68" fmla="*/ 0 w 549346"/>
                <a:gd name="connsiteY68" fmla="*/ 1329946 h 1329951"/>
                <a:gd name="connsiteX69" fmla="*/ 0 w 549346"/>
                <a:gd name="connsiteY69" fmla="*/ 1301002 h 1329951"/>
                <a:gd name="connsiteX70" fmla="*/ 28944 w 549346"/>
                <a:gd name="connsiteY70" fmla="*/ 1301002 h 1329951"/>
                <a:gd name="connsiteX71" fmla="*/ 28944 w 549346"/>
                <a:gd name="connsiteY71" fmla="*/ 1329946 h 132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9346" h="1329951">
                  <a:moveTo>
                    <a:pt x="520400" y="28950"/>
                  </a:moveTo>
                  <a:lnTo>
                    <a:pt x="520400" y="5"/>
                  </a:lnTo>
                  <a:lnTo>
                    <a:pt x="549346" y="5"/>
                  </a:lnTo>
                  <a:lnTo>
                    <a:pt x="549346" y="28950"/>
                  </a:lnTo>
                  <a:close/>
                  <a:moveTo>
                    <a:pt x="520400" y="289149"/>
                  </a:moveTo>
                  <a:lnTo>
                    <a:pt x="520400" y="260205"/>
                  </a:lnTo>
                  <a:lnTo>
                    <a:pt x="549346" y="260205"/>
                  </a:lnTo>
                  <a:lnTo>
                    <a:pt x="549346" y="289149"/>
                  </a:lnTo>
                  <a:close/>
                  <a:moveTo>
                    <a:pt x="520400" y="549350"/>
                  </a:moveTo>
                  <a:lnTo>
                    <a:pt x="520400" y="520405"/>
                  </a:lnTo>
                  <a:lnTo>
                    <a:pt x="549346" y="520405"/>
                  </a:lnTo>
                  <a:lnTo>
                    <a:pt x="549346" y="549350"/>
                  </a:lnTo>
                  <a:close/>
                  <a:moveTo>
                    <a:pt x="520400" y="809553"/>
                  </a:moveTo>
                  <a:lnTo>
                    <a:pt x="520400" y="780608"/>
                  </a:lnTo>
                  <a:lnTo>
                    <a:pt x="549346" y="780608"/>
                  </a:lnTo>
                  <a:lnTo>
                    <a:pt x="549346" y="809553"/>
                  </a:lnTo>
                  <a:close/>
                  <a:moveTo>
                    <a:pt x="520400" y="1069751"/>
                  </a:moveTo>
                  <a:lnTo>
                    <a:pt x="520400" y="1040807"/>
                  </a:lnTo>
                  <a:lnTo>
                    <a:pt x="549346" y="1040807"/>
                  </a:lnTo>
                  <a:lnTo>
                    <a:pt x="549346" y="1069751"/>
                  </a:lnTo>
                  <a:close/>
                  <a:moveTo>
                    <a:pt x="520400" y="1329951"/>
                  </a:moveTo>
                  <a:lnTo>
                    <a:pt x="520400" y="1301007"/>
                  </a:lnTo>
                  <a:lnTo>
                    <a:pt x="549346" y="1301007"/>
                  </a:lnTo>
                  <a:lnTo>
                    <a:pt x="549346" y="1329951"/>
                  </a:lnTo>
                  <a:close/>
                  <a:moveTo>
                    <a:pt x="260201" y="28947"/>
                  </a:moveTo>
                  <a:lnTo>
                    <a:pt x="260201" y="2"/>
                  </a:lnTo>
                  <a:lnTo>
                    <a:pt x="289145" y="2"/>
                  </a:lnTo>
                  <a:lnTo>
                    <a:pt x="289145" y="28947"/>
                  </a:lnTo>
                  <a:close/>
                  <a:moveTo>
                    <a:pt x="260201" y="289147"/>
                  </a:moveTo>
                  <a:lnTo>
                    <a:pt x="260201" y="260203"/>
                  </a:lnTo>
                  <a:lnTo>
                    <a:pt x="289145" y="260203"/>
                  </a:lnTo>
                  <a:lnTo>
                    <a:pt x="289145" y="289147"/>
                  </a:lnTo>
                  <a:close/>
                  <a:moveTo>
                    <a:pt x="260201" y="549348"/>
                  </a:moveTo>
                  <a:lnTo>
                    <a:pt x="260201" y="520403"/>
                  </a:lnTo>
                  <a:lnTo>
                    <a:pt x="289145" y="520403"/>
                  </a:lnTo>
                  <a:lnTo>
                    <a:pt x="289145" y="549348"/>
                  </a:lnTo>
                  <a:close/>
                  <a:moveTo>
                    <a:pt x="260201" y="809551"/>
                  </a:moveTo>
                  <a:lnTo>
                    <a:pt x="260201" y="780605"/>
                  </a:lnTo>
                  <a:lnTo>
                    <a:pt x="289145" y="780605"/>
                  </a:lnTo>
                  <a:lnTo>
                    <a:pt x="289145" y="809551"/>
                  </a:lnTo>
                  <a:close/>
                  <a:moveTo>
                    <a:pt x="260201" y="1069748"/>
                  </a:moveTo>
                  <a:lnTo>
                    <a:pt x="260201" y="1040804"/>
                  </a:lnTo>
                  <a:lnTo>
                    <a:pt x="289145" y="1040804"/>
                  </a:lnTo>
                  <a:lnTo>
                    <a:pt x="289145" y="1069748"/>
                  </a:lnTo>
                  <a:close/>
                  <a:moveTo>
                    <a:pt x="260201" y="1329948"/>
                  </a:moveTo>
                  <a:lnTo>
                    <a:pt x="260201" y="1301004"/>
                  </a:lnTo>
                  <a:lnTo>
                    <a:pt x="289145" y="1301004"/>
                  </a:lnTo>
                  <a:lnTo>
                    <a:pt x="289145" y="1329948"/>
                  </a:lnTo>
                  <a:close/>
                  <a:moveTo>
                    <a:pt x="0" y="28945"/>
                  </a:moveTo>
                  <a:lnTo>
                    <a:pt x="0" y="0"/>
                  </a:lnTo>
                  <a:lnTo>
                    <a:pt x="28944" y="0"/>
                  </a:lnTo>
                  <a:lnTo>
                    <a:pt x="28944" y="28945"/>
                  </a:lnTo>
                  <a:close/>
                  <a:moveTo>
                    <a:pt x="0" y="289145"/>
                  </a:moveTo>
                  <a:lnTo>
                    <a:pt x="0" y="260201"/>
                  </a:lnTo>
                  <a:lnTo>
                    <a:pt x="28944" y="260201"/>
                  </a:lnTo>
                  <a:lnTo>
                    <a:pt x="28944" y="289145"/>
                  </a:lnTo>
                  <a:close/>
                  <a:moveTo>
                    <a:pt x="0" y="549346"/>
                  </a:moveTo>
                  <a:lnTo>
                    <a:pt x="0" y="520401"/>
                  </a:lnTo>
                  <a:lnTo>
                    <a:pt x="28944" y="520401"/>
                  </a:lnTo>
                  <a:lnTo>
                    <a:pt x="28944" y="549346"/>
                  </a:lnTo>
                  <a:close/>
                  <a:moveTo>
                    <a:pt x="0" y="809547"/>
                  </a:moveTo>
                  <a:lnTo>
                    <a:pt x="0" y="780602"/>
                  </a:lnTo>
                  <a:lnTo>
                    <a:pt x="28944" y="780602"/>
                  </a:lnTo>
                  <a:lnTo>
                    <a:pt x="28944" y="809547"/>
                  </a:lnTo>
                  <a:close/>
                  <a:moveTo>
                    <a:pt x="0" y="1069746"/>
                  </a:moveTo>
                  <a:lnTo>
                    <a:pt x="0" y="1040802"/>
                  </a:lnTo>
                  <a:lnTo>
                    <a:pt x="28944" y="1040802"/>
                  </a:lnTo>
                  <a:lnTo>
                    <a:pt x="28944" y="1069746"/>
                  </a:lnTo>
                  <a:close/>
                  <a:moveTo>
                    <a:pt x="0" y="1329946"/>
                  </a:moveTo>
                  <a:lnTo>
                    <a:pt x="0" y="1301002"/>
                  </a:lnTo>
                  <a:lnTo>
                    <a:pt x="28944" y="1301002"/>
                  </a:lnTo>
                  <a:lnTo>
                    <a:pt x="28944" y="1329946"/>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1B0AA9B6-AF3C-4AF7-B740-23F772726DF5}"/>
                </a:ext>
              </a:extLst>
            </p:cNvPr>
            <p:cNvSpPr/>
            <p:nvPr userDrawn="1"/>
          </p:nvSpPr>
          <p:spPr>
            <a:xfrm rot="5400000">
              <a:off x="9981382" y="374704"/>
              <a:ext cx="549346" cy="289153"/>
            </a:xfrm>
            <a:custGeom>
              <a:avLst/>
              <a:gdLst>
                <a:gd name="connsiteX0" fmla="*/ 520400 w 549346"/>
                <a:gd name="connsiteY0" fmla="*/ 28953 h 289153"/>
                <a:gd name="connsiteX1" fmla="*/ 520400 w 549346"/>
                <a:gd name="connsiteY1" fmla="*/ 9 h 289153"/>
                <a:gd name="connsiteX2" fmla="*/ 549346 w 549346"/>
                <a:gd name="connsiteY2" fmla="*/ 9 h 289153"/>
                <a:gd name="connsiteX3" fmla="*/ 549346 w 549346"/>
                <a:gd name="connsiteY3" fmla="*/ 28953 h 289153"/>
                <a:gd name="connsiteX4" fmla="*/ 520400 w 549346"/>
                <a:gd name="connsiteY4" fmla="*/ 289153 h 289153"/>
                <a:gd name="connsiteX5" fmla="*/ 520400 w 549346"/>
                <a:gd name="connsiteY5" fmla="*/ 260209 h 289153"/>
                <a:gd name="connsiteX6" fmla="*/ 549346 w 549346"/>
                <a:gd name="connsiteY6" fmla="*/ 260209 h 289153"/>
                <a:gd name="connsiteX7" fmla="*/ 549346 w 549346"/>
                <a:gd name="connsiteY7" fmla="*/ 289153 h 289153"/>
                <a:gd name="connsiteX8" fmla="*/ 260201 w 549346"/>
                <a:gd name="connsiteY8" fmla="*/ 289151 h 289153"/>
                <a:gd name="connsiteX9" fmla="*/ 260201 w 549346"/>
                <a:gd name="connsiteY9" fmla="*/ 260207 h 289153"/>
                <a:gd name="connsiteX10" fmla="*/ 289145 w 549346"/>
                <a:gd name="connsiteY10" fmla="*/ 260207 h 289153"/>
                <a:gd name="connsiteX11" fmla="*/ 289145 w 549346"/>
                <a:gd name="connsiteY11" fmla="*/ 289151 h 289153"/>
                <a:gd name="connsiteX12" fmla="*/ 0 w 549346"/>
                <a:gd name="connsiteY12" fmla="*/ 28949 h 289153"/>
                <a:gd name="connsiteX13" fmla="*/ 0 w 549346"/>
                <a:gd name="connsiteY13" fmla="*/ 0 h 289153"/>
                <a:gd name="connsiteX14" fmla="*/ 28944 w 549346"/>
                <a:gd name="connsiteY14" fmla="*/ 0 h 289153"/>
                <a:gd name="connsiteX15" fmla="*/ 28944 w 549346"/>
                <a:gd name="connsiteY15" fmla="*/ 28949 h 289153"/>
                <a:gd name="connsiteX16" fmla="*/ 0 w 549346"/>
                <a:gd name="connsiteY16" fmla="*/ 289149 h 289153"/>
                <a:gd name="connsiteX17" fmla="*/ 0 w 549346"/>
                <a:gd name="connsiteY17" fmla="*/ 260205 h 289153"/>
                <a:gd name="connsiteX18" fmla="*/ 28944 w 549346"/>
                <a:gd name="connsiteY18" fmla="*/ 260205 h 289153"/>
                <a:gd name="connsiteX19" fmla="*/ 28944 w 549346"/>
                <a:gd name="connsiteY19" fmla="*/ 289149 h 28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9346" h="289153">
                  <a:moveTo>
                    <a:pt x="520400" y="28953"/>
                  </a:moveTo>
                  <a:lnTo>
                    <a:pt x="520400" y="9"/>
                  </a:lnTo>
                  <a:lnTo>
                    <a:pt x="549346" y="9"/>
                  </a:lnTo>
                  <a:lnTo>
                    <a:pt x="549346" y="28953"/>
                  </a:lnTo>
                  <a:close/>
                  <a:moveTo>
                    <a:pt x="520400" y="289153"/>
                  </a:moveTo>
                  <a:lnTo>
                    <a:pt x="520400" y="260209"/>
                  </a:lnTo>
                  <a:lnTo>
                    <a:pt x="549346" y="260209"/>
                  </a:lnTo>
                  <a:lnTo>
                    <a:pt x="549346" y="289153"/>
                  </a:lnTo>
                  <a:close/>
                  <a:moveTo>
                    <a:pt x="260201" y="289151"/>
                  </a:moveTo>
                  <a:lnTo>
                    <a:pt x="260201" y="260207"/>
                  </a:lnTo>
                  <a:lnTo>
                    <a:pt x="289145" y="260207"/>
                  </a:lnTo>
                  <a:lnTo>
                    <a:pt x="289145" y="289151"/>
                  </a:lnTo>
                  <a:close/>
                  <a:moveTo>
                    <a:pt x="0" y="28949"/>
                  </a:moveTo>
                  <a:lnTo>
                    <a:pt x="0" y="0"/>
                  </a:lnTo>
                  <a:lnTo>
                    <a:pt x="28944" y="0"/>
                  </a:lnTo>
                  <a:lnTo>
                    <a:pt x="28944" y="28949"/>
                  </a:lnTo>
                  <a:close/>
                  <a:moveTo>
                    <a:pt x="0" y="289149"/>
                  </a:moveTo>
                  <a:lnTo>
                    <a:pt x="0" y="260205"/>
                  </a:lnTo>
                  <a:lnTo>
                    <a:pt x="28944" y="260205"/>
                  </a:lnTo>
                  <a:lnTo>
                    <a:pt x="28944" y="289149"/>
                  </a:lnTo>
                  <a:close/>
                </a:path>
              </a:pathLst>
            </a:custGeom>
            <a:solidFill>
              <a:schemeClr val="tx2">
                <a:alpha val="20000"/>
              </a:schemeClr>
            </a:solidFill>
            <a:ln w="10294"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 name="Title 43">
            <a:extLst>
              <a:ext uri="{FF2B5EF4-FFF2-40B4-BE49-F238E27FC236}">
                <a16:creationId xmlns:a16="http://schemas.microsoft.com/office/drawing/2014/main" id="{29A973F6-ADA9-41BF-A88A-1AD1E3DBE512}"/>
              </a:ext>
            </a:extLst>
          </p:cNvPr>
          <p:cNvSpPr txBox="1">
            <a:spLocks/>
          </p:cNvSpPr>
          <p:nvPr/>
        </p:nvSpPr>
        <p:spPr>
          <a:xfrm>
            <a:off x="381001" y="357721"/>
            <a:ext cx="6608941" cy="690029"/>
          </a:xfrm>
          <a:prstGeom prst="rect">
            <a:avLst/>
          </a:prstGeom>
        </p:spPr>
        <p:txBody>
          <a:bodyPr vert="horz" lIns="0" tIns="0" rIns="0" bIns="0" rtlCol="0" anchor="t" anchorCtr="0">
            <a:noAutofit/>
          </a:bodyPr>
          <a:lstStyle>
            <a:lvl1pPr algn="l" defTabSz="457200" rtl="0" eaLnBrk="1" latinLnBrk="0" hangingPunct="1">
              <a:lnSpc>
                <a:spcPct val="85000"/>
              </a:lnSpc>
              <a:spcBef>
                <a:spcPct val="0"/>
              </a:spcBef>
              <a:buNone/>
              <a:tabLst>
                <a:tab pos="2227263" algn="l"/>
              </a:tabLst>
              <a:defRPr sz="2800" b="1" i="0" kern="1200" spc="-50" baseline="0">
                <a:solidFill>
                  <a:schemeClr val="tx1"/>
                </a:solidFill>
                <a:latin typeface="Arial" panose="020B0604020202020204" pitchFamily="34" charset="0"/>
                <a:ea typeface="+mj-ea"/>
                <a:cs typeface="Arial"/>
              </a:defRPr>
            </a:lvl1pPr>
          </a:lstStyle>
          <a:p>
            <a:pPr lvl="0"/>
            <a:r>
              <a:rPr lang="en-US">
                <a:solidFill>
                  <a:prstClr val="black"/>
                </a:solidFill>
                <a:latin typeface="Helvetica" panose="020B0604020202020204" pitchFamily="34" charset="0"/>
                <a:cs typeface="Helvetica" panose="020B0604020202020204" pitchFamily="34" charset="0"/>
              </a:rPr>
              <a:t>Types of Control Flow</a:t>
            </a:r>
            <a:endParaRPr kumimoji="0" lang="en-US" sz="2800" b="1" i="0" u="none" strike="noStrike" kern="1200" cap="none" spc="-50" normalizeH="0" baseline="0" noProof="0">
              <a:ln>
                <a:noFill/>
              </a:ln>
              <a:solidFill>
                <a:prstClr val="black"/>
              </a:solidFill>
              <a:effectLst/>
              <a:uLnTx/>
              <a:uFillTx/>
              <a:latin typeface="Helvetica" panose="020B0604020202020204" pitchFamily="34" charset="0"/>
              <a:ea typeface="+mj-ea"/>
              <a:cs typeface="Helvetica" panose="020B0604020202020204" pitchFamily="34" charset="0"/>
            </a:endParaRPr>
          </a:p>
        </p:txBody>
      </p:sp>
      <p:sp>
        <p:nvSpPr>
          <p:cNvPr id="31" name="Rectangle 30">
            <a:extLst>
              <a:ext uri="{FF2B5EF4-FFF2-40B4-BE49-F238E27FC236}">
                <a16:creationId xmlns:a16="http://schemas.microsoft.com/office/drawing/2014/main" id="{53ADBD0E-AC30-4CB8-AD24-FD52A1B4EDE2}"/>
              </a:ext>
            </a:extLst>
          </p:cNvPr>
          <p:cNvSpPr/>
          <p:nvPr/>
        </p:nvSpPr>
        <p:spPr>
          <a:xfrm>
            <a:off x="1024469" y="1157566"/>
            <a:ext cx="10972800"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98F2C553-7C4B-4EA3-8730-56C48E6084F7}"/>
              </a:ext>
            </a:extLst>
          </p:cNvPr>
          <p:cNvSpPr/>
          <p:nvPr/>
        </p:nvSpPr>
        <p:spPr>
          <a:xfrm>
            <a:off x="-1" y="6812282"/>
            <a:ext cx="12192001" cy="45719"/>
          </a:xfrm>
          <a:prstGeom prst="rect">
            <a:avLst/>
          </a:prstGeom>
          <a:solidFill>
            <a:srgbClr val="FA42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9AC202AD-559C-41DE-9AE0-EA5E003805CB}"/>
              </a:ext>
            </a:extLst>
          </p:cNvPr>
          <p:cNvSpPr/>
          <p:nvPr/>
        </p:nvSpPr>
        <p:spPr>
          <a:xfrm>
            <a:off x="381101" y="1243556"/>
            <a:ext cx="11583414" cy="400110"/>
          </a:xfrm>
          <a:prstGeom prst="rect">
            <a:avLst/>
          </a:prstGeom>
        </p:spPr>
        <p:txBody>
          <a:bodyPr wrap="square">
            <a:spAutoFit/>
          </a:bodyPr>
          <a:lstStyle/>
          <a:p>
            <a:pPr lvl="0">
              <a:defRPr/>
            </a:pPr>
            <a:r>
              <a:rPr lang="en-US" sz="2000">
                <a:solidFill>
                  <a:srgbClr val="ED7D31">
                    <a:lumMod val="10000"/>
                  </a:srgbClr>
                </a:solidFill>
                <a:latin typeface="Helvetica" panose="020B0604020202020204" pitchFamily="34" charset="0"/>
                <a:ea typeface="Inter" panose="020B0502030000000004" pitchFamily="34" charset="0"/>
                <a:cs typeface="Helvetica" panose="020B0604020202020204" pitchFamily="34" charset="0"/>
              </a:rPr>
              <a:t>The flow of a program can be controlled in two ways. </a:t>
            </a:r>
          </a:p>
        </p:txBody>
      </p:sp>
      <p:sp>
        <p:nvSpPr>
          <p:cNvPr id="39" name="Rectangle 38">
            <a:extLst>
              <a:ext uri="{FF2B5EF4-FFF2-40B4-BE49-F238E27FC236}">
                <a16:creationId xmlns:a16="http://schemas.microsoft.com/office/drawing/2014/main" id="{0B6FA040-AED1-4CEB-B00A-8A1588CE0DE8}"/>
              </a:ext>
            </a:extLst>
          </p:cNvPr>
          <p:cNvSpPr/>
          <p:nvPr/>
        </p:nvSpPr>
        <p:spPr>
          <a:xfrm>
            <a:off x="384665"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CC78C35-16D4-416B-B32D-5DC2F552672C}"/>
              </a:ext>
            </a:extLst>
          </p:cNvPr>
          <p:cNvSpPr/>
          <p:nvPr/>
        </p:nvSpPr>
        <p:spPr>
          <a:xfrm>
            <a:off x="511406"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1507461-5C9A-491C-8F6C-B9026EA93C0C}"/>
              </a:ext>
            </a:extLst>
          </p:cNvPr>
          <p:cNvSpPr/>
          <p:nvPr/>
        </p:nvSpPr>
        <p:spPr>
          <a:xfrm>
            <a:off x="63814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FC12F44-651B-48CD-9F60-57BAB57DC806}"/>
              </a:ext>
            </a:extLst>
          </p:cNvPr>
          <p:cNvSpPr/>
          <p:nvPr/>
        </p:nvSpPr>
        <p:spPr>
          <a:xfrm>
            <a:off x="764888"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6D9627D-80F0-4437-899C-D8E243118C41}"/>
              </a:ext>
            </a:extLst>
          </p:cNvPr>
          <p:cNvSpPr/>
          <p:nvPr/>
        </p:nvSpPr>
        <p:spPr>
          <a:xfrm>
            <a:off x="891627" y="1157566"/>
            <a:ext cx="73152" cy="27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7" name="Group 46">
            <a:extLst>
              <a:ext uri="{FF2B5EF4-FFF2-40B4-BE49-F238E27FC236}">
                <a16:creationId xmlns:a16="http://schemas.microsoft.com/office/drawing/2014/main" id="{DC86B55F-BD29-44DE-AE59-678859914E8B}"/>
              </a:ext>
            </a:extLst>
          </p:cNvPr>
          <p:cNvGrpSpPr/>
          <p:nvPr/>
        </p:nvGrpSpPr>
        <p:grpSpPr>
          <a:xfrm>
            <a:off x="1984076" y="2456943"/>
            <a:ext cx="8324255" cy="3066063"/>
            <a:chOff x="1984076" y="1705827"/>
            <a:chExt cx="8324255" cy="3066063"/>
          </a:xfrm>
        </p:grpSpPr>
        <p:cxnSp>
          <p:nvCxnSpPr>
            <p:cNvPr id="48" name="Elbow Connector 21">
              <a:extLst>
                <a:ext uri="{FF2B5EF4-FFF2-40B4-BE49-F238E27FC236}">
                  <a16:creationId xmlns:a16="http://schemas.microsoft.com/office/drawing/2014/main" id="{9BFC7104-427A-4839-8F87-572AF17D8CFC}"/>
                </a:ext>
              </a:extLst>
            </p:cNvPr>
            <p:cNvCxnSpPr>
              <a:cxnSpLocks/>
            </p:cNvCxnSpPr>
            <p:nvPr/>
          </p:nvCxnSpPr>
          <p:spPr>
            <a:xfrm flipV="1">
              <a:off x="4159694" y="3045678"/>
              <a:ext cx="3883473" cy="2"/>
            </a:xfrm>
            <a:prstGeom prst="bentConnector3">
              <a:avLst>
                <a:gd name="adj1" fmla="val 50000"/>
              </a:avLst>
            </a:prstGeom>
            <a:noFill/>
            <a:ln w="28575" cap="flat" cmpd="sng" algn="ctr">
              <a:solidFill>
                <a:srgbClr val="666768"/>
              </a:solidFill>
              <a:prstDash val="solid"/>
            </a:ln>
            <a:effectLst/>
          </p:spPr>
        </p:cxnSp>
        <p:cxnSp>
          <p:nvCxnSpPr>
            <p:cNvPr id="49" name="Straight Connector 48">
              <a:extLst>
                <a:ext uri="{FF2B5EF4-FFF2-40B4-BE49-F238E27FC236}">
                  <a16:creationId xmlns:a16="http://schemas.microsoft.com/office/drawing/2014/main" id="{E7466BBF-299A-40E8-BC87-5EEAF0E35EAE}"/>
                </a:ext>
              </a:extLst>
            </p:cNvPr>
            <p:cNvCxnSpPr>
              <a:cxnSpLocks/>
            </p:cNvCxnSpPr>
            <p:nvPr/>
          </p:nvCxnSpPr>
          <p:spPr>
            <a:xfrm>
              <a:off x="6094351" y="2167492"/>
              <a:ext cx="0" cy="858280"/>
            </a:xfrm>
            <a:prstGeom prst="line">
              <a:avLst/>
            </a:prstGeom>
            <a:noFill/>
            <a:ln w="28575" cap="flat" cmpd="sng" algn="ctr">
              <a:solidFill>
                <a:srgbClr val="666768">
                  <a:alpha val="45000"/>
                </a:srgbClr>
              </a:solidFill>
              <a:prstDash val="solid"/>
            </a:ln>
            <a:effectLst/>
          </p:spPr>
        </p:cxnSp>
        <p:sp>
          <p:nvSpPr>
            <p:cNvPr id="50" name="Up Arrow Callout 40">
              <a:extLst>
                <a:ext uri="{FF2B5EF4-FFF2-40B4-BE49-F238E27FC236}">
                  <a16:creationId xmlns:a16="http://schemas.microsoft.com/office/drawing/2014/main" id="{7DE58F13-64DC-4BE7-9B49-E505CCCE7236}"/>
                </a:ext>
              </a:extLst>
            </p:cNvPr>
            <p:cNvSpPr/>
            <p:nvPr/>
          </p:nvSpPr>
          <p:spPr>
            <a:xfrm>
              <a:off x="1984076" y="3561348"/>
              <a:ext cx="4010326" cy="1210542"/>
            </a:xfrm>
            <a:prstGeom prst="rect">
              <a:avLst/>
            </a:prstGeom>
            <a:solidFill>
              <a:srgbClr val="0067DF"/>
            </a:solidFill>
            <a:ln w="25400" cap="flat" cmpd="sng" algn="ctr">
              <a:noFill/>
              <a:prstDash val="solid"/>
            </a:ln>
            <a:effectLst/>
          </p:spPr>
          <p:txBody>
            <a:bodyPr lIns="1371600" tIns="0" bIns="0" rtlCol="0" anchor="ctr"/>
            <a:lstStyle/>
            <a:p>
              <a:pPr marL="0" marR="0" lvl="0" indent="0" algn="ctr" defTabSz="914400" eaLnBrk="1" fontAlgn="auto" latinLnBrk="0" hangingPunct="1">
                <a:lnSpc>
                  <a:spcPct val="90000"/>
                </a:lnSpc>
                <a:spcBef>
                  <a:spcPts val="1067"/>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BF861C06-C52D-420D-93A6-031226834E27}"/>
                </a:ext>
              </a:extLst>
            </p:cNvPr>
            <p:cNvSpPr/>
            <p:nvPr/>
          </p:nvSpPr>
          <p:spPr>
            <a:xfrm>
              <a:off x="2056119" y="3638386"/>
              <a:ext cx="1380744" cy="1042416"/>
            </a:xfrm>
            <a:prstGeom prst="rect">
              <a:avLst/>
            </a:prstGeom>
            <a:solidFill>
              <a:srgbClr val="DFE3E3"/>
            </a:solidFill>
            <a:ln w="25400" cap="flat" cmpd="sng" algn="ctr">
              <a:solidFill>
                <a:srgbClr val="0067DF"/>
              </a:solidFill>
              <a:prstDash val="solid"/>
            </a:ln>
            <a:effectLst/>
          </p:spPr>
          <p:txBody>
            <a:bodyPr rtlCol="0" anchor="ctr"/>
            <a:lstStyle/>
            <a:p>
              <a:pPr marL="0" marR="0" lvl="0" indent="0" defTabSz="914400" eaLnBrk="1" fontAlgn="auto" latinLnBrk="0" hangingPunct="1">
                <a:lnSpc>
                  <a:spcPct val="70000"/>
                </a:lnSpc>
                <a:spcBef>
                  <a:spcPts val="0"/>
                </a:spcBef>
                <a:spcAft>
                  <a:spcPts val="0"/>
                </a:spcAft>
                <a:buClrTx/>
                <a:buSzTx/>
                <a:buFontTx/>
                <a:buNone/>
                <a:tabLst/>
                <a:defRPr/>
              </a:pPr>
              <a:r>
                <a:rPr kumimoji="0" lang="en-US" sz="2200" b="1" i="0" u="none" strike="noStrike" kern="0" cap="none" spc="0" normalizeH="0" baseline="0" noProof="0">
                  <a:ln>
                    <a:noFill/>
                  </a:ln>
                  <a:solidFill>
                    <a:srgbClr val="000000"/>
                  </a:solidFill>
                  <a:effectLst/>
                  <a:uLnTx/>
                  <a:uFillTx/>
                  <a:latin typeface="Arial" panose="020B0604020202020204" pitchFamily="34" charset="0"/>
                  <a:ea typeface="Bebas Neue" charset="0"/>
                  <a:cs typeface="Arial" panose="020B0604020202020204" pitchFamily="34" charset="0"/>
                </a:rPr>
                <a:t>Decision based</a:t>
              </a:r>
            </a:p>
          </p:txBody>
        </p:sp>
        <p:sp>
          <p:nvSpPr>
            <p:cNvPr id="52" name="Up Arrow Callout 43">
              <a:extLst>
                <a:ext uri="{FF2B5EF4-FFF2-40B4-BE49-F238E27FC236}">
                  <a16:creationId xmlns:a16="http://schemas.microsoft.com/office/drawing/2014/main" id="{6733D085-75F3-4D02-899D-2A0DDB39A4AE}"/>
                </a:ext>
              </a:extLst>
            </p:cNvPr>
            <p:cNvSpPr/>
            <p:nvPr/>
          </p:nvSpPr>
          <p:spPr>
            <a:xfrm>
              <a:off x="6194487" y="3561348"/>
              <a:ext cx="4010326" cy="1210542"/>
            </a:xfrm>
            <a:prstGeom prst="rect">
              <a:avLst/>
            </a:prstGeom>
            <a:solidFill>
              <a:srgbClr val="FA4616"/>
            </a:solidFill>
            <a:ln w="25400" cap="flat" cmpd="sng" algn="ctr">
              <a:noFill/>
              <a:prstDash val="solid"/>
            </a:ln>
            <a:effectLst/>
          </p:spPr>
          <p:txBody>
            <a:bodyPr lIns="1371600" tIns="0" bIns="0" rtlCol="0" anchor="ctr"/>
            <a:lstStyle/>
            <a:p>
              <a:pPr marL="0" marR="0" lvl="0" indent="0" algn="ctr" defTabSz="914400" eaLnBrk="1" fontAlgn="auto" latinLnBrk="0" hangingPunct="1">
                <a:lnSpc>
                  <a:spcPct val="90000"/>
                </a:lnSpc>
                <a:spcBef>
                  <a:spcPts val="1067"/>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EDCC44DF-DFA3-4433-8C6F-73D8D855DE4E}"/>
                </a:ext>
              </a:extLst>
            </p:cNvPr>
            <p:cNvSpPr/>
            <p:nvPr/>
          </p:nvSpPr>
          <p:spPr>
            <a:xfrm>
              <a:off x="6260570" y="3617565"/>
              <a:ext cx="1383666" cy="1042416"/>
            </a:xfrm>
            <a:prstGeom prst="rect">
              <a:avLst/>
            </a:prstGeom>
            <a:solidFill>
              <a:srgbClr val="DFE3E3"/>
            </a:solidFill>
            <a:ln w="25400" cap="flat" cmpd="sng" algn="ctr">
              <a:solidFill>
                <a:srgbClr val="FA4616"/>
              </a:solidFill>
              <a:prstDash val="solid"/>
            </a:ln>
            <a:effectLst/>
          </p:spPr>
          <p:txBody>
            <a:bodyPr rtlCol="0" anchor="ctr"/>
            <a:lstStyle/>
            <a:p>
              <a:pPr marL="0" marR="0" lvl="0" indent="0" defTabSz="914400" eaLnBrk="1" fontAlgn="auto" latinLnBrk="0" hangingPunct="1">
                <a:lnSpc>
                  <a:spcPct val="70000"/>
                </a:lnSpc>
                <a:spcBef>
                  <a:spcPts val="0"/>
                </a:spcBef>
                <a:spcAft>
                  <a:spcPts val="0"/>
                </a:spcAft>
                <a:buClrTx/>
                <a:buSzTx/>
                <a:buFontTx/>
                <a:buNone/>
                <a:tabLst/>
                <a:defRPr/>
              </a:pPr>
              <a:r>
                <a:rPr kumimoji="0" lang="en-US" sz="2200" b="1" i="0" u="none" strike="noStrike" kern="0" cap="none" spc="0" normalizeH="0" baseline="0" noProof="0">
                  <a:ln>
                    <a:noFill/>
                  </a:ln>
                  <a:solidFill>
                    <a:srgbClr val="000000"/>
                  </a:solidFill>
                  <a:effectLst/>
                  <a:uLnTx/>
                  <a:uFillTx/>
                  <a:latin typeface="Arial" panose="020B0604020202020204" pitchFamily="34" charset="0"/>
                  <a:ea typeface="Bebas Neue" charset="0"/>
                  <a:cs typeface="Arial" panose="020B0604020202020204" pitchFamily="34" charset="0"/>
                </a:rPr>
                <a:t>Iteration based</a:t>
              </a:r>
            </a:p>
          </p:txBody>
        </p:sp>
        <p:sp>
          <p:nvSpPr>
            <p:cNvPr id="54" name="Rectangle 53">
              <a:extLst>
                <a:ext uri="{FF2B5EF4-FFF2-40B4-BE49-F238E27FC236}">
                  <a16:creationId xmlns:a16="http://schemas.microsoft.com/office/drawing/2014/main" id="{6ABD6F99-1840-4A25-AA5A-108CCBDFC3F2}"/>
                </a:ext>
              </a:extLst>
            </p:cNvPr>
            <p:cNvSpPr/>
            <p:nvPr/>
          </p:nvSpPr>
          <p:spPr>
            <a:xfrm>
              <a:off x="5635731" y="1705827"/>
              <a:ext cx="1074333" cy="461665"/>
            </a:xfrm>
            <a:prstGeom prst="rect">
              <a:avLst/>
            </a:prstGeom>
            <a:ln w="1905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000000"/>
                  </a:solidFill>
                  <a:effectLst/>
                  <a:uLnTx/>
                  <a:uFillTx/>
                  <a:latin typeface="Arial" panose="020B0604020202020204" pitchFamily="34" charset="0"/>
                  <a:ea typeface="Bebas Neue" charset="0"/>
                  <a:cs typeface="Arial" panose="020B0604020202020204" pitchFamily="34" charset="0"/>
                </a:rPr>
                <a:t>Types</a:t>
              </a:r>
              <a:endParaRPr kumimoji="0" lang="en-US" sz="24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DA780BF6-88AF-467E-A31E-074C2237AA0E}"/>
                </a:ext>
              </a:extLst>
            </p:cNvPr>
            <p:cNvSpPr txBox="1"/>
            <p:nvPr/>
          </p:nvSpPr>
          <p:spPr>
            <a:xfrm>
              <a:off x="3508906" y="3639036"/>
              <a:ext cx="2483560"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Choose between two (or more) parts of a program when a specific condition is met</a:t>
              </a:r>
            </a:p>
          </p:txBody>
        </p:sp>
        <p:sp>
          <p:nvSpPr>
            <p:cNvPr id="56" name="TextBox 55">
              <a:extLst>
                <a:ext uri="{FF2B5EF4-FFF2-40B4-BE49-F238E27FC236}">
                  <a16:creationId xmlns:a16="http://schemas.microsoft.com/office/drawing/2014/main" id="{6C665068-2120-4365-B3DE-FB0FCF572FED}"/>
                </a:ext>
              </a:extLst>
            </p:cNvPr>
            <p:cNvSpPr txBox="1"/>
            <p:nvPr/>
          </p:nvSpPr>
          <p:spPr>
            <a:xfrm>
              <a:off x="7709235" y="3618897"/>
              <a:ext cx="2599096"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Keep executing a particular part of the program until a specific condition is met</a:t>
              </a:r>
            </a:p>
          </p:txBody>
        </p:sp>
        <p:sp>
          <p:nvSpPr>
            <p:cNvPr id="57" name="Oval 56">
              <a:extLst>
                <a:ext uri="{FF2B5EF4-FFF2-40B4-BE49-F238E27FC236}">
                  <a16:creationId xmlns:a16="http://schemas.microsoft.com/office/drawing/2014/main" id="{316B351D-9EB7-422F-A7E9-2E187F06C7DF}"/>
                </a:ext>
              </a:extLst>
            </p:cNvPr>
            <p:cNvSpPr/>
            <p:nvPr/>
          </p:nvSpPr>
          <p:spPr>
            <a:xfrm>
              <a:off x="5992466" y="2149251"/>
              <a:ext cx="197486" cy="197486"/>
            </a:xfrm>
            <a:prstGeom prst="ellipse">
              <a:avLst/>
            </a:prstGeom>
            <a:solidFill>
              <a:srgbClr val="66676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656F7D14-33F3-4473-8311-1C529B9C7403}"/>
                </a:ext>
              </a:extLst>
            </p:cNvPr>
            <p:cNvCxnSpPr>
              <a:cxnSpLocks/>
            </p:cNvCxnSpPr>
            <p:nvPr/>
          </p:nvCxnSpPr>
          <p:spPr>
            <a:xfrm>
              <a:off x="4180574" y="3025772"/>
              <a:ext cx="0" cy="535574"/>
            </a:xfrm>
            <a:prstGeom prst="line">
              <a:avLst/>
            </a:prstGeom>
            <a:noFill/>
            <a:ln w="28575" cap="flat" cmpd="sng" algn="ctr">
              <a:solidFill>
                <a:srgbClr val="666768">
                  <a:alpha val="45000"/>
                </a:srgbClr>
              </a:solidFill>
              <a:prstDash val="solid"/>
            </a:ln>
            <a:effectLst/>
          </p:spPr>
        </p:cxnSp>
        <p:cxnSp>
          <p:nvCxnSpPr>
            <p:cNvPr id="59" name="Straight Connector 58">
              <a:extLst>
                <a:ext uri="{FF2B5EF4-FFF2-40B4-BE49-F238E27FC236}">
                  <a16:creationId xmlns:a16="http://schemas.microsoft.com/office/drawing/2014/main" id="{12193D20-8AA8-4B59-ACF9-913E027D1F63}"/>
                </a:ext>
              </a:extLst>
            </p:cNvPr>
            <p:cNvCxnSpPr>
              <a:cxnSpLocks/>
            </p:cNvCxnSpPr>
            <p:nvPr/>
          </p:nvCxnSpPr>
          <p:spPr>
            <a:xfrm>
              <a:off x="8030326" y="3043004"/>
              <a:ext cx="0" cy="535574"/>
            </a:xfrm>
            <a:prstGeom prst="line">
              <a:avLst/>
            </a:prstGeom>
            <a:noFill/>
            <a:ln w="28575" cap="flat" cmpd="sng" algn="ctr">
              <a:solidFill>
                <a:srgbClr val="666768">
                  <a:alpha val="45000"/>
                </a:srgbClr>
              </a:solidFill>
              <a:prstDash val="solid"/>
            </a:ln>
            <a:effectLst/>
          </p:spPr>
        </p:cxnSp>
      </p:grpSp>
    </p:spTree>
    <p:custDataLst>
      <p:tags r:id="rId1"/>
    </p:custDataLst>
    <p:extLst>
      <p:ext uri="{BB962C8B-B14F-4D97-AF65-F5344CB8AC3E}">
        <p14:creationId xmlns:p14="http://schemas.microsoft.com/office/powerpoint/2010/main" val="17379930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DUPLICATEID" val="63fd31c9ee364afaaa3217d14349a059"/>
</p:tagLst>
</file>

<file path=ppt/tags/tag48.xml><?xml version="1.0" encoding="utf-8"?>
<p:tagLst xmlns:a="http://schemas.openxmlformats.org/drawingml/2006/main" xmlns:r="http://schemas.openxmlformats.org/officeDocument/2006/relationships" xmlns:p="http://schemas.openxmlformats.org/presentationml/2006/main">
  <p:tag name="DUPLICATEID" val="b111653a2a264a649d8525e4f8bd5449"/>
</p:tagLst>
</file>

<file path=ppt/tags/tag49.xml><?xml version="1.0" encoding="utf-8"?>
<p:tagLst xmlns:a="http://schemas.openxmlformats.org/drawingml/2006/main" xmlns:r="http://schemas.openxmlformats.org/officeDocument/2006/relationships" xmlns:p="http://schemas.openxmlformats.org/presentationml/2006/main">
  <p:tag name="DUPLICATEID" val="63fd31c9ee364afaaa3217d14349a059"/>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DUPLICATEID" val="63fd31c9ee364afaaa3217d14349a059"/>
</p:tagLst>
</file>

<file path=ppt/tags/tag51.xml><?xml version="1.0" encoding="utf-8"?>
<p:tagLst xmlns:a="http://schemas.openxmlformats.org/drawingml/2006/main" xmlns:r="http://schemas.openxmlformats.org/officeDocument/2006/relationships" xmlns:p="http://schemas.openxmlformats.org/presentationml/2006/main">
  <p:tag name="DUPLICATEID" val="63fd31c9ee364afaaa3217d14349a059"/>
</p:tagLst>
</file>

<file path=ppt/tags/tag52.xml><?xml version="1.0" encoding="utf-8"?>
<p:tagLst xmlns:a="http://schemas.openxmlformats.org/drawingml/2006/main" xmlns:r="http://schemas.openxmlformats.org/officeDocument/2006/relationships" xmlns:p="http://schemas.openxmlformats.org/presentationml/2006/main">
  <p:tag name="DUPLICATEID" val="63fd31c9ee364afaaa3217d14349a059"/>
</p:tagLst>
</file>

<file path=ppt/tags/tag53.xml><?xml version="1.0" encoding="utf-8"?>
<p:tagLst xmlns:a="http://schemas.openxmlformats.org/drawingml/2006/main" xmlns:r="http://schemas.openxmlformats.org/officeDocument/2006/relationships" xmlns:p="http://schemas.openxmlformats.org/presentationml/2006/main">
  <p:tag name="DUPLICATEID" val="b111653a2a264a649d8525e4f8bd5449"/>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DUPLICATEID" val="598b8aa73abc4992ad901161f5028f37"/>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tart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m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rimary Presentation Layouts">
  <a:themeElements>
    <a:clrScheme name="Custom 25">
      <a:dk1>
        <a:srgbClr val="000000"/>
      </a:dk1>
      <a:lt1>
        <a:srgbClr val="FFFFFF"/>
      </a:lt1>
      <a:dk2>
        <a:srgbClr val="58595B"/>
      </a:dk2>
      <a:lt2>
        <a:srgbClr val="DFE3E3"/>
      </a:lt2>
      <a:accent1>
        <a:srgbClr val="FA4616"/>
      </a:accent1>
      <a:accent2>
        <a:srgbClr val="0067DF"/>
      </a:accent2>
      <a:accent3>
        <a:srgbClr val="ED145B"/>
      </a:accent3>
      <a:accent4>
        <a:srgbClr val="FFB40E"/>
      </a:accent4>
      <a:accent5>
        <a:srgbClr val="933692"/>
      </a:accent5>
      <a:accent6>
        <a:srgbClr val="38C6F4"/>
      </a:accent6>
      <a:hlink>
        <a:srgbClr val="38C6F4"/>
      </a:hlink>
      <a:folHlink>
        <a:srgbClr val="84848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nchorCtr="0"/>
      <a:lstStyle>
        <a:defPPr algn="ctr">
          <a:defRPr sz="1400" b="0" i="0" dirty="0" err="1" smtClean="0">
            <a:latin typeface="Arial"/>
            <a:cs typeface="Arial"/>
          </a:defRPr>
        </a:defPPr>
      </a:lstStyle>
      <a:style>
        <a:lnRef idx="1">
          <a:schemeClr val="accent1"/>
        </a:lnRef>
        <a:fillRef idx="3">
          <a:schemeClr val="accent1"/>
        </a:fillRef>
        <a:effectRef idx="2">
          <a:schemeClr val="accent1"/>
        </a:effectRef>
        <a:fontRef idx="minor">
          <a:schemeClr val="lt1"/>
        </a:fontRef>
      </a:style>
    </a:spDef>
    <a:lnDef>
      <a:spPr>
        <a:ln w="9525" cap="flat" cmpd="sng" algn="ctr">
          <a:solidFill>
            <a:schemeClr val="tx1"/>
          </a:solidFill>
          <a:prstDash val="solid"/>
          <a:roun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1400" dirty="0" err="1" smtClean="0">
            <a:latin typeface="Arial"/>
            <a:cs typeface="Arial"/>
          </a:defRPr>
        </a:defPPr>
      </a:lstStyle>
    </a:txDef>
  </a:objectDefaults>
  <a:extraClrSchemeLst/>
  <a:extLst>
    <a:ext uri="{05A4C25C-085E-4340-85A3-A5531E510DB2}">
      <thm15:themeFamily xmlns:thm15="http://schemas.microsoft.com/office/thememl/2012/main" name="19-UIP-0019_UiPath_PPT_Template_m03_SOURCE" id="{4B192790-002F-3D48-B1F1-6444C353B5BB}" vid="{BCBBA195-C160-C64D-926E-FE6B93B5FCDC}"/>
    </a:ext>
  </a:extLst>
</a:theme>
</file>

<file path=ppt/theme/theme6.xml><?xml version="1.0" encoding="utf-8"?>
<a:theme xmlns:a="http://schemas.openxmlformats.org/drawingml/2006/main" name="Primary Publication Layouts">
  <a:themeElements>
    <a:clrScheme name="Custom 25">
      <a:dk1>
        <a:srgbClr val="000000"/>
      </a:dk1>
      <a:lt1>
        <a:srgbClr val="FFFFFF"/>
      </a:lt1>
      <a:dk2>
        <a:srgbClr val="58595B"/>
      </a:dk2>
      <a:lt2>
        <a:srgbClr val="DFE3E3"/>
      </a:lt2>
      <a:accent1>
        <a:srgbClr val="FA4616"/>
      </a:accent1>
      <a:accent2>
        <a:srgbClr val="0067DF"/>
      </a:accent2>
      <a:accent3>
        <a:srgbClr val="ED145B"/>
      </a:accent3>
      <a:accent4>
        <a:srgbClr val="FFB40E"/>
      </a:accent4>
      <a:accent5>
        <a:srgbClr val="933692"/>
      </a:accent5>
      <a:accent6>
        <a:srgbClr val="38C6F4"/>
      </a:accent6>
      <a:hlink>
        <a:srgbClr val="38C6F4"/>
      </a:hlink>
      <a:folHlink>
        <a:srgbClr val="84848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nchorCtr="0"/>
      <a:lstStyle>
        <a:defPPr algn="ctr">
          <a:defRPr sz="1400" b="0" i="0" dirty="0" err="1" smtClean="0">
            <a:latin typeface="Arial"/>
            <a:cs typeface="Arial"/>
          </a:defRPr>
        </a:defPPr>
      </a:lstStyle>
      <a:style>
        <a:lnRef idx="1">
          <a:schemeClr val="accent1"/>
        </a:lnRef>
        <a:fillRef idx="3">
          <a:schemeClr val="accent1"/>
        </a:fillRef>
        <a:effectRef idx="2">
          <a:schemeClr val="accent1"/>
        </a:effectRef>
        <a:fontRef idx="minor">
          <a:schemeClr val="lt1"/>
        </a:fontRef>
      </a:style>
    </a:spDef>
    <a:lnDef>
      <a:spPr>
        <a:ln w="9525" cap="flat" cmpd="sng" algn="ctr">
          <a:solidFill>
            <a:schemeClr val="tx1"/>
          </a:solidFill>
          <a:prstDash val="solid"/>
          <a:roun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1400" dirty="0" err="1" smtClean="0">
            <a:latin typeface="Arial"/>
            <a:cs typeface="Arial"/>
          </a:defRPr>
        </a:defPPr>
      </a:lstStyle>
    </a:txDef>
  </a:objectDefaults>
  <a:extraClrSchemeLst/>
  <a:extLst>
    <a:ext uri="{05A4C25C-085E-4340-85A3-A5531E510DB2}">
      <thm15:themeFamily xmlns:thm15="http://schemas.microsoft.com/office/thememl/2012/main" name="19-UIP-0019_UiPath_PPT_Template_m03_SOURCE" id="{4B192790-002F-3D48-B1F1-6444C353B5BB}" vid="{BCBBA195-C160-C64D-926E-FE6B93B5FCD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b7a32e9a-83ed-4fc1-afd2-24748cc0fd29">
      <UserInfo>
        <DisplayName/>
        <AccountId xsi:nil="true"/>
        <AccountType/>
      </UserInfo>
    </SharedWithUsers>
    <MediaLengthInSeconds xmlns="1103b93a-9ee9-47ae-aa92-e31c5ef9a1c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40219CDDE981245A35CC9C2134D8B03" ma:contentTypeVersion="12" ma:contentTypeDescription="Create a new document." ma:contentTypeScope="" ma:versionID="67684c7b1e8d143c478141b41ee7201c">
  <xsd:schema xmlns:xsd="http://www.w3.org/2001/XMLSchema" xmlns:xs="http://www.w3.org/2001/XMLSchema" xmlns:p="http://schemas.microsoft.com/office/2006/metadata/properties" xmlns:ns2="1103b93a-9ee9-47ae-aa92-e31c5ef9a1ca" xmlns:ns3="b7a32e9a-83ed-4fc1-afd2-24748cc0fd29" targetNamespace="http://schemas.microsoft.com/office/2006/metadata/properties" ma:root="true" ma:fieldsID="907d20370d8844f6e8f3412b0cc7321f" ns2:_="" ns3:_="">
    <xsd:import namespace="1103b93a-9ee9-47ae-aa92-e31c5ef9a1ca"/>
    <xsd:import namespace="b7a32e9a-83ed-4fc1-afd2-24748cc0fd2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03b93a-9ee9-47ae-aa92-e31c5ef9a1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7a32e9a-83ed-4fc1-afd2-24748cc0fd2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F32051-2072-4E81-9AD1-BF139CCD21E0}">
  <ds:schemaRefs>
    <ds:schemaRef ds:uri="http://schemas.microsoft.com/sharepoint/v3/contenttype/forms"/>
  </ds:schemaRefs>
</ds:datastoreItem>
</file>

<file path=customXml/itemProps2.xml><?xml version="1.0" encoding="utf-8"?>
<ds:datastoreItem xmlns:ds="http://schemas.openxmlformats.org/officeDocument/2006/customXml" ds:itemID="{34675F63-239F-4075-A29F-936FA332D30F}">
  <ds:schemaRefs>
    <ds:schemaRef ds:uri="a7996ec6-bb16-4620-88a8-94b759c4786b"/>
    <ds:schemaRef ds:uri="http://schemas.microsoft.com/office/2006/documentManagement/types"/>
    <ds:schemaRef ds:uri="http://purl.org/dc/elements/1.1/"/>
    <ds:schemaRef ds:uri="http://schemas.openxmlformats.org/package/2006/metadata/core-properties"/>
    <ds:schemaRef ds:uri="305b85aa-277d-41dc-af24-f2633b92ba9d"/>
    <ds:schemaRef ds:uri="http://schemas.microsoft.com/office/2006/metadata/properties"/>
    <ds:schemaRef ds:uri="http://purl.org/dc/terms/"/>
    <ds:schemaRef ds:uri="http://schemas.microsoft.com/office/infopath/2007/PartnerControls"/>
    <ds:schemaRef ds:uri="http://www.w3.org/XML/1998/namespace"/>
    <ds:schemaRef ds:uri="http://purl.org/dc/dcmitype/"/>
    <ds:schemaRef ds:uri="b7a32e9a-83ed-4fc1-afd2-24748cc0fd29"/>
    <ds:schemaRef ds:uri="1103b93a-9ee9-47ae-aa92-e31c5ef9a1ca"/>
  </ds:schemaRefs>
</ds:datastoreItem>
</file>

<file path=customXml/itemProps3.xml><?xml version="1.0" encoding="utf-8"?>
<ds:datastoreItem xmlns:ds="http://schemas.openxmlformats.org/officeDocument/2006/customXml" ds:itemID="{B64E51D4-7A3B-43EB-80B0-768A9039AA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03b93a-9ee9-47ae-aa92-e31c5ef9a1ca"/>
    <ds:schemaRef ds:uri="b7a32e9a-83ed-4fc1-afd2-24748cc0fd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273</TotalTime>
  <Words>13050</Words>
  <Application>Microsoft Office PowerPoint</Application>
  <PresentationFormat>Widescreen</PresentationFormat>
  <Paragraphs>1239</Paragraphs>
  <Slides>66</Slides>
  <Notes>66</Notes>
  <HiddenSlides>0</HiddenSlides>
  <MMClips>0</MMClips>
  <ScaleCrop>false</ScaleCrop>
  <HeadingPairs>
    <vt:vector size="6" baseType="variant">
      <vt:variant>
        <vt:lpstr>Fonts Used</vt:lpstr>
      </vt:variant>
      <vt:variant>
        <vt:i4>15</vt:i4>
      </vt:variant>
      <vt:variant>
        <vt:lpstr>Theme</vt:lpstr>
      </vt:variant>
      <vt:variant>
        <vt:i4>7</vt:i4>
      </vt:variant>
      <vt:variant>
        <vt:lpstr>Slide Titles</vt:lpstr>
      </vt:variant>
      <vt:variant>
        <vt:i4>66</vt:i4>
      </vt:variant>
    </vt:vector>
  </HeadingPairs>
  <TitlesOfParts>
    <vt:vector size="88" baseType="lpstr">
      <vt:lpstr>Arial</vt:lpstr>
      <vt:lpstr>Arial,Sans-Serif</vt:lpstr>
      <vt:lpstr>Calibri</vt:lpstr>
      <vt:lpstr>Calibri Light</vt:lpstr>
      <vt:lpstr>Courier New</vt:lpstr>
      <vt:lpstr>Helvetica</vt:lpstr>
      <vt:lpstr>Helvetica LT Std</vt:lpstr>
      <vt:lpstr>Lato</vt:lpstr>
      <vt:lpstr>Lucida Grande</vt:lpstr>
      <vt:lpstr>Poppins</vt:lpstr>
      <vt:lpstr>Source Sans</vt:lpstr>
      <vt:lpstr>Source Sans Pro Light</vt:lpstr>
      <vt:lpstr>Symbol</vt:lpstr>
      <vt:lpstr>Times New Roman</vt:lpstr>
      <vt:lpstr>Wingdings</vt:lpstr>
      <vt:lpstr>Start Slide</vt:lpstr>
      <vt:lpstr>Custom Design</vt:lpstr>
      <vt:lpstr>Demo</vt:lpstr>
      <vt:lpstr>1_Custom Design</vt:lpstr>
      <vt:lpstr>Primary Presentation Layouts</vt:lpstr>
      <vt:lpstr>Primary Publication Layouts</vt:lpstr>
      <vt:lpstr>Office Theme</vt:lpstr>
      <vt:lpstr>RPA Design and Development</vt:lpstr>
      <vt:lpstr>Control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RPA Design and Development</dc:title>
  <dc:creator>Ankit Sharma</dc:creator>
  <cp:lastModifiedBy>Sidiq Sherief</cp:lastModifiedBy>
  <cp:revision>15</cp:revision>
  <dcterms:created xsi:type="dcterms:W3CDTF">2020-03-23T12:11:52Z</dcterms:created>
  <dcterms:modified xsi:type="dcterms:W3CDTF">2021-12-11T04:10:56Z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709C8C37-652A-432A-9F90-84CF25BF2A3F</vt:lpwstr>
  </property>
  <property fmtid="{D5CDD505-2E9C-101B-9397-08002B2CF9AE}" pid="3" name="ArticulatePath">
    <vt:lpwstr>Lesson 1</vt:lpwstr>
  </property>
  <property fmtid="{D5CDD505-2E9C-101B-9397-08002B2CF9AE}" pid="4" name="ContentTypeId">
    <vt:lpwstr>0x010100640219CDDE981245A35CC9C2134D8B03</vt:lpwstr>
  </property>
  <property fmtid="{D5CDD505-2E9C-101B-9397-08002B2CF9AE}" pid="5" name="Order">
    <vt:r8>8885400</vt:r8>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xd_Signature">
    <vt:bool>false</vt:bool>
  </property>
  <property fmtid="{D5CDD505-2E9C-101B-9397-08002B2CF9AE}" pid="11" name="xd_ProgID">
    <vt:lpwstr/>
  </property>
  <property fmtid="{D5CDD505-2E9C-101B-9397-08002B2CF9AE}" pid="12" name="TemplateUrl">
    <vt:lpwstr/>
  </property>
</Properties>
</file>