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1875" r:id="rId3"/>
    <p:sldId id="1874" r:id="rId4"/>
    <p:sldId id="320" r:id="rId5"/>
    <p:sldId id="288" r:id="rId6"/>
    <p:sldId id="1877" r:id="rId7"/>
    <p:sldId id="18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13AB-FE79-4D14-9B54-C00902FFF00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91BA-6F82-4DDB-8C9C-0559BC0BF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4" name="Google Shape;8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5D64-8AA1-5B1E-2B52-3FA7359F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6AE7-9170-C7A1-80F2-8D60BE51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8A84-D20B-7D36-27A5-E3C16C6C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A59E-3055-A8D3-B3FF-F869017B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16B9-7A83-0510-8220-368EC56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271-9A08-DC76-DE34-CC882415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E7F2-F511-958D-C1E4-480BCC385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7D67-E8C1-A32A-A3D8-428D9ECA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51B3-9EF1-476F-3E4F-8424174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FF6B-2B2F-F3F0-3051-D97EE71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8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D5C2-22B1-0C5D-32F2-31E1E270F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F260-377B-9921-7F05-4C84D0D4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EC22-43D3-2CBB-0422-C276F035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854D-8045-A782-9AE5-3888818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9B96-DE2A-161A-4152-4FE813B3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0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85F40-3A43-464D-B8B5-E14980FE36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786"/>
            <a:ext cx="12192000" cy="68562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83072" y="1683322"/>
            <a:ext cx="6726162" cy="265919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72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3072" y="4473578"/>
            <a:ext cx="6726162" cy="109876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400" b="0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F17B32C-2AF2-484C-8922-D63BB59CCA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16" y="340764"/>
            <a:ext cx="3509967" cy="5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83915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246847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109778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972710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F8E936F-7579-4696-8A94-A685322038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3916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C1331F89-1B3B-479D-9287-3BA91E7CB6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46847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B64678CA-7D27-4D1E-AC8F-F39752A64D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09779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0391E40B-31EE-41CA-8600-8FF01E5BFA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710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C8655DB-8B7C-4267-8D5D-56780B99AB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916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A57D5F3-2CAE-419F-BA98-87C21B53C4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46847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8D1583A-C497-4C20-89FC-8355292E51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9779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AED494D-AEAE-43EA-AC43-4B3F3D9D40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72710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326A-4FC9-4963-B3BF-290393C2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06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14" y="1322388"/>
            <a:ext cx="9146382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8290-FEC6-4719-BD03-440855E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26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379512" y="1611085"/>
            <a:ext cx="9146382" cy="39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1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D13-FDB2-1CBF-32EC-0BD7B90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793-A77B-D353-F220-029731F0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675E-51D0-346D-8580-509FFED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CF57-D7F0-B908-F19F-6A1DE33B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E2E7-5365-6BAE-00F5-B13186D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AE28-46D6-8488-03B1-8B32D246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9FF5B-83C1-A5A1-F2FB-C17F0828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10B5-06F6-B71B-E214-FF6592B0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30DA-01CD-D3B3-6D93-F40F76B1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4843-D14D-2E5D-B22B-D4A3D395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746-19AA-4E18-1750-D1B40A71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1C91-757A-4C7F-CB72-48663F20B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4E34-A74A-1E3E-F495-66745390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3405-565E-4962-F0AC-4D760AC1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273A-C787-31F9-9988-DC567D7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A8C6-0E52-6F04-3D37-F164D2F7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4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857-BC1B-5BCC-698B-BB38E751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DB68-4D65-592C-001C-C8432C74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F3F6-8186-1815-6E8F-19892816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90A8B-8485-D6D2-F119-B5C3C7CF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1272B-31F5-739F-EC10-D8CCAB00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6EC74-B518-1BFD-BCA6-4DD87EB0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4D079-7EC5-FEB9-6868-2D20146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4312-FACF-A7AB-1496-8721147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6FD-6A9C-11E0-EF82-3428E14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5181-4988-9608-4A68-5019D55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F201-918E-C4F5-96B1-EB1E525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B0EAF-F880-C3E4-778C-A74745B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D9CD9-C51A-E868-68E1-213A17BC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4F86C-FDFA-4708-603B-711EF66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145F-7702-47AA-75CF-504852B9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0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AB12-4EA0-393E-FAFA-B0397C5B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A131-8F25-F167-BF70-BDF2F14D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0631F-B6D0-3FFD-D4D8-664A49A6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E420-A4C2-D80C-317D-D0BA511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25E5-63A2-FB09-6904-A205A6E2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03644-ABC7-C503-95C1-9BEA2520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CF32-3815-D577-3AF5-990A01F7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3771-64B4-EE26-CA38-DE332355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7880-F60F-1E04-D959-E113B635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30D9-BFE1-0E3F-E6AC-8C75CF36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CA76-D5D9-D353-AE80-5E47AD88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60D1-D25E-BE36-468B-D39DA51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8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2AB7-F269-6FB5-A555-E719B1E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FEF2-9B27-BF60-6F0D-1004E5F6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7757-18EB-331B-6FD2-F8738DE7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49477-60CA-4408-88A4-B0C3AB99471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B22E-8905-FFAD-9FD9-46C0E9329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BED5-E360-1D72-D28E-98D90DE5D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2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static-page/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ipath.com/community/rpa-community-blog?_ga=2.78722268.953033491.1615801780-1780108477.1615801780" TargetMode="External"/><Relationship Id="rId13" Type="http://schemas.openxmlformats.org/officeDocument/2006/relationships/hyperlink" Target="https://www.uipath.com/events/devcon?_ga=2.76325591.372552458.1618239302-2028535120.1618239302" TargetMode="External"/><Relationship Id="rId3" Type="http://schemas.openxmlformats.org/officeDocument/2006/relationships/hyperlink" Target="https://cloud.uipath.com/portal_/register" TargetMode="External"/><Relationship Id="rId7" Type="http://schemas.openxmlformats.org/officeDocument/2006/relationships/hyperlink" Target="https://www.uipath.com/rpa/insider" TargetMode="External"/><Relationship Id="rId12" Type="http://schemas.openxmlformats.org/officeDocument/2006/relationships/hyperlink" Target="https://community.uipath.com/hackathons/" TargetMode="External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uipath.com/" TargetMode="External"/><Relationship Id="rId11" Type="http://schemas.openxmlformats.org/officeDocument/2006/relationships/hyperlink" Target="https://community.uipath.com/" TargetMode="External"/><Relationship Id="rId5" Type="http://schemas.openxmlformats.org/officeDocument/2006/relationships/hyperlink" Target="https://forum.uipath.com/" TargetMode="External"/><Relationship Id="rId15" Type="http://schemas.openxmlformats.org/officeDocument/2006/relationships/hyperlink" Target="https://www.uipath.com/learning/certification" TargetMode="External"/><Relationship Id="rId10" Type="http://schemas.openxmlformats.org/officeDocument/2006/relationships/hyperlink" Target="https://community.uipath.com/mvp/" TargetMode="External"/><Relationship Id="rId4" Type="http://schemas.openxmlformats.org/officeDocument/2006/relationships/hyperlink" Target="https://academy.uipath.com/static-page/5" TargetMode="External"/><Relationship Id="rId9" Type="http://schemas.openxmlformats.org/officeDocument/2006/relationships/hyperlink" Target="https://community.uipath.com/#/publish-uipath-content/" TargetMode="External"/><Relationship Id="rId14" Type="http://schemas.openxmlformats.org/officeDocument/2006/relationships/hyperlink" Target="https://www.uipath.com/rpa/academic-allian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26" y="2509958"/>
            <a:ext cx="7595242" cy="1772793"/>
          </a:xfrm>
        </p:spPr>
        <p:txBody>
          <a:bodyPr/>
          <a:lstStyle/>
          <a:p>
            <a:r>
              <a:rPr lang="en-US" dirty="0"/>
              <a:t>RPA Free Training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4706A-0055-4CD0-8CA3-D6C4E79E27B7}"/>
              </a:ext>
            </a:extLst>
          </p:cNvPr>
          <p:cNvSpPr txBox="1"/>
          <p:nvPr/>
        </p:nvSpPr>
        <p:spPr>
          <a:xfrm>
            <a:off x="4427815" y="5274365"/>
            <a:ext cx="31407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IN" sz="3600" b="1" spc="-1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F60F43-CBEF-7D3B-D3D3-57542110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99" y="-339854"/>
            <a:ext cx="3635375" cy="21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197697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276398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Automation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429711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3500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671326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429711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348956" y="2864497"/>
            <a:ext cx="5583424" cy="3368349"/>
            <a:chOff x="430233" y="5686094"/>
            <a:chExt cx="5583424" cy="772882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517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Certified Advance Developer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Trained 500+ Students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Community Speaker and Mentor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2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281226" y="1802640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 descr="A person in a suit&#10;&#10;Description automatically generated">
            <a:extLst>
              <a:ext uri="{FF2B5EF4-FFF2-40B4-BE49-F238E27FC236}">
                <a16:creationId xmlns:a16="http://schemas.microsoft.com/office/drawing/2014/main" id="{C28580A2-F806-F443-7EFD-36C58FF1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747" y="1787169"/>
            <a:ext cx="3254283" cy="337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91A56-304A-7584-6C9D-915F92EBF275}"/>
              </a:ext>
            </a:extLst>
          </p:cNvPr>
          <p:cNvSpPr txBox="1"/>
          <p:nvPr/>
        </p:nvSpPr>
        <p:spPr>
          <a:xfrm>
            <a:off x="295305" y="1618101"/>
            <a:ext cx="6200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Sai Kiran</a:t>
            </a:r>
          </a:p>
          <a:p>
            <a:r>
              <a:rPr lang="en-US" sz="48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Kondreddy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9188A-E310-A1FB-7E38-65E34E06D83C}"/>
              </a:ext>
            </a:extLst>
          </p:cNvPr>
          <p:cNvSpPr txBox="1"/>
          <p:nvPr/>
        </p:nvSpPr>
        <p:spPr>
          <a:xfrm>
            <a:off x="378722" y="3198661"/>
            <a:ext cx="6200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Architect 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8F9C90-7BF4-0BDB-F5DE-C0285B3B7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281673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360374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Automation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513687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755302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513687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432932" y="2864497"/>
            <a:ext cx="5583424" cy="3368349"/>
            <a:chOff x="430233" y="5686094"/>
            <a:chExt cx="5583424" cy="772882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517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Certified Solution Architect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Certified SAFe Agilist 6.0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Community Chapter Lead Visakhapatnam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8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436313" y="1787168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068D528B-5E85-BDC7-76C2-198AF536C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261" y="1802641"/>
            <a:ext cx="3360352" cy="3360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D0B48-E43C-0B4D-C01A-C3C85AF20CD6}"/>
              </a:ext>
            </a:extLst>
          </p:cNvPr>
          <p:cNvSpPr txBox="1"/>
          <p:nvPr/>
        </p:nvSpPr>
        <p:spPr>
          <a:xfrm>
            <a:off x="571186" y="1545308"/>
            <a:ext cx="619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Pathrudu</a:t>
            </a:r>
          </a:p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Chintakayala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D309-B9E0-2929-DAFD-D74C288A7281}"/>
              </a:ext>
            </a:extLst>
          </p:cNvPr>
          <p:cNvSpPr txBox="1"/>
          <p:nvPr/>
        </p:nvSpPr>
        <p:spPr>
          <a:xfrm>
            <a:off x="666007" y="311496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Architect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AA1C7E-E8C2-B7FF-7ABF-0D83DF675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281673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360374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mation</a:t>
            </a:r>
            <a:r>
              <a:rPr lang="en-US" dirty="0">
                <a:solidFill>
                  <a:schemeClr val="bg1"/>
                </a:solidFill>
              </a:rPr>
              <a:t>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513687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755302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513687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432932" y="2995127"/>
            <a:ext cx="5583424" cy="3070188"/>
            <a:chOff x="430233" y="5686094"/>
            <a:chExt cx="5583424" cy="734441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479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in 2023 &amp;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𝐀𝐈 𝐚𝐭 𝐖𝐨𝐫𝐤 𝐇𝐚𝐜𝐤𝐚𝐭𝐡𝐨𝐧 2023 Finalist.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𝐆𝐞𝐧𝐞𝐫𝐚𝐭𝐢𝐯𝐞 𝐀𝐈 + 𝐒𝐩𝐞𝐜𝐢𝐚𝐥𝐢𝐳𝐞𝐝 𝐀𝐈 𝐂𝐨𝐦𝐦𝐮𝐧𝐢𝐭𝐲 Challenge Winner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Best AI Use Case Awards 2023 Winner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8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436313" y="1787168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5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D1E0AED-661F-9CFF-0B3E-748E1E90C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042" y="1987446"/>
            <a:ext cx="2890670" cy="2928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12B79-3CD6-3ECF-12FB-0F30DF6C7CCE}"/>
              </a:ext>
            </a:extLst>
          </p:cNvPr>
          <p:cNvSpPr txBox="1"/>
          <p:nvPr/>
        </p:nvSpPr>
        <p:spPr>
          <a:xfrm>
            <a:off x="673106" y="1738312"/>
            <a:ext cx="619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Pradeep </a:t>
            </a:r>
          </a:p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Chinnala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48EB-CF8F-126F-D6A7-2D9B94613354}"/>
              </a:ext>
            </a:extLst>
          </p:cNvPr>
          <p:cNvSpPr txBox="1"/>
          <p:nvPr/>
        </p:nvSpPr>
        <p:spPr>
          <a:xfrm>
            <a:off x="719736" y="3310858"/>
            <a:ext cx="619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 Automation Consultant</a:t>
            </a:r>
            <a:endParaRPr lang="en-IN" sz="1600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615637-2EAC-5A4C-FBB4-2FD66FAE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5CB083A-5520-462C-8E4D-5910E29C65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  <p:sp>
        <p:nvSpPr>
          <p:cNvPr id="5" name="Content Placeholder 32">
            <a:extLst>
              <a:ext uri="{FF2B5EF4-FFF2-40B4-BE49-F238E27FC236}">
                <a16:creationId xmlns:a16="http://schemas.microsoft.com/office/drawing/2014/main" id="{7B5BD719-4488-41FC-BD09-9934DC90B9E0}"/>
              </a:ext>
            </a:extLst>
          </p:cNvPr>
          <p:cNvSpPr txBox="1">
            <a:spLocks/>
          </p:cNvSpPr>
          <p:nvPr/>
        </p:nvSpPr>
        <p:spPr>
          <a:xfrm>
            <a:off x="541864" y="979338"/>
            <a:ext cx="9499329" cy="6140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+mn-lt"/>
              </a:rPr>
              <a:t>Why you should join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56B7F5BC-1C99-4537-A1E5-930CA9B18334}"/>
              </a:ext>
            </a:extLst>
          </p:cNvPr>
          <p:cNvSpPr txBox="1">
            <a:spLocks/>
          </p:cNvSpPr>
          <p:nvPr/>
        </p:nvSpPr>
        <p:spPr>
          <a:xfrm>
            <a:off x="3824130" y="1782825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Offer free UiPath training to empower individuals and enhance their career prospects</a:t>
            </a:r>
            <a:r>
              <a:rPr lang="en-US" sz="1200" b="0" dirty="0"/>
              <a:t>.</a:t>
            </a:r>
          </a:p>
        </p:txBody>
      </p:sp>
      <p:sp>
        <p:nvSpPr>
          <p:cNvPr id="7" name="Text Placeholder 33">
            <a:hlinkClick r:id="rId3"/>
            <a:extLst>
              <a:ext uri="{FF2B5EF4-FFF2-40B4-BE49-F238E27FC236}">
                <a16:creationId xmlns:a16="http://schemas.microsoft.com/office/drawing/2014/main" id="{F92B1C6B-0154-49D6-89FA-106322DDD18A}"/>
              </a:ext>
            </a:extLst>
          </p:cNvPr>
          <p:cNvSpPr txBox="1">
            <a:spLocks/>
          </p:cNvSpPr>
          <p:nvPr/>
        </p:nvSpPr>
        <p:spPr>
          <a:xfrm>
            <a:off x="1182106" y="2564947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C4F4F198-4EE3-4E0D-BE22-58E34E7AA301}"/>
              </a:ext>
            </a:extLst>
          </p:cNvPr>
          <p:cNvSpPr txBox="1">
            <a:spLocks/>
          </p:cNvSpPr>
          <p:nvPr/>
        </p:nvSpPr>
        <p:spPr>
          <a:xfrm>
            <a:off x="3824130" y="3332919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Foster a supportive community for learners to connect and collaborate.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96D49320-E5F9-4ABB-B38D-20230A9A764A}"/>
              </a:ext>
            </a:extLst>
          </p:cNvPr>
          <p:cNvSpPr txBox="1">
            <a:spLocks/>
          </p:cNvSpPr>
          <p:nvPr/>
        </p:nvSpPr>
        <p:spPr>
          <a:xfrm>
            <a:off x="1228100" y="3314494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Community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368B491-F758-4558-A8C2-50FFBCC2F577}"/>
              </a:ext>
            </a:extLst>
          </p:cNvPr>
          <p:cNvSpPr txBox="1">
            <a:spLocks/>
          </p:cNvSpPr>
          <p:nvPr/>
        </p:nvSpPr>
        <p:spPr>
          <a:xfrm>
            <a:off x="1228100" y="4096792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Driving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Innovation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BDE5AAF7-CF2F-4BCE-881E-CCA20FAE63A0}"/>
              </a:ext>
            </a:extLst>
          </p:cNvPr>
          <p:cNvSpPr txBox="1">
            <a:spLocks/>
          </p:cNvSpPr>
          <p:nvPr/>
        </p:nvSpPr>
        <p:spPr>
          <a:xfrm>
            <a:off x="3824130" y="488257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Align with the broader mission of promoting continuous skill development</a:t>
            </a:r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BFE42222-47F5-46C1-B514-F39CB9DF8C2F}"/>
              </a:ext>
            </a:extLst>
          </p:cNvPr>
          <p:cNvSpPr txBox="1">
            <a:spLocks/>
          </p:cNvSpPr>
          <p:nvPr/>
        </p:nvSpPr>
        <p:spPr>
          <a:xfrm>
            <a:off x="1228100" y="5667355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Transformational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31E4492B-C0B1-4266-AFD8-C89DE4363A20}"/>
              </a:ext>
            </a:extLst>
          </p:cNvPr>
          <p:cNvSpPr txBox="1">
            <a:spLocks/>
          </p:cNvSpPr>
          <p:nvPr/>
        </p:nvSpPr>
        <p:spPr>
          <a:xfrm>
            <a:off x="3824130" y="5669927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Illustrate the transformative impact on individuals, organizations, and communities, leading to a more efficient and inclusive society.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8E7C9-B027-4632-97E5-EFBFE0002E18}"/>
              </a:ext>
            </a:extLst>
          </p:cNvPr>
          <p:cNvSpPr/>
          <p:nvPr/>
        </p:nvSpPr>
        <p:spPr>
          <a:xfrm>
            <a:off x="1228100" y="6448079"/>
            <a:ext cx="8813093" cy="285858"/>
          </a:xfrm>
          <a:prstGeom prst="rect">
            <a:avLst/>
          </a:prstGeom>
          <a:solidFill>
            <a:srgbClr val="FA46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uk-UA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ED56F72-A9FF-4A8B-82A0-95368B09F90F}"/>
              </a:ext>
            </a:extLst>
          </p:cNvPr>
          <p:cNvSpPr txBox="1">
            <a:spLocks/>
          </p:cNvSpPr>
          <p:nvPr/>
        </p:nvSpPr>
        <p:spPr>
          <a:xfrm>
            <a:off x="3824256" y="4098988"/>
            <a:ext cx="6217062" cy="650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Equip learners with skills to drive innovation and contribute to economic growth.</a:t>
            </a: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7CCE300-2294-4577-8BF5-5FF5D1F4BB57}"/>
              </a:ext>
            </a:extLst>
          </p:cNvPr>
          <p:cNvSpPr txBox="1">
            <a:spLocks/>
          </p:cNvSpPr>
          <p:nvPr/>
        </p:nvSpPr>
        <p:spPr>
          <a:xfrm>
            <a:off x="1228136" y="4881286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Commitment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to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Lifelong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7" name="Text Placeholder 33">
            <a:hlinkClick r:id="rId3"/>
            <a:extLst>
              <a:ext uri="{FF2B5EF4-FFF2-40B4-BE49-F238E27FC236}">
                <a16:creationId xmlns:a16="http://schemas.microsoft.com/office/drawing/2014/main" id="{7DCE3892-DC18-41D8-A463-DEB805CE9B55}"/>
              </a:ext>
            </a:extLst>
          </p:cNvPr>
          <p:cNvSpPr txBox="1">
            <a:spLocks/>
          </p:cNvSpPr>
          <p:nvPr/>
        </p:nvSpPr>
        <p:spPr>
          <a:xfrm>
            <a:off x="1228138" y="1773009"/>
            <a:ext cx="2504104" cy="650377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74052B9-9F7B-4800-9C15-A394673A0006}"/>
              </a:ext>
            </a:extLst>
          </p:cNvPr>
          <p:cNvSpPr txBox="1">
            <a:spLocks/>
          </p:cNvSpPr>
          <p:nvPr/>
        </p:nvSpPr>
        <p:spPr>
          <a:xfrm>
            <a:off x="3824130" y="2537885"/>
            <a:ext cx="6217062" cy="6503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Highlight the growing demand for automation skills and UiPath's leading role in the field.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957DC-D61E-15E5-61AE-38C6787A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5CB083A-5520-462C-8E4D-5910E29C65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  <p:sp>
        <p:nvSpPr>
          <p:cNvPr id="5" name="Content Placeholder 32">
            <a:extLst>
              <a:ext uri="{FF2B5EF4-FFF2-40B4-BE49-F238E27FC236}">
                <a16:creationId xmlns:a16="http://schemas.microsoft.com/office/drawing/2014/main" id="{7B5BD719-4488-41FC-BD09-9934DC90B9E0}"/>
              </a:ext>
            </a:extLst>
          </p:cNvPr>
          <p:cNvSpPr txBox="1">
            <a:spLocks/>
          </p:cNvSpPr>
          <p:nvPr/>
        </p:nvSpPr>
        <p:spPr>
          <a:xfrm>
            <a:off x="541864" y="979338"/>
            <a:ext cx="9499329" cy="6140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Vibrant ecosystem of nearly 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1 million professionals </a:t>
            </a:r>
            <a:r>
              <a:rPr lang="en-US" sz="1800" dirty="0">
                <a:latin typeface="+mn-lt"/>
              </a:rPr>
              <a:t>and 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citizen developers</a:t>
            </a:r>
            <a:r>
              <a:rPr lang="en-US" sz="1800" dirty="0">
                <a:latin typeface="+mn-lt"/>
              </a:rPr>
              <a:t> learning, getting support, and succeeding together in their 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automation careers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56B7F5BC-1C99-4537-A1E5-930CA9B18334}"/>
              </a:ext>
            </a:extLst>
          </p:cNvPr>
          <p:cNvSpPr txBox="1">
            <a:spLocks/>
          </p:cNvSpPr>
          <p:nvPr/>
        </p:nvSpPr>
        <p:spPr>
          <a:xfrm>
            <a:off x="3824131" y="1773009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Start with the free </a:t>
            </a:r>
            <a:r>
              <a:rPr lang="en-US" sz="12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 Edition</a:t>
            </a:r>
            <a:r>
              <a:rPr lang="en-US" sz="1200" b="0" dirty="0"/>
              <a:t> to get trained and certified</a:t>
            </a:r>
          </a:p>
        </p:txBody>
      </p:sp>
      <p:sp>
        <p:nvSpPr>
          <p:cNvPr id="7" name="Text Placeholder 33">
            <a:hlinkClick r:id="rId4"/>
            <a:extLst>
              <a:ext uri="{FF2B5EF4-FFF2-40B4-BE49-F238E27FC236}">
                <a16:creationId xmlns:a16="http://schemas.microsoft.com/office/drawing/2014/main" id="{F92B1C6B-0154-49D6-89FA-106322DDD18A}"/>
              </a:ext>
            </a:extLst>
          </p:cNvPr>
          <p:cNvSpPr txBox="1">
            <a:spLocks/>
          </p:cNvSpPr>
          <p:nvPr/>
        </p:nvSpPr>
        <p:spPr>
          <a:xfrm>
            <a:off x="1228102" y="2549069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Academy</a:t>
            </a: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C4F4F198-4EE3-4E0D-BE22-58E34E7AA301}"/>
              </a:ext>
            </a:extLst>
          </p:cNvPr>
          <p:cNvSpPr txBox="1">
            <a:spLocks/>
          </p:cNvSpPr>
          <p:nvPr/>
        </p:nvSpPr>
        <p:spPr>
          <a:xfrm>
            <a:off x="3824130" y="331449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Get crowdsourced support and share product feedback on </a:t>
            </a:r>
            <a:r>
              <a:rPr lang="en-US" sz="12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Forum</a:t>
            </a:r>
            <a:endParaRPr lang="en-US" sz="1200" b="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Check the product </a:t>
            </a:r>
            <a:r>
              <a:rPr lang="en-US" sz="1200" b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sz="1200" b="0" dirty="0"/>
              <a:t> 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Join the </a:t>
            </a:r>
            <a:r>
              <a:rPr lang="en-US" sz="1200" b="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Insider Preview</a:t>
            </a:r>
            <a:r>
              <a:rPr lang="en-US" sz="1200" b="0" dirty="0"/>
              <a:t> for early testing</a:t>
            </a:r>
            <a:endParaRPr lang="en-US" sz="1200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96D49320-E5F9-4ABB-B38D-20230A9A764A}"/>
              </a:ext>
            </a:extLst>
          </p:cNvPr>
          <p:cNvSpPr txBox="1">
            <a:spLocks/>
          </p:cNvSpPr>
          <p:nvPr/>
        </p:nvSpPr>
        <p:spPr>
          <a:xfrm>
            <a:off x="1228100" y="3314494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Forum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368B491-F758-4558-A8C2-50FFBCC2F577}"/>
              </a:ext>
            </a:extLst>
          </p:cNvPr>
          <p:cNvSpPr txBox="1">
            <a:spLocks/>
          </p:cNvSpPr>
          <p:nvPr/>
        </p:nvSpPr>
        <p:spPr>
          <a:xfrm>
            <a:off x="1228100" y="4096792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Community Events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BDE5AAF7-CF2F-4BCE-881E-CCA20FAE63A0}"/>
              </a:ext>
            </a:extLst>
          </p:cNvPr>
          <p:cNvSpPr txBox="1">
            <a:spLocks/>
          </p:cNvSpPr>
          <p:nvPr/>
        </p:nvSpPr>
        <p:spPr>
          <a:xfrm>
            <a:off x="3824130" y="488257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Access the latest articles and video tutorial content created by community members and UiPath engineers in our </a:t>
            </a:r>
            <a:r>
              <a:rPr lang="en-US" sz="1200" b="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 Blog</a:t>
            </a:r>
            <a:endParaRPr lang="en-US" sz="1200" dirty="0"/>
          </a:p>
          <a:p>
            <a:pPr marL="457200" indent="-285750" algn="just">
              <a:buChar char="•"/>
              <a:defRPr/>
            </a:pPr>
            <a:r>
              <a:rPr lang="en-US" sz="1200" b="0" dirty="0"/>
              <a:t>Contribute as an </a:t>
            </a:r>
            <a:r>
              <a:rPr lang="en-US" sz="1200" b="0" dirty="0">
                <a:hlinkClick r:id="rId9"/>
              </a:rPr>
              <a:t>author.</a:t>
            </a:r>
            <a:endParaRPr lang="en-US" sz="1200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BFE42222-47F5-46C1-B514-F39CB9DF8C2F}"/>
              </a:ext>
            </a:extLst>
          </p:cNvPr>
          <p:cNvSpPr txBox="1">
            <a:spLocks/>
          </p:cNvSpPr>
          <p:nvPr/>
        </p:nvSpPr>
        <p:spPr>
          <a:xfrm>
            <a:off x="1228100" y="5667355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UiPath Community MVPs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31E4492B-C0B1-4266-AFD8-C89DE4363A20}"/>
              </a:ext>
            </a:extLst>
          </p:cNvPr>
          <p:cNvSpPr txBox="1">
            <a:spLocks/>
          </p:cNvSpPr>
          <p:nvPr/>
        </p:nvSpPr>
        <p:spPr>
          <a:xfrm>
            <a:off x="3824130" y="5669927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Get recognized as a Most Valuable Professional (</a:t>
            </a:r>
            <a:r>
              <a:rPr lang="en-US" sz="1200" b="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MVP</a:t>
            </a:r>
            <a:r>
              <a:rPr lang="en-US" sz="1200" b="0" dirty="0"/>
              <a:t>)or one of the Forum Leaders, based on the contribution to others’ growth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8E7C9-B027-4632-97E5-EFBFE0002E18}"/>
              </a:ext>
            </a:extLst>
          </p:cNvPr>
          <p:cNvSpPr/>
          <p:nvPr/>
        </p:nvSpPr>
        <p:spPr>
          <a:xfrm>
            <a:off x="1228100" y="6448079"/>
            <a:ext cx="8813093" cy="285858"/>
          </a:xfrm>
          <a:prstGeom prst="rect">
            <a:avLst/>
          </a:prstGeom>
          <a:solidFill>
            <a:srgbClr val="FA46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 the UiPath Community</a:t>
            </a:r>
            <a:endParaRPr lang="uk-UA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ED56F72-A9FF-4A8B-82A0-95368B09F90F}"/>
              </a:ext>
            </a:extLst>
          </p:cNvPr>
          <p:cNvSpPr txBox="1">
            <a:spLocks/>
          </p:cNvSpPr>
          <p:nvPr/>
        </p:nvSpPr>
        <p:spPr>
          <a:xfrm>
            <a:off x="3824256" y="4098988"/>
            <a:ext cx="6217062" cy="650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Connect with like-minded people and share best practices with the </a:t>
            </a:r>
            <a:r>
              <a:rPr lang="en-US" sz="1200" b="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Community</a:t>
            </a:r>
            <a:endParaRPr lang="en-US" sz="1200" b="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Solve challenges in engaging </a:t>
            </a:r>
            <a:r>
              <a:rPr lang="en-US" sz="1200" b="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hackathon</a:t>
            </a:r>
            <a:r>
              <a:rPr lang="en-US" sz="1200" b="0" dirty="0"/>
              <a:t> competitions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Join meetups and </a:t>
            </a:r>
            <a:r>
              <a:rPr lang="en-US" sz="1200" b="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conferences</a:t>
            </a:r>
            <a:endParaRPr lang="en-US" sz="1200" b="0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7CCE300-2294-4577-8BF5-5FF5D1F4BB57}"/>
              </a:ext>
            </a:extLst>
          </p:cNvPr>
          <p:cNvSpPr txBox="1">
            <a:spLocks/>
          </p:cNvSpPr>
          <p:nvPr/>
        </p:nvSpPr>
        <p:spPr>
          <a:xfrm>
            <a:off x="1228136" y="4881286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Blog and Tutorials</a:t>
            </a:r>
            <a:endParaRPr lang="en-US"/>
          </a:p>
        </p:txBody>
      </p:sp>
      <p:sp>
        <p:nvSpPr>
          <p:cNvPr id="17" name="Text Placeholder 33">
            <a:hlinkClick r:id="rId4"/>
            <a:extLst>
              <a:ext uri="{FF2B5EF4-FFF2-40B4-BE49-F238E27FC236}">
                <a16:creationId xmlns:a16="http://schemas.microsoft.com/office/drawing/2014/main" id="{7DCE3892-DC18-41D8-A463-DEB805CE9B55}"/>
              </a:ext>
            </a:extLst>
          </p:cNvPr>
          <p:cNvSpPr txBox="1">
            <a:spLocks/>
          </p:cNvSpPr>
          <p:nvPr/>
        </p:nvSpPr>
        <p:spPr>
          <a:xfrm>
            <a:off x="1228138" y="1773009"/>
            <a:ext cx="2504104" cy="650377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Automation Cloud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74052B9-9F7B-4800-9C15-A394673A0006}"/>
              </a:ext>
            </a:extLst>
          </p:cNvPr>
          <p:cNvSpPr txBox="1">
            <a:spLocks/>
          </p:cNvSpPr>
          <p:nvPr/>
        </p:nvSpPr>
        <p:spPr>
          <a:xfrm>
            <a:off x="3824237" y="2549069"/>
            <a:ext cx="6217062" cy="6503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Learn the skills of the future on </a:t>
            </a:r>
            <a:r>
              <a:rPr lang="en-US" sz="12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Academy</a:t>
            </a:r>
            <a:r>
              <a:rPr lang="en-US" sz="1200" dirty="0"/>
              <a:t> </a:t>
            </a:r>
            <a:r>
              <a:rPr lang="en-US" sz="1200" b="0" dirty="0"/>
              <a:t>or through our </a:t>
            </a:r>
            <a:r>
              <a:rPr lang="en-US" sz="1200" b="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Academic Alliance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Earn globally recognized credentials with </a:t>
            </a:r>
            <a:r>
              <a:rPr lang="en-US" sz="1200" b="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Certifications</a:t>
            </a:r>
            <a:endParaRPr lang="en-US" sz="1200" b="0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957DC-D61E-15E5-61AE-38C6787AD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19"/>
          <p:cNvGrpSpPr/>
          <p:nvPr/>
        </p:nvGrpSpPr>
        <p:grpSpPr>
          <a:xfrm>
            <a:off x="355906" y="1054393"/>
            <a:ext cx="6391604" cy="5114974"/>
            <a:chOff x="-9854" y="1867694"/>
            <a:chExt cx="6391604" cy="5114974"/>
          </a:xfrm>
        </p:grpSpPr>
        <p:sp>
          <p:nvSpPr>
            <p:cNvPr id="847" name="Google Shape;847;p19"/>
            <p:cNvSpPr/>
            <p:nvPr/>
          </p:nvSpPr>
          <p:spPr>
            <a:xfrm>
              <a:off x="1615709" y="1867694"/>
              <a:ext cx="2969039" cy="3674194"/>
            </a:xfrm>
            <a:custGeom>
              <a:avLst/>
              <a:gdLst/>
              <a:ahLst/>
              <a:cxnLst/>
              <a:rect l="l" t="t" r="r" b="b"/>
              <a:pathLst>
                <a:path w="2969039" h="3674194" extrusionOk="0">
                  <a:moveTo>
                    <a:pt x="380406" y="1154004"/>
                  </a:moveTo>
                  <a:lnTo>
                    <a:pt x="0" y="472426"/>
                  </a:lnTo>
                  <a:cubicBezTo>
                    <a:pt x="0" y="472426"/>
                    <a:pt x="673632" y="-201205"/>
                    <a:pt x="1902031" y="60311"/>
                  </a:cubicBezTo>
                  <a:cubicBezTo>
                    <a:pt x="2943446" y="282019"/>
                    <a:pt x="3101353" y="1320547"/>
                    <a:pt x="2884755" y="1819690"/>
                  </a:cubicBezTo>
                  <a:cubicBezTo>
                    <a:pt x="2702473" y="2239751"/>
                    <a:pt x="2385792" y="2510696"/>
                    <a:pt x="2135978" y="2775432"/>
                  </a:cubicBezTo>
                  <a:cubicBezTo>
                    <a:pt x="1886189" y="3040168"/>
                    <a:pt x="1695960" y="3119427"/>
                    <a:pt x="1695960" y="3674195"/>
                  </a:cubicBezTo>
                  <a:cubicBezTo>
                    <a:pt x="1077800" y="3674195"/>
                    <a:pt x="852081" y="3674195"/>
                    <a:pt x="852081" y="3674195"/>
                  </a:cubicBezTo>
                  <a:cubicBezTo>
                    <a:pt x="852081" y="3674195"/>
                    <a:pt x="586425" y="2897541"/>
                    <a:pt x="1291766" y="2303143"/>
                  </a:cubicBezTo>
                  <a:cubicBezTo>
                    <a:pt x="1711828" y="2025760"/>
                    <a:pt x="1964912" y="1686874"/>
                    <a:pt x="1981291" y="1375891"/>
                  </a:cubicBezTo>
                  <a:cubicBezTo>
                    <a:pt x="2005079" y="924146"/>
                    <a:pt x="1497862" y="591291"/>
                    <a:pt x="776654" y="963776"/>
                  </a:cubicBezTo>
                  <a:cubicBezTo>
                    <a:pt x="694558" y="1006216"/>
                    <a:pt x="380406" y="1154004"/>
                    <a:pt x="380406" y="1154004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5859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597720" y="5813964"/>
              <a:ext cx="3450696" cy="1027942"/>
            </a:xfrm>
            <a:custGeom>
              <a:avLst/>
              <a:gdLst/>
              <a:ahLst/>
              <a:cxnLst/>
              <a:rect l="l" t="t" r="r" b="b"/>
              <a:pathLst>
                <a:path w="3450696" h="1027942" extrusionOk="0">
                  <a:moveTo>
                    <a:pt x="3450697" y="1027942"/>
                  </a:moveTo>
                  <a:lnTo>
                    <a:pt x="1707440" y="1027942"/>
                  </a:lnTo>
                  <a:cubicBezTo>
                    <a:pt x="1707440" y="1027942"/>
                    <a:pt x="2110888" y="577884"/>
                    <a:pt x="1846817" y="234584"/>
                  </a:cubicBezTo>
                  <a:cubicBezTo>
                    <a:pt x="1586717" y="-103573"/>
                    <a:pt x="1172822" y="-9739"/>
                    <a:pt x="1028488" y="107226"/>
                  </a:cubicBezTo>
                  <a:cubicBezTo>
                    <a:pt x="527342" y="513339"/>
                    <a:pt x="1028488" y="1027942"/>
                    <a:pt x="1028488" y="1027942"/>
                  </a:cubicBezTo>
                  <a:lnTo>
                    <a:pt x="0" y="1027942"/>
                  </a:lnTo>
                  <a:lnTo>
                    <a:pt x="1028488" y="1027942"/>
                  </a:lnTo>
                </a:path>
              </a:pathLst>
            </a:custGeom>
            <a:noFill/>
            <a:ln w="67925" cap="flat" cmpd="sng">
              <a:solidFill>
                <a:srgbClr val="5859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9" name="Google Shape;849;p19"/>
            <p:cNvGrpSpPr/>
            <p:nvPr/>
          </p:nvGrpSpPr>
          <p:grpSpPr>
            <a:xfrm>
              <a:off x="3867987" y="2618112"/>
              <a:ext cx="624870" cy="622425"/>
              <a:chOff x="5716936" y="3051333"/>
              <a:chExt cx="754761" cy="751808"/>
            </a:xfrm>
          </p:grpSpPr>
          <p:sp>
            <p:nvSpPr>
              <p:cNvPr id="850" name="Google Shape;850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19"/>
            <p:cNvGrpSpPr/>
            <p:nvPr/>
          </p:nvGrpSpPr>
          <p:grpSpPr>
            <a:xfrm>
              <a:off x="3298078" y="2081396"/>
              <a:ext cx="716050" cy="716066"/>
              <a:chOff x="5465747" y="2800335"/>
              <a:chExt cx="1253866" cy="1253894"/>
            </a:xfrm>
          </p:grpSpPr>
          <p:sp>
            <p:nvSpPr>
              <p:cNvPr id="853" name="Google Shape;853;p19"/>
              <p:cNvSpPr/>
              <p:nvPr/>
            </p:nvSpPr>
            <p:spPr>
              <a:xfrm>
                <a:off x="5499561" y="2834149"/>
                <a:ext cx="1186176" cy="1186176"/>
              </a:xfrm>
              <a:custGeom>
                <a:avLst/>
                <a:gdLst/>
                <a:ahLst/>
                <a:cxnLst/>
                <a:rect l="l" t="t" r="r" b="b"/>
                <a:pathLst>
                  <a:path w="1186176" h="1186176" extrusionOk="0">
                    <a:moveTo>
                      <a:pt x="946323" y="116695"/>
                    </a:moveTo>
                    <a:cubicBezTo>
                      <a:pt x="683242" y="-78377"/>
                      <a:pt x="311767" y="-23227"/>
                      <a:pt x="116695" y="239854"/>
                    </a:cubicBezTo>
                    <a:cubicBezTo>
                      <a:pt x="-78377" y="503029"/>
                      <a:pt x="-23227" y="874409"/>
                      <a:pt x="239854" y="1069481"/>
                    </a:cubicBezTo>
                    <a:cubicBezTo>
                      <a:pt x="502934" y="1264553"/>
                      <a:pt x="874409" y="1209404"/>
                      <a:pt x="1069481" y="946323"/>
                    </a:cubicBezTo>
                    <a:cubicBezTo>
                      <a:pt x="1264553" y="683242"/>
                      <a:pt x="1209404" y="311767"/>
                      <a:pt x="946323" y="116695"/>
                    </a:cubicBezTo>
                    <a:close/>
                    <a:moveTo>
                      <a:pt x="322340" y="958229"/>
                    </a:moveTo>
                    <a:cubicBezTo>
                      <a:pt x="120696" y="808782"/>
                      <a:pt x="78405" y="524080"/>
                      <a:pt x="227947" y="322340"/>
                    </a:cubicBezTo>
                    <a:cubicBezTo>
                      <a:pt x="377490" y="120696"/>
                      <a:pt x="662192" y="78405"/>
                      <a:pt x="863836" y="227947"/>
                    </a:cubicBezTo>
                    <a:cubicBezTo>
                      <a:pt x="1065481" y="377490"/>
                      <a:pt x="1107772" y="662192"/>
                      <a:pt x="958229" y="863836"/>
                    </a:cubicBezTo>
                    <a:cubicBezTo>
                      <a:pt x="808687" y="1065576"/>
                      <a:pt x="523984" y="1107772"/>
                      <a:pt x="322340" y="958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4" name="Google Shape;854;p19"/>
              <p:cNvGrpSpPr/>
              <p:nvPr/>
            </p:nvGrpSpPr>
            <p:grpSpPr>
              <a:xfrm>
                <a:off x="5539390" y="2873882"/>
                <a:ext cx="1106614" cy="1106710"/>
                <a:chOff x="5539390" y="2873882"/>
                <a:chExt cx="1106614" cy="1106710"/>
              </a:xfrm>
            </p:grpSpPr>
            <p:grpSp>
              <p:nvGrpSpPr>
                <p:cNvPr id="855" name="Google Shape;855;p19"/>
                <p:cNvGrpSpPr/>
                <p:nvPr/>
              </p:nvGrpSpPr>
              <p:grpSpPr>
                <a:xfrm>
                  <a:off x="5739796" y="2965418"/>
                  <a:ext cx="705707" cy="923734"/>
                  <a:chOff x="5739796" y="2965418"/>
                  <a:chExt cx="705707" cy="923734"/>
                </a:xfrm>
              </p:grpSpPr>
              <p:sp>
                <p:nvSpPr>
                  <p:cNvPr id="856" name="Google Shape;856;p19"/>
                  <p:cNvSpPr/>
                  <p:nvPr/>
                </p:nvSpPr>
                <p:spPr>
                  <a:xfrm>
                    <a:off x="5739796" y="3545871"/>
                    <a:ext cx="268509" cy="343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509" h="343281" extrusionOk="0">
                        <a:moveTo>
                          <a:pt x="113538" y="235363"/>
                        </a:moveTo>
                        <a:cubicBezTo>
                          <a:pt x="117157" y="233648"/>
                          <a:pt x="120110" y="235363"/>
                          <a:pt x="120110" y="235363"/>
                        </a:cubicBezTo>
                        <a:lnTo>
                          <a:pt x="268510" y="11525"/>
                        </a:lnTo>
                        <a:lnTo>
                          <a:pt x="252984" y="0"/>
                        </a:lnTo>
                        <a:lnTo>
                          <a:pt x="81820" y="206978"/>
                        </a:lnTo>
                        <a:cubicBezTo>
                          <a:pt x="81820" y="206978"/>
                          <a:pt x="84296" y="209264"/>
                          <a:pt x="83725" y="213170"/>
                        </a:cubicBezTo>
                        <a:cubicBezTo>
                          <a:pt x="83248" y="216408"/>
                          <a:pt x="80296" y="219647"/>
                          <a:pt x="80296" y="219647"/>
                        </a:cubicBezTo>
                        <a:lnTo>
                          <a:pt x="0" y="308896"/>
                        </a:lnTo>
                        <a:lnTo>
                          <a:pt x="46292" y="343281"/>
                        </a:lnTo>
                        <a:lnTo>
                          <a:pt x="108395" y="240506"/>
                        </a:lnTo>
                        <a:cubicBezTo>
                          <a:pt x="108395" y="240506"/>
                          <a:pt x="110585" y="236696"/>
                          <a:pt x="113538" y="2353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19"/>
                  <p:cNvSpPr/>
                  <p:nvPr/>
                </p:nvSpPr>
                <p:spPr>
                  <a:xfrm>
                    <a:off x="6177089" y="2965418"/>
                    <a:ext cx="268414" cy="343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414" h="343280" extrusionOk="0">
                        <a:moveTo>
                          <a:pt x="154877" y="107918"/>
                        </a:moveTo>
                        <a:cubicBezTo>
                          <a:pt x="151257" y="109633"/>
                          <a:pt x="148400" y="107918"/>
                          <a:pt x="148400" y="107918"/>
                        </a:cubicBezTo>
                        <a:lnTo>
                          <a:pt x="0" y="331756"/>
                        </a:lnTo>
                        <a:lnTo>
                          <a:pt x="15526" y="343281"/>
                        </a:lnTo>
                        <a:lnTo>
                          <a:pt x="186595" y="136303"/>
                        </a:lnTo>
                        <a:cubicBezTo>
                          <a:pt x="186595" y="136303"/>
                          <a:pt x="184118" y="134017"/>
                          <a:pt x="184690" y="130016"/>
                        </a:cubicBezTo>
                        <a:cubicBezTo>
                          <a:pt x="185166" y="126778"/>
                          <a:pt x="188119" y="123634"/>
                          <a:pt x="188119" y="123634"/>
                        </a:cubicBezTo>
                        <a:lnTo>
                          <a:pt x="268415" y="34290"/>
                        </a:lnTo>
                        <a:lnTo>
                          <a:pt x="222123" y="0"/>
                        </a:lnTo>
                        <a:lnTo>
                          <a:pt x="160020" y="102775"/>
                        </a:lnTo>
                        <a:cubicBezTo>
                          <a:pt x="160020" y="102775"/>
                          <a:pt x="157829" y="106585"/>
                          <a:pt x="154877" y="1079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8" name="Google Shape;858;p19"/>
                <p:cNvGrpSpPr/>
                <p:nvPr/>
              </p:nvGrpSpPr>
              <p:grpSpPr>
                <a:xfrm>
                  <a:off x="5630639" y="3074384"/>
                  <a:ext cx="924020" cy="705707"/>
                  <a:chOff x="5630639" y="3074384"/>
                  <a:chExt cx="924020" cy="705707"/>
                </a:xfrm>
              </p:grpSpPr>
              <p:sp>
                <p:nvSpPr>
                  <p:cNvPr id="859" name="Google Shape;859;p19"/>
                  <p:cNvSpPr/>
                  <p:nvPr/>
                </p:nvSpPr>
                <p:spPr>
                  <a:xfrm>
                    <a:off x="6211283" y="3511677"/>
                    <a:ext cx="343376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376" h="268414" extrusionOk="0">
                        <a:moveTo>
                          <a:pt x="235363" y="154972"/>
                        </a:moveTo>
                        <a:cubicBezTo>
                          <a:pt x="233648" y="151352"/>
                          <a:pt x="235363" y="148400"/>
                          <a:pt x="235363" y="148400"/>
                        </a:cubicBezTo>
                        <a:lnTo>
                          <a:pt x="11525" y="0"/>
                        </a:lnTo>
                        <a:lnTo>
                          <a:pt x="0" y="15526"/>
                        </a:lnTo>
                        <a:lnTo>
                          <a:pt x="206978" y="186595"/>
                        </a:lnTo>
                        <a:cubicBezTo>
                          <a:pt x="206978" y="186595"/>
                          <a:pt x="209264" y="184118"/>
                          <a:pt x="213265" y="184690"/>
                        </a:cubicBezTo>
                        <a:cubicBezTo>
                          <a:pt x="216503" y="185071"/>
                          <a:pt x="219742" y="188119"/>
                          <a:pt x="219742" y="188119"/>
                        </a:cubicBezTo>
                        <a:lnTo>
                          <a:pt x="308991" y="268415"/>
                        </a:lnTo>
                        <a:lnTo>
                          <a:pt x="343376" y="222123"/>
                        </a:lnTo>
                        <a:lnTo>
                          <a:pt x="240602" y="160020"/>
                        </a:lnTo>
                        <a:cubicBezTo>
                          <a:pt x="240506" y="160115"/>
                          <a:pt x="236696" y="157925"/>
                          <a:pt x="235363" y="1549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0" name="Google Shape;860;p19"/>
                  <p:cNvSpPr/>
                  <p:nvPr/>
                </p:nvSpPr>
                <p:spPr>
                  <a:xfrm>
                    <a:off x="5630639" y="3074384"/>
                    <a:ext cx="343471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471" h="268414" extrusionOk="0">
                        <a:moveTo>
                          <a:pt x="108109" y="113538"/>
                        </a:moveTo>
                        <a:cubicBezTo>
                          <a:pt x="109823" y="117157"/>
                          <a:pt x="108109" y="120015"/>
                          <a:pt x="108109" y="120015"/>
                        </a:cubicBezTo>
                        <a:lnTo>
                          <a:pt x="331946" y="268415"/>
                        </a:lnTo>
                        <a:lnTo>
                          <a:pt x="343472" y="252889"/>
                        </a:lnTo>
                        <a:lnTo>
                          <a:pt x="136493" y="81915"/>
                        </a:lnTo>
                        <a:cubicBezTo>
                          <a:pt x="136493" y="81915"/>
                          <a:pt x="134207" y="84392"/>
                          <a:pt x="130207" y="83820"/>
                        </a:cubicBezTo>
                        <a:cubicBezTo>
                          <a:pt x="126968" y="83439"/>
                          <a:pt x="123730" y="80296"/>
                          <a:pt x="123730" y="80296"/>
                        </a:cubicBezTo>
                        <a:lnTo>
                          <a:pt x="34385" y="0"/>
                        </a:lnTo>
                        <a:lnTo>
                          <a:pt x="0" y="46292"/>
                        </a:lnTo>
                        <a:lnTo>
                          <a:pt x="102775" y="108395"/>
                        </a:lnTo>
                        <a:cubicBezTo>
                          <a:pt x="102870" y="108395"/>
                          <a:pt x="106775" y="110585"/>
                          <a:pt x="108109" y="1135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1" name="Google Shape;861;p19"/>
                <p:cNvGrpSpPr/>
                <p:nvPr/>
              </p:nvGrpSpPr>
              <p:grpSpPr>
                <a:xfrm>
                  <a:off x="5982778" y="2875407"/>
                  <a:ext cx="219741" cy="1103756"/>
                  <a:chOff x="5982778" y="2875407"/>
                  <a:chExt cx="219741" cy="1103756"/>
                </a:xfrm>
              </p:grpSpPr>
              <p:sp>
                <p:nvSpPr>
                  <p:cNvPr id="862" name="Google Shape;862;p19"/>
                  <p:cNvSpPr/>
                  <p:nvPr/>
                </p:nvSpPr>
                <p:spPr>
                  <a:xfrm>
                    <a:off x="6105841" y="3579018"/>
                    <a:ext cx="96678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678" h="400145" extrusionOk="0">
                        <a:moveTo>
                          <a:pt x="67913" y="267748"/>
                        </a:moveTo>
                        <a:cubicBezTo>
                          <a:pt x="69247" y="263938"/>
                          <a:pt x="72485" y="263176"/>
                          <a:pt x="72485" y="263176"/>
                        </a:cubicBezTo>
                        <a:lnTo>
                          <a:pt x="19145" y="0"/>
                        </a:lnTo>
                        <a:lnTo>
                          <a:pt x="0" y="2858"/>
                        </a:lnTo>
                        <a:lnTo>
                          <a:pt x="25432" y="270224"/>
                        </a:lnTo>
                        <a:cubicBezTo>
                          <a:pt x="25432" y="270224"/>
                          <a:pt x="28766" y="270034"/>
                          <a:pt x="31147" y="273272"/>
                        </a:cubicBezTo>
                        <a:cubicBezTo>
                          <a:pt x="33147" y="275844"/>
                          <a:pt x="33242" y="280225"/>
                          <a:pt x="33242" y="280225"/>
                        </a:cubicBezTo>
                        <a:lnTo>
                          <a:pt x="39624" y="400145"/>
                        </a:lnTo>
                        <a:lnTo>
                          <a:pt x="96679" y="391668"/>
                        </a:lnTo>
                        <a:lnTo>
                          <a:pt x="67913" y="275082"/>
                        </a:lnTo>
                        <a:cubicBezTo>
                          <a:pt x="67913" y="275082"/>
                          <a:pt x="66770" y="270796"/>
                          <a:pt x="67913" y="2677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3" name="Google Shape;863;p19"/>
                  <p:cNvSpPr/>
                  <p:nvPr/>
                </p:nvSpPr>
                <p:spPr>
                  <a:xfrm>
                    <a:off x="5982778" y="2875407"/>
                    <a:ext cx="96774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74" h="400145" extrusionOk="0">
                        <a:moveTo>
                          <a:pt x="28861" y="132398"/>
                        </a:moveTo>
                        <a:cubicBezTo>
                          <a:pt x="27527" y="136208"/>
                          <a:pt x="24289" y="136970"/>
                          <a:pt x="24289" y="136970"/>
                        </a:cubicBezTo>
                        <a:lnTo>
                          <a:pt x="77629" y="400145"/>
                        </a:lnTo>
                        <a:lnTo>
                          <a:pt x="96774" y="397288"/>
                        </a:lnTo>
                        <a:lnTo>
                          <a:pt x="71342" y="129921"/>
                        </a:lnTo>
                        <a:cubicBezTo>
                          <a:pt x="71342" y="129921"/>
                          <a:pt x="68008" y="130112"/>
                          <a:pt x="65627" y="126873"/>
                        </a:cubicBezTo>
                        <a:cubicBezTo>
                          <a:pt x="63627" y="124301"/>
                          <a:pt x="63532" y="119824"/>
                          <a:pt x="63532" y="119824"/>
                        </a:cubicBezTo>
                        <a:lnTo>
                          <a:pt x="57055" y="0"/>
                        </a:lnTo>
                        <a:lnTo>
                          <a:pt x="0" y="8477"/>
                        </a:lnTo>
                        <a:lnTo>
                          <a:pt x="28766" y="125159"/>
                        </a:lnTo>
                        <a:cubicBezTo>
                          <a:pt x="28766" y="125063"/>
                          <a:pt x="30004" y="129349"/>
                          <a:pt x="28861" y="1323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4" name="Google Shape;864;p19"/>
                <p:cNvGrpSpPr/>
                <p:nvPr/>
              </p:nvGrpSpPr>
              <p:grpSpPr>
                <a:xfrm>
                  <a:off x="5540723" y="3317462"/>
                  <a:ext cx="1103947" cy="219645"/>
                  <a:chOff x="5540723" y="3317462"/>
                  <a:chExt cx="1103947" cy="219645"/>
                </a:xfrm>
              </p:grpSpPr>
              <p:sp>
                <p:nvSpPr>
                  <p:cNvPr id="865" name="Google Shape;865;p19"/>
                  <p:cNvSpPr/>
                  <p:nvPr/>
                </p:nvSpPr>
                <p:spPr>
                  <a:xfrm>
                    <a:off x="5540723" y="3440429"/>
                    <a:ext cx="400145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145" h="96678" extrusionOk="0">
                        <a:moveTo>
                          <a:pt x="132398" y="67913"/>
                        </a:moveTo>
                        <a:cubicBezTo>
                          <a:pt x="136208" y="69247"/>
                          <a:pt x="136970" y="72485"/>
                          <a:pt x="136970" y="72485"/>
                        </a:cubicBezTo>
                        <a:lnTo>
                          <a:pt x="400145" y="19145"/>
                        </a:lnTo>
                        <a:lnTo>
                          <a:pt x="397288" y="0"/>
                        </a:lnTo>
                        <a:lnTo>
                          <a:pt x="130016" y="25432"/>
                        </a:lnTo>
                        <a:cubicBezTo>
                          <a:pt x="130016" y="25432"/>
                          <a:pt x="130207" y="28766"/>
                          <a:pt x="126968" y="31147"/>
                        </a:cubicBezTo>
                        <a:cubicBezTo>
                          <a:pt x="124397" y="33147"/>
                          <a:pt x="119920" y="33242"/>
                          <a:pt x="119920" y="33242"/>
                        </a:cubicBezTo>
                        <a:lnTo>
                          <a:pt x="0" y="39624"/>
                        </a:lnTo>
                        <a:lnTo>
                          <a:pt x="8477" y="96679"/>
                        </a:lnTo>
                        <a:lnTo>
                          <a:pt x="125063" y="67913"/>
                        </a:lnTo>
                        <a:cubicBezTo>
                          <a:pt x="125159" y="67913"/>
                          <a:pt x="129445" y="66770"/>
                          <a:pt x="132398" y="679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19"/>
                  <p:cNvSpPr/>
                  <p:nvPr/>
                </p:nvSpPr>
                <p:spPr>
                  <a:xfrm>
                    <a:off x="6244430" y="3317462"/>
                    <a:ext cx="400240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240" h="96678" extrusionOk="0">
                        <a:moveTo>
                          <a:pt x="267748" y="28766"/>
                        </a:moveTo>
                        <a:cubicBezTo>
                          <a:pt x="263938" y="27432"/>
                          <a:pt x="263176" y="24194"/>
                          <a:pt x="263176" y="24194"/>
                        </a:cubicBezTo>
                        <a:lnTo>
                          <a:pt x="0" y="77533"/>
                        </a:lnTo>
                        <a:lnTo>
                          <a:pt x="2858" y="96679"/>
                        </a:lnTo>
                        <a:lnTo>
                          <a:pt x="270224" y="71247"/>
                        </a:lnTo>
                        <a:cubicBezTo>
                          <a:pt x="270224" y="71247"/>
                          <a:pt x="270034" y="67913"/>
                          <a:pt x="273272" y="65532"/>
                        </a:cubicBezTo>
                        <a:cubicBezTo>
                          <a:pt x="275844" y="63532"/>
                          <a:pt x="280225" y="63437"/>
                          <a:pt x="280225" y="63437"/>
                        </a:cubicBezTo>
                        <a:lnTo>
                          <a:pt x="400240" y="57055"/>
                        </a:lnTo>
                        <a:lnTo>
                          <a:pt x="391763" y="0"/>
                        </a:lnTo>
                        <a:lnTo>
                          <a:pt x="275082" y="28766"/>
                        </a:lnTo>
                        <a:cubicBezTo>
                          <a:pt x="275082" y="28766"/>
                          <a:pt x="270796" y="29908"/>
                          <a:pt x="267748" y="287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7" name="Google Shape;867;p19"/>
                <p:cNvGrpSpPr/>
                <p:nvPr/>
              </p:nvGrpSpPr>
              <p:grpSpPr>
                <a:xfrm>
                  <a:off x="5862478" y="2901696"/>
                  <a:ext cx="460342" cy="1051082"/>
                  <a:chOff x="5862478" y="2901696"/>
                  <a:chExt cx="460342" cy="1051082"/>
                </a:xfrm>
              </p:grpSpPr>
              <p:sp>
                <p:nvSpPr>
                  <p:cNvPr id="868" name="Google Shape;868;p19"/>
                  <p:cNvSpPr/>
                  <p:nvPr/>
                </p:nvSpPr>
                <p:spPr>
                  <a:xfrm>
                    <a:off x="5862478" y="3567588"/>
                    <a:ext cx="182308" cy="38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0" extrusionOk="0">
                        <a:moveTo>
                          <a:pt x="90583" y="263461"/>
                        </a:moveTo>
                        <a:cubicBezTo>
                          <a:pt x="93631" y="260794"/>
                          <a:pt x="96869" y="261747"/>
                          <a:pt x="96869" y="261747"/>
                        </a:cubicBezTo>
                        <a:lnTo>
                          <a:pt x="182309" y="7144"/>
                        </a:lnTo>
                        <a:lnTo>
                          <a:pt x="164306" y="0"/>
                        </a:lnTo>
                        <a:lnTo>
                          <a:pt x="52673" y="244316"/>
                        </a:lnTo>
                        <a:cubicBezTo>
                          <a:pt x="52673" y="244316"/>
                          <a:pt x="55721" y="245840"/>
                          <a:pt x="56102" y="249841"/>
                        </a:cubicBezTo>
                        <a:cubicBezTo>
                          <a:pt x="56483" y="253079"/>
                          <a:pt x="54483" y="256984"/>
                          <a:pt x="54483" y="256984"/>
                        </a:cubicBezTo>
                        <a:lnTo>
                          <a:pt x="0" y="364045"/>
                        </a:lnTo>
                        <a:lnTo>
                          <a:pt x="53626" y="385191"/>
                        </a:lnTo>
                        <a:lnTo>
                          <a:pt x="87058" y="269843"/>
                        </a:lnTo>
                        <a:cubicBezTo>
                          <a:pt x="86963" y="269843"/>
                          <a:pt x="88106" y="265557"/>
                          <a:pt x="90583" y="2634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9" name="Google Shape;869;p19"/>
                  <p:cNvSpPr/>
                  <p:nvPr/>
                </p:nvSpPr>
                <p:spPr>
                  <a:xfrm>
                    <a:off x="6140512" y="2901696"/>
                    <a:ext cx="182308" cy="385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1" extrusionOk="0">
                        <a:moveTo>
                          <a:pt x="91726" y="121730"/>
                        </a:moveTo>
                        <a:cubicBezTo>
                          <a:pt x="88678" y="124397"/>
                          <a:pt x="85439" y="123444"/>
                          <a:pt x="85439" y="123444"/>
                        </a:cubicBezTo>
                        <a:lnTo>
                          <a:pt x="0" y="378047"/>
                        </a:lnTo>
                        <a:lnTo>
                          <a:pt x="18002" y="385191"/>
                        </a:lnTo>
                        <a:lnTo>
                          <a:pt x="129635" y="140875"/>
                        </a:lnTo>
                        <a:cubicBezTo>
                          <a:pt x="129635" y="140875"/>
                          <a:pt x="126683" y="139351"/>
                          <a:pt x="126206" y="135350"/>
                        </a:cubicBezTo>
                        <a:cubicBezTo>
                          <a:pt x="125825" y="132112"/>
                          <a:pt x="127826" y="128207"/>
                          <a:pt x="127826" y="128207"/>
                        </a:cubicBezTo>
                        <a:lnTo>
                          <a:pt x="182309" y="21145"/>
                        </a:lnTo>
                        <a:lnTo>
                          <a:pt x="128683" y="0"/>
                        </a:lnTo>
                        <a:lnTo>
                          <a:pt x="95250" y="115348"/>
                        </a:lnTo>
                        <a:cubicBezTo>
                          <a:pt x="95345" y="115443"/>
                          <a:pt x="94202" y="119729"/>
                          <a:pt x="91726" y="1217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0" name="Google Shape;870;p19"/>
                <p:cNvGrpSpPr/>
                <p:nvPr/>
              </p:nvGrpSpPr>
              <p:grpSpPr>
                <a:xfrm>
                  <a:off x="5567108" y="3196970"/>
                  <a:ext cx="1050987" cy="460438"/>
                  <a:chOff x="5567108" y="3196970"/>
                  <a:chExt cx="1050987" cy="460438"/>
                </a:xfrm>
              </p:grpSpPr>
              <p:sp>
                <p:nvSpPr>
                  <p:cNvPr id="871" name="Google Shape;871;p19"/>
                  <p:cNvSpPr/>
                  <p:nvPr/>
                </p:nvSpPr>
                <p:spPr>
                  <a:xfrm>
                    <a:off x="6233000" y="3475100"/>
                    <a:ext cx="385095" cy="182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95" h="182308" extrusionOk="0">
                        <a:moveTo>
                          <a:pt x="263461" y="91726"/>
                        </a:moveTo>
                        <a:cubicBezTo>
                          <a:pt x="260794" y="88678"/>
                          <a:pt x="261747" y="85439"/>
                          <a:pt x="261747" y="85439"/>
                        </a:cubicBezTo>
                        <a:lnTo>
                          <a:pt x="7144" y="0"/>
                        </a:lnTo>
                        <a:lnTo>
                          <a:pt x="0" y="18002"/>
                        </a:lnTo>
                        <a:lnTo>
                          <a:pt x="244221" y="129635"/>
                        </a:lnTo>
                        <a:cubicBezTo>
                          <a:pt x="244221" y="129635"/>
                          <a:pt x="245745" y="126587"/>
                          <a:pt x="249745" y="126206"/>
                        </a:cubicBezTo>
                        <a:cubicBezTo>
                          <a:pt x="252984" y="125730"/>
                          <a:pt x="256889" y="127921"/>
                          <a:pt x="256889" y="127921"/>
                        </a:cubicBezTo>
                        <a:lnTo>
                          <a:pt x="363950" y="182309"/>
                        </a:lnTo>
                        <a:lnTo>
                          <a:pt x="385096" y="128683"/>
                        </a:lnTo>
                        <a:lnTo>
                          <a:pt x="269653" y="95250"/>
                        </a:lnTo>
                        <a:cubicBezTo>
                          <a:pt x="269843" y="95345"/>
                          <a:pt x="265557" y="94202"/>
                          <a:pt x="263461" y="917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19"/>
                  <p:cNvSpPr/>
                  <p:nvPr/>
                </p:nvSpPr>
                <p:spPr>
                  <a:xfrm>
                    <a:off x="5567108" y="3196970"/>
                    <a:ext cx="385191" cy="182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191" h="182498" extrusionOk="0">
                        <a:moveTo>
                          <a:pt x="121730" y="90773"/>
                        </a:moveTo>
                        <a:cubicBezTo>
                          <a:pt x="124397" y="93821"/>
                          <a:pt x="123444" y="97060"/>
                          <a:pt x="123444" y="97060"/>
                        </a:cubicBezTo>
                        <a:lnTo>
                          <a:pt x="378047" y="182499"/>
                        </a:lnTo>
                        <a:lnTo>
                          <a:pt x="385191" y="164497"/>
                        </a:lnTo>
                        <a:lnTo>
                          <a:pt x="140875" y="52769"/>
                        </a:lnTo>
                        <a:cubicBezTo>
                          <a:pt x="140875" y="52769"/>
                          <a:pt x="139351" y="55817"/>
                          <a:pt x="135350" y="56198"/>
                        </a:cubicBezTo>
                        <a:cubicBezTo>
                          <a:pt x="132112" y="56674"/>
                          <a:pt x="128207" y="54483"/>
                          <a:pt x="128207" y="54483"/>
                        </a:cubicBezTo>
                        <a:lnTo>
                          <a:pt x="21145" y="0"/>
                        </a:lnTo>
                        <a:lnTo>
                          <a:pt x="0" y="53626"/>
                        </a:lnTo>
                        <a:lnTo>
                          <a:pt x="115348" y="87058"/>
                        </a:lnTo>
                        <a:cubicBezTo>
                          <a:pt x="115443" y="87154"/>
                          <a:pt x="119729" y="88297"/>
                          <a:pt x="121730" y="907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3" name="Google Shape;873;p19"/>
                <p:cNvGrpSpPr/>
                <p:nvPr/>
              </p:nvGrpSpPr>
              <p:grpSpPr>
                <a:xfrm>
                  <a:off x="5846095" y="2907791"/>
                  <a:ext cx="493299" cy="1038891"/>
                  <a:chOff x="5846095" y="2907791"/>
                  <a:chExt cx="493299" cy="1038891"/>
                </a:xfrm>
              </p:grpSpPr>
              <p:sp>
                <p:nvSpPr>
                  <p:cNvPr id="874" name="Google Shape;874;p19"/>
                  <p:cNvSpPr/>
                  <p:nvPr/>
                </p:nvSpPr>
                <p:spPr>
                  <a:xfrm>
                    <a:off x="6145370" y="3565397"/>
                    <a:ext cx="194024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024" h="381285" extrusionOk="0">
                        <a:moveTo>
                          <a:pt x="134207" y="246126"/>
                        </a:moveTo>
                        <a:cubicBezTo>
                          <a:pt x="134493" y="242125"/>
                          <a:pt x="137446" y="240506"/>
                          <a:pt x="137446" y="240506"/>
                        </a:cubicBezTo>
                        <a:lnTo>
                          <a:pt x="17812" y="0"/>
                        </a:lnTo>
                        <a:lnTo>
                          <a:pt x="0" y="7715"/>
                        </a:lnTo>
                        <a:lnTo>
                          <a:pt x="93726" y="259366"/>
                        </a:lnTo>
                        <a:cubicBezTo>
                          <a:pt x="93726" y="259366"/>
                          <a:pt x="96965" y="258318"/>
                          <a:pt x="100108" y="260794"/>
                        </a:cubicBezTo>
                        <a:cubicBezTo>
                          <a:pt x="102679" y="262795"/>
                          <a:pt x="103918" y="267081"/>
                          <a:pt x="103918" y="267081"/>
                        </a:cubicBezTo>
                        <a:lnTo>
                          <a:pt x="141161" y="381286"/>
                        </a:lnTo>
                        <a:lnTo>
                          <a:pt x="194024" y="358331"/>
                        </a:lnTo>
                        <a:lnTo>
                          <a:pt x="136112" y="253079"/>
                        </a:lnTo>
                        <a:cubicBezTo>
                          <a:pt x="136112" y="253175"/>
                          <a:pt x="133826" y="249365"/>
                          <a:pt x="134207" y="2461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19"/>
                  <p:cNvSpPr/>
                  <p:nvPr/>
                </p:nvSpPr>
                <p:spPr>
                  <a:xfrm>
                    <a:off x="5846095" y="2907791"/>
                    <a:ext cx="193929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29" h="381285" extrusionOk="0">
                        <a:moveTo>
                          <a:pt x="59722" y="135255"/>
                        </a:moveTo>
                        <a:cubicBezTo>
                          <a:pt x="59436" y="139256"/>
                          <a:pt x="56483" y="140875"/>
                          <a:pt x="56483" y="140875"/>
                        </a:cubicBezTo>
                        <a:lnTo>
                          <a:pt x="176117" y="381286"/>
                        </a:lnTo>
                        <a:lnTo>
                          <a:pt x="193929" y="373571"/>
                        </a:lnTo>
                        <a:lnTo>
                          <a:pt x="100203" y="121920"/>
                        </a:lnTo>
                        <a:cubicBezTo>
                          <a:pt x="100203" y="121920"/>
                          <a:pt x="96965" y="122968"/>
                          <a:pt x="93821" y="120396"/>
                        </a:cubicBezTo>
                        <a:cubicBezTo>
                          <a:pt x="91249" y="118396"/>
                          <a:pt x="90011" y="114205"/>
                          <a:pt x="90011" y="114205"/>
                        </a:cubicBezTo>
                        <a:lnTo>
                          <a:pt x="52864" y="0"/>
                        </a:lnTo>
                        <a:lnTo>
                          <a:pt x="0" y="22955"/>
                        </a:lnTo>
                        <a:lnTo>
                          <a:pt x="57817" y="128207"/>
                        </a:lnTo>
                        <a:cubicBezTo>
                          <a:pt x="57817" y="128207"/>
                          <a:pt x="60007" y="132112"/>
                          <a:pt x="59722" y="1352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6" name="Google Shape;876;p19"/>
                <p:cNvGrpSpPr/>
                <p:nvPr/>
              </p:nvGrpSpPr>
              <p:grpSpPr>
                <a:xfrm>
                  <a:off x="5573203" y="3180587"/>
                  <a:ext cx="1038796" cy="493395"/>
                  <a:chOff x="5573203" y="3180587"/>
                  <a:chExt cx="1038796" cy="493395"/>
                </a:xfrm>
              </p:grpSpPr>
              <p:sp>
                <p:nvSpPr>
                  <p:cNvPr id="877" name="Google Shape;877;p19"/>
                  <p:cNvSpPr/>
                  <p:nvPr/>
                </p:nvSpPr>
                <p:spPr>
                  <a:xfrm>
                    <a:off x="5573203" y="3479958"/>
                    <a:ext cx="381285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85" h="194024" extrusionOk="0">
                        <a:moveTo>
                          <a:pt x="135255" y="134112"/>
                        </a:moveTo>
                        <a:cubicBezTo>
                          <a:pt x="139256" y="134493"/>
                          <a:pt x="140875" y="137446"/>
                          <a:pt x="140875" y="137446"/>
                        </a:cubicBezTo>
                        <a:lnTo>
                          <a:pt x="381286" y="17812"/>
                        </a:lnTo>
                        <a:lnTo>
                          <a:pt x="373571" y="0"/>
                        </a:lnTo>
                        <a:lnTo>
                          <a:pt x="121920" y="93726"/>
                        </a:lnTo>
                        <a:cubicBezTo>
                          <a:pt x="121920" y="93726"/>
                          <a:pt x="122968" y="96869"/>
                          <a:pt x="120396" y="100108"/>
                        </a:cubicBezTo>
                        <a:cubicBezTo>
                          <a:pt x="118396" y="102679"/>
                          <a:pt x="114205" y="103918"/>
                          <a:pt x="114205" y="103918"/>
                        </a:cubicBezTo>
                        <a:lnTo>
                          <a:pt x="0" y="141161"/>
                        </a:lnTo>
                        <a:lnTo>
                          <a:pt x="22955" y="194024"/>
                        </a:lnTo>
                        <a:lnTo>
                          <a:pt x="128207" y="136112"/>
                        </a:lnTo>
                        <a:cubicBezTo>
                          <a:pt x="128207" y="136112"/>
                          <a:pt x="132017" y="133826"/>
                          <a:pt x="135255" y="1341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8" name="Google Shape;878;p19"/>
                  <p:cNvSpPr/>
                  <p:nvPr/>
                </p:nvSpPr>
                <p:spPr>
                  <a:xfrm>
                    <a:off x="6230809" y="3180587"/>
                    <a:ext cx="381190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190" h="194024" extrusionOk="0">
                        <a:moveTo>
                          <a:pt x="246031" y="59817"/>
                        </a:moveTo>
                        <a:cubicBezTo>
                          <a:pt x="242030" y="59531"/>
                          <a:pt x="240411" y="56579"/>
                          <a:pt x="240411" y="56579"/>
                        </a:cubicBezTo>
                        <a:lnTo>
                          <a:pt x="0" y="176213"/>
                        </a:lnTo>
                        <a:lnTo>
                          <a:pt x="7715" y="194024"/>
                        </a:lnTo>
                        <a:lnTo>
                          <a:pt x="259366" y="100298"/>
                        </a:lnTo>
                        <a:cubicBezTo>
                          <a:pt x="259366" y="100298"/>
                          <a:pt x="258318" y="97060"/>
                          <a:pt x="260794" y="93917"/>
                        </a:cubicBezTo>
                        <a:cubicBezTo>
                          <a:pt x="262795" y="91345"/>
                          <a:pt x="266986" y="90011"/>
                          <a:pt x="266986" y="90011"/>
                        </a:cubicBezTo>
                        <a:lnTo>
                          <a:pt x="381190" y="52864"/>
                        </a:lnTo>
                        <a:lnTo>
                          <a:pt x="358235" y="0"/>
                        </a:lnTo>
                        <a:lnTo>
                          <a:pt x="253175" y="57912"/>
                        </a:lnTo>
                        <a:cubicBezTo>
                          <a:pt x="253175" y="57912"/>
                          <a:pt x="249269" y="60198"/>
                          <a:pt x="246031" y="598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9" name="Google Shape;879;p19"/>
                <p:cNvGrpSpPr/>
                <p:nvPr/>
              </p:nvGrpSpPr>
              <p:grpSpPr>
                <a:xfrm>
                  <a:off x="6000781" y="2873882"/>
                  <a:ext cx="183832" cy="1106710"/>
                  <a:chOff x="6000781" y="2873882"/>
                  <a:chExt cx="183832" cy="1106710"/>
                </a:xfrm>
              </p:grpSpPr>
              <p:sp>
                <p:nvSpPr>
                  <p:cNvPr id="880" name="Google Shape;880;p19"/>
                  <p:cNvSpPr/>
                  <p:nvPr/>
                </p:nvSpPr>
                <p:spPr>
                  <a:xfrm>
                    <a:off x="6000781" y="3579971"/>
                    <a:ext cx="83820" cy="400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621" extrusionOk="0">
                        <a:moveTo>
                          <a:pt x="61627" y="273463"/>
                        </a:moveTo>
                        <a:cubicBezTo>
                          <a:pt x="63913" y="270129"/>
                          <a:pt x="67247" y="270224"/>
                          <a:pt x="67247" y="270224"/>
                        </a:cubicBezTo>
                        <a:lnTo>
                          <a:pt x="83820" y="2191"/>
                        </a:lnTo>
                        <a:lnTo>
                          <a:pt x="64580" y="0"/>
                        </a:lnTo>
                        <a:lnTo>
                          <a:pt x="19907" y="264795"/>
                        </a:lnTo>
                        <a:cubicBezTo>
                          <a:pt x="19907" y="264795"/>
                          <a:pt x="23241" y="265462"/>
                          <a:pt x="24670" y="269177"/>
                        </a:cubicBezTo>
                        <a:cubicBezTo>
                          <a:pt x="25908" y="272225"/>
                          <a:pt x="24860" y="276511"/>
                          <a:pt x="24860" y="276511"/>
                        </a:cubicBezTo>
                        <a:lnTo>
                          <a:pt x="0" y="394049"/>
                        </a:lnTo>
                        <a:lnTo>
                          <a:pt x="57245" y="400622"/>
                        </a:lnTo>
                        <a:lnTo>
                          <a:pt x="59627" y="280511"/>
                        </a:lnTo>
                        <a:cubicBezTo>
                          <a:pt x="59722" y="280511"/>
                          <a:pt x="59722" y="276130"/>
                          <a:pt x="61627" y="2734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1" name="Google Shape;881;p19"/>
                  <p:cNvSpPr/>
                  <p:nvPr/>
                </p:nvSpPr>
                <p:spPr>
                  <a:xfrm>
                    <a:off x="6100793" y="2873882"/>
                    <a:ext cx="83820" cy="400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716" extrusionOk="0">
                        <a:moveTo>
                          <a:pt x="22193" y="127254"/>
                        </a:moveTo>
                        <a:cubicBezTo>
                          <a:pt x="19907" y="130588"/>
                          <a:pt x="16574" y="130493"/>
                          <a:pt x="16574" y="130493"/>
                        </a:cubicBezTo>
                        <a:lnTo>
                          <a:pt x="0" y="398526"/>
                        </a:lnTo>
                        <a:lnTo>
                          <a:pt x="19241" y="400717"/>
                        </a:lnTo>
                        <a:lnTo>
                          <a:pt x="63913" y="135922"/>
                        </a:lnTo>
                        <a:cubicBezTo>
                          <a:pt x="63913" y="135922"/>
                          <a:pt x="60579" y="135160"/>
                          <a:pt x="59150" y="131445"/>
                        </a:cubicBezTo>
                        <a:cubicBezTo>
                          <a:pt x="57912" y="128492"/>
                          <a:pt x="58960" y="124111"/>
                          <a:pt x="58960" y="124111"/>
                        </a:cubicBezTo>
                        <a:lnTo>
                          <a:pt x="83820" y="6572"/>
                        </a:lnTo>
                        <a:lnTo>
                          <a:pt x="26575" y="0"/>
                        </a:lnTo>
                        <a:lnTo>
                          <a:pt x="24194" y="120015"/>
                        </a:lnTo>
                        <a:cubicBezTo>
                          <a:pt x="24003" y="120110"/>
                          <a:pt x="24098" y="124587"/>
                          <a:pt x="22193" y="1272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2" name="Google Shape;882;p19"/>
                <p:cNvGrpSpPr/>
                <p:nvPr/>
              </p:nvGrpSpPr>
              <p:grpSpPr>
                <a:xfrm>
                  <a:off x="5539390" y="3335464"/>
                  <a:ext cx="1106614" cy="183641"/>
                  <a:chOff x="5539390" y="3335464"/>
                  <a:chExt cx="1106614" cy="183641"/>
                </a:xfrm>
              </p:grpSpPr>
              <p:sp>
                <p:nvSpPr>
                  <p:cNvPr id="883" name="Google Shape;883;p19"/>
                  <p:cNvSpPr/>
                  <p:nvPr/>
                </p:nvSpPr>
                <p:spPr>
                  <a:xfrm>
                    <a:off x="6245383" y="3435381"/>
                    <a:ext cx="400621" cy="8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724" extrusionOk="0">
                        <a:moveTo>
                          <a:pt x="273463" y="22193"/>
                        </a:moveTo>
                        <a:cubicBezTo>
                          <a:pt x="270129" y="19907"/>
                          <a:pt x="270224" y="16574"/>
                          <a:pt x="270224" y="16574"/>
                        </a:cubicBezTo>
                        <a:lnTo>
                          <a:pt x="2191" y="0"/>
                        </a:lnTo>
                        <a:lnTo>
                          <a:pt x="0" y="19241"/>
                        </a:lnTo>
                        <a:lnTo>
                          <a:pt x="264795" y="63818"/>
                        </a:lnTo>
                        <a:cubicBezTo>
                          <a:pt x="264795" y="63818"/>
                          <a:pt x="265462" y="60484"/>
                          <a:pt x="269272" y="59055"/>
                        </a:cubicBezTo>
                        <a:cubicBezTo>
                          <a:pt x="272225" y="57817"/>
                          <a:pt x="276511" y="58865"/>
                          <a:pt x="276511" y="58865"/>
                        </a:cubicBezTo>
                        <a:lnTo>
                          <a:pt x="394049" y="83725"/>
                        </a:lnTo>
                        <a:lnTo>
                          <a:pt x="400622" y="26479"/>
                        </a:lnTo>
                        <a:lnTo>
                          <a:pt x="280511" y="24098"/>
                        </a:lnTo>
                        <a:cubicBezTo>
                          <a:pt x="280511" y="24098"/>
                          <a:pt x="276130" y="24098"/>
                          <a:pt x="273463" y="221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4" name="Google Shape;884;p19"/>
                  <p:cNvSpPr/>
                  <p:nvPr/>
                </p:nvSpPr>
                <p:spPr>
                  <a:xfrm>
                    <a:off x="5539390" y="3335464"/>
                    <a:ext cx="400621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820" extrusionOk="0">
                        <a:moveTo>
                          <a:pt x="127064" y="61531"/>
                        </a:moveTo>
                        <a:cubicBezTo>
                          <a:pt x="130397" y="63818"/>
                          <a:pt x="130302" y="67151"/>
                          <a:pt x="130302" y="67151"/>
                        </a:cubicBezTo>
                        <a:lnTo>
                          <a:pt x="398336" y="83820"/>
                        </a:lnTo>
                        <a:lnTo>
                          <a:pt x="400622" y="64579"/>
                        </a:lnTo>
                        <a:lnTo>
                          <a:pt x="135827" y="19907"/>
                        </a:lnTo>
                        <a:cubicBezTo>
                          <a:pt x="135827" y="19907"/>
                          <a:pt x="135160" y="23241"/>
                          <a:pt x="131350" y="24670"/>
                        </a:cubicBezTo>
                        <a:cubicBezTo>
                          <a:pt x="128397" y="25908"/>
                          <a:pt x="124016" y="24860"/>
                          <a:pt x="124016" y="24860"/>
                        </a:cubicBezTo>
                        <a:lnTo>
                          <a:pt x="6572" y="0"/>
                        </a:lnTo>
                        <a:lnTo>
                          <a:pt x="0" y="57245"/>
                        </a:lnTo>
                        <a:lnTo>
                          <a:pt x="120110" y="59722"/>
                        </a:lnTo>
                        <a:cubicBezTo>
                          <a:pt x="120015" y="59626"/>
                          <a:pt x="124492" y="59626"/>
                          <a:pt x="127064" y="615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5" name="Google Shape;885;p19"/>
                <p:cNvGrpSpPr/>
                <p:nvPr/>
              </p:nvGrpSpPr>
              <p:grpSpPr>
                <a:xfrm>
                  <a:off x="5725889" y="2975800"/>
                  <a:ext cx="733711" cy="902969"/>
                  <a:chOff x="5725889" y="2975800"/>
                  <a:chExt cx="733711" cy="902969"/>
                </a:xfrm>
              </p:grpSpPr>
              <p:sp>
                <p:nvSpPr>
                  <p:cNvPr id="886" name="Google Shape;886;p19"/>
                  <p:cNvSpPr/>
                  <p:nvPr/>
                </p:nvSpPr>
                <p:spPr>
                  <a:xfrm>
                    <a:off x="6181375" y="3542442"/>
                    <a:ext cx="278225" cy="336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225" h="336327" extrusionOk="0">
                        <a:moveTo>
                          <a:pt x="191262" y="207550"/>
                        </a:moveTo>
                        <a:cubicBezTo>
                          <a:pt x="190500" y="203644"/>
                          <a:pt x="192977" y="201263"/>
                          <a:pt x="192977" y="201263"/>
                        </a:cubicBezTo>
                        <a:lnTo>
                          <a:pt x="15145" y="0"/>
                        </a:lnTo>
                        <a:lnTo>
                          <a:pt x="0" y="12097"/>
                        </a:lnTo>
                        <a:lnTo>
                          <a:pt x="155734" y="230886"/>
                        </a:lnTo>
                        <a:cubicBezTo>
                          <a:pt x="155734" y="230886"/>
                          <a:pt x="158496" y="229076"/>
                          <a:pt x="162211" y="230695"/>
                        </a:cubicBezTo>
                        <a:cubicBezTo>
                          <a:pt x="165164" y="231934"/>
                          <a:pt x="167545" y="235648"/>
                          <a:pt x="167545" y="235648"/>
                        </a:cubicBezTo>
                        <a:lnTo>
                          <a:pt x="233077" y="336328"/>
                        </a:lnTo>
                        <a:lnTo>
                          <a:pt x="278225" y="300418"/>
                        </a:lnTo>
                        <a:lnTo>
                          <a:pt x="195072" y="213836"/>
                        </a:lnTo>
                        <a:cubicBezTo>
                          <a:pt x="194881" y="213931"/>
                          <a:pt x="191738" y="210788"/>
                          <a:pt x="191262" y="2075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7" name="Google Shape;887;p19"/>
                  <p:cNvSpPr/>
                  <p:nvPr/>
                </p:nvSpPr>
                <p:spPr>
                  <a:xfrm>
                    <a:off x="5725889" y="2975800"/>
                    <a:ext cx="278034" cy="33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034" h="336232" extrusionOk="0">
                        <a:moveTo>
                          <a:pt x="86868" y="128683"/>
                        </a:moveTo>
                        <a:cubicBezTo>
                          <a:pt x="87630" y="132683"/>
                          <a:pt x="85154" y="134969"/>
                          <a:pt x="85154" y="134969"/>
                        </a:cubicBezTo>
                        <a:lnTo>
                          <a:pt x="262890" y="336233"/>
                        </a:lnTo>
                        <a:lnTo>
                          <a:pt x="278035" y="324231"/>
                        </a:lnTo>
                        <a:lnTo>
                          <a:pt x="122396" y="105442"/>
                        </a:lnTo>
                        <a:cubicBezTo>
                          <a:pt x="122396" y="105442"/>
                          <a:pt x="119634" y="107347"/>
                          <a:pt x="115919" y="105632"/>
                        </a:cubicBezTo>
                        <a:cubicBezTo>
                          <a:pt x="112966" y="104394"/>
                          <a:pt x="110585" y="100679"/>
                          <a:pt x="110585" y="100679"/>
                        </a:cubicBezTo>
                        <a:lnTo>
                          <a:pt x="45148" y="0"/>
                        </a:lnTo>
                        <a:lnTo>
                          <a:pt x="0" y="35814"/>
                        </a:lnTo>
                        <a:lnTo>
                          <a:pt x="83249" y="122492"/>
                        </a:lnTo>
                        <a:cubicBezTo>
                          <a:pt x="83153" y="122396"/>
                          <a:pt x="86296" y="125540"/>
                          <a:pt x="86868" y="1286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8" name="Google Shape;888;p19"/>
                <p:cNvGrpSpPr/>
                <p:nvPr/>
              </p:nvGrpSpPr>
              <p:grpSpPr>
                <a:xfrm>
                  <a:off x="5641021" y="3060382"/>
                  <a:ext cx="903255" cy="733615"/>
                  <a:chOff x="5641021" y="3060382"/>
                  <a:chExt cx="903255" cy="733615"/>
                </a:xfrm>
              </p:grpSpPr>
              <p:sp>
                <p:nvSpPr>
                  <p:cNvPr id="889" name="Google Shape;889;p19"/>
                  <p:cNvSpPr/>
                  <p:nvPr/>
                </p:nvSpPr>
                <p:spPr>
                  <a:xfrm>
                    <a:off x="5641021" y="3515868"/>
                    <a:ext cx="33642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3" h="278129" extrusionOk="0">
                        <a:moveTo>
                          <a:pt x="128873" y="191357"/>
                        </a:moveTo>
                        <a:cubicBezTo>
                          <a:pt x="132874" y="190595"/>
                          <a:pt x="135160" y="192976"/>
                          <a:pt x="135160" y="192976"/>
                        </a:cubicBezTo>
                        <a:lnTo>
                          <a:pt x="336423" y="15240"/>
                        </a:lnTo>
                        <a:lnTo>
                          <a:pt x="324326" y="0"/>
                        </a:lnTo>
                        <a:lnTo>
                          <a:pt x="105537" y="155734"/>
                        </a:lnTo>
                        <a:cubicBezTo>
                          <a:pt x="105537" y="155734"/>
                          <a:pt x="107347" y="158591"/>
                          <a:pt x="105728" y="162211"/>
                        </a:cubicBezTo>
                        <a:cubicBezTo>
                          <a:pt x="104489" y="165163"/>
                          <a:pt x="100679" y="167545"/>
                          <a:pt x="100679" y="167545"/>
                        </a:cubicBezTo>
                        <a:lnTo>
                          <a:pt x="0" y="232981"/>
                        </a:lnTo>
                        <a:lnTo>
                          <a:pt x="35814" y="278130"/>
                        </a:lnTo>
                        <a:lnTo>
                          <a:pt x="122396" y="194977"/>
                        </a:lnTo>
                        <a:cubicBezTo>
                          <a:pt x="122587" y="194977"/>
                          <a:pt x="125730" y="191929"/>
                          <a:pt x="128873" y="1913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0" name="Google Shape;890;p19"/>
                  <p:cNvSpPr/>
                  <p:nvPr/>
                </p:nvSpPr>
                <p:spPr>
                  <a:xfrm>
                    <a:off x="6207854" y="3060382"/>
                    <a:ext cx="336422" cy="27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2" h="278225" extrusionOk="0">
                        <a:moveTo>
                          <a:pt x="207550" y="86963"/>
                        </a:moveTo>
                        <a:cubicBezTo>
                          <a:pt x="203644" y="87725"/>
                          <a:pt x="201263" y="85249"/>
                          <a:pt x="201263" y="85249"/>
                        </a:cubicBezTo>
                        <a:lnTo>
                          <a:pt x="0" y="263081"/>
                        </a:lnTo>
                        <a:lnTo>
                          <a:pt x="12097" y="278225"/>
                        </a:lnTo>
                        <a:lnTo>
                          <a:pt x="230886" y="122492"/>
                        </a:lnTo>
                        <a:cubicBezTo>
                          <a:pt x="230886" y="122492"/>
                          <a:pt x="229076" y="119634"/>
                          <a:pt x="230695" y="115919"/>
                        </a:cubicBezTo>
                        <a:cubicBezTo>
                          <a:pt x="231934" y="112967"/>
                          <a:pt x="235744" y="110585"/>
                          <a:pt x="235744" y="110585"/>
                        </a:cubicBezTo>
                        <a:lnTo>
                          <a:pt x="336423" y="45149"/>
                        </a:lnTo>
                        <a:lnTo>
                          <a:pt x="300609" y="0"/>
                        </a:lnTo>
                        <a:lnTo>
                          <a:pt x="214027" y="83249"/>
                        </a:lnTo>
                        <a:cubicBezTo>
                          <a:pt x="213931" y="83249"/>
                          <a:pt x="210788" y="86392"/>
                          <a:pt x="207550" y="869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91" name="Google Shape;891;p19"/>
              <p:cNvSpPr/>
              <p:nvPr/>
            </p:nvSpPr>
            <p:spPr>
              <a:xfrm>
                <a:off x="5863842" y="3198458"/>
                <a:ext cx="457614" cy="457586"/>
              </a:xfrm>
              <a:custGeom>
                <a:avLst/>
                <a:gdLst/>
                <a:ahLst/>
                <a:cxnLst/>
                <a:rect l="l" t="t" r="r" b="b"/>
                <a:pathLst>
                  <a:path w="457614" h="457586" extrusionOk="0">
                    <a:moveTo>
                      <a:pt x="412592" y="365035"/>
                    </a:moveTo>
                    <a:cubicBezTo>
                      <a:pt x="337345" y="466571"/>
                      <a:pt x="193993" y="487812"/>
                      <a:pt x="92552" y="412564"/>
                    </a:cubicBezTo>
                    <a:cubicBezTo>
                      <a:pt x="-8984" y="337317"/>
                      <a:pt x="-30225" y="193966"/>
                      <a:pt x="45022" y="92524"/>
                    </a:cubicBezTo>
                    <a:cubicBezTo>
                      <a:pt x="120270" y="-8917"/>
                      <a:pt x="263621" y="-30253"/>
                      <a:pt x="365063" y="44995"/>
                    </a:cubicBezTo>
                    <a:cubicBezTo>
                      <a:pt x="466599" y="120242"/>
                      <a:pt x="487840" y="263593"/>
                      <a:pt x="412592" y="3650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907219" y="3241848"/>
                <a:ext cx="370860" cy="370847"/>
              </a:xfrm>
              <a:custGeom>
                <a:avLst/>
                <a:gdLst/>
                <a:ahLst/>
                <a:cxnLst/>
                <a:rect l="l" t="t" r="r" b="b"/>
                <a:pathLst>
                  <a:path w="370860" h="370847" extrusionOk="0">
                    <a:moveTo>
                      <a:pt x="334354" y="295832"/>
                    </a:moveTo>
                    <a:cubicBezTo>
                      <a:pt x="273394" y="378128"/>
                      <a:pt x="157284" y="395368"/>
                      <a:pt x="74988" y="334313"/>
                    </a:cubicBezTo>
                    <a:cubicBezTo>
                      <a:pt x="-7213" y="273353"/>
                      <a:pt x="-24548" y="157243"/>
                      <a:pt x="36507" y="74947"/>
                    </a:cubicBezTo>
                    <a:cubicBezTo>
                      <a:pt x="97467" y="-7254"/>
                      <a:pt x="213577" y="-24494"/>
                      <a:pt x="295873" y="36466"/>
                    </a:cubicBezTo>
                    <a:cubicBezTo>
                      <a:pt x="378074" y="97521"/>
                      <a:pt x="395409" y="213631"/>
                      <a:pt x="334354" y="295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977584" y="3312131"/>
                <a:ext cx="230220" cy="230308"/>
              </a:xfrm>
              <a:custGeom>
                <a:avLst/>
                <a:gdLst/>
                <a:ahLst/>
                <a:cxnLst/>
                <a:rect l="l" t="t" r="r" b="b"/>
                <a:pathLst>
                  <a:path w="230220" h="230308" extrusionOk="0">
                    <a:moveTo>
                      <a:pt x="207601" y="183734"/>
                    </a:moveTo>
                    <a:cubicBezTo>
                      <a:pt x="169692" y="234788"/>
                      <a:pt x="97587" y="245552"/>
                      <a:pt x="46533" y="207642"/>
                    </a:cubicBezTo>
                    <a:cubicBezTo>
                      <a:pt x="-4521" y="169733"/>
                      <a:pt x="-15189" y="97628"/>
                      <a:pt x="22626" y="46574"/>
                    </a:cubicBezTo>
                    <a:cubicBezTo>
                      <a:pt x="60440" y="-4480"/>
                      <a:pt x="132544" y="-15243"/>
                      <a:pt x="183598" y="22667"/>
                    </a:cubicBezTo>
                    <a:cubicBezTo>
                      <a:pt x="234747" y="60481"/>
                      <a:pt x="245415" y="132680"/>
                      <a:pt x="207601" y="18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465747" y="2800335"/>
                <a:ext cx="1253866" cy="1253894"/>
              </a:xfrm>
              <a:custGeom>
                <a:avLst/>
                <a:gdLst/>
                <a:ahLst/>
                <a:cxnLst/>
                <a:rect l="l" t="t" r="r" b="b"/>
                <a:pathLst>
                  <a:path w="1253866" h="1253894" extrusionOk="0">
                    <a:moveTo>
                      <a:pt x="1000235" y="123363"/>
                    </a:moveTo>
                    <a:cubicBezTo>
                      <a:pt x="722200" y="-82853"/>
                      <a:pt x="329580" y="-24560"/>
                      <a:pt x="123363" y="253570"/>
                    </a:cubicBezTo>
                    <a:cubicBezTo>
                      <a:pt x="-82853" y="531700"/>
                      <a:pt x="-24560" y="924321"/>
                      <a:pt x="253570" y="1130537"/>
                    </a:cubicBezTo>
                    <a:cubicBezTo>
                      <a:pt x="531700" y="1336753"/>
                      <a:pt x="924321" y="1278460"/>
                      <a:pt x="1130537" y="1000235"/>
                    </a:cubicBezTo>
                    <a:cubicBezTo>
                      <a:pt x="1336753" y="722200"/>
                      <a:pt x="1278365" y="329580"/>
                      <a:pt x="1000235" y="123363"/>
                    </a:cubicBezTo>
                    <a:close/>
                    <a:moveTo>
                      <a:pt x="303957" y="1062529"/>
                    </a:moveTo>
                    <a:cubicBezTo>
                      <a:pt x="63451" y="884125"/>
                      <a:pt x="12969" y="544559"/>
                      <a:pt x="191372" y="303957"/>
                    </a:cubicBezTo>
                    <a:cubicBezTo>
                      <a:pt x="369680" y="63356"/>
                      <a:pt x="709342" y="12969"/>
                      <a:pt x="949848" y="191372"/>
                    </a:cubicBezTo>
                    <a:cubicBezTo>
                      <a:pt x="1190449" y="369775"/>
                      <a:pt x="1240837" y="709342"/>
                      <a:pt x="1062529" y="949848"/>
                    </a:cubicBezTo>
                    <a:cubicBezTo>
                      <a:pt x="884125" y="1190449"/>
                      <a:pt x="544559" y="1240837"/>
                      <a:pt x="303957" y="1062529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5495097" y="2829686"/>
                <a:ext cx="1195104" cy="1195203"/>
                <a:chOff x="5495097" y="2829686"/>
                <a:chExt cx="1195104" cy="1195203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495097" y="2829686"/>
                  <a:ext cx="1195104" cy="1195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104" h="1195203" extrusionOk="0">
                      <a:moveTo>
                        <a:pt x="242127" y="1078040"/>
                      </a:moveTo>
                      <a:lnTo>
                        <a:pt x="241651" y="1077659"/>
                      </a:lnTo>
                      <a:cubicBezTo>
                        <a:pt x="236221" y="1073658"/>
                        <a:pt x="234792" y="1065752"/>
                        <a:pt x="238793" y="1060323"/>
                      </a:cubicBezTo>
                      <a:cubicBezTo>
                        <a:pt x="242889" y="1054799"/>
                        <a:pt x="250318" y="1053560"/>
                        <a:pt x="255747" y="1057561"/>
                      </a:cubicBezTo>
                      <a:lnTo>
                        <a:pt x="256700" y="1058323"/>
                      </a:lnTo>
                      <a:cubicBezTo>
                        <a:pt x="262129" y="1062323"/>
                        <a:pt x="263272" y="1070039"/>
                        <a:pt x="259272" y="1075563"/>
                      </a:cubicBezTo>
                      <a:cubicBezTo>
                        <a:pt x="255271" y="1080992"/>
                        <a:pt x="247556" y="1082135"/>
                        <a:pt x="242127" y="1078040"/>
                      </a:cubicBezTo>
                      <a:close/>
                      <a:moveTo>
                        <a:pt x="212028" y="1054322"/>
                      </a:moveTo>
                      <a:cubicBezTo>
                        <a:pt x="211837" y="1054227"/>
                        <a:pt x="211647" y="1054037"/>
                        <a:pt x="211456" y="1053846"/>
                      </a:cubicBezTo>
                      <a:lnTo>
                        <a:pt x="210408" y="1052894"/>
                      </a:lnTo>
                      <a:cubicBezTo>
                        <a:pt x="205265" y="1048512"/>
                        <a:pt x="204693" y="1040701"/>
                        <a:pt x="209075" y="1035558"/>
                      </a:cubicBezTo>
                      <a:cubicBezTo>
                        <a:pt x="213456" y="1030415"/>
                        <a:pt x="221077" y="1029748"/>
                        <a:pt x="226410" y="1034225"/>
                      </a:cubicBezTo>
                      <a:cubicBezTo>
                        <a:pt x="231649" y="1038606"/>
                        <a:pt x="232697" y="1046702"/>
                        <a:pt x="228411" y="1051941"/>
                      </a:cubicBezTo>
                      <a:cubicBezTo>
                        <a:pt x="224220" y="1056989"/>
                        <a:pt x="217266" y="1058132"/>
                        <a:pt x="212028" y="1054322"/>
                      </a:cubicBezTo>
                      <a:close/>
                      <a:moveTo>
                        <a:pt x="272512" y="1099185"/>
                      </a:moveTo>
                      <a:cubicBezTo>
                        <a:pt x="267368" y="1095375"/>
                        <a:pt x="266035" y="1088136"/>
                        <a:pt x="269464" y="1082707"/>
                      </a:cubicBezTo>
                      <a:cubicBezTo>
                        <a:pt x="273083" y="1076992"/>
                        <a:pt x="280703" y="1075277"/>
                        <a:pt x="286418" y="1078897"/>
                      </a:cubicBezTo>
                      <a:lnTo>
                        <a:pt x="287561" y="1079659"/>
                      </a:lnTo>
                      <a:cubicBezTo>
                        <a:pt x="293371" y="1083374"/>
                        <a:pt x="294895" y="1090994"/>
                        <a:pt x="291085" y="1096709"/>
                      </a:cubicBezTo>
                      <a:cubicBezTo>
                        <a:pt x="287371" y="1102328"/>
                        <a:pt x="279751" y="1103948"/>
                        <a:pt x="274036" y="1100233"/>
                      </a:cubicBezTo>
                      <a:lnTo>
                        <a:pt x="273083" y="1099661"/>
                      </a:lnTo>
                      <a:cubicBezTo>
                        <a:pt x="273083" y="1099471"/>
                        <a:pt x="272797" y="1099376"/>
                        <a:pt x="272512" y="1099185"/>
                      </a:cubicBezTo>
                      <a:close/>
                      <a:moveTo>
                        <a:pt x="305373" y="1118902"/>
                      </a:moveTo>
                      <a:cubicBezTo>
                        <a:pt x="300515" y="1115282"/>
                        <a:pt x="298896" y="1108520"/>
                        <a:pt x="301944" y="1103090"/>
                      </a:cubicBezTo>
                      <a:cubicBezTo>
                        <a:pt x="305278" y="1097090"/>
                        <a:pt x="312707" y="1094994"/>
                        <a:pt x="318708" y="1098328"/>
                      </a:cubicBezTo>
                      <a:lnTo>
                        <a:pt x="319756" y="1098899"/>
                      </a:lnTo>
                      <a:cubicBezTo>
                        <a:pt x="325756" y="1102138"/>
                        <a:pt x="327852" y="1109663"/>
                        <a:pt x="324518" y="1115663"/>
                      </a:cubicBezTo>
                      <a:cubicBezTo>
                        <a:pt x="321184" y="1121664"/>
                        <a:pt x="313755" y="1123760"/>
                        <a:pt x="307754" y="1120426"/>
                      </a:cubicBezTo>
                      <a:lnTo>
                        <a:pt x="306706" y="1119759"/>
                      </a:lnTo>
                      <a:cubicBezTo>
                        <a:pt x="306230" y="1119473"/>
                        <a:pt x="305754" y="1119283"/>
                        <a:pt x="305373" y="1118902"/>
                      </a:cubicBezTo>
                      <a:close/>
                      <a:moveTo>
                        <a:pt x="183643" y="1028700"/>
                      </a:moveTo>
                      <a:cubicBezTo>
                        <a:pt x="183262" y="1028414"/>
                        <a:pt x="182786" y="1028033"/>
                        <a:pt x="182405" y="1027652"/>
                      </a:cubicBezTo>
                      <a:lnTo>
                        <a:pt x="181548" y="1026795"/>
                      </a:lnTo>
                      <a:cubicBezTo>
                        <a:pt x="176690" y="1022033"/>
                        <a:pt x="176595" y="1014317"/>
                        <a:pt x="181262" y="1009364"/>
                      </a:cubicBezTo>
                      <a:cubicBezTo>
                        <a:pt x="185929" y="1004507"/>
                        <a:pt x="193740" y="1004221"/>
                        <a:pt x="198597" y="1009079"/>
                      </a:cubicBezTo>
                      <a:lnTo>
                        <a:pt x="199455" y="1009936"/>
                      </a:lnTo>
                      <a:cubicBezTo>
                        <a:pt x="204312" y="1014698"/>
                        <a:pt x="204503" y="1022414"/>
                        <a:pt x="199740" y="1027367"/>
                      </a:cubicBezTo>
                      <a:cubicBezTo>
                        <a:pt x="195454" y="1031843"/>
                        <a:pt x="188501" y="1032320"/>
                        <a:pt x="183643" y="1028700"/>
                      </a:cubicBezTo>
                      <a:close/>
                      <a:moveTo>
                        <a:pt x="339377" y="1136428"/>
                      </a:moveTo>
                      <a:cubicBezTo>
                        <a:pt x="334805" y="1133094"/>
                        <a:pt x="333090" y="1126808"/>
                        <a:pt x="335567" y="1121474"/>
                      </a:cubicBezTo>
                      <a:cubicBezTo>
                        <a:pt x="338425" y="1115282"/>
                        <a:pt x="345663" y="1112615"/>
                        <a:pt x="351855" y="1115473"/>
                      </a:cubicBezTo>
                      <a:lnTo>
                        <a:pt x="353188" y="1116140"/>
                      </a:lnTo>
                      <a:cubicBezTo>
                        <a:pt x="359284" y="1119092"/>
                        <a:pt x="361856" y="1126427"/>
                        <a:pt x="358903" y="1132523"/>
                      </a:cubicBezTo>
                      <a:cubicBezTo>
                        <a:pt x="355951" y="1138619"/>
                        <a:pt x="348616" y="1141190"/>
                        <a:pt x="342425" y="1138238"/>
                      </a:cubicBezTo>
                      <a:lnTo>
                        <a:pt x="341568" y="1137761"/>
                      </a:lnTo>
                      <a:cubicBezTo>
                        <a:pt x="340806" y="1137380"/>
                        <a:pt x="340044" y="1136999"/>
                        <a:pt x="339377" y="1136428"/>
                      </a:cubicBezTo>
                      <a:close/>
                      <a:moveTo>
                        <a:pt x="156878" y="1001173"/>
                      </a:moveTo>
                      <a:cubicBezTo>
                        <a:pt x="156306" y="1000697"/>
                        <a:pt x="155735" y="1000220"/>
                        <a:pt x="155164" y="999649"/>
                      </a:cubicBezTo>
                      <a:lnTo>
                        <a:pt x="154211" y="998601"/>
                      </a:lnTo>
                      <a:cubicBezTo>
                        <a:pt x="149734" y="993553"/>
                        <a:pt x="150210" y="985742"/>
                        <a:pt x="155259" y="981266"/>
                      </a:cubicBezTo>
                      <a:cubicBezTo>
                        <a:pt x="160307" y="976789"/>
                        <a:pt x="168117" y="977265"/>
                        <a:pt x="172594" y="982313"/>
                      </a:cubicBezTo>
                      <a:cubicBezTo>
                        <a:pt x="177166" y="987362"/>
                        <a:pt x="177261" y="995458"/>
                        <a:pt x="172213" y="1000030"/>
                      </a:cubicBezTo>
                      <a:cubicBezTo>
                        <a:pt x="167832" y="1004126"/>
                        <a:pt x="161545" y="1004602"/>
                        <a:pt x="156878" y="1001173"/>
                      </a:cubicBezTo>
                      <a:close/>
                      <a:moveTo>
                        <a:pt x="132113" y="972122"/>
                      </a:moveTo>
                      <a:cubicBezTo>
                        <a:pt x="131256" y="971455"/>
                        <a:pt x="130494" y="970693"/>
                        <a:pt x="129732" y="969836"/>
                      </a:cubicBezTo>
                      <a:lnTo>
                        <a:pt x="129065" y="968978"/>
                      </a:lnTo>
                      <a:cubicBezTo>
                        <a:pt x="124779" y="963644"/>
                        <a:pt x="125636" y="955929"/>
                        <a:pt x="130875" y="951738"/>
                      </a:cubicBezTo>
                      <a:cubicBezTo>
                        <a:pt x="136114" y="947452"/>
                        <a:pt x="144019" y="948309"/>
                        <a:pt x="148210" y="953548"/>
                      </a:cubicBezTo>
                      <a:lnTo>
                        <a:pt x="149067" y="954691"/>
                      </a:lnTo>
                      <a:cubicBezTo>
                        <a:pt x="153258" y="960025"/>
                        <a:pt x="152306" y="967740"/>
                        <a:pt x="146972" y="971931"/>
                      </a:cubicBezTo>
                      <a:cubicBezTo>
                        <a:pt x="142590" y="975455"/>
                        <a:pt x="136494" y="975360"/>
                        <a:pt x="132113" y="972122"/>
                      </a:cubicBezTo>
                      <a:close/>
                      <a:moveTo>
                        <a:pt x="374429" y="1151763"/>
                      </a:moveTo>
                      <a:cubicBezTo>
                        <a:pt x="370048" y="1148525"/>
                        <a:pt x="368238" y="1142524"/>
                        <a:pt x="370333" y="1137285"/>
                      </a:cubicBezTo>
                      <a:cubicBezTo>
                        <a:pt x="372905" y="1130999"/>
                        <a:pt x="380049" y="1127951"/>
                        <a:pt x="386335" y="1130522"/>
                      </a:cubicBezTo>
                      <a:cubicBezTo>
                        <a:pt x="392717" y="1132999"/>
                        <a:pt x="396241" y="1140333"/>
                        <a:pt x="393860" y="1146620"/>
                      </a:cubicBezTo>
                      <a:cubicBezTo>
                        <a:pt x="391383" y="1153001"/>
                        <a:pt x="384716" y="1156240"/>
                        <a:pt x="378430" y="1153859"/>
                      </a:cubicBezTo>
                      <a:lnTo>
                        <a:pt x="377191" y="1153287"/>
                      </a:lnTo>
                      <a:cubicBezTo>
                        <a:pt x="376143" y="1152906"/>
                        <a:pt x="375286" y="1152335"/>
                        <a:pt x="374429" y="1151763"/>
                      </a:cubicBezTo>
                      <a:close/>
                      <a:moveTo>
                        <a:pt x="410529" y="1164717"/>
                      </a:moveTo>
                      <a:cubicBezTo>
                        <a:pt x="406433" y="1161669"/>
                        <a:pt x="404528" y="1156145"/>
                        <a:pt x="406147" y="1151001"/>
                      </a:cubicBezTo>
                      <a:cubicBezTo>
                        <a:pt x="408243" y="1144524"/>
                        <a:pt x="415196" y="1141000"/>
                        <a:pt x="421673" y="1143095"/>
                      </a:cubicBezTo>
                      <a:cubicBezTo>
                        <a:pt x="428150" y="1145191"/>
                        <a:pt x="432246" y="1152239"/>
                        <a:pt x="430246" y="1158716"/>
                      </a:cubicBezTo>
                      <a:cubicBezTo>
                        <a:pt x="428245" y="1165193"/>
                        <a:pt x="421863" y="1169003"/>
                        <a:pt x="415386" y="1167003"/>
                      </a:cubicBezTo>
                      <a:lnTo>
                        <a:pt x="414148" y="1166527"/>
                      </a:lnTo>
                      <a:cubicBezTo>
                        <a:pt x="412719" y="1166146"/>
                        <a:pt x="411481" y="1165479"/>
                        <a:pt x="410529" y="1164717"/>
                      </a:cubicBezTo>
                      <a:close/>
                      <a:moveTo>
                        <a:pt x="109158" y="941261"/>
                      </a:moveTo>
                      <a:cubicBezTo>
                        <a:pt x="108205" y="940499"/>
                        <a:pt x="107253" y="939641"/>
                        <a:pt x="106491" y="938498"/>
                      </a:cubicBezTo>
                      <a:lnTo>
                        <a:pt x="105729" y="937451"/>
                      </a:lnTo>
                      <a:cubicBezTo>
                        <a:pt x="101919" y="931831"/>
                        <a:pt x="103347" y="924211"/>
                        <a:pt x="108967" y="920306"/>
                      </a:cubicBezTo>
                      <a:cubicBezTo>
                        <a:pt x="114587" y="916496"/>
                        <a:pt x="122207" y="917829"/>
                        <a:pt x="126017" y="923449"/>
                      </a:cubicBezTo>
                      <a:cubicBezTo>
                        <a:pt x="129922" y="928973"/>
                        <a:pt x="128874" y="937165"/>
                        <a:pt x="123350" y="941070"/>
                      </a:cubicBezTo>
                      <a:cubicBezTo>
                        <a:pt x="118873" y="944213"/>
                        <a:pt x="113253" y="944309"/>
                        <a:pt x="109158" y="941261"/>
                      </a:cubicBezTo>
                      <a:close/>
                      <a:moveTo>
                        <a:pt x="447295" y="1175290"/>
                      </a:moveTo>
                      <a:cubicBezTo>
                        <a:pt x="443390" y="1172432"/>
                        <a:pt x="441485" y="1167479"/>
                        <a:pt x="442723" y="1162526"/>
                      </a:cubicBezTo>
                      <a:cubicBezTo>
                        <a:pt x="444342" y="1155954"/>
                        <a:pt x="451010" y="1151858"/>
                        <a:pt x="457582" y="1153478"/>
                      </a:cubicBezTo>
                      <a:lnTo>
                        <a:pt x="458916" y="1153859"/>
                      </a:lnTo>
                      <a:cubicBezTo>
                        <a:pt x="465488" y="1155478"/>
                        <a:pt x="469488" y="1162241"/>
                        <a:pt x="467774" y="1168813"/>
                      </a:cubicBezTo>
                      <a:cubicBezTo>
                        <a:pt x="466059" y="1175385"/>
                        <a:pt x="459392" y="1179386"/>
                        <a:pt x="452820" y="1177671"/>
                      </a:cubicBezTo>
                      <a:lnTo>
                        <a:pt x="451677" y="1177385"/>
                      </a:lnTo>
                      <a:cubicBezTo>
                        <a:pt x="450058" y="1176909"/>
                        <a:pt x="448533" y="1176242"/>
                        <a:pt x="447295" y="1175290"/>
                      </a:cubicBezTo>
                      <a:close/>
                      <a:moveTo>
                        <a:pt x="88298" y="909066"/>
                      </a:moveTo>
                      <a:cubicBezTo>
                        <a:pt x="87155" y="908209"/>
                        <a:pt x="86107" y="907066"/>
                        <a:pt x="85250" y="905732"/>
                      </a:cubicBezTo>
                      <a:lnTo>
                        <a:pt x="84488" y="904399"/>
                      </a:lnTo>
                      <a:cubicBezTo>
                        <a:pt x="81059" y="898493"/>
                        <a:pt x="83154" y="890969"/>
                        <a:pt x="88965" y="887635"/>
                      </a:cubicBezTo>
                      <a:cubicBezTo>
                        <a:pt x="94870" y="884206"/>
                        <a:pt x="102395" y="886206"/>
                        <a:pt x="105729" y="892207"/>
                      </a:cubicBezTo>
                      <a:cubicBezTo>
                        <a:pt x="109253" y="898017"/>
                        <a:pt x="107729" y="906018"/>
                        <a:pt x="101823" y="909447"/>
                      </a:cubicBezTo>
                      <a:cubicBezTo>
                        <a:pt x="97442" y="912114"/>
                        <a:pt x="92108" y="911924"/>
                        <a:pt x="88298" y="909066"/>
                      </a:cubicBezTo>
                      <a:close/>
                      <a:moveTo>
                        <a:pt x="484633" y="1183386"/>
                      </a:moveTo>
                      <a:cubicBezTo>
                        <a:pt x="481014" y="1180719"/>
                        <a:pt x="479013" y="1176242"/>
                        <a:pt x="479776" y="1171575"/>
                      </a:cubicBezTo>
                      <a:cubicBezTo>
                        <a:pt x="480823" y="1164908"/>
                        <a:pt x="487205" y="1160336"/>
                        <a:pt x="493873" y="1161383"/>
                      </a:cubicBezTo>
                      <a:lnTo>
                        <a:pt x="495397" y="1161574"/>
                      </a:lnTo>
                      <a:cubicBezTo>
                        <a:pt x="502159" y="1162907"/>
                        <a:pt x="506446" y="1169289"/>
                        <a:pt x="505207" y="1175957"/>
                      </a:cubicBezTo>
                      <a:cubicBezTo>
                        <a:pt x="503969" y="1182624"/>
                        <a:pt x="497492" y="1187006"/>
                        <a:pt x="490825" y="1185767"/>
                      </a:cubicBezTo>
                      <a:lnTo>
                        <a:pt x="489967" y="1185577"/>
                      </a:lnTo>
                      <a:cubicBezTo>
                        <a:pt x="487967" y="1185291"/>
                        <a:pt x="486157" y="1184529"/>
                        <a:pt x="484633" y="1183386"/>
                      </a:cubicBezTo>
                      <a:close/>
                      <a:moveTo>
                        <a:pt x="69629" y="875538"/>
                      </a:moveTo>
                      <a:cubicBezTo>
                        <a:pt x="68200" y="874490"/>
                        <a:pt x="67057" y="873157"/>
                        <a:pt x="66200" y="871538"/>
                      </a:cubicBezTo>
                      <a:lnTo>
                        <a:pt x="65438" y="870204"/>
                      </a:lnTo>
                      <a:cubicBezTo>
                        <a:pt x="62485" y="864108"/>
                        <a:pt x="64962" y="856679"/>
                        <a:pt x="71058" y="853726"/>
                      </a:cubicBezTo>
                      <a:cubicBezTo>
                        <a:pt x="77154" y="850678"/>
                        <a:pt x="84583" y="853250"/>
                        <a:pt x="87536" y="859346"/>
                      </a:cubicBezTo>
                      <a:cubicBezTo>
                        <a:pt x="90679" y="865346"/>
                        <a:pt x="88584" y="873252"/>
                        <a:pt x="82488" y="876395"/>
                      </a:cubicBezTo>
                      <a:cubicBezTo>
                        <a:pt x="78297" y="878586"/>
                        <a:pt x="73248" y="878205"/>
                        <a:pt x="69629" y="875538"/>
                      </a:cubicBezTo>
                      <a:close/>
                      <a:moveTo>
                        <a:pt x="522448" y="1189006"/>
                      </a:moveTo>
                      <a:cubicBezTo>
                        <a:pt x="519114" y="1186529"/>
                        <a:pt x="517113" y="1182434"/>
                        <a:pt x="517494" y="1177957"/>
                      </a:cubicBezTo>
                      <a:cubicBezTo>
                        <a:pt x="518161" y="1171194"/>
                        <a:pt x="524162" y="1166241"/>
                        <a:pt x="530925" y="1166908"/>
                      </a:cubicBezTo>
                      <a:lnTo>
                        <a:pt x="532544" y="1167098"/>
                      </a:lnTo>
                      <a:cubicBezTo>
                        <a:pt x="539307" y="1167956"/>
                        <a:pt x="544069" y="1174052"/>
                        <a:pt x="543212" y="1180814"/>
                      </a:cubicBezTo>
                      <a:cubicBezTo>
                        <a:pt x="542450" y="1187482"/>
                        <a:pt x="536259" y="1192340"/>
                        <a:pt x="529496" y="1191482"/>
                      </a:cubicBezTo>
                      <a:lnTo>
                        <a:pt x="528544" y="1191387"/>
                      </a:lnTo>
                      <a:cubicBezTo>
                        <a:pt x="526353" y="1191197"/>
                        <a:pt x="524257" y="1190244"/>
                        <a:pt x="522448" y="1189006"/>
                      </a:cubicBezTo>
                      <a:close/>
                      <a:moveTo>
                        <a:pt x="53246" y="840867"/>
                      </a:moveTo>
                      <a:cubicBezTo>
                        <a:pt x="51722" y="839724"/>
                        <a:pt x="50388" y="838200"/>
                        <a:pt x="49531" y="836200"/>
                      </a:cubicBezTo>
                      <a:lnTo>
                        <a:pt x="48864" y="834771"/>
                      </a:lnTo>
                      <a:cubicBezTo>
                        <a:pt x="46293" y="828485"/>
                        <a:pt x="49341" y="821341"/>
                        <a:pt x="55532" y="818674"/>
                      </a:cubicBezTo>
                      <a:cubicBezTo>
                        <a:pt x="61818" y="816102"/>
                        <a:pt x="68962" y="819055"/>
                        <a:pt x="71534" y="825341"/>
                      </a:cubicBezTo>
                      <a:cubicBezTo>
                        <a:pt x="74296" y="831533"/>
                        <a:pt x="71629" y="839248"/>
                        <a:pt x="65438" y="842010"/>
                      </a:cubicBezTo>
                      <a:cubicBezTo>
                        <a:pt x="61247" y="843915"/>
                        <a:pt x="56580" y="843344"/>
                        <a:pt x="53246" y="840867"/>
                      </a:cubicBezTo>
                      <a:close/>
                      <a:moveTo>
                        <a:pt x="560643" y="1192149"/>
                      </a:moveTo>
                      <a:cubicBezTo>
                        <a:pt x="557404" y="1189768"/>
                        <a:pt x="555404" y="1185863"/>
                        <a:pt x="555690" y="1181576"/>
                      </a:cubicBezTo>
                      <a:cubicBezTo>
                        <a:pt x="556071" y="1174814"/>
                        <a:pt x="561881" y="1169670"/>
                        <a:pt x="568644" y="1170051"/>
                      </a:cubicBezTo>
                      <a:cubicBezTo>
                        <a:pt x="575407" y="1170432"/>
                        <a:pt x="581217" y="1176242"/>
                        <a:pt x="580836" y="1183005"/>
                      </a:cubicBezTo>
                      <a:cubicBezTo>
                        <a:pt x="580455" y="1189768"/>
                        <a:pt x="575407" y="1195006"/>
                        <a:pt x="568644" y="1194721"/>
                      </a:cubicBezTo>
                      <a:cubicBezTo>
                        <a:pt x="568549" y="1194721"/>
                        <a:pt x="567310" y="1194626"/>
                        <a:pt x="567215" y="1194626"/>
                      </a:cubicBezTo>
                      <a:cubicBezTo>
                        <a:pt x="564739" y="1194435"/>
                        <a:pt x="562453" y="1193483"/>
                        <a:pt x="560643" y="1192149"/>
                      </a:cubicBezTo>
                      <a:close/>
                      <a:moveTo>
                        <a:pt x="39054" y="805148"/>
                      </a:moveTo>
                      <a:cubicBezTo>
                        <a:pt x="37339" y="803815"/>
                        <a:pt x="35910" y="802100"/>
                        <a:pt x="35053" y="799814"/>
                      </a:cubicBezTo>
                      <a:lnTo>
                        <a:pt x="34482" y="798290"/>
                      </a:lnTo>
                      <a:cubicBezTo>
                        <a:pt x="32291" y="791909"/>
                        <a:pt x="35815" y="784860"/>
                        <a:pt x="42197" y="782765"/>
                      </a:cubicBezTo>
                      <a:cubicBezTo>
                        <a:pt x="48674" y="780574"/>
                        <a:pt x="55627" y="784098"/>
                        <a:pt x="57818" y="790480"/>
                      </a:cubicBezTo>
                      <a:cubicBezTo>
                        <a:pt x="60199" y="796862"/>
                        <a:pt x="57056" y="804291"/>
                        <a:pt x="50674" y="806672"/>
                      </a:cubicBezTo>
                      <a:cubicBezTo>
                        <a:pt x="46578" y="808196"/>
                        <a:pt x="42292" y="807530"/>
                        <a:pt x="39054" y="805148"/>
                      </a:cubicBezTo>
                      <a:close/>
                      <a:moveTo>
                        <a:pt x="598838" y="1192816"/>
                      </a:moveTo>
                      <a:cubicBezTo>
                        <a:pt x="595885" y="1190625"/>
                        <a:pt x="593885" y="1187101"/>
                        <a:pt x="593885" y="1183005"/>
                      </a:cubicBezTo>
                      <a:cubicBezTo>
                        <a:pt x="593790" y="1176242"/>
                        <a:pt x="599219" y="1170623"/>
                        <a:pt x="605982" y="1170623"/>
                      </a:cubicBezTo>
                      <a:cubicBezTo>
                        <a:pt x="612745" y="1170527"/>
                        <a:pt x="618936" y="1175861"/>
                        <a:pt x="619031" y="1182719"/>
                      </a:cubicBezTo>
                      <a:cubicBezTo>
                        <a:pt x="619221" y="1189482"/>
                        <a:pt x="614459" y="1195006"/>
                        <a:pt x="607696" y="1195197"/>
                      </a:cubicBezTo>
                      <a:cubicBezTo>
                        <a:pt x="607696" y="1195197"/>
                        <a:pt x="606363" y="1195197"/>
                        <a:pt x="606363" y="1195197"/>
                      </a:cubicBezTo>
                      <a:cubicBezTo>
                        <a:pt x="603505" y="1195292"/>
                        <a:pt x="600933" y="1194340"/>
                        <a:pt x="598838" y="1192816"/>
                      </a:cubicBezTo>
                      <a:close/>
                      <a:moveTo>
                        <a:pt x="27528" y="768953"/>
                      </a:moveTo>
                      <a:cubicBezTo>
                        <a:pt x="25433" y="767429"/>
                        <a:pt x="23814" y="765143"/>
                        <a:pt x="22956" y="762381"/>
                      </a:cubicBezTo>
                      <a:lnTo>
                        <a:pt x="22766" y="761524"/>
                      </a:lnTo>
                      <a:cubicBezTo>
                        <a:pt x="20766" y="755047"/>
                        <a:pt x="24385" y="748189"/>
                        <a:pt x="30862" y="746189"/>
                      </a:cubicBezTo>
                      <a:cubicBezTo>
                        <a:pt x="37339" y="744188"/>
                        <a:pt x="44197" y="747808"/>
                        <a:pt x="46293" y="754285"/>
                      </a:cubicBezTo>
                      <a:lnTo>
                        <a:pt x="46769" y="755809"/>
                      </a:lnTo>
                      <a:cubicBezTo>
                        <a:pt x="48579" y="762381"/>
                        <a:pt x="44769" y="769144"/>
                        <a:pt x="38196" y="770954"/>
                      </a:cubicBezTo>
                      <a:cubicBezTo>
                        <a:pt x="34386" y="772001"/>
                        <a:pt x="30481" y="771144"/>
                        <a:pt x="27528" y="768953"/>
                      </a:cubicBezTo>
                      <a:close/>
                      <a:moveTo>
                        <a:pt x="637129" y="1190911"/>
                      </a:moveTo>
                      <a:cubicBezTo>
                        <a:pt x="634462" y="1188911"/>
                        <a:pt x="632556" y="1185767"/>
                        <a:pt x="632175" y="1182243"/>
                      </a:cubicBezTo>
                      <a:cubicBezTo>
                        <a:pt x="631509" y="1175480"/>
                        <a:pt x="636557" y="1169480"/>
                        <a:pt x="643225" y="1168813"/>
                      </a:cubicBezTo>
                      <a:cubicBezTo>
                        <a:pt x="643320" y="1168813"/>
                        <a:pt x="644653" y="1168718"/>
                        <a:pt x="644653" y="1168718"/>
                      </a:cubicBezTo>
                      <a:cubicBezTo>
                        <a:pt x="651416" y="1168146"/>
                        <a:pt x="657321" y="1173194"/>
                        <a:pt x="657893" y="1180052"/>
                      </a:cubicBezTo>
                      <a:cubicBezTo>
                        <a:pt x="658369" y="1186815"/>
                        <a:pt x="653321" y="1192721"/>
                        <a:pt x="646558" y="1193197"/>
                      </a:cubicBezTo>
                      <a:lnTo>
                        <a:pt x="645606" y="1180910"/>
                      </a:lnTo>
                      <a:lnTo>
                        <a:pt x="645606" y="1193292"/>
                      </a:lnTo>
                      <a:cubicBezTo>
                        <a:pt x="642463" y="1193673"/>
                        <a:pt x="639415" y="1192721"/>
                        <a:pt x="637129" y="1190911"/>
                      </a:cubicBezTo>
                      <a:close/>
                      <a:moveTo>
                        <a:pt x="18003" y="731520"/>
                      </a:moveTo>
                      <a:cubicBezTo>
                        <a:pt x="15813" y="729901"/>
                        <a:pt x="14193" y="727520"/>
                        <a:pt x="13622" y="724662"/>
                      </a:cubicBezTo>
                      <a:lnTo>
                        <a:pt x="13336" y="723138"/>
                      </a:lnTo>
                      <a:cubicBezTo>
                        <a:pt x="12098" y="716471"/>
                        <a:pt x="16384" y="709994"/>
                        <a:pt x="23052" y="708755"/>
                      </a:cubicBezTo>
                      <a:cubicBezTo>
                        <a:pt x="29719" y="707517"/>
                        <a:pt x="36196" y="711899"/>
                        <a:pt x="37434" y="718566"/>
                      </a:cubicBezTo>
                      <a:cubicBezTo>
                        <a:pt x="38958" y="725138"/>
                        <a:pt x="34863" y="732187"/>
                        <a:pt x="28195" y="733616"/>
                      </a:cubicBezTo>
                      <a:cubicBezTo>
                        <a:pt x="24385" y="734378"/>
                        <a:pt x="20766" y="733520"/>
                        <a:pt x="18003" y="731520"/>
                      </a:cubicBezTo>
                      <a:close/>
                      <a:moveTo>
                        <a:pt x="675133" y="1186625"/>
                      </a:moveTo>
                      <a:cubicBezTo>
                        <a:pt x="672562" y="1184720"/>
                        <a:pt x="670752" y="1181862"/>
                        <a:pt x="670275" y="1178433"/>
                      </a:cubicBezTo>
                      <a:cubicBezTo>
                        <a:pt x="669323" y="1171670"/>
                        <a:pt x="673990" y="1165479"/>
                        <a:pt x="680753" y="1164527"/>
                      </a:cubicBezTo>
                      <a:cubicBezTo>
                        <a:pt x="687421" y="1163479"/>
                        <a:pt x="694279" y="1168051"/>
                        <a:pt x="695326" y="1174814"/>
                      </a:cubicBezTo>
                      <a:cubicBezTo>
                        <a:pt x="696279" y="1181576"/>
                        <a:pt x="692183" y="1187672"/>
                        <a:pt x="685516" y="1188720"/>
                      </a:cubicBezTo>
                      <a:lnTo>
                        <a:pt x="684182" y="1188911"/>
                      </a:lnTo>
                      <a:cubicBezTo>
                        <a:pt x="680753" y="1189387"/>
                        <a:pt x="677610" y="1188530"/>
                        <a:pt x="675133" y="1186625"/>
                      </a:cubicBezTo>
                      <a:close/>
                      <a:moveTo>
                        <a:pt x="11336" y="694182"/>
                      </a:moveTo>
                      <a:cubicBezTo>
                        <a:pt x="8764" y="692277"/>
                        <a:pt x="7050" y="689420"/>
                        <a:pt x="6478" y="686086"/>
                      </a:cubicBezTo>
                      <a:lnTo>
                        <a:pt x="6288" y="684943"/>
                      </a:lnTo>
                      <a:cubicBezTo>
                        <a:pt x="5240" y="678275"/>
                        <a:pt x="9812" y="671894"/>
                        <a:pt x="16479" y="670846"/>
                      </a:cubicBezTo>
                      <a:cubicBezTo>
                        <a:pt x="23242" y="669798"/>
                        <a:pt x="29433" y="674370"/>
                        <a:pt x="30576" y="681133"/>
                      </a:cubicBezTo>
                      <a:lnTo>
                        <a:pt x="30767" y="682466"/>
                      </a:lnTo>
                      <a:cubicBezTo>
                        <a:pt x="31719" y="689229"/>
                        <a:pt x="27147" y="695420"/>
                        <a:pt x="20385" y="696468"/>
                      </a:cubicBezTo>
                      <a:cubicBezTo>
                        <a:pt x="17146" y="696944"/>
                        <a:pt x="13812" y="696087"/>
                        <a:pt x="11336" y="694182"/>
                      </a:cubicBezTo>
                      <a:close/>
                      <a:moveTo>
                        <a:pt x="712852" y="1179862"/>
                      </a:moveTo>
                      <a:cubicBezTo>
                        <a:pt x="710566" y="1178147"/>
                        <a:pt x="708852" y="1175671"/>
                        <a:pt x="708185" y="1172718"/>
                      </a:cubicBezTo>
                      <a:cubicBezTo>
                        <a:pt x="706756" y="1166051"/>
                        <a:pt x="710852" y="1159478"/>
                        <a:pt x="717520" y="1157954"/>
                      </a:cubicBezTo>
                      <a:lnTo>
                        <a:pt x="718853" y="1157669"/>
                      </a:lnTo>
                      <a:cubicBezTo>
                        <a:pt x="725521" y="1156240"/>
                        <a:pt x="731998" y="1160526"/>
                        <a:pt x="733426" y="1167194"/>
                      </a:cubicBezTo>
                      <a:cubicBezTo>
                        <a:pt x="734855" y="1173861"/>
                        <a:pt x="730569" y="1180338"/>
                        <a:pt x="723901" y="1181767"/>
                      </a:cubicBezTo>
                      <a:lnTo>
                        <a:pt x="722854" y="1181957"/>
                      </a:lnTo>
                      <a:cubicBezTo>
                        <a:pt x="719234" y="1182815"/>
                        <a:pt x="715615" y="1181957"/>
                        <a:pt x="712852" y="1179862"/>
                      </a:cubicBezTo>
                      <a:close/>
                      <a:moveTo>
                        <a:pt x="6669" y="655701"/>
                      </a:moveTo>
                      <a:cubicBezTo>
                        <a:pt x="4097" y="653796"/>
                        <a:pt x="2382" y="650939"/>
                        <a:pt x="2001" y="647414"/>
                      </a:cubicBezTo>
                      <a:lnTo>
                        <a:pt x="1906" y="645795"/>
                      </a:lnTo>
                      <a:cubicBezTo>
                        <a:pt x="1430" y="639032"/>
                        <a:pt x="6573" y="633127"/>
                        <a:pt x="13431" y="632746"/>
                      </a:cubicBezTo>
                      <a:cubicBezTo>
                        <a:pt x="20194" y="632270"/>
                        <a:pt x="26100" y="637413"/>
                        <a:pt x="26481" y="644176"/>
                      </a:cubicBezTo>
                      <a:cubicBezTo>
                        <a:pt x="27147" y="650939"/>
                        <a:pt x="22194" y="657320"/>
                        <a:pt x="15432" y="657987"/>
                      </a:cubicBezTo>
                      <a:cubicBezTo>
                        <a:pt x="12098" y="658368"/>
                        <a:pt x="9050" y="657511"/>
                        <a:pt x="6669" y="655701"/>
                      </a:cubicBezTo>
                      <a:close/>
                      <a:moveTo>
                        <a:pt x="750000" y="1170623"/>
                      </a:moveTo>
                      <a:cubicBezTo>
                        <a:pt x="747904" y="1169099"/>
                        <a:pt x="746285" y="1166813"/>
                        <a:pt x="745523" y="1164146"/>
                      </a:cubicBezTo>
                      <a:cubicBezTo>
                        <a:pt x="743618" y="1157669"/>
                        <a:pt x="747428" y="1150811"/>
                        <a:pt x="753905" y="1148906"/>
                      </a:cubicBezTo>
                      <a:lnTo>
                        <a:pt x="755239" y="1148525"/>
                      </a:lnTo>
                      <a:cubicBezTo>
                        <a:pt x="761811" y="1146715"/>
                        <a:pt x="768573" y="1150525"/>
                        <a:pt x="770383" y="1157002"/>
                      </a:cubicBezTo>
                      <a:cubicBezTo>
                        <a:pt x="772193" y="1163479"/>
                        <a:pt x="768383" y="1170337"/>
                        <a:pt x="761811" y="1172147"/>
                      </a:cubicBezTo>
                      <a:lnTo>
                        <a:pt x="760763" y="1172432"/>
                      </a:lnTo>
                      <a:cubicBezTo>
                        <a:pt x="756858" y="1173671"/>
                        <a:pt x="752952" y="1172813"/>
                        <a:pt x="750000" y="1170623"/>
                      </a:cubicBezTo>
                      <a:close/>
                      <a:moveTo>
                        <a:pt x="4573" y="617315"/>
                      </a:moveTo>
                      <a:cubicBezTo>
                        <a:pt x="1811" y="615315"/>
                        <a:pt x="96" y="612076"/>
                        <a:pt x="1" y="608267"/>
                      </a:cubicBezTo>
                      <a:lnTo>
                        <a:pt x="1" y="606933"/>
                      </a:lnTo>
                      <a:cubicBezTo>
                        <a:pt x="-94" y="600170"/>
                        <a:pt x="5335" y="594551"/>
                        <a:pt x="12098" y="594455"/>
                      </a:cubicBezTo>
                      <a:cubicBezTo>
                        <a:pt x="18861" y="594360"/>
                        <a:pt x="24480" y="599789"/>
                        <a:pt x="24576" y="606552"/>
                      </a:cubicBezTo>
                      <a:cubicBezTo>
                        <a:pt x="24766" y="613315"/>
                        <a:pt x="19337" y="619506"/>
                        <a:pt x="12574" y="619697"/>
                      </a:cubicBezTo>
                      <a:cubicBezTo>
                        <a:pt x="9526" y="619792"/>
                        <a:pt x="6764" y="618935"/>
                        <a:pt x="4573" y="617315"/>
                      </a:cubicBezTo>
                      <a:close/>
                      <a:moveTo>
                        <a:pt x="786481" y="1159002"/>
                      </a:moveTo>
                      <a:cubicBezTo>
                        <a:pt x="784575" y="1157573"/>
                        <a:pt x="783147" y="1155668"/>
                        <a:pt x="782194" y="1153287"/>
                      </a:cubicBezTo>
                      <a:cubicBezTo>
                        <a:pt x="779908" y="1146905"/>
                        <a:pt x="783242" y="1139857"/>
                        <a:pt x="789624" y="1137571"/>
                      </a:cubicBezTo>
                      <a:lnTo>
                        <a:pt x="790767" y="1137190"/>
                      </a:lnTo>
                      <a:cubicBezTo>
                        <a:pt x="797148" y="1134904"/>
                        <a:pt x="804197" y="1138238"/>
                        <a:pt x="806483" y="1144619"/>
                      </a:cubicBezTo>
                      <a:cubicBezTo>
                        <a:pt x="808769" y="1151001"/>
                        <a:pt x="805435" y="1158050"/>
                        <a:pt x="799054" y="1160336"/>
                      </a:cubicBezTo>
                      <a:lnTo>
                        <a:pt x="797911" y="1160717"/>
                      </a:lnTo>
                      <a:cubicBezTo>
                        <a:pt x="793910" y="1162145"/>
                        <a:pt x="789624" y="1161383"/>
                        <a:pt x="786481" y="1159002"/>
                      </a:cubicBezTo>
                      <a:close/>
                      <a:moveTo>
                        <a:pt x="5526" y="579596"/>
                      </a:moveTo>
                      <a:cubicBezTo>
                        <a:pt x="2382" y="577215"/>
                        <a:pt x="287" y="573405"/>
                        <a:pt x="573" y="569119"/>
                      </a:cubicBezTo>
                      <a:lnTo>
                        <a:pt x="573" y="567881"/>
                      </a:lnTo>
                      <a:cubicBezTo>
                        <a:pt x="954" y="561118"/>
                        <a:pt x="6669" y="555879"/>
                        <a:pt x="13527" y="556165"/>
                      </a:cubicBezTo>
                      <a:cubicBezTo>
                        <a:pt x="20289" y="556546"/>
                        <a:pt x="25528" y="562261"/>
                        <a:pt x="25242" y="569024"/>
                      </a:cubicBezTo>
                      <a:lnTo>
                        <a:pt x="25147" y="570262"/>
                      </a:lnTo>
                      <a:cubicBezTo>
                        <a:pt x="24766" y="577120"/>
                        <a:pt x="19051" y="582263"/>
                        <a:pt x="12288" y="581978"/>
                      </a:cubicBezTo>
                      <a:cubicBezTo>
                        <a:pt x="9717" y="581882"/>
                        <a:pt x="7335" y="581025"/>
                        <a:pt x="5526" y="579596"/>
                      </a:cubicBezTo>
                      <a:close/>
                      <a:moveTo>
                        <a:pt x="822104" y="1145000"/>
                      </a:moveTo>
                      <a:cubicBezTo>
                        <a:pt x="820390" y="1143762"/>
                        <a:pt x="818961" y="1141952"/>
                        <a:pt x="818104" y="1139857"/>
                      </a:cubicBezTo>
                      <a:cubicBezTo>
                        <a:pt x="815532" y="1133570"/>
                        <a:pt x="818485" y="1126427"/>
                        <a:pt x="824771" y="1123760"/>
                      </a:cubicBezTo>
                      <a:cubicBezTo>
                        <a:pt x="831058" y="1121093"/>
                        <a:pt x="838773" y="1123664"/>
                        <a:pt x="841440" y="1129951"/>
                      </a:cubicBezTo>
                      <a:cubicBezTo>
                        <a:pt x="844107" y="1136142"/>
                        <a:pt x="841725" y="1143191"/>
                        <a:pt x="835534" y="1145953"/>
                      </a:cubicBezTo>
                      <a:lnTo>
                        <a:pt x="834201" y="1146524"/>
                      </a:lnTo>
                      <a:cubicBezTo>
                        <a:pt x="830010" y="1148239"/>
                        <a:pt x="825533" y="1147477"/>
                        <a:pt x="822104" y="1145000"/>
                      </a:cubicBezTo>
                      <a:close/>
                      <a:moveTo>
                        <a:pt x="8193" y="540830"/>
                      </a:moveTo>
                      <a:cubicBezTo>
                        <a:pt x="4954" y="538448"/>
                        <a:pt x="3049" y="534543"/>
                        <a:pt x="3621" y="530162"/>
                      </a:cubicBezTo>
                      <a:lnTo>
                        <a:pt x="3716" y="528828"/>
                      </a:lnTo>
                      <a:cubicBezTo>
                        <a:pt x="4573" y="522065"/>
                        <a:pt x="10669" y="517303"/>
                        <a:pt x="17432" y="518160"/>
                      </a:cubicBezTo>
                      <a:cubicBezTo>
                        <a:pt x="24195" y="519017"/>
                        <a:pt x="28957" y="525113"/>
                        <a:pt x="28100" y="531876"/>
                      </a:cubicBezTo>
                      <a:cubicBezTo>
                        <a:pt x="27338" y="538639"/>
                        <a:pt x="21147" y="544068"/>
                        <a:pt x="14384" y="543306"/>
                      </a:cubicBezTo>
                      <a:cubicBezTo>
                        <a:pt x="12098" y="543020"/>
                        <a:pt x="10002" y="542163"/>
                        <a:pt x="8193" y="540830"/>
                      </a:cubicBezTo>
                      <a:close/>
                      <a:moveTo>
                        <a:pt x="856870" y="1128713"/>
                      </a:moveTo>
                      <a:cubicBezTo>
                        <a:pt x="855346" y="1127570"/>
                        <a:pt x="854013" y="1126046"/>
                        <a:pt x="853156" y="1124236"/>
                      </a:cubicBezTo>
                      <a:cubicBezTo>
                        <a:pt x="850203" y="1118140"/>
                        <a:pt x="852775" y="1110710"/>
                        <a:pt x="858871" y="1107853"/>
                      </a:cubicBezTo>
                      <a:cubicBezTo>
                        <a:pt x="864871" y="1104710"/>
                        <a:pt x="872682" y="1106805"/>
                        <a:pt x="875825" y="1112806"/>
                      </a:cubicBezTo>
                      <a:cubicBezTo>
                        <a:pt x="878968" y="1118807"/>
                        <a:pt x="877063" y="1126046"/>
                        <a:pt x="870967" y="1129189"/>
                      </a:cubicBezTo>
                      <a:lnTo>
                        <a:pt x="869539" y="1129951"/>
                      </a:lnTo>
                      <a:cubicBezTo>
                        <a:pt x="865252" y="1132046"/>
                        <a:pt x="860395" y="1131380"/>
                        <a:pt x="856870" y="1128713"/>
                      </a:cubicBezTo>
                      <a:close/>
                      <a:moveTo>
                        <a:pt x="13812" y="503015"/>
                      </a:moveTo>
                      <a:cubicBezTo>
                        <a:pt x="10383" y="500444"/>
                        <a:pt x="8478" y="496157"/>
                        <a:pt x="9336" y="491585"/>
                      </a:cubicBezTo>
                      <a:lnTo>
                        <a:pt x="9526" y="490347"/>
                      </a:lnTo>
                      <a:cubicBezTo>
                        <a:pt x="10764" y="483680"/>
                        <a:pt x="17241" y="479298"/>
                        <a:pt x="23909" y="480536"/>
                      </a:cubicBezTo>
                      <a:cubicBezTo>
                        <a:pt x="30576" y="481870"/>
                        <a:pt x="34958" y="488252"/>
                        <a:pt x="33720" y="494919"/>
                      </a:cubicBezTo>
                      <a:cubicBezTo>
                        <a:pt x="32481" y="501587"/>
                        <a:pt x="25909" y="506635"/>
                        <a:pt x="19337" y="505397"/>
                      </a:cubicBezTo>
                      <a:cubicBezTo>
                        <a:pt x="17146" y="504920"/>
                        <a:pt x="15336" y="504158"/>
                        <a:pt x="13812" y="503015"/>
                      </a:cubicBezTo>
                      <a:close/>
                      <a:moveTo>
                        <a:pt x="890398" y="1110234"/>
                      </a:moveTo>
                      <a:cubicBezTo>
                        <a:pt x="889065" y="1109282"/>
                        <a:pt x="887922" y="1107948"/>
                        <a:pt x="887065" y="1106329"/>
                      </a:cubicBezTo>
                      <a:cubicBezTo>
                        <a:pt x="883731" y="1100423"/>
                        <a:pt x="885826" y="1092899"/>
                        <a:pt x="891732" y="1089565"/>
                      </a:cubicBezTo>
                      <a:cubicBezTo>
                        <a:pt x="897542" y="1086041"/>
                        <a:pt x="905448" y="1087660"/>
                        <a:pt x="908972" y="1093470"/>
                      </a:cubicBezTo>
                      <a:cubicBezTo>
                        <a:pt x="912496" y="1099280"/>
                        <a:pt x="910972" y="1106615"/>
                        <a:pt x="905257" y="1110139"/>
                      </a:cubicBezTo>
                      <a:lnTo>
                        <a:pt x="903829" y="1110996"/>
                      </a:lnTo>
                      <a:cubicBezTo>
                        <a:pt x="899447" y="1113473"/>
                        <a:pt x="894113" y="1112996"/>
                        <a:pt x="890398" y="1110234"/>
                      </a:cubicBezTo>
                      <a:close/>
                      <a:moveTo>
                        <a:pt x="21813" y="465487"/>
                      </a:moveTo>
                      <a:cubicBezTo>
                        <a:pt x="18099" y="462725"/>
                        <a:pt x="16194" y="458153"/>
                        <a:pt x="17432" y="453390"/>
                      </a:cubicBezTo>
                      <a:lnTo>
                        <a:pt x="17718" y="452152"/>
                      </a:lnTo>
                      <a:cubicBezTo>
                        <a:pt x="19337" y="445580"/>
                        <a:pt x="26100" y="441579"/>
                        <a:pt x="32672" y="443198"/>
                      </a:cubicBezTo>
                      <a:cubicBezTo>
                        <a:pt x="39244" y="444913"/>
                        <a:pt x="43245" y="451580"/>
                        <a:pt x="41625" y="458153"/>
                      </a:cubicBezTo>
                      <a:cubicBezTo>
                        <a:pt x="39911" y="464725"/>
                        <a:pt x="33053" y="469297"/>
                        <a:pt x="26481" y="467678"/>
                      </a:cubicBezTo>
                      <a:cubicBezTo>
                        <a:pt x="24766" y="467297"/>
                        <a:pt x="23147" y="466535"/>
                        <a:pt x="21813" y="465487"/>
                      </a:cubicBezTo>
                      <a:close/>
                      <a:moveTo>
                        <a:pt x="922688" y="1089470"/>
                      </a:moveTo>
                      <a:cubicBezTo>
                        <a:pt x="921640" y="1088708"/>
                        <a:pt x="920688" y="1087755"/>
                        <a:pt x="919926" y="1086612"/>
                      </a:cubicBezTo>
                      <a:cubicBezTo>
                        <a:pt x="916021" y="1081088"/>
                        <a:pt x="917354" y="1073372"/>
                        <a:pt x="922974" y="1069467"/>
                      </a:cubicBezTo>
                      <a:lnTo>
                        <a:pt x="924021" y="1068705"/>
                      </a:lnTo>
                      <a:cubicBezTo>
                        <a:pt x="929641" y="1064800"/>
                        <a:pt x="937261" y="1066229"/>
                        <a:pt x="941167" y="1071848"/>
                      </a:cubicBezTo>
                      <a:cubicBezTo>
                        <a:pt x="945072" y="1077373"/>
                        <a:pt x="943643" y="1085088"/>
                        <a:pt x="938023" y="1088993"/>
                      </a:cubicBezTo>
                      <a:lnTo>
                        <a:pt x="937071" y="1089660"/>
                      </a:lnTo>
                      <a:cubicBezTo>
                        <a:pt x="932594" y="1092803"/>
                        <a:pt x="926784" y="1092518"/>
                        <a:pt x="922688" y="1089470"/>
                      </a:cubicBezTo>
                      <a:close/>
                      <a:moveTo>
                        <a:pt x="32481" y="429387"/>
                      </a:moveTo>
                      <a:cubicBezTo>
                        <a:pt x="28386" y="426339"/>
                        <a:pt x="26481" y="420910"/>
                        <a:pt x="28100" y="415766"/>
                      </a:cubicBezTo>
                      <a:lnTo>
                        <a:pt x="28481" y="414623"/>
                      </a:lnTo>
                      <a:cubicBezTo>
                        <a:pt x="30576" y="408146"/>
                        <a:pt x="37530" y="404622"/>
                        <a:pt x="44007" y="406718"/>
                      </a:cubicBezTo>
                      <a:cubicBezTo>
                        <a:pt x="50388" y="408813"/>
                        <a:pt x="53913" y="415671"/>
                        <a:pt x="51912" y="422148"/>
                      </a:cubicBezTo>
                      <a:lnTo>
                        <a:pt x="51531" y="423291"/>
                      </a:lnTo>
                      <a:cubicBezTo>
                        <a:pt x="49436" y="429768"/>
                        <a:pt x="42483" y="433292"/>
                        <a:pt x="36006" y="431292"/>
                      </a:cubicBezTo>
                      <a:cubicBezTo>
                        <a:pt x="34672" y="430816"/>
                        <a:pt x="33529" y="430244"/>
                        <a:pt x="32481" y="429387"/>
                      </a:cubicBezTo>
                      <a:close/>
                      <a:moveTo>
                        <a:pt x="953454" y="1066705"/>
                      </a:moveTo>
                      <a:cubicBezTo>
                        <a:pt x="952596" y="1066133"/>
                        <a:pt x="951835" y="1065371"/>
                        <a:pt x="951168" y="1064419"/>
                      </a:cubicBezTo>
                      <a:cubicBezTo>
                        <a:pt x="946977" y="1059085"/>
                        <a:pt x="947834" y="1051370"/>
                        <a:pt x="953168" y="1047179"/>
                      </a:cubicBezTo>
                      <a:lnTo>
                        <a:pt x="954216" y="1046417"/>
                      </a:lnTo>
                      <a:cubicBezTo>
                        <a:pt x="959550" y="1042226"/>
                        <a:pt x="967265" y="1043178"/>
                        <a:pt x="971551" y="1048417"/>
                      </a:cubicBezTo>
                      <a:cubicBezTo>
                        <a:pt x="975742" y="1053751"/>
                        <a:pt x="974790" y="1061466"/>
                        <a:pt x="969456" y="1065657"/>
                      </a:cubicBezTo>
                      <a:lnTo>
                        <a:pt x="968503" y="1066419"/>
                      </a:lnTo>
                      <a:cubicBezTo>
                        <a:pt x="963931" y="1070039"/>
                        <a:pt x="957740" y="1069943"/>
                        <a:pt x="953454" y="1066705"/>
                      </a:cubicBezTo>
                      <a:close/>
                      <a:moveTo>
                        <a:pt x="45245" y="392621"/>
                      </a:moveTo>
                      <a:cubicBezTo>
                        <a:pt x="41054" y="389477"/>
                        <a:pt x="39149" y="384143"/>
                        <a:pt x="41149" y="379000"/>
                      </a:cubicBezTo>
                      <a:lnTo>
                        <a:pt x="41625" y="377762"/>
                      </a:lnTo>
                      <a:cubicBezTo>
                        <a:pt x="44102" y="371475"/>
                        <a:pt x="51246" y="368332"/>
                        <a:pt x="57627" y="370808"/>
                      </a:cubicBezTo>
                      <a:cubicBezTo>
                        <a:pt x="64009" y="373285"/>
                        <a:pt x="67057" y="380429"/>
                        <a:pt x="64581" y="386715"/>
                      </a:cubicBezTo>
                      <a:cubicBezTo>
                        <a:pt x="62104" y="393002"/>
                        <a:pt x="54770" y="396716"/>
                        <a:pt x="48483" y="394240"/>
                      </a:cubicBezTo>
                      <a:cubicBezTo>
                        <a:pt x="47150" y="393954"/>
                        <a:pt x="46197" y="393383"/>
                        <a:pt x="45245" y="392621"/>
                      </a:cubicBezTo>
                      <a:close/>
                      <a:moveTo>
                        <a:pt x="982696" y="1041940"/>
                      </a:moveTo>
                      <a:cubicBezTo>
                        <a:pt x="982124" y="1041559"/>
                        <a:pt x="981648" y="1041083"/>
                        <a:pt x="981076" y="1040511"/>
                      </a:cubicBezTo>
                      <a:cubicBezTo>
                        <a:pt x="976409" y="1035653"/>
                        <a:pt x="976600" y="1027843"/>
                        <a:pt x="981552" y="1023176"/>
                      </a:cubicBezTo>
                      <a:lnTo>
                        <a:pt x="982791" y="1022033"/>
                      </a:lnTo>
                      <a:cubicBezTo>
                        <a:pt x="987839" y="1017556"/>
                        <a:pt x="995554" y="1017937"/>
                        <a:pt x="1000126" y="1023080"/>
                      </a:cubicBezTo>
                      <a:cubicBezTo>
                        <a:pt x="1004698" y="1028129"/>
                        <a:pt x="1004222" y="1035939"/>
                        <a:pt x="999079" y="1040416"/>
                      </a:cubicBezTo>
                      <a:lnTo>
                        <a:pt x="998507" y="1040987"/>
                      </a:lnTo>
                      <a:cubicBezTo>
                        <a:pt x="994030" y="1045178"/>
                        <a:pt x="987363" y="1045464"/>
                        <a:pt x="982696" y="1041940"/>
                      </a:cubicBezTo>
                      <a:close/>
                      <a:moveTo>
                        <a:pt x="60485" y="357759"/>
                      </a:moveTo>
                      <a:cubicBezTo>
                        <a:pt x="56008" y="354425"/>
                        <a:pt x="54198" y="348520"/>
                        <a:pt x="56675" y="343186"/>
                      </a:cubicBezTo>
                      <a:lnTo>
                        <a:pt x="57342" y="341662"/>
                      </a:lnTo>
                      <a:cubicBezTo>
                        <a:pt x="60390" y="335566"/>
                        <a:pt x="67819" y="333089"/>
                        <a:pt x="73820" y="336137"/>
                      </a:cubicBezTo>
                      <a:cubicBezTo>
                        <a:pt x="79916" y="339185"/>
                        <a:pt x="82392" y="346520"/>
                        <a:pt x="79344" y="352616"/>
                      </a:cubicBezTo>
                      <a:cubicBezTo>
                        <a:pt x="76487" y="358807"/>
                        <a:pt x="69057" y="361855"/>
                        <a:pt x="62866" y="358997"/>
                      </a:cubicBezTo>
                      <a:cubicBezTo>
                        <a:pt x="62009" y="358712"/>
                        <a:pt x="61247" y="358331"/>
                        <a:pt x="60485" y="357759"/>
                      </a:cubicBezTo>
                      <a:close/>
                      <a:moveTo>
                        <a:pt x="1010223" y="1015365"/>
                      </a:moveTo>
                      <a:cubicBezTo>
                        <a:pt x="1009746" y="1014984"/>
                        <a:pt x="1009270" y="1014603"/>
                        <a:pt x="1008889" y="1014222"/>
                      </a:cubicBezTo>
                      <a:cubicBezTo>
                        <a:pt x="1004031" y="1009364"/>
                        <a:pt x="1004031" y="1001649"/>
                        <a:pt x="1008794" y="996791"/>
                      </a:cubicBezTo>
                      <a:cubicBezTo>
                        <a:pt x="1013461" y="991838"/>
                        <a:pt x="1021367" y="991267"/>
                        <a:pt x="1026511" y="995934"/>
                      </a:cubicBezTo>
                      <a:cubicBezTo>
                        <a:pt x="1031464" y="1000601"/>
                        <a:pt x="1031940" y="1008031"/>
                        <a:pt x="1027368" y="1012984"/>
                      </a:cubicBezTo>
                      <a:lnTo>
                        <a:pt x="1026225" y="1014127"/>
                      </a:lnTo>
                      <a:cubicBezTo>
                        <a:pt x="1021843" y="1018508"/>
                        <a:pt x="1014985" y="1018985"/>
                        <a:pt x="1010223" y="1015365"/>
                      </a:cubicBezTo>
                      <a:close/>
                      <a:moveTo>
                        <a:pt x="78011" y="323660"/>
                      </a:moveTo>
                      <a:cubicBezTo>
                        <a:pt x="73248" y="320135"/>
                        <a:pt x="71534" y="313849"/>
                        <a:pt x="74391" y="308420"/>
                      </a:cubicBezTo>
                      <a:lnTo>
                        <a:pt x="75153" y="307086"/>
                      </a:lnTo>
                      <a:cubicBezTo>
                        <a:pt x="78487" y="301181"/>
                        <a:pt x="86012" y="299180"/>
                        <a:pt x="91917" y="302514"/>
                      </a:cubicBezTo>
                      <a:cubicBezTo>
                        <a:pt x="97823" y="305943"/>
                        <a:pt x="99823" y="313468"/>
                        <a:pt x="96489" y="319373"/>
                      </a:cubicBezTo>
                      <a:cubicBezTo>
                        <a:pt x="93251" y="325374"/>
                        <a:pt x="85631" y="327946"/>
                        <a:pt x="79630" y="324803"/>
                      </a:cubicBezTo>
                      <a:cubicBezTo>
                        <a:pt x="79059" y="324422"/>
                        <a:pt x="78487" y="324041"/>
                        <a:pt x="78011" y="323660"/>
                      </a:cubicBezTo>
                      <a:close/>
                      <a:moveTo>
                        <a:pt x="97537" y="291275"/>
                      </a:moveTo>
                      <a:cubicBezTo>
                        <a:pt x="92394" y="287465"/>
                        <a:pt x="90965" y="280130"/>
                        <a:pt x="94584" y="274701"/>
                      </a:cubicBezTo>
                      <a:lnTo>
                        <a:pt x="95061" y="273939"/>
                      </a:lnTo>
                      <a:cubicBezTo>
                        <a:pt x="98585" y="268129"/>
                        <a:pt x="106205" y="266319"/>
                        <a:pt x="112015" y="269939"/>
                      </a:cubicBezTo>
                      <a:cubicBezTo>
                        <a:pt x="117730" y="273368"/>
                        <a:pt x="119635" y="281083"/>
                        <a:pt x="116016" y="286798"/>
                      </a:cubicBezTo>
                      <a:lnTo>
                        <a:pt x="115158" y="288131"/>
                      </a:lnTo>
                      <a:cubicBezTo>
                        <a:pt x="111444" y="293846"/>
                        <a:pt x="103824" y="295370"/>
                        <a:pt x="98109" y="291656"/>
                      </a:cubicBezTo>
                      <a:cubicBezTo>
                        <a:pt x="98013" y="291560"/>
                        <a:pt x="97728" y="291465"/>
                        <a:pt x="97537" y="291275"/>
                      </a:cubicBezTo>
                      <a:close/>
                      <a:moveTo>
                        <a:pt x="1035940" y="987076"/>
                      </a:moveTo>
                      <a:cubicBezTo>
                        <a:pt x="1035654" y="986885"/>
                        <a:pt x="1035369" y="986600"/>
                        <a:pt x="1035083" y="986409"/>
                      </a:cubicBezTo>
                      <a:cubicBezTo>
                        <a:pt x="1029940" y="981932"/>
                        <a:pt x="1029558" y="974122"/>
                        <a:pt x="1034035" y="969074"/>
                      </a:cubicBezTo>
                      <a:cubicBezTo>
                        <a:pt x="1038417" y="963835"/>
                        <a:pt x="1046608" y="962978"/>
                        <a:pt x="1051657" y="967169"/>
                      </a:cubicBezTo>
                      <a:cubicBezTo>
                        <a:pt x="1056800" y="971550"/>
                        <a:pt x="1057848" y="978884"/>
                        <a:pt x="1053466" y="984123"/>
                      </a:cubicBezTo>
                      <a:lnTo>
                        <a:pt x="1052419" y="985361"/>
                      </a:lnTo>
                      <a:cubicBezTo>
                        <a:pt x="1048227" y="990124"/>
                        <a:pt x="1040989" y="990791"/>
                        <a:pt x="1035940" y="987076"/>
                      </a:cubicBezTo>
                      <a:close/>
                      <a:moveTo>
                        <a:pt x="1059753" y="957072"/>
                      </a:moveTo>
                      <a:cubicBezTo>
                        <a:pt x="1054324" y="953072"/>
                        <a:pt x="1053181" y="945356"/>
                        <a:pt x="1057181" y="939832"/>
                      </a:cubicBezTo>
                      <a:lnTo>
                        <a:pt x="1057943" y="938784"/>
                      </a:lnTo>
                      <a:cubicBezTo>
                        <a:pt x="1058038" y="938689"/>
                        <a:pt x="1058229" y="938498"/>
                        <a:pt x="1058324" y="938308"/>
                      </a:cubicBezTo>
                      <a:cubicBezTo>
                        <a:pt x="1058419" y="938117"/>
                        <a:pt x="1058610" y="937927"/>
                        <a:pt x="1058705" y="937832"/>
                      </a:cubicBezTo>
                      <a:lnTo>
                        <a:pt x="1059467" y="936784"/>
                      </a:lnTo>
                      <a:cubicBezTo>
                        <a:pt x="1063468" y="931355"/>
                        <a:pt x="1071183" y="930212"/>
                        <a:pt x="1076707" y="934212"/>
                      </a:cubicBezTo>
                      <a:cubicBezTo>
                        <a:pt x="1082137" y="938308"/>
                        <a:pt x="1083280" y="945928"/>
                        <a:pt x="1079279" y="951452"/>
                      </a:cubicBezTo>
                      <a:lnTo>
                        <a:pt x="1078517" y="952500"/>
                      </a:lnTo>
                      <a:cubicBezTo>
                        <a:pt x="1078422" y="952691"/>
                        <a:pt x="1078231" y="952786"/>
                        <a:pt x="1078136" y="952976"/>
                      </a:cubicBezTo>
                      <a:cubicBezTo>
                        <a:pt x="1078041" y="953167"/>
                        <a:pt x="1077946" y="953357"/>
                        <a:pt x="1077755" y="953453"/>
                      </a:cubicBezTo>
                      <a:lnTo>
                        <a:pt x="1076993" y="954500"/>
                      </a:lnTo>
                      <a:cubicBezTo>
                        <a:pt x="1072897" y="959930"/>
                        <a:pt x="1065182" y="961073"/>
                        <a:pt x="1059753" y="957072"/>
                      </a:cubicBezTo>
                      <a:close/>
                      <a:moveTo>
                        <a:pt x="143257" y="229362"/>
                      </a:moveTo>
                      <a:cubicBezTo>
                        <a:pt x="143067" y="229267"/>
                        <a:pt x="142876" y="229076"/>
                        <a:pt x="142686" y="228886"/>
                      </a:cubicBezTo>
                      <a:cubicBezTo>
                        <a:pt x="137542" y="224504"/>
                        <a:pt x="136494" y="217170"/>
                        <a:pt x="140876" y="211931"/>
                      </a:cubicBezTo>
                      <a:lnTo>
                        <a:pt x="141924" y="210693"/>
                      </a:lnTo>
                      <a:cubicBezTo>
                        <a:pt x="146401" y="205550"/>
                        <a:pt x="154306" y="205073"/>
                        <a:pt x="159259" y="209645"/>
                      </a:cubicBezTo>
                      <a:cubicBezTo>
                        <a:pt x="164307" y="214122"/>
                        <a:pt x="164784" y="221933"/>
                        <a:pt x="160307" y="226981"/>
                      </a:cubicBezTo>
                      <a:cubicBezTo>
                        <a:pt x="156211" y="232124"/>
                        <a:pt x="148496" y="233267"/>
                        <a:pt x="143257" y="229362"/>
                      </a:cubicBezTo>
                      <a:close/>
                      <a:moveTo>
                        <a:pt x="1082899" y="923544"/>
                      </a:moveTo>
                      <a:cubicBezTo>
                        <a:pt x="1077850" y="919829"/>
                        <a:pt x="1076422" y="912686"/>
                        <a:pt x="1079755" y="907256"/>
                      </a:cubicBezTo>
                      <a:lnTo>
                        <a:pt x="1080613" y="905923"/>
                      </a:lnTo>
                      <a:cubicBezTo>
                        <a:pt x="1084327" y="900303"/>
                        <a:pt x="1091947" y="898684"/>
                        <a:pt x="1097662" y="902399"/>
                      </a:cubicBezTo>
                      <a:cubicBezTo>
                        <a:pt x="1103282" y="905923"/>
                        <a:pt x="1104997" y="913733"/>
                        <a:pt x="1101187" y="919448"/>
                      </a:cubicBezTo>
                      <a:lnTo>
                        <a:pt x="1100710" y="920210"/>
                      </a:lnTo>
                      <a:cubicBezTo>
                        <a:pt x="1097186" y="926021"/>
                        <a:pt x="1089566" y="927830"/>
                        <a:pt x="1083851" y="924211"/>
                      </a:cubicBezTo>
                      <a:cubicBezTo>
                        <a:pt x="1083565" y="924020"/>
                        <a:pt x="1083184" y="923830"/>
                        <a:pt x="1082899" y="923544"/>
                      </a:cubicBezTo>
                      <a:close/>
                      <a:moveTo>
                        <a:pt x="168879" y="200978"/>
                      </a:moveTo>
                      <a:cubicBezTo>
                        <a:pt x="168498" y="200692"/>
                        <a:pt x="168213" y="200406"/>
                        <a:pt x="167832" y="200120"/>
                      </a:cubicBezTo>
                      <a:cubicBezTo>
                        <a:pt x="162879" y="195453"/>
                        <a:pt x="162307" y="188024"/>
                        <a:pt x="166974" y="183071"/>
                      </a:cubicBezTo>
                      <a:lnTo>
                        <a:pt x="168117" y="181928"/>
                      </a:lnTo>
                      <a:cubicBezTo>
                        <a:pt x="172880" y="177165"/>
                        <a:pt x="180690" y="177070"/>
                        <a:pt x="185453" y="181928"/>
                      </a:cubicBezTo>
                      <a:cubicBezTo>
                        <a:pt x="190311" y="186785"/>
                        <a:pt x="190311" y="194501"/>
                        <a:pt x="185453" y="199358"/>
                      </a:cubicBezTo>
                      <a:cubicBezTo>
                        <a:pt x="181167" y="203835"/>
                        <a:pt x="173832" y="204597"/>
                        <a:pt x="168879" y="200978"/>
                      </a:cubicBezTo>
                      <a:close/>
                      <a:moveTo>
                        <a:pt x="1102615" y="890683"/>
                      </a:moveTo>
                      <a:cubicBezTo>
                        <a:pt x="1097662" y="887063"/>
                        <a:pt x="1096138" y="880110"/>
                        <a:pt x="1099282" y="874681"/>
                      </a:cubicBezTo>
                      <a:cubicBezTo>
                        <a:pt x="1102425" y="868680"/>
                        <a:pt x="1110140" y="866108"/>
                        <a:pt x="1116046" y="869251"/>
                      </a:cubicBezTo>
                      <a:cubicBezTo>
                        <a:pt x="1122142" y="872490"/>
                        <a:pt x="1124523" y="879539"/>
                        <a:pt x="1121284" y="885539"/>
                      </a:cubicBezTo>
                      <a:lnTo>
                        <a:pt x="1120522" y="886968"/>
                      </a:lnTo>
                      <a:cubicBezTo>
                        <a:pt x="1117189" y="892778"/>
                        <a:pt x="1109664" y="894874"/>
                        <a:pt x="1103758" y="891540"/>
                      </a:cubicBezTo>
                      <a:cubicBezTo>
                        <a:pt x="1103377" y="891254"/>
                        <a:pt x="1102996" y="890969"/>
                        <a:pt x="1102615" y="890683"/>
                      </a:cubicBezTo>
                      <a:close/>
                      <a:moveTo>
                        <a:pt x="196026" y="174593"/>
                      </a:moveTo>
                      <a:cubicBezTo>
                        <a:pt x="195359" y="174117"/>
                        <a:pt x="194692" y="173546"/>
                        <a:pt x="194121" y="172879"/>
                      </a:cubicBezTo>
                      <a:cubicBezTo>
                        <a:pt x="189644" y="167831"/>
                        <a:pt x="190120" y="160020"/>
                        <a:pt x="195168" y="155543"/>
                      </a:cubicBezTo>
                      <a:lnTo>
                        <a:pt x="195740" y="154972"/>
                      </a:lnTo>
                      <a:cubicBezTo>
                        <a:pt x="200693" y="150305"/>
                        <a:pt x="208503" y="150495"/>
                        <a:pt x="213171" y="155448"/>
                      </a:cubicBezTo>
                      <a:cubicBezTo>
                        <a:pt x="217838" y="160401"/>
                        <a:pt x="217647" y="168212"/>
                        <a:pt x="212694" y="172879"/>
                      </a:cubicBezTo>
                      <a:lnTo>
                        <a:pt x="211552" y="174022"/>
                      </a:lnTo>
                      <a:cubicBezTo>
                        <a:pt x="207075" y="177832"/>
                        <a:pt x="200598" y="177927"/>
                        <a:pt x="196026" y="174593"/>
                      </a:cubicBezTo>
                      <a:close/>
                      <a:moveTo>
                        <a:pt x="1120046" y="856679"/>
                      </a:moveTo>
                      <a:cubicBezTo>
                        <a:pt x="1115379" y="853154"/>
                        <a:pt x="1113664" y="846677"/>
                        <a:pt x="1116427" y="841343"/>
                      </a:cubicBezTo>
                      <a:cubicBezTo>
                        <a:pt x="1119284" y="835152"/>
                        <a:pt x="1126714" y="832104"/>
                        <a:pt x="1132905" y="834962"/>
                      </a:cubicBezTo>
                      <a:cubicBezTo>
                        <a:pt x="1139001" y="837724"/>
                        <a:pt x="1141954" y="844772"/>
                        <a:pt x="1139096" y="850868"/>
                      </a:cubicBezTo>
                      <a:lnTo>
                        <a:pt x="1138429" y="852392"/>
                      </a:lnTo>
                      <a:cubicBezTo>
                        <a:pt x="1135381" y="858488"/>
                        <a:pt x="1128047" y="860870"/>
                        <a:pt x="1121951" y="857822"/>
                      </a:cubicBezTo>
                      <a:cubicBezTo>
                        <a:pt x="1121189" y="857441"/>
                        <a:pt x="1120618" y="857060"/>
                        <a:pt x="1120046" y="856679"/>
                      </a:cubicBezTo>
                      <a:close/>
                      <a:moveTo>
                        <a:pt x="225172" y="149733"/>
                      </a:moveTo>
                      <a:cubicBezTo>
                        <a:pt x="224315" y="149066"/>
                        <a:pt x="223458" y="148304"/>
                        <a:pt x="222791" y="147447"/>
                      </a:cubicBezTo>
                      <a:cubicBezTo>
                        <a:pt x="218600" y="142113"/>
                        <a:pt x="219552" y="134398"/>
                        <a:pt x="224791" y="130207"/>
                      </a:cubicBezTo>
                      <a:lnTo>
                        <a:pt x="225458" y="129635"/>
                      </a:lnTo>
                      <a:cubicBezTo>
                        <a:pt x="230697" y="125254"/>
                        <a:pt x="238412" y="126016"/>
                        <a:pt x="242793" y="131159"/>
                      </a:cubicBezTo>
                      <a:cubicBezTo>
                        <a:pt x="247175" y="136303"/>
                        <a:pt x="246413" y="144113"/>
                        <a:pt x="241269" y="148495"/>
                      </a:cubicBezTo>
                      <a:lnTo>
                        <a:pt x="240031" y="149447"/>
                      </a:lnTo>
                      <a:cubicBezTo>
                        <a:pt x="235650" y="152972"/>
                        <a:pt x="229554" y="152972"/>
                        <a:pt x="225172" y="149733"/>
                      </a:cubicBezTo>
                      <a:close/>
                      <a:moveTo>
                        <a:pt x="1135191" y="821531"/>
                      </a:moveTo>
                      <a:cubicBezTo>
                        <a:pt x="1130809" y="818293"/>
                        <a:pt x="1129000" y="812387"/>
                        <a:pt x="1131095" y="807149"/>
                      </a:cubicBezTo>
                      <a:cubicBezTo>
                        <a:pt x="1133572" y="800862"/>
                        <a:pt x="1140906" y="797147"/>
                        <a:pt x="1147192" y="799624"/>
                      </a:cubicBezTo>
                      <a:cubicBezTo>
                        <a:pt x="1153479" y="802100"/>
                        <a:pt x="1156908" y="808673"/>
                        <a:pt x="1154431" y="814959"/>
                      </a:cubicBezTo>
                      <a:lnTo>
                        <a:pt x="1153955" y="816102"/>
                      </a:lnTo>
                      <a:cubicBezTo>
                        <a:pt x="1151479" y="822389"/>
                        <a:pt x="1144335" y="825532"/>
                        <a:pt x="1138048" y="823055"/>
                      </a:cubicBezTo>
                      <a:cubicBezTo>
                        <a:pt x="1137001" y="822674"/>
                        <a:pt x="1136048" y="822103"/>
                        <a:pt x="1135191" y="821531"/>
                      </a:cubicBezTo>
                      <a:close/>
                      <a:moveTo>
                        <a:pt x="255843" y="126873"/>
                      </a:moveTo>
                      <a:cubicBezTo>
                        <a:pt x="254795" y="126111"/>
                        <a:pt x="253842" y="125158"/>
                        <a:pt x="253080" y="124016"/>
                      </a:cubicBezTo>
                      <a:cubicBezTo>
                        <a:pt x="249175" y="118396"/>
                        <a:pt x="250604" y="110776"/>
                        <a:pt x="256128" y="106966"/>
                      </a:cubicBezTo>
                      <a:lnTo>
                        <a:pt x="257081" y="106299"/>
                      </a:lnTo>
                      <a:cubicBezTo>
                        <a:pt x="262605" y="102394"/>
                        <a:pt x="270226" y="103727"/>
                        <a:pt x="274226" y="109252"/>
                      </a:cubicBezTo>
                      <a:cubicBezTo>
                        <a:pt x="278131" y="114872"/>
                        <a:pt x="276798" y="122492"/>
                        <a:pt x="271178" y="126397"/>
                      </a:cubicBezTo>
                      <a:lnTo>
                        <a:pt x="270130" y="127159"/>
                      </a:lnTo>
                      <a:cubicBezTo>
                        <a:pt x="265749" y="130112"/>
                        <a:pt x="259939" y="129921"/>
                        <a:pt x="255843" y="126873"/>
                      </a:cubicBezTo>
                      <a:close/>
                      <a:moveTo>
                        <a:pt x="1148050" y="785432"/>
                      </a:moveTo>
                      <a:cubicBezTo>
                        <a:pt x="1143954" y="782384"/>
                        <a:pt x="1142049" y="776954"/>
                        <a:pt x="1143668" y="771716"/>
                      </a:cubicBezTo>
                      <a:lnTo>
                        <a:pt x="1144049" y="770573"/>
                      </a:lnTo>
                      <a:cubicBezTo>
                        <a:pt x="1146145" y="764191"/>
                        <a:pt x="1153098" y="760571"/>
                        <a:pt x="1159480" y="762667"/>
                      </a:cubicBezTo>
                      <a:cubicBezTo>
                        <a:pt x="1165957" y="764762"/>
                        <a:pt x="1169481" y="771716"/>
                        <a:pt x="1167385" y="778097"/>
                      </a:cubicBezTo>
                      <a:lnTo>
                        <a:pt x="1167004" y="779240"/>
                      </a:lnTo>
                      <a:cubicBezTo>
                        <a:pt x="1164909" y="785717"/>
                        <a:pt x="1157956" y="789242"/>
                        <a:pt x="1151479" y="787146"/>
                      </a:cubicBezTo>
                      <a:cubicBezTo>
                        <a:pt x="1150336" y="786860"/>
                        <a:pt x="1149097" y="786194"/>
                        <a:pt x="1148050" y="785432"/>
                      </a:cubicBezTo>
                      <a:close/>
                      <a:moveTo>
                        <a:pt x="288323" y="105442"/>
                      </a:moveTo>
                      <a:cubicBezTo>
                        <a:pt x="287180" y="104585"/>
                        <a:pt x="286132" y="103442"/>
                        <a:pt x="285370" y="102203"/>
                      </a:cubicBezTo>
                      <a:cubicBezTo>
                        <a:pt x="281846" y="96393"/>
                        <a:pt x="283180" y="89154"/>
                        <a:pt x="288990" y="85630"/>
                      </a:cubicBezTo>
                      <a:lnTo>
                        <a:pt x="290133" y="84963"/>
                      </a:lnTo>
                      <a:cubicBezTo>
                        <a:pt x="295943" y="81439"/>
                        <a:pt x="303563" y="83344"/>
                        <a:pt x="306992" y="89154"/>
                      </a:cubicBezTo>
                      <a:cubicBezTo>
                        <a:pt x="310516" y="94964"/>
                        <a:pt x="308611" y="102489"/>
                        <a:pt x="302801" y="106013"/>
                      </a:cubicBezTo>
                      <a:cubicBezTo>
                        <a:pt x="298229" y="108680"/>
                        <a:pt x="292324" y="108395"/>
                        <a:pt x="288323" y="105442"/>
                      </a:cubicBezTo>
                      <a:close/>
                      <a:moveTo>
                        <a:pt x="1158527" y="748665"/>
                      </a:moveTo>
                      <a:cubicBezTo>
                        <a:pt x="1154622" y="745808"/>
                        <a:pt x="1152622" y="740759"/>
                        <a:pt x="1153955" y="735806"/>
                      </a:cubicBezTo>
                      <a:cubicBezTo>
                        <a:pt x="1155670" y="729234"/>
                        <a:pt x="1162432" y="724662"/>
                        <a:pt x="1169005" y="726281"/>
                      </a:cubicBezTo>
                      <a:cubicBezTo>
                        <a:pt x="1175577" y="727901"/>
                        <a:pt x="1179673" y="734092"/>
                        <a:pt x="1178053" y="740664"/>
                      </a:cubicBezTo>
                      <a:lnTo>
                        <a:pt x="1177768" y="741902"/>
                      </a:lnTo>
                      <a:cubicBezTo>
                        <a:pt x="1176053" y="748475"/>
                        <a:pt x="1169386" y="752475"/>
                        <a:pt x="1162813" y="750856"/>
                      </a:cubicBezTo>
                      <a:cubicBezTo>
                        <a:pt x="1161194" y="750284"/>
                        <a:pt x="1159765" y="749618"/>
                        <a:pt x="1158527" y="748665"/>
                      </a:cubicBezTo>
                      <a:close/>
                      <a:moveTo>
                        <a:pt x="321756" y="86868"/>
                      </a:moveTo>
                      <a:cubicBezTo>
                        <a:pt x="320327" y="85820"/>
                        <a:pt x="319184" y="84487"/>
                        <a:pt x="318327" y="82868"/>
                      </a:cubicBezTo>
                      <a:cubicBezTo>
                        <a:pt x="315183" y="76867"/>
                        <a:pt x="317088" y="69628"/>
                        <a:pt x="323184" y="66485"/>
                      </a:cubicBezTo>
                      <a:lnTo>
                        <a:pt x="324613" y="65723"/>
                      </a:lnTo>
                      <a:cubicBezTo>
                        <a:pt x="330709" y="62770"/>
                        <a:pt x="338043" y="65341"/>
                        <a:pt x="341091" y="71438"/>
                      </a:cubicBezTo>
                      <a:cubicBezTo>
                        <a:pt x="344044" y="77534"/>
                        <a:pt x="341473" y="84868"/>
                        <a:pt x="335377" y="87821"/>
                      </a:cubicBezTo>
                      <a:cubicBezTo>
                        <a:pt x="330900" y="90202"/>
                        <a:pt x="325566" y="89726"/>
                        <a:pt x="321756" y="86868"/>
                      </a:cubicBezTo>
                      <a:close/>
                      <a:moveTo>
                        <a:pt x="1166528" y="711232"/>
                      </a:moveTo>
                      <a:cubicBezTo>
                        <a:pt x="1162909" y="708565"/>
                        <a:pt x="1160908" y="704088"/>
                        <a:pt x="1161670" y="699421"/>
                      </a:cubicBezTo>
                      <a:lnTo>
                        <a:pt x="1161956" y="697992"/>
                      </a:lnTo>
                      <a:cubicBezTo>
                        <a:pt x="1163194" y="691325"/>
                        <a:pt x="1169576" y="686848"/>
                        <a:pt x="1176244" y="688086"/>
                      </a:cubicBezTo>
                      <a:cubicBezTo>
                        <a:pt x="1182911" y="689324"/>
                        <a:pt x="1187293" y="695706"/>
                        <a:pt x="1186150" y="702374"/>
                      </a:cubicBezTo>
                      <a:lnTo>
                        <a:pt x="1185959" y="703326"/>
                      </a:lnTo>
                      <a:cubicBezTo>
                        <a:pt x="1184911" y="709994"/>
                        <a:pt x="1178530" y="714566"/>
                        <a:pt x="1171862" y="713423"/>
                      </a:cubicBezTo>
                      <a:cubicBezTo>
                        <a:pt x="1169767" y="713232"/>
                        <a:pt x="1168052" y="712375"/>
                        <a:pt x="1166528" y="711232"/>
                      </a:cubicBezTo>
                      <a:close/>
                      <a:moveTo>
                        <a:pt x="356332" y="70485"/>
                      </a:moveTo>
                      <a:cubicBezTo>
                        <a:pt x="354712" y="69247"/>
                        <a:pt x="353474" y="67723"/>
                        <a:pt x="352617" y="65818"/>
                      </a:cubicBezTo>
                      <a:cubicBezTo>
                        <a:pt x="349855" y="59627"/>
                        <a:pt x="352236" y="52483"/>
                        <a:pt x="358522" y="49721"/>
                      </a:cubicBezTo>
                      <a:lnTo>
                        <a:pt x="360046" y="49054"/>
                      </a:lnTo>
                      <a:cubicBezTo>
                        <a:pt x="366333" y="46482"/>
                        <a:pt x="373477" y="49530"/>
                        <a:pt x="376048" y="55816"/>
                      </a:cubicBezTo>
                      <a:cubicBezTo>
                        <a:pt x="378620" y="62103"/>
                        <a:pt x="375572" y="69247"/>
                        <a:pt x="369285" y="71819"/>
                      </a:cubicBezTo>
                      <a:cubicBezTo>
                        <a:pt x="364904" y="73819"/>
                        <a:pt x="359951" y="73152"/>
                        <a:pt x="356332" y="70485"/>
                      </a:cubicBezTo>
                      <a:close/>
                      <a:moveTo>
                        <a:pt x="1172053" y="673418"/>
                      </a:moveTo>
                      <a:cubicBezTo>
                        <a:pt x="1168719" y="670941"/>
                        <a:pt x="1166719" y="666845"/>
                        <a:pt x="1167100" y="662464"/>
                      </a:cubicBezTo>
                      <a:lnTo>
                        <a:pt x="1167290" y="660940"/>
                      </a:lnTo>
                      <a:cubicBezTo>
                        <a:pt x="1168052" y="654177"/>
                        <a:pt x="1174148" y="649319"/>
                        <a:pt x="1180911" y="650176"/>
                      </a:cubicBezTo>
                      <a:cubicBezTo>
                        <a:pt x="1187674" y="650939"/>
                        <a:pt x="1192531" y="657130"/>
                        <a:pt x="1191674" y="663797"/>
                      </a:cubicBezTo>
                      <a:lnTo>
                        <a:pt x="1191579" y="664750"/>
                      </a:lnTo>
                      <a:cubicBezTo>
                        <a:pt x="1191007" y="671513"/>
                        <a:pt x="1185007" y="676561"/>
                        <a:pt x="1178244" y="675894"/>
                      </a:cubicBezTo>
                      <a:cubicBezTo>
                        <a:pt x="1175863" y="675608"/>
                        <a:pt x="1173767" y="674751"/>
                        <a:pt x="1172053" y="673418"/>
                      </a:cubicBezTo>
                      <a:close/>
                      <a:moveTo>
                        <a:pt x="391764" y="56674"/>
                      </a:moveTo>
                      <a:cubicBezTo>
                        <a:pt x="389859" y="55245"/>
                        <a:pt x="388335" y="53340"/>
                        <a:pt x="387574" y="50959"/>
                      </a:cubicBezTo>
                      <a:cubicBezTo>
                        <a:pt x="385287" y="44577"/>
                        <a:pt x="388621" y="37529"/>
                        <a:pt x="395003" y="35243"/>
                      </a:cubicBezTo>
                      <a:lnTo>
                        <a:pt x="396146" y="34862"/>
                      </a:lnTo>
                      <a:cubicBezTo>
                        <a:pt x="402528" y="32576"/>
                        <a:pt x="409576" y="35909"/>
                        <a:pt x="411862" y="42291"/>
                      </a:cubicBezTo>
                      <a:cubicBezTo>
                        <a:pt x="414148" y="48673"/>
                        <a:pt x="410814" y="55721"/>
                        <a:pt x="404433" y="58007"/>
                      </a:cubicBezTo>
                      <a:lnTo>
                        <a:pt x="403290" y="58388"/>
                      </a:lnTo>
                      <a:cubicBezTo>
                        <a:pt x="399194" y="59817"/>
                        <a:pt x="394908" y="59055"/>
                        <a:pt x="391764" y="56674"/>
                      </a:cubicBezTo>
                      <a:close/>
                      <a:moveTo>
                        <a:pt x="1175005" y="635318"/>
                      </a:moveTo>
                      <a:cubicBezTo>
                        <a:pt x="1171862" y="632936"/>
                        <a:pt x="1169862" y="629126"/>
                        <a:pt x="1170052" y="624935"/>
                      </a:cubicBezTo>
                      <a:cubicBezTo>
                        <a:pt x="1170052" y="624935"/>
                        <a:pt x="1170148" y="623602"/>
                        <a:pt x="1170148" y="623602"/>
                      </a:cubicBezTo>
                      <a:cubicBezTo>
                        <a:pt x="1170433" y="616839"/>
                        <a:pt x="1176244" y="611600"/>
                        <a:pt x="1183102" y="611981"/>
                      </a:cubicBezTo>
                      <a:cubicBezTo>
                        <a:pt x="1189864" y="612267"/>
                        <a:pt x="1195103" y="618077"/>
                        <a:pt x="1194722" y="624840"/>
                      </a:cubicBezTo>
                      <a:lnTo>
                        <a:pt x="1194627" y="625983"/>
                      </a:lnTo>
                      <a:cubicBezTo>
                        <a:pt x="1194341" y="632746"/>
                        <a:pt x="1188626" y="638080"/>
                        <a:pt x="1181863" y="637794"/>
                      </a:cubicBezTo>
                      <a:cubicBezTo>
                        <a:pt x="1179292" y="637604"/>
                        <a:pt x="1176910" y="636746"/>
                        <a:pt x="1175005" y="635318"/>
                      </a:cubicBezTo>
                      <a:close/>
                      <a:moveTo>
                        <a:pt x="428531" y="44482"/>
                      </a:moveTo>
                      <a:cubicBezTo>
                        <a:pt x="426531" y="42958"/>
                        <a:pt x="425007" y="40862"/>
                        <a:pt x="424245" y="38386"/>
                      </a:cubicBezTo>
                      <a:cubicBezTo>
                        <a:pt x="422340" y="31814"/>
                        <a:pt x="425578" y="25241"/>
                        <a:pt x="432151" y="23336"/>
                      </a:cubicBezTo>
                      <a:lnTo>
                        <a:pt x="433389" y="23051"/>
                      </a:lnTo>
                      <a:cubicBezTo>
                        <a:pt x="439961" y="21241"/>
                        <a:pt x="446724" y="24955"/>
                        <a:pt x="448533" y="31623"/>
                      </a:cubicBezTo>
                      <a:cubicBezTo>
                        <a:pt x="450343" y="38195"/>
                        <a:pt x="446533" y="44958"/>
                        <a:pt x="439961" y="46768"/>
                      </a:cubicBezTo>
                      <a:cubicBezTo>
                        <a:pt x="436056" y="47720"/>
                        <a:pt x="431769" y="46863"/>
                        <a:pt x="428531" y="44482"/>
                      </a:cubicBezTo>
                      <a:close/>
                      <a:moveTo>
                        <a:pt x="1175577" y="597027"/>
                      </a:moveTo>
                      <a:cubicBezTo>
                        <a:pt x="1172624" y="594836"/>
                        <a:pt x="1170624" y="591312"/>
                        <a:pt x="1170529" y="587312"/>
                      </a:cubicBezTo>
                      <a:cubicBezTo>
                        <a:pt x="1170433" y="580549"/>
                        <a:pt x="1175767" y="574358"/>
                        <a:pt x="1182530" y="574167"/>
                      </a:cubicBezTo>
                      <a:cubicBezTo>
                        <a:pt x="1189293" y="574072"/>
                        <a:pt x="1194913" y="578834"/>
                        <a:pt x="1195103" y="585597"/>
                      </a:cubicBezTo>
                      <a:lnTo>
                        <a:pt x="1195103" y="586931"/>
                      </a:lnTo>
                      <a:cubicBezTo>
                        <a:pt x="1195198" y="593693"/>
                        <a:pt x="1189769" y="599313"/>
                        <a:pt x="1183006" y="599408"/>
                      </a:cubicBezTo>
                      <a:cubicBezTo>
                        <a:pt x="1180244" y="599504"/>
                        <a:pt x="1177672" y="598551"/>
                        <a:pt x="1175577" y="597027"/>
                      </a:cubicBezTo>
                      <a:close/>
                      <a:moveTo>
                        <a:pt x="465393" y="35624"/>
                      </a:moveTo>
                      <a:cubicBezTo>
                        <a:pt x="463011" y="33909"/>
                        <a:pt x="461297" y="31337"/>
                        <a:pt x="460630" y="28289"/>
                      </a:cubicBezTo>
                      <a:cubicBezTo>
                        <a:pt x="459202" y="21622"/>
                        <a:pt x="463488" y="15049"/>
                        <a:pt x="470155" y="13716"/>
                      </a:cubicBezTo>
                      <a:lnTo>
                        <a:pt x="471203" y="13430"/>
                      </a:lnTo>
                      <a:cubicBezTo>
                        <a:pt x="477775" y="11906"/>
                        <a:pt x="484348" y="16097"/>
                        <a:pt x="485872" y="22765"/>
                      </a:cubicBezTo>
                      <a:cubicBezTo>
                        <a:pt x="487396" y="29432"/>
                        <a:pt x="483205" y="36005"/>
                        <a:pt x="476537" y="37529"/>
                      </a:cubicBezTo>
                      <a:lnTo>
                        <a:pt x="475204" y="37814"/>
                      </a:lnTo>
                      <a:cubicBezTo>
                        <a:pt x="471584" y="38481"/>
                        <a:pt x="468060" y="37624"/>
                        <a:pt x="465393" y="35624"/>
                      </a:cubicBezTo>
                      <a:close/>
                      <a:moveTo>
                        <a:pt x="1173577" y="558832"/>
                      </a:moveTo>
                      <a:cubicBezTo>
                        <a:pt x="1170814" y="556736"/>
                        <a:pt x="1168909" y="553498"/>
                        <a:pt x="1168624" y="549783"/>
                      </a:cubicBezTo>
                      <a:cubicBezTo>
                        <a:pt x="1167957" y="543020"/>
                        <a:pt x="1172910" y="536639"/>
                        <a:pt x="1179673" y="535877"/>
                      </a:cubicBezTo>
                      <a:cubicBezTo>
                        <a:pt x="1186435" y="535305"/>
                        <a:pt x="1192341" y="539782"/>
                        <a:pt x="1193008" y="546545"/>
                      </a:cubicBezTo>
                      <a:lnTo>
                        <a:pt x="1193103" y="548164"/>
                      </a:lnTo>
                      <a:cubicBezTo>
                        <a:pt x="1193579" y="554927"/>
                        <a:pt x="1188436" y="560832"/>
                        <a:pt x="1181578" y="561213"/>
                      </a:cubicBezTo>
                      <a:cubicBezTo>
                        <a:pt x="1178720" y="561404"/>
                        <a:pt x="1175863" y="560451"/>
                        <a:pt x="1173577" y="558832"/>
                      </a:cubicBezTo>
                      <a:close/>
                      <a:moveTo>
                        <a:pt x="503398" y="28385"/>
                      </a:moveTo>
                      <a:cubicBezTo>
                        <a:pt x="500921" y="26575"/>
                        <a:pt x="499111" y="23908"/>
                        <a:pt x="498635" y="20669"/>
                      </a:cubicBezTo>
                      <a:cubicBezTo>
                        <a:pt x="497587" y="13907"/>
                        <a:pt x="501683" y="7715"/>
                        <a:pt x="508446" y="6668"/>
                      </a:cubicBezTo>
                      <a:lnTo>
                        <a:pt x="510065" y="6477"/>
                      </a:lnTo>
                      <a:cubicBezTo>
                        <a:pt x="516828" y="5525"/>
                        <a:pt x="523019" y="10382"/>
                        <a:pt x="523876" y="17050"/>
                      </a:cubicBezTo>
                      <a:cubicBezTo>
                        <a:pt x="524733" y="23813"/>
                        <a:pt x="519971" y="29908"/>
                        <a:pt x="513208" y="30861"/>
                      </a:cubicBezTo>
                      <a:cubicBezTo>
                        <a:pt x="509589" y="31337"/>
                        <a:pt x="506064" y="30385"/>
                        <a:pt x="503398" y="28385"/>
                      </a:cubicBezTo>
                      <a:close/>
                      <a:moveTo>
                        <a:pt x="1169195" y="520732"/>
                      </a:moveTo>
                      <a:cubicBezTo>
                        <a:pt x="1166719" y="518827"/>
                        <a:pt x="1164909" y="516160"/>
                        <a:pt x="1164337" y="512826"/>
                      </a:cubicBezTo>
                      <a:lnTo>
                        <a:pt x="1164147" y="511493"/>
                      </a:lnTo>
                      <a:cubicBezTo>
                        <a:pt x="1163194" y="504730"/>
                        <a:pt x="1167766" y="498538"/>
                        <a:pt x="1174529" y="497491"/>
                      </a:cubicBezTo>
                      <a:cubicBezTo>
                        <a:pt x="1181292" y="496443"/>
                        <a:pt x="1187483" y="501110"/>
                        <a:pt x="1188531" y="507873"/>
                      </a:cubicBezTo>
                      <a:lnTo>
                        <a:pt x="1188721" y="509016"/>
                      </a:lnTo>
                      <a:cubicBezTo>
                        <a:pt x="1189769" y="515779"/>
                        <a:pt x="1185197" y="521970"/>
                        <a:pt x="1178530" y="523113"/>
                      </a:cubicBezTo>
                      <a:cubicBezTo>
                        <a:pt x="1175005" y="523589"/>
                        <a:pt x="1171767" y="522637"/>
                        <a:pt x="1169195" y="520732"/>
                      </a:cubicBezTo>
                      <a:close/>
                      <a:moveTo>
                        <a:pt x="541021" y="24194"/>
                      </a:moveTo>
                      <a:cubicBezTo>
                        <a:pt x="538259" y="22193"/>
                        <a:pt x="536354" y="18955"/>
                        <a:pt x="536068" y="15240"/>
                      </a:cubicBezTo>
                      <a:cubicBezTo>
                        <a:pt x="535592" y="8477"/>
                        <a:pt x="540640" y="2572"/>
                        <a:pt x="547403" y="2096"/>
                      </a:cubicBezTo>
                      <a:lnTo>
                        <a:pt x="548260" y="2000"/>
                      </a:lnTo>
                      <a:cubicBezTo>
                        <a:pt x="555023" y="1238"/>
                        <a:pt x="561119" y="6191"/>
                        <a:pt x="561786" y="12954"/>
                      </a:cubicBezTo>
                      <a:cubicBezTo>
                        <a:pt x="562453" y="19717"/>
                        <a:pt x="557595" y="25718"/>
                        <a:pt x="550832" y="26480"/>
                      </a:cubicBezTo>
                      <a:lnTo>
                        <a:pt x="549213" y="26670"/>
                      </a:lnTo>
                      <a:cubicBezTo>
                        <a:pt x="546165" y="26765"/>
                        <a:pt x="543307" y="25908"/>
                        <a:pt x="541021" y="24194"/>
                      </a:cubicBezTo>
                      <a:close/>
                      <a:moveTo>
                        <a:pt x="1162242" y="483108"/>
                      </a:moveTo>
                      <a:cubicBezTo>
                        <a:pt x="1159861" y="481394"/>
                        <a:pt x="1158146" y="478822"/>
                        <a:pt x="1157479" y="475679"/>
                      </a:cubicBezTo>
                      <a:cubicBezTo>
                        <a:pt x="1156146" y="469106"/>
                        <a:pt x="1160242" y="462058"/>
                        <a:pt x="1166814" y="460629"/>
                      </a:cubicBezTo>
                      <a:cubicBezTo>
                        <a:pt x="1173386" y="459200"/>
                        <a:pt x="1179768" y="462725"/>
                        <a:pt x="1181197" y="469392"/>
                      </a:cubicBezTo>
                      <a:cubicBezTo>
                        <a:pt x="1181197" y="469487"/>
                        <a:pt x="1181482" y="470726"/>
                        <a:pt x="1181482" y="470821"/>
                      </a:cubicBezTo>
                      <a:cubicBezTo>
                        <a:pt x="1182816" y="477488"/>
                        <a:pt x="1178530" y="483965"/>
                        <a:pt x="1171862" y="485299"/>
                      </a:cubicBezTo>
                      <a:cubicBezTo>
                        <a:pt x="1168528" y="486061"/>
                        <a:pt x="1165004" y="485108"/>
                        <a:pt x="1162242" y="483108"/>
                      </a:cubicBezTo>
                      <a:close/>
                      <a:moveTo>
                        <a:pt x="579979" y="22003"/>
                      </a:moveTo>
                      <a:cubicBezTo>
                        <a:pt x="577026" y="19812"/>
                        <a:pt x="575026" y="16383"/>
                        <a:pt x="574930" y="12478"/>
                      </a:cubicBezTo>
                      <a:cubicBezTo>
                        <a:pt x="574835" y="5715"/>
                        <a:pt x="579598" y="95"/>
                        <a:pt x="586360" y="0"/>
                      </a:cubicBezTo>
                      <a:cubicBezTo>
                        <a:pt x="586360" y="0"/>
                        <a:pt x="587694" y="0"/>
                        <a:pt x="587789" y="0"/>
                      </a:cubicBezTo>
                      <a:cubicBezTo>
                        <a:pt x="594552" y="0"/>
                        <a:pt x="600171" y="5334"/>
                        <a:pt x="600171" y="12192"/>
                      </a:cubicBezTo>
                      <a:cubicBezTo>
                        <a:pt x="600267" y="18955"/>
                        <a:pt x="594838" y="24575"/>
                        <a:pt x="588075" y="24670"/>
                      </a:cubicBezTo>
                      <a:cubicBezTo>
                        <a:pt x="585027" y="24575"/>
                        <a:pt x="582169" y="23622"/>
                        <a:pt x="579979" y="22003"/>
                      </a:cubicBezTo>
                      <a:close/>
                      <a:moveTo>
                        <a:pt x="1152907" y="445961"/>
                      </a:moveTo>
                      <a:cubicBezTo>
                        <a:pt x="1150907" y="444437"/>
                        <a:pt x="1149288" y="442341"/>
                        <a:pt x="1148526" y="439769"/>
                      </a:cubicBezTo>
                      <a:lnTo>
                        <a:pt x="1148050" y="438245"/>
                      </a:lnTo>
                      <a:cubicBezTo>
                        <a:pt x="1146240" y="431673"/>
                        <a:pt x="1150050" y="424910"/>
                        <a:pt x="1156622" y="423101"/>
                      </a:cubicBezTo>
                      <a:cubicBezTo>
                        <a:pt x="1163194" y="421291"/>
                        <a:pt x="1169957" y="425101"/>
                        <a:pt x="1171767" y="431673"/>
                      </a:cubicBezTo>
                      <a:lnTo>
                        <a:pt x="1172053" y="432530"/>
                      </a:lnTo>
                      <a:cubicBezTo>
                        <a:pt x="1174053" y="439007"/>
                        <a:pt x="1170433" y="445961"/>
                        <a:pt x="1163956" y="447961"/>
                      </a:cubicBezTo>
                      <a:cubicBezTo>
                        <a:pt x="1160051" y="449104"/>
                        <a:pt x="1155955" y="448247"/>
                        <a:pt x="1152907" y="445961"/>
                      </a:cubicBezTo>
                      <a:close/>
                      <a:moveTo>
                        <a:pt x="618269" y="22574"/>
                      </a:moveTo>
                      <a:cubicBezTo>
                        <a:pt x="615031" y="20193"/>
                        <a:pt x="612935" y="16383"/>
                        <a:pt x="613125" y="12192"/>
                      </a:cubicBezTo>
                      <a:cubicBezTo>
                        <a:pt x="613506" y="5429"/>
                        <a:pt x="618555" y="190"/>
                        <a:pt x="625318" y="572"/>
                      </a:cubicBezTo>
                      <a:cubicBezTo>
                        <a:pt x="625413" y="572"/>
                        <a:pt x="626651" y="572"/>
                        <a:pt x="626746" y="572"/>
                      </a:cubicBezTo>
                      <a:cubicBezTo>
                        <a:pt x="633509" y="953"/>
                        <a:pt x="638652" y="6763"/>
                        <a:pt x="638271" y="13526"/>
                      </a:cubicBezTo>
                      <a:cubicBezTo>
                        <a:pt x="637891" y="20288"/>
                        <a:pt x="632080" y="25527"/>
                        <a:pt x="625318" y="25051"/>
                      </a:cubicBezTo>
                      <a:cubicBezTo>
                        <a:pt x="622746" y="24955"/>
                        <a:pt x="620269" y="24003"/>
                        <a:pt x="618269" y="22574"/>
                      </a:cubicBezTo>
                      <a:close/>
                      <a:moveTo>
                        <a:pt x="1141192" y="409480"/>
                      </a:moveTo>
                      <a:cubicBezTo>
                        <a:pt x="1139287" y="408051"/>
                        <a:pt x="1137763" y="406146"/>
                        <a:pt x="1136905" y="403670"/>
                      </a:cubicBezTo>
                      <a:cubicBezTo>
                        <a:pt x="1134619" y="397288"/>
                        <a:pt x="1137667" y="389763"/>
                        <a:pt x="1144049" y="387382"/>
                      </a:cubicBezTo>
                      <a:cubicBezTo>
                        <a:pt x="1150431" y="385001"/>
                        <a:pt x="1157289" y="387763"/>
                        <a:pt x="1159670" y="394240"/>
                      </a:cubicBezTo>
                      <a:lnTo>
                        <a:pt x="1160146" y="395573"/>
                      </a:lnTo>
                      <a:cubicBezTo>
                        <a:pt x="1162432" y="401955"/>
                        <a:pt x="1159003" y="409004"/>
                        <a:pt x="1152622" y="411290"/>
                      </a:cubicBezTo>
                      <a:cubicBezTo>
                        <a:pt x="1148621" y="412623"/>
                        <a:pt x="1144335" y="411861"/>
                        <a:pt x="1141192" y="409480"/>
                      </a:cubicBezTo>
                      <a:close/>
                      <a:moveTo>
                        <a:pt x="655607" y="25622"/>
                      </a:moveTo>
                      <a:cubicBezTo>
                        <a:pt x="652178" y="23051"/>
                        <a:pt x="650178" y="18764"/>
                        <a:pt x="650749" y="14192"/>
                      </a:cubicBezTo>
                      <a:cubicBezTo>
                        <a:pt x="651606" y="7429"/>
                        <a:pt x="657702" y="2667"/>
                        <a:pt x="664465" y="3524"/>
                      </a:cubicBezTo>
                      <a:lnTo>
                        <a:pt x="665323" y="3620"/>
                      </a:lnTo>
                      <a:cubicBezTo>
                        <a:pt x="672085" y="4191"/>
                        <a:pt x="677038" y="10287"/>
                        <a:pt x="676371" y="17050"/>
                      </a:cubicBezTo>
                      <a:cubicBezTo>
                        <a:pt x="675705" y="23813"/>
                        <a:pt x="669704" y="28766"/>
                        <a:pt x="662941" y="28099"/>
                      </a:cubicBezTo>
                      <a:lnTo>
                        <a:pt x="661417" y="27908"/>
                      </a:lnTo>
                      <a:cubicBezTo>
                        <a:pt x="659227" y="27718"/>
                        <a:pt x="657321" y="26861"/>
                        <a:pt x="655607" y="25622"/>
                      </a:cubicBezTo>
                      <a:close/>
                      <a:moveTo>
                        <a:pt x="1127095" y="373856"/>
                      </a:moveTo>
                      <a:cubicBezTo>
                        <a:pt x="1125380" y="372618"/>
                        <a:pt x="1123951" y="370808"/>
                        <a:pt x="1122999" y="368713"/>
                      </a:cubicBezTo>
                      <a:cubicBezTo>
                        <a:pt x="1120237" y="362522"/>
                        <a:pt x="1122904" y="354806"/>
                        <a:pt x="1129095" y="352044"/>
                      </a:cubicBezTo>
                      <a:cubicBezTo>
                        <a:pt x="1135286" y="349282"/>
                        <a:pt x="1142430" y="351758"/>
                        <a:pt x="1145097" y="357950"/>
                      </a:cubicBezTo>
                      <a:lnTo>
                        <a:pt x="1145764" y="359378"/>
                      </a:lnTo>
                      <a:cubicBezTo>
                        <a:pt x="1148335" y="365665"/>
                        <a:pt x="1145287" y="372809"/>
                        <a:pt x="1139096" y="375476"/>
                      </a:cubicBezTo>
                      <a:cubicBezTo>
                        <a:pt x="1135000" y="377095"/>
                        <a:pt x="1130428" y="376333"/>
                        <a:pt x="1127095" y="373856"/>
                      </a:cubicBezTo>
                      <a:close/>
                      <a:moveTo>
                        <a:pt x="693517" y="31147"/>
                      </a:moveTo>
                      <a:cubicBezTo>
                        <a:pt x="689802" y="28385"/>
                        <a:pt x="687802" y="23813"/>
                        <a:pt x="688754" y="18955"/>
                      </a:cubicBezTo>
                      <a:cubicBezTo>
                        <a:pt x="689992" y="12287"/>
                        <a:pt x="696469" y="7906"/>
                        <a:pt x="703137" y="9144"/>
                      </a:cubicBezTo>
                      <a:lnTo>
                        <a:pt x="703994" y="9335"/>
                      </a:lnTo>
                      <a:cubicBezTo>
                        <a:pt x="710757" y="10382"/>
                        <a:pt x="715233" y="16764"/>
                        <a:pt x="714186" y="23432"/>
                      </a:cubicBezTo>
                      <a:cubicBezTo>
                        <a:pt x="713043" y="30099"/>
                        <a:pt x="706756" y="34671"/>
                        <a:pt x="700089" y="33623"/>
                      </a:cubicBezTo>
                      <a:lnTo>
                        <a:pt x="698565" y="33338"/>
                      </a:lnTo>
                      <a:cubicBezTo>
                        <a:pt x="696660" y="32957"/>
                        <a:pt x="694945" y="32195"/>
                        <a:pt x="693517" y="31147"/>
                      </a:cubicBezTo>
                      <a:close/>
                      <a:moveTo>
                        <a:pt x="1110712" y="339281"/>
                      </a:moveTo>
                      <a:cubicBezTo>
                        <a:pt x="1109188" y="338138"/>
                        <a:pt x="1107949" y="336709"/>
                        <a:pt x="1107092" y="334994"/>
                      </a:cubicBezTo>
                      <a:cubicBezTo>
                        <a:pt x="1103949" y="328994"/>
                        <a:pt x="1106044" y="321088"/>
                        <a:pt x="1112045" y="317945"/>
                      </a:cubicBezTo>
                      <a:cubicBezTo>
                        <a:pt x="1118046" y="314801"/>
                        <a:pt x="1125190" y="316706"/>
                        <a:pt x="1128333" y="322707"/>
                      </a:cubicBezTo>
                      <a:lnTo>
                        <a:pt x="1129000" y="323945"/>
                      </a:lnTo>
                      <a:cubicBezTo>
                        <a:pt x="1132048" y="330041"/>
                        <a:pt x="1129666" y="337471"/>
                        <a:pt x="1123570" y="340424"/>
                      </a:cubicBezTo>
                      <a:cubicBezTo>
                        <a:pt x="1119284" y="342519"/>
                        <a:pt x="1114331" y="341948"/>
                        <a:pt x="1110712" y="339281"/>
                      </a:cubicBezTo>
                      <a:close/>
                      <a:moveTo>
                        <a:pt x="730854" y="39053"/>
                      </a:moveTo>
                      <a:cubicBezTo>
                        <a:pt x="727045" y="36195"/>
                        <a:pt x="725044" y="31147"/>
                        <a:pt x="726283" y="26289"/>
                      </a:cubicBezTo>
                      <a:cubicBezTo>
                        <a:pt x="727902" y="19717"/>
                        <a:pt x="734569" y="15621"/>
                        <a:pt x="741142" y="17240"/>
                      </a:cubicBezTo>
                      <a:cubicBezTo>
                        <a:pt x="741142" y="17240"/>
                        <a:pt x="741713" y="17336"/>
                        <a:pt x="741713" y="17431"/>
                      </a:cubicBezTo>
                      <a:cubicBezTo>
                        <a:pt x="748285" y="19050"/>
                        <a:pt x="752667" y="25813"/>
                        <a:pt x="751048" y="32385"/>
                      </a:cubicBezTo>
                      <a:cubicBezTo>
                        <a:pt x="749428" y="38957"/>
                        <a:pt x="743142" y="43053"/>
                        <a:pt x="736570" y="41434"/>
                      </a:cubicBezTo>
                      <a:cubicBezTo>
                        <a:pt x="736570" y="41434"/>
                        <a:pt x="735331" y="41148"/>
                        <a:pt x="735331" y="41148"/>
                      </a:cubicBezTo>
                      <a:cubicBezTo>
                        <a:pt x="733617" y="40767"/>
                        <a:pt x="732093" y="40005"/>
                        <a:pt x="730854" y="39053"/>
                      </a:cubicBezTo>
                      <a:close/>
                      <a:moveTo>
                        <a:pt x="1092043" y="305753"/>
                      </a:moveTo>
                      <a:cubicBezTo>
                        <a:pt x="1090709" y="304800"/>
                        <a:pt x="1089566" y="303562"/>
                        <a:pt x="1088709" y="302038"/>
                      </a:cubicBezTo>
                      <a:cubicBezTo>
                        <a:pt x="1085185" y="296228"/>
                        <a:pt x="1086804" y="288322"/>
                        <a:pt x="1092519" y="284702"/>
                      </a:cubicBezTo>
                      <a:cubicBezTo>
                        <a:pt x="1098329" y="281178"/>
                        <a:pt x="1105663" y="282702"/>
                        <a:pt x="1109188" y="288417"/>
                      </a:cubicBezTo>
                      <a:lnTo>
                        <a:pt x="1109950" y="289751"/>
                      </a:lnTo>
                      <a:cubicBezTo>
                        <a:pt x="1113283" y="295561"/>
                        <a:pt x="1111283" y="303181"/>
                        <a:pt x="1105473" y="306515"/>
                      </a:cubicBezTo>
                      <a:cubicBezTo>
                        <a:pt x="1101091" y="309086"/>
                        <a:pt x="1095853" y="308610"/>
                        <a:pt x="1092043" y="305753"/>
                      </a:cubicBezTo>
                      <a:close/>
                      <a:moveTo>
                        <a:pt x="768573" y="49721"/>
                      </a:moveTo>
                      <a:cubicBezTo>
                        <a:pt x="764383" y="46673"/>
                        <a:pt x="762192" y="41148"/>
                        <a:pt x="763811" y="36005"/>
                      </a:cubicBezTo>
                      <a:cubicBezTo>
                        <a:pt x="765906" y="29528"/>
                        <a:pt x="772193" y="25813"/>
                        <a:pt x="778670" y="27813"/>
                      </a:cubicBezTo>
                      <a:lnTo>
                        <a:pt x="780004" y="28194"/>
                      </a:lnTo>
                      <a:cubicBezTo>
                        <a:pt x="786481" y="30290"/>
                        <a:pt x="789910" y="37243"/>
                        <a:pt x="787814" y="43720"/>
                      </a:cubicBezTo>
                      <a:cubicBezTo>
                        <a:pt x="785719" y="50197"/>
                        <a:pt x="778765" y="53721"/>
                        <a:pt x="772288" y="51626"/>
                      </a:cubicBezTo>
                      <a:cubicBezTo>
                        <a:pt x="770955" y="51149"/>
                        <a:pt x="769717" y="50578"/>
                        <a:pt x="768573" y="49721"/>
                      </a:cubicBezTo>
                      <a:close/>
                      <a:moveTo>
                        <a:pt x="1071278" y="273558"/>
                      </a:moveTo>
                      <a:cubicBezTo>
                        <a:pt x="1070230" y="272796"/>
                        <a:pt x="1069278" y="271748"/>
                        <a:pt x="1068421" y="270605"/>
                      </a:cubicBezTo>
                      <a:cubicBezTo>
                        <a:pt x="1064515" y="265081"/>
                        <a:pt x="1065563" y="256889"/>
                        <a:pt x="1071088" y="252984"/>
                      </a:cubicBezTo>
                      <a:cubicBezTo>
                        <a:pt x="1076707" y="249079"/>
                        <a:pt x="1084042" y="249936"/>
                        <a:pt x="1087947" y="255556"/>
                      </a:cubicBezTo>
                      <a:lnTo>
                        <a:pt x="1088709" y="256699"/>
                      </a:lnTo>
                      <a:cubicBezTo>
                        <a:pt x="1092519" y="262319"/>
                        <a:pt x="1091090" y="269939"/>
                        <a:pt x="1085470" y="273749"/>
                      </a:cubicBezTo>
                      <a:cubicBezTo>
                        <a:pt x="1081089" y="276892"/>
                        <a:pt x="1075279" y="276606"/>
                        <a:pt x="1071278" y="273558"/>
                      </a:cubicBezTo>
                      <a:close/>
                      <a:moveTo>
                        <a:pt x="804578" y="62579"/>
                      </a:moveTo>
                      <a:cubicBezTo>
                        <a:pt x="800196" y="59341"/>
                        <a:pt x="798006" y="53340"/>
                        <a:pt x="800101" y="48101"/>
                      </a:cubicBezTo>
                      <a:cubicBezTo>
                        <a:pt x="802578" y="41720"/>
                        <a:pt x="809150" y="38481"/>
                        <a:pt x="815532" y="40862"/>
                      </a:cubicBezTo>
                      <a:lnTo>
                        <a:pt x="816865" y="41339"/>
                      </a:lnTo>
                      <a:cubicBezTo>
                        <a:pt x="823056" y="43910"/>
                        <a:pt x="826200" y="51054"/>
                        <a:pt x="823628" y="57341"/>
                      </a:cubicBezTo>
                      <a:cubicBezTo>
                        <a:pt x="821056" y="63627"/>
                        <a:pt x="813913" y="66675"/>
                        <a:pt x="807626" y="64103"/>
                      </a:cubicBezTo>
                      <a:cubicBezTo>
                        <a:pt x="806483" y="63818"/>
                        <a:pt x="805531" y="63246"/>
                        <a:pt x="804578" y="62579"/>
                      </a:cubicBezTo>
                      <a:close/>
                      <a:moveTo>
                        <a:pt x="1048323" y="242888"/>
                      </a:moveTo>
                      <a:cubicBezTo>
                        <a:pt x="1047466" y="242221"/>
                        <a:pt x="1046704" y="241459"/>
                        <a:pt x="1045942" y="240602"/>
                      </a:cubicBezTo>
                      <a:cubicBezTo>
                        <a:pt x="1041655" y="235363"/>
                        <a:pt x="1042131" y="227171"/>
                        <a:pt x="1047370" y="222885"/>
                      </a:cubicBezTo>
                      <a:cubicBezTo>
                        <a:pt x="1052704" y="218599"/>
                        <a:pt x="1060134" y="219075"/>
                        <a:pt x="1064325" y="224314"/>
                      </a:cubicBezTo>
                      <a:lnTo>
                        <a:pt x="1065182" y="225457"/>
                      </a:lnTo>
                      <a:cubicBezTo>
                        <a:pt x="1069373" y="230791"/>
                        <a:pt x="1068516" y="238506"/>
                        <a:pt x="1063087" y="242697"/>
                      </a:cubicBezTo>
                      <a:cubicBezTo>
                        <a:pt x="1058800" y="246126"/>
                        <a:pt x="1052704" y="246031"/>
                        <a:pt x="1048323" y="242888"/>
                      </a:cubicBezTo>
                      <a:close/>
                      <a:moveTo>
                        <a:pt x="839916" y="77915"/>
                      </a:moveTo>
                      <a:cubicBezTo>
                        <a:pt x="835248" y="74486"/>
                        <a:pt x="833153" y="68009"/>
                        <a:pt x="835629" y="62579"/>
                      </a:cubicBezTo>
                      <a:cubicBezTo>
                        <a:pt x="838487" y="56388"/>
                        <a:pt x="845250" y="53531"/>
                        <a:pt x="851441" y="56388"/>
                      </a:cubicBezTo>
                      <a:cubicBezTo>
                        <a:pt x="851441" y="56388"/>
                        <a:pt x="852298" y="56769"/>
                        <a:pt x="852298" y="56864"/>
                      </a:cubicBezTo>
                      <a:cubicBezTo>
                        <a:pt x="858394" y="59817"/>
                        <a:pt x="861156" y="67247"/>
                        <a:pt x="858299" y="73343"/>
                      </a:cubicBezTo>
                      <a:cubicBezTo>
                        <a:pt x="855346" y="79534"/>
                        <a:pt x="848202" y="82201"/>
                        <a:pt x="842106" y="79248"/>
                      </a:cubicBezTo>
                      <a:cubicBezTo>
                        <a:pt x="841345" y="78772"/>
                        <a:pt x="840583" y="78391"/>
                        <a:pt x="839916" y="77915"/>
                      </a:cubicBezTo>
                      <a:close/>
                      <a:moveTo>
                        <a:pt x="1023558" y="213741"/>
                      </a:moveTo>
                      <a:cubicBezTo>
                        <a:pt x="1022891" y="213265"/>
                        <a:pt x="1022320" y="212789"/>
                        <a:pt x="1021748" y="212122"/>
                      </a:cubicBezTo>
                      <a:cubicBezTo>
                        <a:pt x="1017176" y="207169"/>
                        <a:pt x="1017081" y="198882"/>
                        <a:pt x="1022129" y="194310"/>
                      </a:cubicBezTo>
                      <a:cubicBezTo>
                        <a:pt x="1027082" y="189738"/>
                        <a:pt x="1034607" y="189738"/>
                        <a:pt x="1039083" y="194596"/>
                      </a:cubicBezTo>
                      <a:lnTo>
                        <a:pt x="1039941" y="195548"/>
                      </a:lnTo>
                      <a:cubicBezTo>
                        <a:pt x="1044513" y="200501"/>
                        <a:pt x="1044132" y="208312"/>
                        <a:pt x="1039083" y="212884"/>
                      </a:cubicBezTo>
                      <a:cubicBezTo>
                        <a:pt x="1034702" y="216980"/>
                        <a:pt x="1028130" y="217170"/>
                        <a:pt x="1023558" y="213741"/>
                      </a:cubicBezTo>
                      <a:close/>
                      <a:moveTo>
                        <a:pt x="872968" y="94774"/>
                      </a:moveTo>
                      <a:cubicBezTo>
                        <a:pt x="868110" y="91154"/>
                        <a:pt x="866491" y="84392"/>
                        <a:pt x="869539" y="78962"/>
                      </a:cubicBezTo>
                      <a:cubicBezTo>
                        <a:pt x="872872" y="73057"/>
                        <a:pt x="880302" y="70866"/>
                        <a:pt x="886302" y="74105"/>
                      </a:cubicBezTo>
                      <a:lnTo>
                        <a:pt x="887350" y="74771"/>
                      </a:lnTo>
                      <a:cubicBezTo>
                        <a:pt x="893256" y="78010"/>
                        <a:pt x="895446" y="85535"/>
                        <a:pt x="892113" y="91440"/>
                      </a:cubicBezTo>
                      <a:cubicBezTo>
                        <a:pt x="888779" y="97441"/>
                        <a:pt x="881350" y="99536"/>
                        <a:pt x="875444" y="96203"/>
                      </a:cubicBezTo>
                      <a:lnTo>
                        <a:pt x="874301" y="95631"/>
                      </a:lnTo>
                      <a:cubicBezTo>
                        <a:pt x="873825" y="95441"/>
                        <a:pt x="873444" y="95155"/>
                        <a:pt x="872968" y="94774"/>
                      </a:cubicBezTo>
                      <a:close/>
                      <a:moveTo>
                        <a:pt x="996888" y="186214"/>
                      </a:moveTo>
                      <a:cubicBezTo>
                        <a:pt x="996507" y="185928"/>
                        <a:pt x="996126" y="185642"/>
                        <a:pt x="995745" y="185261"/>
                      </a:cubicBezTo>
                      <a:lnTo>
                        <a:pt x="994697" y="184309"/>
                      </a:lnTo>
                      <a:cubicBezTo>
                        <a:pt x="989839" y="179642"/>
                        <a:pt x="989744" y="171831"/>
                        <a:pt x="994411" y="166973"/>
                      </a:cubicBezTo>
                      <a:cubicBezTo>
                        <a:pt x="999174" y="162116"/>
                        <a:pt x="1006984" y="162116"/>
                        <a:pt x="1011747" y="166688"/>
                      </a:cubicBezTo>
                      <a:lnTo>
                        <a:pt x="1012509" y="167450"/>
                      </a:lnTo>
                      <a:cubicBezTo>
                        <a:pt x="1017462" y="172117"/>
                        <a:pt x="1017748" y="179832"/>
                        <a:pt x="1012985" y="184785"/>
                      </a:cubicBezTo>
                      <a:cubicBezTo>
                        <a:pt x="1008794" y="189357"/>
                        <a:pt x="1001841" y="189929"/>
                        <a:pt x="996888" y="186214"/>
                      </a:cubicBezTo>
                      <a:close/>
                      <a:moveTo>
                        <a:pt x="906686" y="114967"/>
                      </a:moveTo>
                      <a:cubicBezTo>
                        <a:pt x="901543" y="111157"/>
                        <a:pt x="899733" y="103727"/>
                        <a:pt x="903162" y="98298"/>
                      </a:cubicBezTo>
                      <a:cubicBezTo>
                        <a:pt x="906781" y="92488"/>
                        <a:pt x="913925" y="90583"/>
                        <a:pt x="919735" y="94202"/>
                      </a:cubicBezTo>
                      <a:lnTo>
                        <a:pt x="920973" y="94964"/>
                      </a:lnTo>
                      <a:cubicBezTo>
                        <a:pt x="926308" y="98489"/>
                        <a:pt x="928213" y="106299"/>
                        <a:pt x="924498" y="112014"/>
                      </a:cubicBezTo>
                      <a:cubicBezTo>
                        <a:pt x="920783" y="117729"/>
                        <a:pt x="913163" y="119253"/>
                        <a:pt x="907448" y="115538"/>
                      </a:cubicBezTo>
                      <a:cubicBezTo>
                        <a:pt x="907258" y="115348"/>
                        <a:pt x="906972" y="115157"/>
                        <a:pt x="906686" y="114967"/>
                      </a:cubicBezTo>
                      <a:close/>
                      <a:moveTo>
                        <a:pt x="968408" y="160687"/>
                      </a:moveTo>
                      <a:cubicBezTo>
                        <a:pt x="968218" y="160496"/>
                        <a:pt x="967932" y="160306"/>
                        <a:pt x="967741" y="160115"/>
                      </a:cubicBezTo>
                      <a:cubicBezTo>
                        <a:pt x="962502" y="155734"/>
                        <a:pt x="961455" y="147638"/>
                        <a:pt x="965836" y="142494"/>
                      </a:cubicBezTo>
                      <a:cubicBezTo>
                        <a:pt x="970218" y="137255"/>
                        <a:pt x="977552" y="136112"/>
                        <a:pt x="982791" y="140589"/>
                      </a:cubicBezTo>
                      <a:lnTo>
                        <a:pt x="983839" y="141446"/>
                      </a:lnTo>
                      <a:cubicBezTo>
                        <a:pt x="988982" y="145828"/>
                        <a:pt x="989554" y="153638"/>
                        <a:pt x="985172" y="158782"/>
                      </a:cubicBezTo>
                      <a:cubicBezTo>
                        <a:pt x="980886" y="163735"/>
                        <a:pt x="973552" y="164497"/>
                        <a:pt x="968408" y="160687"/>
                      </a:cubicBezTo>
                      <a:close/>
                      <a:moveTo>
                        <a:pt x="938404" y="136874"/>
                      </a:moveTo>
                      <a:lnTo>
                        <a:pt x="937356" y="136112"/>
                      </a:lnTo>
                      <a:cubicBezTo>
                        <a:pt x="931927" y="132112"/>
                        <a:pt x="930784" y="124396"/>
                        <a:pt x="934785" y="118967"/>
                      </a:cubicBezTo>
                      <a:cubicBezTo>
                        <a:pt x="938881" y="113443"/>
                        <a:pt x="946500" y="112300"/>
                        <a:pt x="952025" y="116396"/>
                      </a:cubicBezTo>
                      <a:lnTo>
                        <a:pt x="953073" y="117158"/>
                      </a:lnTo>
                      <a:cubicBezTo>
                        <a:pt x="958502" y="121158"/>
                        <a:pt x="959645" y="128873"/>
                        <a:pt x="955549" y="134398"/>
                      </a:cubicBezTo>
                      <a:cubicBezTo>
                        <a:pt x="951549" y="139827"/>
                        <a:pt x="943833" y="140970"/>
                        <a:pt x="938404" y="13687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rgbClr val="FF4917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609807" y="3067363"/>
                  <a:ext cx="25350" cy="25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0" h="25281" extrusionOk="0">
                      <a:moveTo>
                        <a:pt x="22833" y="20166"/>
                      </a:moveTo>
                      <a:cubicBezTo>
                        <a:pt x="18642" y="25785"/>
                        <a:pt x="10736" y="26928"/>
                        <a:pt x="5116" y="22833"/>
                      </a:cubicBezTo>
                      <a:cubicBezTo>
                        <a:pt x="-504" y="18642"/>
                        <a:pt x="-1647" y="10736"/>
                        <a:pt x="2449" y="5116"/>
                      </a:cubicBezTo>
                      <a:cubicBezTo>
                        <a:pt x="6640" y="-504"/>
                        <a:pt x="14546" y="-1647"/>
                        <a:pt x="20166" y="2449"/>
                      </a:cubicBezTo>
                      <a:cubicBezTo>
                        <a:pt x="25881" y="6640"/>
                        <a:pt x="27024" y="14546"/>
                        <a:pt x="22833" y="20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4917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8" name="Google Shape;898;p19"/>
              <p:cNvSpPr/>
              <p:nvPr/>
            </p:nvSpPr>
            <p:spPr>
              <a:xfrm>
                <a:off x="5991760" y="3326389"/>
                <a:ext cx="201832" cy="201860"/>
              </a:xfrm>
              <a:custGeom>
                <a:avLst/>
                <a:gdLst/>
                <a:ahLst/>
                <a:cxnLst/>
                <a:rect l="l" t="t" r="r" b="b"/>
                <a:pathLst>
                  <a:path w="201832" h="201860" extrusionOk="0">
                    <a:moveTo>
                      <a:pt x="181995" y="160998"/>
                    </a:moveTo>
                    <a:cubicBezTo>
                      <a:pt x="148752" y="205861"/>
                      <a:pt x="85601" y="215196"/>
                      <a:pt x="40834" y="181953"/>
                    </a:cubicBezTo>
                    <a:cubicBezTo>
                      <a:pt x="-3933" y="148806"/>
                      <a:pt x="-13363" y="85560"/>
                      <a:pt x="19879" y="40793"/>
                    </a:cubicBezTo>
                    <a:cubicBezTo>
                      <a:pt x="53026" y="-3975"/>
                      <a:pt x="116272" y="-13309"/>
                      <a:pt x="161039" y="19838"/>
                    </a:cubicBezTo>
                    <a:cubicBezTo>
                      <a:pt x="205807" y="52985"/>
                      <a:pt x="215141" y="116231"/>
                      <a:pt x="181995" y="1609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99" name="Google Shape;89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10496" y="2122917"/>
              <a:ext cx="706951" cy="698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0" name="Google Shape;900;p19"/>
            <p:cNvGrpSpPr/>
            <p:nvPr/>
          </p:nvGrpSpPr>
          <p:grpSpPr>
            <a:xfrm>
              <a:off x="2729492" y="1928973"/>
              <a:ext cx="558781" cy="556594"/>
              <a:chOff x="5716936" y="3051333"/>
              <a:chExt cx="754761" cy="751808"/>
            </a:xfrm>
          </p:grpSpPr>
          <p:sp>
            <p:nvSpPr>
              <p:cNvPr id="901" name="Google Shape;901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03" name="Google Shape;903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59249" y="3272907"/>
              <a:ext cx="817597" cy="817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4" name="Google Shape;904;p19"/>
            <p:cNvGrpSpPr/>
            <p:nvPr/>
          </p:nvGrpSpPr>
          <p:grpSpPr>
            <a:xfrm>
              <a:off x="2404953" y="1976410"/>
              <a:ext cx="298192" cy="298192"/>
              <a:chOff x="5965824" y="3300412"/>
              <a:chExt cx="255746" cy="255746"/>
            </a:xfrm>
          </p:grpSpPr>
          <p:sp>
            <p:nvSpPr>
              <p:cNvPr id="905" name="Google Shape;905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08" name="Google Shape;908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0" name="Google Shape;910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12" name="Google Shape;912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12685" y="3245424"/>
              <a:ext cx="219075" cy="209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3" name="Google Shape;913;p19"/>
            <p:cNvGrpSpPr/>
            <p:nvPr/>
          </p:nvGrpSpPr>
          <p:grpSpPr>
            <a:xfrm>
              <a:off x="3064453" y="4699782"/>
              <a:ext cx="326027" cy="310325"/>
              <a:chOff x="6173853" y="2205325"/>
              <a:chExt cx="691999" cy="658671"/>
            </a:xfrm>
          </p:grpSpPr>
          <p:sp>
            <p:nvSpPr>
              <p:cNvPr id="914" name="Google Shape;914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6" name="Google Shape;916;p19"/>
            <p:cNvGrpSpPr/>
            <p:nvPr/>
          </p:nvGrpSpPr>
          <p:grpSpPr>
            <a:xfrm>
              <a:off x="2847290" y="4239413"/>
              <a:ext cx="205237" cy="204433"/>
              <a:chOff x="5716936" y="3051333"/>
              <a:chExt cx="754761" cy="751808"/>
            </a:xfrm>
          </p:grpSpPr>
          <p:sp>
            <p:nvSpPr>
              <p:cNvPr id="917" name="Google Shape;917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19" name="Google Shape;91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9120" y="4121410"/>
              <a:ext cx="188823" cy="1866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0" name="Google Shape;920;p19"/>
            <p:cNvGrpSpPr/>
            <p:nvPr/>
          </p:nvGrpSpPr>
          <p:grpSpPr>
            <a:xfrm>
              <a:off x="3084403" y="3952670"/>
              <a:ext cx="738418" cy="717723"/>
              <a:chOff x="3003957" y="3390032"/>
              <a:chExt cx="742600" cy="721788"/>
            </a:xfrm>
          </p:grpSpPr>
          <p:sp>
            <p:nvSpPr>
              <p:cNvPr id="921" name="Google Shape;921;p19"/>
              <p:cNvSpPr/>
              <p:nvPr/>
            </p:nvSpPr>
            <p:spPr>
              <a:xfrm>
                <a:off x="3024769" y="3390032"/>
                <a:ext cx="721788" cy="721788"/>
              </a:xfrm>
              <a:custGeom>
                <a:avLst/>
                <a:gdLst/>
                <a:ahLst/>
                <a:cxnLst/>
                <a:rect l="l" t="t" r="r" b="b"/>
                <a:pathLst>
                  <a:path w="721788" h="721788" extrusionOk="0">
                    <a:moveTo>
                      <a:pt x="721788" y="360894"/>
                    </a:moveTo>
                    <a:cubicBezTo>
                      <a:pt x="721788" y="560118"/>
                      <a:pt x="560268" y="721789"/>
                      <a:pt x="360894" y="721789"/>
                    </a:cubicBezTo>
                    <a:cubicBezTo>
                      <a:pt x="161671" y="721789"/>
                      <a:pt x="0" y="560268"/>
                      <a:pt x="0" y="360894"/>
                    </a:cubicBezTo>
                    <a:cubicBezTo>
                      <a:pt x="151" y="161520"/>
                      <a:pt x="161822" y="0"/>
                      <a:pt x="361045" y="0"/>
                    </a:cubicBezTo>
                    <a:cubicBezTo>
                      <a:pt x="560268" y="0"/>
                      <a:pt x="721788" y="161520"/>
                      <a:pt x="721788" y="36089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3041961" y="3407073"/>
                <a:ext cx="687704" cy="687704"/>
              </a:xfrm>
              <a:custGeom>
                <a:avLst/>
                <a:gdLst/>
                <a:ahLst/>
                <a:cxnLst/>
                <a:rect l="l" t="t" r="r" b="b"/>
                <a:pathLst>
                  <a:path w="687704" h="687704" extrusionOk="0">
                    <a:moveTo>
                      <a:pt x="687705" y="343853"/>
                    </a:moveTo>
                    <a:cubicBezTo>
                      <a:pt x="687705" y="533725"/>
                      <a:pt x="533725" y="687705"/>
                      <a:pt x="343852" y="687705"/>
                    </a:cubicBezTo>
                    <a:cubicBezTo>
                      <a:pt x="153980" y="687705"/>
                      <a:pt x="0" y="533725"/>
                      <a:pt x="0" y="343853"/>
                    </a:cubicBezTo>
                    <a:cubicBezTo>
                      <a:pt x="0" y="153980"/>
                      <a:pt x="153980" y="0"/>
                      <a:pt x="343852" y="0"/>
                    </a:cubicBezTo>
                    <a:cubicBezTo>
                      <a:pt x="533725" y="0"/>
                      <a:pt x="687705" y="153980"/>
                      <a:pt x="687705" y="34385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151451" y="3516563"/>
                <a:ext cx="468725" cy="468725"/>
              </a:xfrm>
              <a:custGeom>
                <a:avLst/>
                <a:gdLst/>
                <a:ahLst/>
                <a:cxnLst/>
                <a:rect l="l" t="t" r="r" b="b"/>
                <a:pathLst>
                  <a:path w="468725" h="468725" extrusionOk="0">
                    <a:moveTo>
                      <a:pt x="468725" y="234363"/>
                    </a:moveTo>
                    <a:cubicBezTo>
                      <a:pt x="468725" y="363760"/>
                      <a:pt x="363760" y="468725"/>
                      <a:pt x="234363" y="468725"/>
                    </a:cubicBezTo>
                    <a:cubicBezTo>
                      <a:pt x="104965" y="468725"/>
                      <a:pt x="0" y="363760"/>
                      <a:pt x="0" y="234363"/>
                    </a:cubicBezTo>
                    <a:cubicBezTo>
                      <a:pt x="0" y="104815"/>
                      <a:pt x="104965" y="0"/>
                      <a:pt x="234363" y="0"/>
                    </a:cubicBezTo>
                    <a:cubicBezTo>
                      <a:pt x="363760" y="-151"/>
                      <a:pt x="468725" y="104815"/>
                      <a:pt x="468725" y="2343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263203" y="3628315"/>
                <a:ext cx="245221" cy="245221"/>
              </a:xfrm>
              <a:custGeom>
                <a:avLst/>
                <a:gdLst/>
                <a:ahLst/>
                <a:cxnLst/>
                <a:rect l="l" t="t" r="r" b="b"/>
                <a:pathLst>
                  <a:path w="245221" h="245221" extrusionOk="0">
                    <a:moveTo>
                      <a:pt x="245221" y="122611"/>
                    </a:moveTo>
                    <a:cubicBezTo>
                      <a:pt x="245221" y="190326"/>
                      <a:pt x="190325" y="245221"/>
                      <a:pt x="122611" y="245221"/>
                    </a:cubicBezTo>
                    <a:cubicBezTo>
                      <a:pt x="54896" y="245221"/>
                      <a:pt x="0" y="190326"/>
                      <a:pt x="0" y="122611"/>
                    </a:cubicBezTo>
                    <a:cubicBezTo>
                      <a:pt x="0" y="54896"/>
                      <a:pt x="54896" y="0"/>
                      <a:pt x="122611" y="0"/>
                    </a:cubicBezTo>
                    <a:cubicBezTo>
                      <a:pt x="190325" y="-151"/>
                      <a:pt x="245221" y="54745"/>
                      <a:pt x="245221" y="12261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292310" y="3657422"/>
                <a:ext cx="187007" cy="187007"/>
              </a:xfrm>
              <a:custGeom>
                <a:avLst/>
                <a:gdLst/>
                <a:ahLst/>
                <a:cxnLst/>
                <a:rect l="l" t="t" r="r" b="b"/>
                <a:pathLst>
                  <a:path w="187007" h="187007" extrusionOk="0">
                    <a:moveTo>
                      <a:pt x="187007" y="93504"/>
                    </a:moveTo>
                    <a:cubicBezTo>
                      <a:pt x="187007" y="145082"/>
                      <a:pt x="145082" y="187008"/>
                      <a:pt x="93504" y="187008"/>
                    </a:cubicBezTo>
                    <a:cubicBezTo>
                      <a:pt x="41926" y="187008"/>
                      <a:pt x="0" y="145082"/>
                      <a:pt x="0" y="93504"/>
                    </a:cubicBezTo>
                    <a:cubicBezTo>
                      <a:pt x="0" y="41926"/>
                      <a:pt x="41926" y="0"/>
                      <a:pt x="93504" y="0"/>
                    </a:cubicBezTo>
                    <a:cubicBezTo>
                      <a:pt x="145082" y="0"/>
                      <a:pt x="187007" y="41775"/>
                      <a:pt x="187007" y="9350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314932" y="3680195"/>
                <a:ext cx="141462" cy="141462"/>
              </a:xfrm>
              <a:custGeom>
                <a:avLst/>
                <a:gdLst/>
                <a:ahLst/>
                <a:cxnLst/>
                <a:rect l="l" t="t" r="r" b="b"/>
                <a:pathLst>
                  <a:path w="141462" h="141462" extrusionOk="0">
                    <a:moveTo>
                      <a:pt x="141462" y="70731"/>
                    </a:moveTo>
                    <a:cubicBezTo>
                      <a:pt x="141462" y="109792"/>
                      <a:pt x="109791" y="141462"/>
                      <a:pt x="70731" y="141462"/>
                    </a:cubicBezTo>
                    <a:cubicBezTo>
                      <a:pt x="31671" y="141462"/>
                      <a:pt x="0" y="109792"/>
                      <a:pt x="0" y="70731"/>
                    </a:cubicBezTo>
                    <a:cubicBezTo>
                      <a:pt x="0" y="31671"/>
                      <a:pt x="31671" y="0"/>
                      <a:pt x="70731" y="0"/>
                    </a:cubicBezTo>
                    <a:cubicBezTo>
                      <a:pt x="109791" y="0"/>
                      <a:pt x="141462" y="31671"/>
                      <a:pt x="141462" y="707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349317" y="3539336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6"/>
                      <a:pt x="56705" y="72993"/>
                      <a:pt x="36497" y="72993"/>
                    </a:cubicBezTo>
                    <a:cubicBezTo>
                      <a:pt x="16288" y="72993"/>
                      <a:pt x="0" y="56706"/>
                      <a:pt x="0" y="36497"/>
                    </a:cubicBezTo>
                    <a:cubicBezTo>
                      <a:pt x="0" y="16288"/>
                      <a:pt x="16288" y="0"/>
                      <a:pt x="36497" y="0"/>
                    </a:cubicBezTo>
                    <a:cubicBezTo>
                      <a:pt x="56555" y="0"/>
                      <a:pt x="72993" y="16439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349317" y="3889372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5"/>
                      <a:pt x="56705" y="72993"/>
                      <a:pt x="36497" y="72993"/>
                    </a:cubicBezTo>
                    <a:cubicBezTo>
                      <a:pt x="16288" y="72993"/>
                      <a:pt x="0" y="56705"/>
                      <a:pt x="0" y="36497"/>
                    </a:cubicBezTo>
                    <a:cubicBezTo>
                      <a:pt x="0" y="16439"/>
                      <a:pt x="16288" y="0"/>
                      <a:pt x="36497" y="0"/>
                    </a:cubicBezTo>
                    <a:cubicBezTo>
                      <a:pt x="56555" y="0"/>
                      <a:pt x="72993" y="16288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197940" y="3626884"/>
                <a:ext cx="72810" cy="7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" h="72922" extrusionOk="0">
                    <a:moveTo>
                      <a:pt x="54555" y="4900"/>
                    </a:moveTo>
                    <a:cubicBezTo>
                      <a:pt x="72049" y="15004"/>
                      <a:pt x="77931" y="37324"/>
                      <a:pt x="67978" y="54668"/>
                    </a:cubicBezTo>
                    <a:cubicBezTo>
                      <a:pt x="57873" y="72162"/>
                      <a:pt x="35553" y="78044"/>
                      <a:pt x="18209" y="68090"/>
                    </a:cubicBezTo>
                    <a:cubicBezTo>
                      <a:pt x="715" y="57986"/>
                      <a:pt x="-5166" y="35665"/>
                      <a:pt x="4938" y="18322"/>
                    </a:cubicBezTo>
                    <a:cubicBezTo>
                      <a:pt x="14741" y="828"/>
                      <a:pt x="37061" y="-5205"/>
                      <a:pt x="54555" y="490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500922" y="3801939"/>
                <a:ext cx="72915" cy="72915"/>
              </a:xfrm>
              <a:custGeom>
                <a:avLst/>
                <a:gdLst/>
                <a:ahLst/>
                <a:cxnLst/>
                <a:rect l="l" t="t" r="r" b="b"/>
                <a:pathLst>
                  <a:path w="72915" h="72915" extrusionOk="0">
                    <a:moveTo>
                      <a:pt x="54706" y="4938"/>
                    </a:moveTo>
                    <a:cubicBezTo>
                      <a:pt x="72200" y="15042"/>
                      <a:pt x="78082" y="37212"/>
                      <a:pt x="67978" y="54706"/>
                    </a:cubicBezTo>
                    <a:cubicBezTo>
                      <a:pt x="57873" y="72200"/>
                      <a:pt x="35553" y="78082"/>
                      <a:pt x="18209" y="67978"/>
                    </a:cubicBezTo>
                    <a:cubicBezTo>
                      <a:pt x="715" y="57873"/>
                      <a:pt x="-5166" y="35704"/>
                      <a:pt x="4938" y="18209"/>
                    </a:cubicBezTo>
                    <a:cubicBezTo>
                      <a:pt x="14892" y="715"/>
                      <a:pt x="37212" y="-5166"/>
                      <a:pt x="54706" y="4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500955" y="3626879"/>
                <a:ext cx="72849" cy="72994"/>
              </a:xfrm>
              <a:custGeom>
                <a:avLst/>
                <a:gdLst/>
                <a:ahLst/>
                <a:cxnLst/>
                <a:rect l="l" t="t" r="r" b="b"/>
                <a:pathLst>
                  <a:path w="72849" h="72994" extrusionOk="0">
                    <a:moveTo>
                      <a:pt x="54673" y="68095"/>
                    </a:moveTo>
                    <a:cubicBezTo>
                      <a:pt x="37179" y="78200"/>
                      <a:pt x="15009" y="72167"/>
                      <a:pt x="4905" y="54673"/>
                    </a:cubicBezTo>
                    <a:cubicBezTo>
                      <a:pt x="-5200" y="37179"/>
                      <a:pt x="833" y="15009"/>
                      <a:pt x="18176" y="4905"/>
                    </a:cubicBezTo>
                    <a:cubicBezTo>
                      <a:pt x="35671" y="-5200"/>
                      <a:pt x="57840" y="833"/>
                      <a:pt x="67945" y="18176"/>
                    </a:cubicBezTo>
                    <a:cubicBezTo>
                      <a:pt x="78049" y="35671"/>
                      <a:pt x="72016" y="57991"/>
                      <a:pt x="54673" y="68095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197822" y="3801827"/>
                <a:ext cx="72882" cy="72989"/>
              </a:xfrm>
              <a:custGeom>
                <a:avLst/>
                <a:gdLst/>
                <a:ahLst/>
                <a:cxnLst/>
                <a:rect l="l" t="t" r="r" b="b"/>
                <a:pathLst>
                  <a:path w="72882" h="72989" extrusionOk="0">
                    <a:moveTo>
                      <a:pt x="54673" y="68090"/>
                    </a:moveTo>
                    <a:cubicBezTo>
                      <a:pt x="37179" y="78194"/>
                      <a:pt x="14859" y="72162"/>
                      <a:pt x="4905" y="54668"/>
                    </a:cubicBezTo>
                    <a:cubicBezTo>
                      <a:pt x="-5200" y="37173"/>
                      <a:pt x="833" y="15004"/>
                      <a:pt x="18176" y="4900"/>
                    </a:cubicBezTo>
                    <a:cubicBezTo>
                      <a:pt x="35671" y="-5205"/>
                      <a:pt x="57991" y="828"/>
                      <a:pt x="67945" y="18322"/>
                    </a:cubicBezTo>
                    <a:cubicBezTo>
                      <a:pt x="78049" y="35665"/>
                      <a:pt x="72167" y="57986"/>
                      <a:pt x="54673" y="6809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367565" y="3557584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519132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519132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367565" y="3907620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215999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215999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003957" y="3514753"/>
                <a:ext cx="289107" cy="590883"/>
              </a:xfrm>
              <a:custGeom>
                <a:avLst/>
                <a:gdLst/>
                <a:ahLst/>
                <a:cxnLst/>
                <a:rect l="l" t="t" r="r" b="b"/>
                <a:pathLst>
                  <a:path w="289107" h="590883" extrusionOk="0">
                    <a:moveTo>
                      <a:pt x="131207" y="236172"/>
                    </a:moveTo>
                    <a:cubicBezTo>
                      <a:pt x="131207" y="177657"/>
                      <a:pt x="151416" y="123968"/>
                      <a:pt x="185047" y="81288"/>
                    </a:cubicBezTo>
                    <a:lnTo>
                      <a:pt x="81740" y="0"/>
                    </a:lnTo>
                    <a:cubicBezTo>
                      <a:pt x="30615" y="65151"/>
                      <a:pt x="0" y="147042"/>
                      <a:pt x="0" y="236172"/>
                    </a:cubicBezTo>
                    <a:cubicBezTo>
                      <a:pt x="0" y="397089"/>
                      <a:pt x="99536" y="534630"/>
                      <a:pt x="240395" y="590883"/>
                    </a:cubicBezTo>
                    <a:lnTo>
                      <a:pt x="289107" y="468876"/>
                    </a:lnTo>
                    <a:cubicBezTo>
                      <a:pt x="196659" y="431776"/>
                      <a:pt x="131207" y="341741"/>
                      <a:pt x="131207" y="236172"/>
                    </a:cubicBezTo>
                    <a:close/>
                    <a:moveTo>
                      <a:pt x="119293" y="66659"/>
                    </a:moveTo>
                    <a:lnTo>
                      <a:pt x="145232" y="87019"/>
                    </a:lnTo>
                    <a:cubicBezTo>
                      <a:pt x="131207" y="109188"/>
                      <a:pt x="120499" y="132866"/>
                      <a:pt x="113260" y="157599"/>
                    </a:cubicBezTo>
                    <a:lnTo>
                      <a:pt x="81439" y="150058"/>
                    </a:lnTo>
                    <a:cubicBezTo>
                      <a:pt x="90035" y="120348"/>
                      <a:pt x="102854" y="92146"/>
                      <a:pt x="119293" y="66659"/>
                    </a:cubicBezTo>
                    <a:close/>
                    <a:moveTo>
                      <a:pt x="69223" y="236172"/>
                    </a:moveTo>
                    <a:cubicBezTo>
                      <a:pt x="69223" y="216567"/>
                      <a:pt x="71183" y="197414"/>
                      <a:pt x="74803" y="178713"/>
                    </a:cubicBezTo>
                    <a:lnTo>
                      <a:pt x="106775" y="186253"/>
                    </a:lnTo>
                    <a:cubicBezTo>
                      <a:pt x="103910" y="202541"/>
                      <a:pt x="102251" y="219281"/>
                      <a:pt x="102251" y="236172"/>
                    </a:cubicBezTo>
                    <a:cubicBezTo>
                      <a:pt x="102251" y="286695"/>
                      <a:pt x="115673" y="334502"/>
                      <a:pt x="139652" y="375976"/>
                    </a:cubicBezTo>
                    <a:lnTo>
                      <a:pt x="112355" y="393771"/>
                    </a:lnTo>
                    <a:cubicBezTo>
                      <a:pt x="84907" y="347472"/>
                      <a:pt x="69223" y="293632"/>
                      <a:pt x="69223" y="236172"/>
                    </a:cubicBezTo>
                    <a:close/>
                    <a:moveTo>
                      <a:pt x="239490" y="514271"/>
                    </a:moveTo>
                    <a:cubicBezTo>
                      <a:pt x="195151" y="491498"/>
                      <a:pt x="156845" y="458470"/>
                      <a:pt x="127889" y="418203"/>
                    </a:cubicBezTo>
                    <a:lnTo>
                      <a:pt x="155337" y="400407"/>
                    </a:lnTo>
                    <a:cubicBezTo>
                      <a:pt x="180221" y="434642"/>
                      <a:pt x="212796" y="463296"/>
                      <a:pt x="251706" y="483656"/>
                    </a:cubicBezTo>
                    <a:lnTo>
                      <a:pt x="239490" y="514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003957" y="3514904"/>
                <a:ext cx="244919" cy="590732"/>
              </a:xfrm>
              <a:custGeom>
                <a:avLst/>
                <a:gdLst/>
                <a:ahLst/>
                <a:cxnLst/>
                <a:rect l="l" t="t" r="r" b="b"/>
                <a:pathLst>
                  <a:path w="244919" h="590732" extrusionOk="0">
                    <a:moveTo>
                      <a:pt x="244919" y="579271"/>
                    </a:moveTo>
                    <a:cubicBezTo>
                      <a:pt x="108585" y="524828"/>
                      <a:pt x="12216" y="391660"/>
                      <a:pt x="12216" y="236022"/>
                    </a:cubicBezTo>
                    <a:cubicBezTo>
                      <a:pt x="12216" y="149757"/>
                      <a:pt x="41926" y="70429"/>
                      <a:pt x="91392" y="7541"/>
                    </a:cubicBezTo>
                    <a:lnTo>
                      <a:pt x="81891" y="0"/>
                    </a:lnTo>
                    <a:cubicBezTo>
                      <a:pt x="30615" y="65000"/>
                      <a:pt x="0" y="146891"/>
                      <a:pt x="0" y="236022"/>
                    </a:cubicBezTo>
                    <a:cubicBezTo>
                      <a:pt x="0" y="396938"/>
                      <a:pt x="99536" y="534480"/>
                      <a:pt x="240395" y="590733"/>
                    </a:cubicBezTo>
                    <a:lnTo>
                      <a:pt x="244919" y="579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41" name="Google Shape;941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1006" y="2377773"/>
              <a:ext cx="243832" cy="2438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2" name="Google Shape;942;p19"/>
            <p:cNvGrpSpPr/>
            <p:nvPr/>
          </p:nvGrpSpPr>
          <p:grpSpPr>
            <a:xfrm>
              <a:off x="3109646" y="2492441"/>
              <a:ext cx="137855" cy="131216"/>
              <a:chOff x="6173853" y="2205325"/>
              <a:chExt cx="691999" cy="658671"/>
            </a:xfrm>
          </p:grpSpPr>
          <p:sp>
            <p:nvSpPr>
              <p:cNvPr id="943" name="Google Shape;943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45" name="Google Shape;94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8434" y="1975162"/>
              <a:ext cx="152407" cy="150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50681" y="4374542"/>
              <a:ext cx="605404" cy="605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59270" y="2800421"/>
              <a:ext cx="278787" cy="2787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8" name="Google Shape;948;p19"/>
            <p:cNvGrpSpPr/>
            <p:nvPr/>
          </p:nvGrpSpPr>
          <p:grpSpPr>
            <a:xfrm>
              <a:off x="4065066" y="2388790"/>
              <a:ext cx="189615" cy="180483"/>
              <a:chOff x="6173853" y="2205325"/>
              <a:chExt cx="691999" cy="658671"/>
            </a:xfrm>
          </p:grpSpPr>
          <p:sp>
            <p:nvSpPr>
              <p:cNvPr id="949" name="Google Shape;949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1" name="Google Shape;951;p19"/>
            <p:cNvGrpSpPr/>
            <p:nvPr/>
          </p:nvGrpSpPr>
          <p:grpSpPr>
            <a:xfrm>
              <a:off x="3037374" y="5275170"/>
              <a:ext cx="220814" cy="219950"/>
              <a:chOff x="5716936" y="3051333"/>
              <a:chExt cx="754761" cy="751808"/>
            </a:xfrm>
          </p:grpSpPr>
          <p:sp>
            <p:nvSpPr>
              <p:cNvPr id="952" name="Google Shape;952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54" name="Google Shape;954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63487" y="5062781"/>
              <a:ext cx="225419" cy="225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5" name="Google Shape;955;p19"/>
            <p:cNvGrpSpPr/>
            <p:nvPr/>
          </p:nvGrpSpPr>
          <p:grpSpPr>
            <a:xfrm>
              <a:off x="2484828" y="4904504"/>
              <a:ext cx="568336" cy="568336"/>
              <a:chOff x="5965824" y="3300412"/>
              <a:chExt cx="255746" cy="255746"/>
            </a:xfrm>
          </p:grpSpPr>
          <p:sp>
            <p:nvSpPr>
              <p:cNvPr id="956" name="Google Shape;956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8" name="Google Shape;958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59" name="Google Shape;959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1" name="Google Shape;961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3" name="Google Shape;963;p19"/>
            <p:cNvGrpSpPr/>
            <p:nvPr/>
          </p:nvGrpSpPr>
          <p:grpSpPr>
            <a:xfrm>
              <a:off x="3404926" y="3769072"/>
              <a:ext cx="154655" cy="154655"/>
              <a:chOff x="5965824" y="3300412"/>
              <a:chExt cx="255746" cy="255746"/>
            </a:xfrm>
          </p:grpSpPr>
          <p:sp>
            <p:nvSpPr>
              <p:cNvPr id="964" name="Google Shape;964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6" name="Google Shape;966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67" name="Google Shape;967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9" name="Google Shape;969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1" name="Google Shape;971;p19"/>
            <p:cNvGrpSpPr/>
            <p:nvPr/>
          </p:nvGrpSpPr>
          <p:grpSpPr>
            <a:xfrm>
              <a:off x="3660939" y="3075941"/>
              <a:ext cx="202081" cy="201290"/>
              <a:chOff x="5716936" y="3051333"/>
              <a:chExt cx="754761" cy="751808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74" name="Google Shape;974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5159" y="5904861"/>
              <a:ext cx="941013" cy="941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Google Shape;975;p19" descr="Single gea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8362" y="5768064"/>
              <a:ext cx="1214604" cy="12146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6" name="Google Shape;976;p19"/>
            <p:cNvCxnSpPr/>
            <p:nvPr/>
          </p:nvCxnSpPr>
          <p:spPr>
            <a:xfrm>
              <a:off x="3331541" y="6841906"/>
              <a:ext cx="3050209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19"/>
            <p:cNvCxnSpPr/>
            <p:nvPr/>
          </p:nvCxnSpPr>
          <p:spPr>
            <a:xfrm>
              <a:off x="-9854" y="6841906"/>
              <a:ext cx="2603482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95C8BB-075A-C2EB-C08F-2E2AB0BEF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0293" y="-159238"/>
            <a:ext cx="2440602" cy="1515292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C2E63D34-88C3-E6B7-5C44-7A219CB58AA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408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Light</vt:lpstr>
      <vt:lpstr>Aptos</vt:lpstr>
      <vt:lpstr>Aptos Display</vt:lpstr>
      <vt:lpstr>Arial</vt:lpstr>
      <vt:lpstr>Calibri</vt:lpstr>
      <vt:lpstr>Office Theme</vt:lpstr>
      <vt:lpstr>RPA Free Training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Free Training program</dc:title>
  <dc:creator>Pradeep Chinnala</dc:creator>
  <cp:lastModifiedBy>Pradeep Chinnala</cp:lastModifiedBy>
  <cp:revision>1</cp:revision>
  <dcterms:created xsi:type="dcterms:W3CDTF">2024-03-12T14:55:20Z</dcterms:created>
  <dcterms:modified xsi:type="dcterms:W3CDTF">2024-03-12T15:26:54Z</dcterms:modified>
</cp:coreProperties>
</file>