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1017B34E-076F-43BA-9A3E-7443C1EAFB6A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A82EF37C-1609-4293-BFB4-991D574A0E5D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1148D9E-FF91-498A-9CF9-B43479EAE64C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 txBox="1"/>
          <p:nvPr/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Image Sizing and Compression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By Carson Bush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Considerations When Choosing a Format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1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Color Depth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Color depth is how many colors there are in your image. Many file formats, such as the GIF format, support very limited colors, which can degrade image quality.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Browser Support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How well supported is the image format? Is the image you’re trying to use well supported by a specific browser that’s too modern or old?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Source Sans Pro"/>
              </a:rPr>
              <a:t>Images were historically one of the largest bottlenecks in bandwidth on the early internet</a:t>
            </a: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Source Sans Pro"/>
              </a:rPr>
              <a:t>Only using what you need in an image reduces wasted bandwidth</a:t>
            </a: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The Importance of Image Optimization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Image Sizing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first key part of optimizing an image for your website it making sure it’s not a bigger image than you need it to be.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Example: 1920x1080px image scaled down to 100px width in CSS styling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Important Considerations: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i="1" lang="en-US" sz="2100" spc="-1" strike="noStrike">
                <a:solidFill>
                  <a:srgbClr val="2c3e50"/>
                </a:solidFill>
                <a:latin typeface="Source Sans Pro"/>
              </a:rPr>
              <a:t>Aspect Ratio</a:t>
            </a: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: the ratio of the width to height of an image.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Cropping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Cropping is when a subset of the original is “cut”, eliminating other parts entirely.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Example: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657600" y="3346200"/>
            <a:ext cx="1371600" cy="768600"/>
          </a:xfrm>
          <a:prstGeom prst="rect">
            <a:avLst/>
          </a:prstGeom>
          <a:ln w="1080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560680" cy="3200400"/>
          </a:xfrm>
          <a:prstGeom prst="rect">
            <a:avLst/>
          </a:prstGeom>
          <a:ln w="10800"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1371600" y="3200400"/>
            <a:ext cx="914400" cy="1143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Scaling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Scaling is when an image is shrunk or expanded to a given size, at the potential loss of some image fidelity.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Example: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812640" y="2286000"/>
            <a:ext cx="2377800" cy="2971800"/>
          </a:xfrm>
          <a:prstGeom prst="rect">
            <a:avLst/>
          </a:prstGeom>
          <a:ln w="1080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4343760" y="3429000"/>
            <a:ext cx="1463400" cy="1828800"/>
          </a:xfrm>
          <a:prstGeom prst="rect">
            <a:avLst/>
          </a:prstGeom>
          <a:ln w="10800"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1051200" y="3886200"/>
            <a:ext cx="2377800" cy="13716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Evaluating Use Cases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Source image is the wrong aspect ratio.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Source image is the correct aspect ratio, but too large.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Source image has unnecessary borders.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Source image is too large and has the wrong aspect ratio. 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8125920" y="141372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 flipH="1">
            <a:off x="8125920" y="141372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 flipV="1">
            <a:off x="8125920" y="14083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 flipV="1">
            <a:off x="8125920" y="14083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 flipH="1" flipV="1">
            <a:off x="8115480" y="1392480"/>
            <a:ext cx="1044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 flipV="1">
            <a:off x="8115480" y="1392480"/>
            <a:ext cx="1044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 flipH="1">
            <a:off x="8083800" y="1392480"/>
            <a:ext cx="316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 flipH="1">
            <a:off x="8083800" y="1392480"/>
            <a:ext cx="316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 flipH="1">
            <a:off x="8062920" y="1392480"/>
            <a:ext cx="208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 flipH="1">
            <a:off x="8062920" y="1392480"/>
            <a:ext cx="208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 flipH="1">
            <a:off x="8026200" y="1397880"/>
            <a:ext cx="3672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 flipH="1">
            <a:off x="8026200" y="1397880"/>
            <a:ext cx="3672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 flipH="1">
            <a:off x="7999920" y="1424160"/>
            <a:ext cx="2628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 flipH="1">
            <a:off x="7999920" y="1424160"/>
            <a:ext cx="2628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 flipH="1">
            <a:off x="7931520" y="1445040"/>
            <a:ext cx="68400" cy="84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 flipH="1">
            <a:off x="7931520" y="1445040"/>
            <a:ext cx="68400" cy="84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/>
          <p:nvPr/>
        </p:nvSpPr>
        <p:spPr>
          <a:xfrm flipH="1">
            <a:off x="7905240" y="1529280"/>
            <a:ext cx="2628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 flipH="1">
            <a:off x="7905240" y="1529280"/>
            <a:ext cx="2628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7905240" y="157644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905240" y="157644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905240" y="1586880"/>
            <a:ext cx="3168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905240" y="1586880"/>
            <a:ext cx="3168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936920" y="1608120"/>
            <a:ext cx="5256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7936920" y="1608120"/>
            <a:ext cx="5256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7989480" y="1634400"/>
            <a:ext cx="262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7989480" y="1634400"/>
            <a:ext cx="262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 flipV="1">
            <a:off x="8015760" y="1623600"/>
            <a:ext cx="7884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V="1">
            <a:off x="8015760" y="1623600"/>
            <a:ext cx="7884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 flipV="1">
            <a:off x="8094600" y="1613160"/>
            <a:ext cx="104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 flipV="1">
            <a:off x="8094600" y="1613160"/>
            <a:ext cx="104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 flipH="1">
            <a:off x="8283600" y="1481760"/>
            <a:ext cx="1044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 flipH="1">
            <a:off x="8283600" y="1481760"/>
            <a:ext cx="1044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 flipH="1">
            <a:off x="8278200" y="149256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 flipH="1">
            <a:off x="8278200" y="149256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 flipH="1">
            <a:off x="8241480" y="1497600"/>
            <a:ext cx="36720" cy="99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 flipH="1">
            <a:off x="8241480" y="1497600"/>
            <a:ext cx="36720" cy="99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8241480" y="15973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8241480" y="15973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 flipV="1">
            <a:off x="8241480" y="1560600"/>
            <a:ext cx="2124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 flipV="1">
            <a:off x="8241480" y="1560600"/>
            <a:ext cx="2124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 flipV="1">
            <a:off x="8262720" y="1460880"/>
            <a:ext cx="57600" cy="99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 flipV="1">
            <a:off x="8262720" y="1460880"/>
            <a:ext cx="57600" cy="99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 flipV="1">
            <a:off x="8320320" y="1450440"/>
            <a:ext cx="158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V="1">
            <a:off x="8320320" y="1450440"/>
            <a:ext cx="158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 flipV="1">
            <a:off x="8336160" y="1445040"/>
            <a:ext cx="208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 flipV="1">
            <a:off x="8336160" y="1445040"/>
            <a:ext cx="208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8357040" y="144504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>
            <a:off x="8357040" y="144504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8367480" y="1450440"/>
            <a:ext cx="540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8367480" y="1450440"/>
            <a:ext cx="540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8372880" y="147672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8372880" y="147672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8435880" y="149256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8435880" y="149256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 flipH="1">
            <a:off x="8430480" y="1497600"/>
            <a:ext cx="5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 flipH="1">
            <a:off x="8430480" y="1497600"/>
            <a:ext cx="5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 flipH="1">
            <a:off x="8393760" y="1508040"/>
            <a:ext cx="36720" cy="1209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 flipH="1">
            <a:off x="8393760" y="1508040"/>
            <a:ext cx="36720" cy="1209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8393760" y="1629000"/>
            <a:ext cx="2124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8393760" y="1629000"/>
            <a:ext cx="2124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 flipV="1">
            <a:off x="8415000" y="1644840"/>
            <a:ext cx="15228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 flipV="1">
            <a:off x="8415000" y="1644840"/>
            <a:ext cx="15228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 flipV="1">
            <a:off x="8567280" y="1581840"/>
            <a:ext cx="11016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 flipV="1">
            <a:off x="8567280" y="1581840"/>
            <a:ext cx="11016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 flipV="1">
            <a:off x="8677440" y="1518480"/>
            <a:ext cx="5400" cy="633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 flipV="1">
            <a:off x="8677440" y="1518480"/>
            <a:ext cx="5400" cy="633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 flipH="1" flipV="1">
            <a:off x="8646120" y="1487160"/>
            <a:ext cx="3672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/>
          <p:nvPr/>
        </p:nvSpPr>
        <p:spPr>
          <a:xfrm flipH="1" flipV="1">
            <a:off x="8646120" y="1487160"/>
            <a:ext cx="3672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"/>
          <p:cNvSpPr/>
          <p:nvPr/>
        </p:nvSpPr>
        <p:spPr>
          <a:xfrm flipH="1">
            <a:off x="8509320" y="1487160"/>
            <a:ext cx="13680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 flipH="1">
            <a:off x="8509320" y="1487160"/>
            <a:ext cx="13680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 flipH="1">
            <a:off x="8478000" y="1503000"/>
            <a:ext cx="31320" cy="417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 flipH="1">
            <a:off x="8478000" y="1503000"/>
            <a:ext cx="31320" cy="417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 flipV="1">
            <a:off x="8478000" y="1539720"/>
            <a:ext cx="1044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 flipV="1">
            <a:off x="8478000" y="1539720"/>
            <a:ext cx="1044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8808840" y="14504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>
            <a:off x="8808840" y="14504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8808840" y="1455480"/>
            <a:ext cx="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8808840" y="1455480"/>
            <a:ext cx="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 flipH="1">
            <a:off x="8803440" y="1471320"/>
            <a:ext cx="5400" cy="1105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 flipH="1">
            <a:off x="8803440" y="1471320"/>
            <a:ext cx="5400" cy="1105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"/>
          <p:cNvSpPr/>
          <p:nvPr/>
        </p:nvSpPr>
        <p:spPr>
          <a:xfrm flipH="1">
            <a:off x="8777160" y="1581840"/>
            <a:ext cx="26280" cy="115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"/>
          <p:cNvSpPr/>
          <p:nvPr/>
        </p:nvSpPr>
        <p:spPr>
          <a:xfrm flipH="1">
            <a:off x="8777160" y="1581840"/>
            <a:ext cx="26280" cy="115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"/>
          <p:cNvSpPr/>
          <p:nvPr/>
        </p:nvSpPr>
        <p:spPr>
          <a:xfrm flipH="1" flipV="1">
            <a:off x="8772120" y="1676160"/>
            <a:ext cx="504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"/>
          <p:cNvSpPr/>
          <p:nvPr/>
        </p:nvSpPr>
        <p:spPr>
          <a:xfrm flipH="1" flipV="1">
            <a:off x="8772120" y="1676160"/>
            <a:ext cx="504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 flipV="1">
            <a:off x="8772120" y="1660680"/>
            <a:ext cx="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 flipV="1">
            <a:off x="8772120" y="1660680"/>
            <a:ext cx="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8903520" y="139788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8903520" y="139788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8908560" y="139788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>
            <a:off x="8908560" y="139788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 flipV="1">
            <a:off x="8919000" y="1382040"/>
            <a:ext cx="4212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 flipV="1">
            <a:off x="8919000" y="1382040"/>
            <a:ext cx="4212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 flipH="1">
            <a:off x="8956080" y="1382040"/>
            <a:ext cx="504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 flipH="1">
            <a:off x="8956080" y="1382040"/>
            <a:ext cx="504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 flipH="1">
            <a:off x="8924400" y="1408320"/>
            <a:ext cx="3168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"/>
          <p:cNvSpPr/>
          <p:nvPr/>
        </p:nvSpPr>
        <p:spPr>
          <a:xfrm flipH="1">
            <a:off x="8924400" y="1408320"/>
            <a:ext cx="3168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"/>
          <p:cNvSpPr/>
          <p:nvPr/>
        </p:nvSpPr>
        <p:spPr>
          <a:xfrm flipH="1">
            <a:off x="8903520" y="1471320"/>
            <a:ext cx="208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 flipH="1">
            <a:off x="8903520" y="1471320"/>
            <a:ext cx="208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 flipH="1">
            <a:off x="8898120" y="149760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 flipH="1">
            <a:off x="8898120" y="149760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 flipH="1">
            <a:off x="8892720" y="150300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 flipH="1">
            <a:off x="8892720" y="150300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 flipH="1">
            <a:off x="8871840" y="1503000"/>
            <a:ext cx="208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 flipH="1">
            <a:off x="8871840" y="1503000"/>
            <a:ext cx="208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 flipH="1">
            <a:off x="8866440" y="150804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 flipH="1">
            <a:off x="8866440" y="150804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 flipH="1">
            <a:off x="8856000" y="150804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"/>
          <p:cNvSpPr/>
          <p:nvPr/>
        </p:nvSpPr>
        <p:spPr>
          <a:xfrm flipH="1">
            <a:off x="8856000" y="150804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 flipH="1">
            <a:off x="8850960" y="150804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 flipH="1">
            <a:off x="8850960" y="150804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flipV="1">
            <a:off x="8829720" y="14083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flipV="1">
            <a:off x="8829720" y="14083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8829720" y="140832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8829720" y="140832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 flipV="1">
            <a:off x="8835120" y="1355760"/>
            <a:ext cx="3672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 flipV="1">
            <a:off x="8835120" y="1355760"/>
            <a:ext cx="3672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"/>
          <p:cNvSpPr/>
          <p:nvPr/>
        </p:nvSpPr>
        <p:spPr>
          <a:xfrm flipV="1">
            <a:off x="8871840" y="1329480"/>
            <a:ext cx="262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 flipV="1">
            <a:off x="8871840" y="1329480"/>
            <a:ext cx="262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6434640" y="23014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6434640" y="23014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 flipH="1">
            <a:off x="6429240" y="230688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 flipH="1">
            <a:off x="6429240" y="230688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 flipH="1">
            <a:off x="6418800" y="2306880"/>
            <a:ext cx="1044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/>
          <p:nvPr/>
        </p:nvSpPr>
        <p:spPr>
          <a:xfrm flipH="1">
            <a:off x="6418800" y="2306880"/>
            <a:ext cx="1044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"/>
          <p:cNvSpPr/>
          <p:nvPr/>
        </p:nvSpPr>
        <p:spPr>
          <a:xfrm flipH="1">
            <a:off x="6397920" y="2322720"/>
            <a:ext cx="2088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 flipH="1">
            <a:off x="6397920" y="2322720"/>
            <a:ext cx="2088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 flipH="1">
            <a:off x="6392520" y="237528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"/>
          <p:cNvSpPr/>
          <p:nvPr/>
        </p:nvSpPr>
        <p:spPr>
          <a:xfrm flipH="1">
            <a:off x="6392520" y="237528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 flipH="1">
            <a:off x="6387480" y="237528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"/>
          <p:cNvSpPr/>
          <p:nvPr/>
        </p:nvSpPr>
        <p:spPr>
          <a:xfrm flipH="1">
            <a:off x="6387480" y="237528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/>
          <p:nvPr/>
        </p:nvSpPr>
        <p:spPr>
          <a:xfrm flipH="1" flipV="1">
            <a:off x="6361200" y="2369880"/>
            <a:ext cx="262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"/>
          <p:cNvSpPr/>
          <p:nvPr/>
        </p:nvSpPr>
        <p:spPr>
          <a:xfrm flipH="1" flipV="1">
            <a:off x="6361200" y="2369880"/>
            <a:ext cx="262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"/>
          <p:cNvSpPr/>
          <p:nvPr/>
        </p:nvSpPr>
        <p:spPr>
          <a:xfrm flipH="1">
            <a:off x="6282360" y="2369880"/>
            <a:ext cx="788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"/>
          <p:cNvSpPr/>
          <p:nvPr/>
        </p:nvSpPr>
        <p:spPr>
          <a:xfrm flipH="1">
            <a:off x="6282360" y="2369880"/>
            <a:ext cx="788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"/>
          <p:cNvSpPr/>
          <p:nvPr/>
        </p:nvSpPr>
        <p:spPr>
          <a:xfrm flipH="1">
            <a:off x="6219360" y="2375280"/>
            <a:ext cx="6300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/>
          <p:nvPr/>
        </p:nvSpPr>
        <p:spPr>
          <a:xfrm flipH="1">
            <a:off x="6219360" y="2375280"/>
            <a:ext cx="6300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 flipH="1">
            <a:off x="6130080" y="2396160"/>
            <a:ext cx="89280" cy="78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/>
          <p:nvPr/>
        </p:nvSpPr>
        <p:spPr>
          <a:xfrm flipH="1">
            <a:off x="6130080" y="2396160"/>
            <a:ext cx="89280" cy="78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/>
          <p:nvPr/>
        </p:nvSpPr>
        <p:spPr>
          <a:xfrm>
            <a:off x="6130080" y="2475000"/>
            <a:ext cx="68040" cy="73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6130080" y="2475000"/>
            <a:ext cx="68040" cy="73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>
            <a:off x="6198120" y="2548440"/>
            <a:ext cx="94680" cy="475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>
            <a:off x="6198120" y="2548440"/>
            <a:ext cx="94680" cy="475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>
            <a:off x="6292800" y="2595960"/>
            <a:ext cx="3132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"/>
          <p:cNvSpPr/>
          <p:nvPr/>
        </p:nvSpPr>
        <p:spPr>
          <a:xfrm>
            <a:off x="6292800" y="2595960"/>
            <a:ext cx="3132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"/>
          <p:cNvSpPr/>
          <p:nvPr/>
        </p:nvSpPr>
        <p:spPr>
          <a:xfrm>
            <a:off x="6324120" y="2611800"/>
            <a:ext cx="1080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>
            <a:off x="6324120" y="2611800"/>
            <a:ext cx="1080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"/>
          <p:cNvSpPr/>
          <p:nvPr/>
        </p:nvSpPr>
        <p:spPr>
          <a:xfrm flipH="1">
            <a:off x="6313680" y="2632680"/>
            <a:ext cx="2124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"/>
          <p:cNvSpPr/>
          <p:nvPr/>
        </p:nvSpPr>
        <p:spPr>
          <a:xfrm flipH="1">
            <a:off x="6313680" y="2632680"/>
            <a:ext cx="2124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"/>
          <p:cNvSpPr/>
          <p:nvPr/>
        </p:nvSpPr>
        <p:spPr>
          <a:xfrm flipH="1">
            <a:off x="6271920" y="2653560"/>
            <a:ext cx="4176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 flipH="1">
            <a:off x="6271920" y="2653560"/>
            <a:ext cx="4176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/>
          <p:nvPr/>
        </p:nvSpPr>
        <p:spPr>
          <a:xfrm flipH="1">
            <a:off x="6224400" y="2658960"/>
            <a:ext cx="4752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"/>
          <p:cNvSpPr/>
          <p:nvPr/>
        </p:nvSpPr>
        <p:spPr>
          <a:xfrm flipH="1">
            <a:off x="6224400" y="2658960"/>
            <a:ext cx="4752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 flipH="1">
            <a:off x="6198120" y="2658960"/>
            <a:ext cx="262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 flipH="1">
            <a:off x="6198120" y="2658960"/>
            <a:ext cx="262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"/>
          <p:cNvSpPr/>
          <p:nvPr/>
        </p:nvSpPr>
        <p:spPr>
          <a:xfrm flipH="1">
            <a:off x="6187680" y="266436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"/>
          <p:cNvSpPr/>
          <p:nvPr/>
        </p:nvSpPr>
        <p:spPr>
          <a:xfrm flipH="1">
            <a:off x="6187680" y="266436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"/>
          <p:cNvSpPr/>
          <p:nvPr/>
        </p:nvSpPr>
        <p:spPr>
          <a:xfrm flipH="1">
            <a:off x="6597360" y="251712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"/>
          <p:cNvSpPr/>
          <p:nvPr/>
        </p:nvSpPr>
        <p:spPr>
          <a:xfrm flipH="1">
            <a:off x="6597360" y="251712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"/>
          <p:cNvSpPr/>
          <p:nvPr/>
        </p:nvSpPr>
        <p:spPr>
          <a:xfrm flipH="1">
            <a:off x="6586920" y="251712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"/>
          <p:cNvSpPr/>
          <p:nvPr/>
        </p:nvSpPr>
        <p:spPr>
          <a:xfrm flipH="1">
            <a:off x="6586920" y="251712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"/>
          <p:cNvSpPr/>
          <p:nvPr/>
        </p:nvSpPr>
        <p:spPr>
          <a:xfrm flipH="1">
            <a:off x="6560640" y="2517120"/>
            <a:ext cx="262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"/>
          <p:cNvSpPr/>
          <p:nvPr/>
        </p:nvSpPr>
        <p:spPr>
          <a:xfrm flipH="1">
            <a:off x="6560640" y="2517120"/>
            <a:ext cx="262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"/>
          <p:cNvSpPr/>
          <p:nvPr/>
        </p:nvSpPr>
        <p:spPr>
          <a:xfrm flipH="1">
            <a:off x="6555240" y="254340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"/>
          <p:cNvSpPr/>
          <p:nvPr/>
        </p:nvSpPr>
        <p:spPr>
          <a:xfrm flipH="1">
            <a:off x="6555240" y="254340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 flipH="1">
            <a:off x="6492240" y="2548440"/>
            <a:ext cx="63000" cy="896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"/>
          <p:cNvSpPr/>
          <p:nvPr/>
        </p:nvSpPr>
        <p:spPr>
          <a:xfrm flipH="1">
            <a:off x="6492240" y="2548440"/>
            <a:ext cx="63000" cy="896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"/>
          <p:cNvSpPr/>
          <p:nvPr/>
        </p:nvSpPr>
        <p:spPr>
          <a:xfrm>
            <a:off x="6492240" y="2638080"/>
            <a:ext cx="5400" cy="68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"/>
          <p:cNvSpPr/>
          <p:nvPr/>
        </p:nvSpPr>
        <p:spPr>
          <a:xfrm>
            <a:off x="6492240" y="2638080"/>
            <a:ext cx="5400" cy="68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"/>
          <p:cNvSpPr/>
          <p:nvPr/>
        </p:nvSpPr>
        <p:spPr>
          <a:xfrm>
            <a:off x="6497640" y="2706120"/>
            <a:ext cx="316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"/>
          <p:cNvSpPr/>
          <p:nvPr/>
        </p:nvSpPr>
        <p:spPr>
          <a:xfrm>
            <a:off x="6497640" y="2706120"/>
            <a:ext cx="316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 flipV="1">
            <a:off x="6529320" y="2690640"/>
            <a:ext cx="3132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 flipV="1">
            <a:off x="6529320" y="2690640"/>
            <a:ext cx="3132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 flipV="1">
            <a:off x="6560640" y="2674800"/>
            <a:ext cx="3168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 flipV="1">
            <a:off x="6560640" y="2674800"/>
            <a:ext cx="3168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6592320" y="2674800"/>
            <a:ext cx="154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"/>
          <p:cNvSpPr/>
          <p:nvPr/>
        </p:nvSpPr>
        <p:spPr>
          <a:xfrm>
            <a:off x="6592320" y="2674800"/>
            <a:ext cx="154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"/>
          <p:cNvSpPr/>
          <p:nvPr/>
        </p:nvSpPr>
        <p:spPr>
          <a:xfrm>
            <a:off x="6791760" y="245916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"/>
          <p:cNvSpPr/>
          <p:nvPr/>
        </p:nvSpPr>
        <p:spPr>
          <a:xfrm>
            <a:off x="6791760" y="245916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"/>
          <p:cNvSpPr/>
          <p:nvPr/>
        </p:nvSpPr>
        <p:spPr>
          <a:xfrm flipH="1">
            <a:off x="6723360" y="2464560"/>
            <a:ext cx="68400" cy="68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"/>
          <p:cNvSpPr/>
          <p:nvPr/>
        </p:nvSpPr>
        <p:spPr>
          <a:xfrm flipH="1">
            <a:off x="6723360" y="2464560"/>
            <a:ext cx="68400" cy="68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"/>
          <p:cNvSpPr/>
          <p:nvPr/>
        </p:nvSpPr>
        <p:spPr>
          <a:xfrm flipH="1">
            <a:off x="6712920" y="2532960"/>
            <a:ext cx="1044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"/>
          <p:cNvSpPr/>
          <p:nvPr/>
        </p:nvSpPr>
        <p:spPr>
          <a:xfrm flipH="1">
            <a:off x="6712920" y="2532960"/>
            <a:ext cx="1044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"/>
          <p:cNvSpPr/>
          <p:nvPr/>
        </p:nvSpPr>
        <p:spPr>
          <a:xfrm flipH="1">
            <a:off x="6697080" y="2538000"/>
            <a:ext cx="15840" cy="78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"/>
          <p:cNvSpPr/>
          <p:nvPr/>
        </p:nvSpPr>
        <p:spPr>
          <a:xfrm flipH="1">
            <a:off x="6697080" y="2538000"/>
            <a:ext cx="15840" cy="78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"/>
          <p:cNvSpPr/>
          <p:nvPr/>
        </p:nvSpPr>
        <p:spPr>
          <a:xfrm>
            <a:off x="6697080" y="2616840"/>
            <a:ext cx="2628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"/>
          <p:cNvSpPr/>
          <p:nvPr/>
        </p:nvSpPr>
        <p:spPr>
          <a:xfrm>
            <a:off x="6697080" y="2616840"/>
            <a:ext cx="2628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"/>
          <p:cNvSpPr/>
          <p:nvPr/>
        </p:nvSpPr>
        <p:spPr>
          <a:xfrm flipV="1">
            <a:off x="6723360" y="2611800"/>
            <a:ext cx="3168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"/>
          <p:cNvSpPr/>
          <p:nvPr/>
        </p:nvSpPr>
        <p:spPr>
          <a:xfrm flipV="1">
            <a:off x="6723360" y="2611800"/>
            <a:ext cx="3168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/>
          <p:nvPr/>
        </p:nvSpPr>
        <p:spPr>
          <a:xfrm flipV="1">
            <a:off x="6755040" y="2590560"/>
            <a:ext cx="2088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"/>
          <p:cNvSpPr/>
          <p:nvPr/>
        </p:nvSpPr>
        <p:spPr>
          <a:xfrm flipV="1">
            <a:off x="6755040" y="2590560"/>
            <a:ext cx="2088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"/>
          <p:cNvSpPr/>
          <p:nvPr/>
        </p:nvSpPr>
        <p:spPr>
          <a:xfrm flipV="1">
            <a:off x="6775920" y="2527560"/>
            <a:ext cx="2628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"/>
          <p:cNvSpPr/>
          <p:nvPr/>
        </p:nvSpPr>
        <p:spPr>
          <a:xfrm flipV="1">
            <a:off x="6775920" y="2527560"/>
            <a:ext cx="2628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"/>
          <p:cNvSpPr/>
          <p:nvPr/>
        </p:nvSpPr>
        <p:spPr>
          <a:xfrm flipV="1">
            <a:off x="6802200" y="2496240"/>
            <a:ext cx="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 flipV="1">
            <a:off x="6802200" y="2496240"/>
            <a:ext cx="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>
            <a:off x="6802200" y="2496240"/>
            <a:ext cx="1584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/>
          <p:nvPr/>
        </p:nvSpPr>
        <p:spPr>
          <a:xfrm>
            <a:off x="6802200" y="2496240"/>
            <a:ext cx="1584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"/>
          <p:cNvSpPr/>
          <p:nvPr/>
        </p:nvSpPr>
        <p:spPr>
          <a:xfrm>
            <a:off x="6818040" y="2532960"/>
            <a:ext cx="540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"/>
          <p:cNvSpPr/>
          <p:nvPr/>
        </p:nvSpPr>
        <p:spPr>
          <a:xfrm>
            <a:off x="6818040" y="2532960"/>
            <a:ext cx="540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"/>
          <p:cNvSpPr/>
          <p:nvPr/>
        </p:nvSpPr>
        <p:spPr>
          <a:xfrm>
            <a:off x="6823440" y="2548440"/>
            <a:ext cx="41760" cy="100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"/>
          <p:cNvSpPr/>
          <p:nvPr/>
        </p:nvSpPr>
        <p:spPr>
          <a:xfrm>
            <a:off x="6823440" y="2548440"/>
            <a:ext cx="41760" cy="100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"/>
          <p:cNvSpPr/>
          <p:nvPr/>
        </p:nvSpPr>
        <p:spPr>
          <a:xfrm>
            <a:off x="6865200" y="264852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"/>
          <p:cNvSpPr/>
          <p:nvPr/>
        </p:nvSpPr>
        <p:spPr>
          <a:xfrm>
            <a:off x="6865200" y="264852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"/>
          <p:cNvSpPr/>
          <p:nvPr/>
        </p:nvSpPr>
        <p:spPr>
          <a:xfrm flipV="1">
            <a:off x="6865200" y="2632680"/>
            <a:ext cx="1080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"/>
          <p:cNvSpPr/>
          <p:nvPr/>
        </p:nvSpPr>
        <p:spPr>
          <a:xfrm flipV="1">
            <a:off x="6865200" y="2632680"/>
            <a:ext cx="1080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"/>
          <p:cNvSpPr/>
          <p:nvPr/>
        </p:nvSpPr>
        <p:spPr>
          <a:xfrm>
            <a:off x="7002000" y="23857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"/>
          <p:cNvSpPr/>
          <p:nvPr/>
        </p:nvSpPr>
        <p:spPr>
          <a:xfrm>
            <a:off x="7002000" y="23857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"/>
          <p:cNvSpPr/>
          <p:nvPr/>
        </p:nvSpPr>
        <p:spPr>
          <a:xfrm>
            <a:off x="7002000" y="239112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7002000" y="239112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>
            <a:off x="7002000" y="2401560"/>
            <a:ext cx="15480" cy="126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"/>
          <p:cNvSpPr/>
          <p:nvPr/>
        </p:nvSpPr>
        <p:spPr>
          <a:xfrm>
            <a:off x="7002000" y="2401560"/>
            <a:ext cx="15480" cy="126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"/>
          <p:cNvSpPr/>
          <p:nvPr/>
        </p:nvSpPr>
        <p:spPr>
          <a:xfrm>
            <a:off x="7017480" y="2527560"/>
            <a:ext cx="5400" cy="89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7017480" y="2527560"/>
            <a:ext cx="5400" cy="89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>
            <a:off x="7022880" y="2616840"/>
            <a:ext cx="5400" cy="31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7022880" y="2616840"/>
            <a:ext cx="5400" cy="31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"/>
          <p:cNvSpPr/>
          <p:nvPr/>
        </p:nvSpPr>
        <p:spPr>
          <a:xfrm>
            <a:off x="7028280" y="264852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"/>
          <p:cNvSpPr/>
          <p:nvPr/>
        </p:nvSpPr>
        <p:spPr>
          <a:xfrm>
            <a:off x="7028280" y="264852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"/>
          <p:cNvSpPr/>
          <p:nvPr/>
        </p:nvSpPr>
        <p:spPr>
          <a:xfrm>
            <a:off x="7028280" y="2658960"/>
            <a:ext cx="504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"/>
          <p:cNvSpPr/>
          <p:nvPr/>
        </p:nvSpPr>
        <p:spPr>
          <a:xfrm>
            <a:off x="7028280" y="2658960"/>
            <a:ext cx="504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"/>
          <p:cNvSpPr/>
          <p:nvPr/>
        </p:nvSpPr>
        <p:spPr>
          <a:xfrm flipH="1">
            <a:off x="7233120" y="2496240"/>
            <a:ext cx="504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"/>
          <p:cNvSpPr/>
          <p:nvPr/>
        </p:nvSpPr>
        <p:spPr>
          <a:xfrm flipH="1">
            <a:off x="7233120" y="2496240"/>
            <a:ext cx="504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7233120" y="25012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"/>
          <p:cNvSpPr/>
          <p:nvPr/>
        </p:nvSpPr>
        <p:spPr>
          <a:xfrm>
            <a:off x="7233120" y="25012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 flipH="1">
            <a:off x="7211880" y="2506680"/>
            <a:ext cx="21240" cy="78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 flipH="1">
            <a:off x="7211880" y="2506680"/>
            <a:ext cx="21240" cy="78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7211880" y="2585520"/>
            <a:ext cx="0" cy="110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7211880" y="2585520"/>
            <a:ext cx="0" cy="110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>
            <a:off x="7211880" y="269568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>
            <a:off x="7211880" y="269568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 flipV="1">
            <a:off x="7211880" y="2658960"/>
            <a:ext cx="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 flipV="1">
            <a:off x="7211880" y="2658960"/>
            <a:ext cx="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7369560" y="25012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"/>
          <p:cNvSpPr/>
          <p:nvPr/>
        </p:nvSpPr>
        <p:spPr>
          <a:xfrm>
            <a:off x="7369560" y="25012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/>
          <p:nvPr/>
        </p:nvSpPr>
        <p:spPr>
          <a:xfrm>
            <a:off x="7369560" y="250668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>
            <a:off x="7369560" y="250668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"/>
          <p:cNvSpPr/>
          <p:nvPr/>
        </p:nvSpPr>
        <p:spPr>
          <a:xfrm flipH="1">
            <a:off x="7364160" y="2517120"/>
            <a:ext cx="540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"/>
          <p:cNvSpPr/>
          <p:nvPr/>
        </p:nvSpPr>
        <p:spPr>
          <a:xfrm flipH="1">
            <a:off x="7364160" y="2517120"/>
            <a:ext cx="540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"/>
          <p:cNvSpPr/>
          <p:nvPr/>
        </p:nvSpPr>
        <p:spPr>
          <a:xfrm>
            <a:off x="7364160" y="2548440"/>
            <a:ext cx="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"/>
          <p:cNvSpPr/>
          <p:nvPr/>
        </p:nvSpPr>
        <p:spPr>
          <a:xfrm>
            <a:off x="7364160" y="2548440"/>
            <a:ext cx="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"/>
          <p:cNvSpPr/>
          <p:nvPr/>
        </p:nvSpPr>
        <p:spPr>
          <a:xfrm>
            <a:off x="7364160" y="2569680"/>
            <a:ext cx="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>
            <a:off x="7364160" y="2569680"/>
            <a:ext cx="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>
            <a:off x="7364160" y="259596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7364160" y="259596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>
            <a:off x="7364160" y="260640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7364160" y="260640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"/>
          <p:cNvSpPr/>
          <p:nvPr/>
        </p:nvSpPr>
        <p:spPr>
          <a:xfrm flipV="1">
            <a:off x="7364160" y="2585520"/>
            <a:ext cx="540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 flipV="1">
            <a:off x="7364160" y="2585520"/>
            <a:ext cx="540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"/>
          <p:cNvSpPr/>
          <p:nvPr/>
        </p:nvSpPr>
        <p:spPr>
          <a:xfrm flipV="1">
            <a:off x="7369560" y="2469960"/>
            <a:ext cx="36720" cy="115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"/>
          <p:cNvSpPr/>
          <p:nvPr/>
        </p:nvSpPr>
        <p:spPr>
          <a:xfrm flipV="1">
            <a:off x="7369560" y="2469960"/>
            <a:ext cx="36720" cy="115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 flipV="1">
            <a:off x="7406280" y="2427840"/>
            <a:ext cx="3168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 flipV="1">
            <a:off x="7406280" y="2427840"/>
            <a:ext cx="3168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7437960" y="2427840"/>
            <a:ext cx="734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>
            <a:off x="7437960" y="2427840"/>
            <a:ext cx="734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"/>
          <p:cNvSpPr/>
          <p:nvPr/>
        </p:nvSpPr>
        <p:spPr>
          <a:xfrm>
            <a:off x="7511400" y="2438280"/>
            <a:ext cx="3168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"/>
          <p:cNvSpPr/>
          <p:nvPr/>
        </p:nvSpPr>
        <p:spPr>
          <a:xfrm>
            <a:off x="7511400" y="2438280"/>
            <a:ext cx="3168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"/>
          <p:cNvSpPr/>
          <p:nvPr/>
        </p:nvSpPr>
        <p:spPr>
          <a:xfrm>
            <a:off x="7543080" y="2448720"/>
            <a:ext cx="504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"/>
          <p:cNvSpPr/>
          <p:nvPr/>
        </p:nvSpPr>
        <p:spPr>
          <a:xfrm>
            <a:off x="7543080" y="2448720"/>
            <a:ext cx="504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"/>
          <p:cNvSpPr/>
          <p:nvPr/>
        </p:nvSpPr>
        <p:spPr>
          <a:xfrm>
            <a:off x="7548120" y="2464560"/>
            <a:ext cx="1584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"/>
          <p:cNvSpPr/>
          <p:nvPr/>
        </p:nvSpPr>
        <p:spPr>
          <a:xfrm>
            <a:off x="7548120" y="2464560"/>
            <a:ext cx="1584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"/>
          <p:cNvSpPr/>
          <p:nvPr/>
        </p:nvSpPr>
        <p:spPr>
          <a:xfrm>
            <a:off x="7563960" y="2517120"/>
            <a:ext cx="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"/>
          <p:cNvSpPr/>
          <p:nvPr/>
        </p:nvSpPr>
        <p:spPr>
          <a:xfrm>
            <a:off x="7563960" y="2517120"/>
            <a:ext cx="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"/>
          <p:cNvSpPr/>
          <p:nvPr/>
        </p:nvSpPr>
        <p:spPr>
          <a:xfrm flipH="1">
            <a:off x="7558560" y="2580120"/>
            <a:ext cx="5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"/>
          <p:cNvSpPr/>
          <p:nvPr/>
        </p:nvSpPr>
        <p:spPr>
          <a:xfrm flipH="1">
            <a:off x="7558560" y="2580120"/>
            <a:ext cx="5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"/>
          <p:cNvSpPr/>
          <p:nvPr/>
        </p:nvSpPr>
        <p:spPr>
          <a:xfrm>
            <a:off x="7558560" y="2590560"/>
            <a:ext cx="108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"/>
          <p:cNvSpPr/>
          <p:nvPr/>
        </p:nvSpPr>
        <p:spPr>
          <a:xfrm>
            <a:off x="7558560" y="2590560"/>
            <a:ext cx="108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"/>
          <p:cNvSpPr/>
          <p:nvPr/>
        </p:nvSpPr>
        <p:spPr>
          <a:xfrm flipV="1">
            <a:off x="7569360" y="2585520"/>
            <a:ext cx="154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 flipV="1">
            <a:off x="7569360" y="2585520"/>
            <a:ext cx="154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"/>
          <p:cNvSpPr/>
          <p:nvPr/>
        </p:nvSpPr>
        <p:spPr>
          <a:xfrm flipH="1">
            <a:off x="7752960" y="243288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"/>
          <p:cNvSpPr/>
          <p:nvPr/>
        </p:nvSpPr>
        <p:spPr>
          <a:xfrm flipH="1">
            <a:off x="7752960" y="243288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"/>
          <p:cNvSpPr/>
          <p:nvPr/>
        </p:nvSpPr>
        <p:spPr>
          <a:xfrm flipH="1">
            <a:off x="7684920" y="2432880"/>
            <a:ext cx="68040" cy="579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"/>
          <p:cNvSpPr/>
          <p:nvPr/>
        </p:nvSpPr>
        <p:spPr>
          <a:xfrm flipH="1">
            <a:off x="7684920" y="2432880"/>
            <a:ext cx="68040" cy="579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"/>
          <p:cNvSpPr/>
          <p:nvPr/>
        </p:nvSpPr>
        <p:spPr>
          <a:xfrm flipH="1">
            <a:off x="7679520" y="2490840"/>
            <a:ext cx="540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 flipH="1">
            <a:off x="7679520" y="2490840"/>
            <a:ext cx="540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"/>
          <p:cNvSpPr/>
          <p:nvPr/>
        </p:nvSpPr>
        <p:spPr>
          <a:xfrm flipH="1">
            <a:off x="7658640" y="2506680"/>
            <a:ext cx="20880" cy="131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"/>
          <p:cNvSpPr/>
          <p:nvPr/>
        </p:nvSpPr>
        <p:spPr>
          <a:xfrm flipH="1">
            <a:off x="7658640" y="2506680"/>
            <a:ext cx="20880" cy="131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>
            <a:off x="7658640" y="2638080"/>
            <a:ext cx="4716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"/>
          <p:cNvSpPr/>
          <p:nvPr/>
        </p:nvSpPr>
        <p:spPr>
          <a:xfrm>
            <a:off x="7658640" y="2638080"/>
            <a:ext cx="4716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"/>
          <p:cNvSpPr/>
          <p:nvPr/>
        </p:nvSpPr>
        <p:spPr>
          <a:xfrm flipV="1">
            <a:off x="7705800" y="2543400"/>
            <a:ext cx="47160" cy="94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"/>
          <p:cNvSpPr/>
          <p:nvPr/>
        </p:nvSpPr>
        <p:spPr>
          <a:xfrm flipV="1">
            <a:off x="7705800" y="2543400"/>
            <a:ext cx="47160" cy="94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"/>
          <p:cNvSpPr/>
          <p:nvPr/>
        </p:nvSpPr>
        <p:spPr>
          <a:xfrm flipV="1">
            <a:off x="7752960" y="2501280"/>
            <a:ext cx="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"/>
          <p:cNvSpPr/>
          <p:nvPr/>
        </p:nvSpPr>
        <p:spPr>
          <a:xfrm flipV="1">
            <a:off x="7752960" y="2501280"/>
            <a:ext cx="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"/>
          <p:cNvSpPr/>
          <p:nvPr/>
        </p:nvSpPr>
        <p:spPr>
          <a:xfrm>
            <a:off x="7752960" y="2501280"/>
            <a:ext cx="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"/>
          <p:cNvSpPr/>
          <p:nvPr/>
        </p:nvSpPr>
        <p:spPr>
          <a:xfrm>
            <a:off x="7752960" y="2501280"/>
            <a:ext cx="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"/>
          <p:cNvSpPr/>
          <p:nvPr/>
        </p:nvSpPr>
        <p:spPr>
          <a:xfrm>
            <a:off x="7752960" y="2517120"/>
            <a:ext cx="0" cy="105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"/>
          <p:cNvSpPr/>
          <p:nvPr/>
        </p:nvSpPr>
        <p:spPr>
          <a:xfrm>
            <a:off x="7752960" y="2517120"/>
            <a:ext cx="0" cy="105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"/>
          <p:cNvSpPr/>
          <p:nvPr/>
        </p:nvSpPr>
        <p:spPr>
          <a:xfrm flipH="1">
            <a:off x="7732080" y="2622240"/>
            <a:ext cx="2088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"/>
          <p:cNvSpPr/>
          <p:nvPr/>
        </p:nvSpPr>
        <p:spPr>
          <a:xfrm flipH="1">
            <a:off x="7732080" y="2622240"/>
            <a:ext cx="2088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"/>
          <p:cNvSpPr/>
          <p:nvPr/>
        </p:nvSpPr>
        <p:spPr>
          <a:xfrm flipH="1">
            <a:off x="7705800" y="2685240"/>
            <a:ext cx="2628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"/>
          <p:cNvSpPr/>
          <p:nvPr/>
        </p:nvSpPr>
        <p:spPr>
          <a:xfrm flipH="1">
            <a:off x="7705800" y="2685240"/>
            <a:ext cx="2628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"/>
          <p:cNvSpPr/>
          <p:nvPr/>
        </p:nvSpPr>
        <p:spPr>
          <a:xfrm flipH="1">
            <a:off x="7700400" y="272736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"/>
          <p:cNvSpPr/>
          <p:nvPr/>
        </p:nvSpPr>
        <p:spPr>
          <a:xfrm flipH="1">
            <a:off x="7700400" y="272736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"/>
          <p:cNvSpPr/>
          <p:nvPr/>
        </p:nvSpPr>
        <p:spPr>
          <a:xfrm flipH="1">
            <a:off x="7689960" y="2732400"/>
            <a:ext cx="1044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"/>
          <p:cNvSpPr/>
          <p:nvPr/>
        </p:nvSpPr>
        <p:spPr>
          <a:xfrm flipH="1">
            <a:off x="7689960" y="2732400"/>
            <a:ext cx="1044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"/>
          <p:cNvSpPr/>
          <p:nvPr/>
        </p:nvSpPr>
        <p:spPr>
          <a:xfrm flipH="1">
            <a:off x="7669080" y="2743200"/>
            <a:ext cx="208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"/>
          <p:cNvSpPr/>
          <p:nvPr/>
        </p:nvSpPr>
        <p:spPr>
          <a:xfrm flipH="1">
            <a:off x="7669080" y="2743200"/>
            <a:ext cx="208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"/>
          <p:cNvSpPr/>
          <p:nvPr/>
        </p:nvSpPr>
        <p:spPr>
          <a:xfrm flipH="1">
            <a:off x="7663680" y="274824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 flipH="1">
            <a:off x="7663680" y="274824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 flipH="1">
            <a:off x="7642800" y="2753640"/>
            <a:ext cx="208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"/>
          <p:cNvSpPr/>
          <p:nvPr/>
        </p:nvSpPr>
        <p:spPr>
          <a:xfrm flipH="1">
            <a:off x="7642800" y="2753640"/>
            <a:ext cx="208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 flipH="1" flipV="1">
            <a:off x="7548120" y="2748240"/>
            <a:ext cx="9468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 flipH="1" flipV="1">
            <a:off x="7548120" y="2748240"/>
            <a:ext cx="9468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7248600" y="237528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7248600" y="237528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/>
          <p:nvPr/>
        </p:nvSpPr>
        <p:spPr>
          <a:xfrm flipV="1">
            <a:off x="7254000" y="23698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"/>
          <p:cNvSpPr/>
          <p:nvPr/>
        </p:nvSpPr>
        <p:spPr>
          <a:xfrm flipV="1">
            <a:off x="7254000" y="23698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"/>
          <p:cNvSpPr/>
          <p:nvPr/>
        </p:nvSpPr>
        <p:spPr>
          <a:xfrm flipV="1">
            <a:off x="7254000" y="23648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"/>
          <p:cNvSpPr/>
          <p:nvPr/>
        </p:nvSpPr>
        <p:spPr>
          <a:xfrm flipV="1">
            <a:off x="7254000" y="23648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"/>
          <p:cNvSpPr/>
          <p:nvPr/>
        </p:nvSpPr>
        <p:spPr>
          <a:xfrm flipH="1">
            <a:off x="7243560" y="236484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"/>
          <p:cNvSpPr/>
          <p:nvPr/>
        </p:nvSpPr>
        <p:spPr>
          <a:xfrm flipH="1">
            <a:off x="7243560" y="236484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"/>
          <p:cNvSpPr/>
          <p:nvPr/>
        </p:nvSpPr>
        <p:spPr>
          <a:xfrm flipH="1">
            <a:off x="7211880" y="2364840"/>
            <a:ext cx="316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 flipH="1">
            <a:off x="7211880" y="2364840"/>
            <a:ext cx="316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7211880" y="239112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7211880" y="239112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 flipV="1">
            <a:off x="7211880" y="2391120"/>
            <a:ext cx="108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"/>
          <p:cNvSpPr/>
          <p:nvPr/>
        </p:nvSpPr>
        <p:spPr>
          <a:xfrm flipV="1">
            <a:off x="7211880" y="2391120"/>
            <a:ext cx="108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 flipV="1">
            <a:off x="7222680" y="23857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flipV="1">
            <a:off x="7222680" y="23857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flipH="1">
            <a:off x="7989480" y="289008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flipH="1">
            <a:off x="7989480" y="289008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flipH="1">
            <a:off x="7947360" y="2890080"/>
            <a:ext cx="4212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 flipH="1">
            <a:off x="7947360" y="2890080"/>
            <a:ext cx="4212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flipH="1">
            <a:off x="7936920" y="290592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 flipH="1">
            <a:off x="7936920" y="290592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"/>
          <p:cNvSpPr/>
          <p:nvPr/>
        </p:nvSpPr>
        <p:spPr>
          <a:xfrm flipH="1">
            <a:off x="7884360" y="2911320"/>
            <a:ext cx="5256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"/>
          <p:cNvSpPr/>
          <p:nvPr/>
        </p:nvSpPr>
        <p:spPr>
          <a:xfrm flipH="1">
            <a:off x="7884360" y="2911320"/>
            <a:ext cx="5256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"/>
          <p:cNvSpPr/>
          <p:nvPr/>
        </p:nvSpPr>
        <p:spPr>
          <a:xfrm flipH="1">
            <a:off x="7878960" y="2937600"/>
            <a:ext cx="5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"/>
          <p:cNvSpPr/>
          <p:nvPr/>
        </p:nvSpPr>
        <p:spPr>
          <a:xfrm flipH="1">
            <a:off x="7878960" y="2937600"/>
            <a:ext cx="5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"/>
          <p:cNvSpPr/>
          <p:nvPr/>
        </p:nvSpPr>
        <p:spPr>
          <a:xfrm>
            <a:off x="7878960" y="294804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"/>
          <p:cNvSpPr/>
          <p:nvPr/>
        </p:nvSpPr>
        <p:spPr>
          <a:xfrm>
            <a:off x="7878960" y="294804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>
            <a:off x="7878960" y="2958480"/>
            <a:ext cx="26280" cy="84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"/>
          <p:cNvSpPr/>
          <p:nvPr/>
        </p:nvSpPr>
        <p:spPr>
          <a:xfrm>
            <a:off x="7878960" y="2958480"/>
            <a:ext cx="26280" cy="84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"/>
          <p:cNvSpPr/>
          <p:nvPr/>
        </p:nvSpPr>
        <p:spPr>
          <a:xfrm>
            <a:off x="7905240" y="3042720"/>
            <a:ext cx="26280" cy="417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"/>
          <p:cNvSpPr/>
          <p:nvPr/>
        </p:nvSpPr>
        <p:spPr>
          <a:xfrm>
            <a:off x="7905240" y="3042720"/>
            <a:ext cx="26280" cy="417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"/>
          <p:cNvSpPr/>
          <p:nvPr/>
        </p:nvSpPr>
        <p:spPr>
          <a:xfrm>
            <a:off x="7931520" y="3084480"/>
            <a:ext cx="158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>
            <a:off x="7931520" y="3084480"/>
            <a:ext cx="158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"/>
          <p:cNvSpPr/>
          <p:nvPr/>
        </p:nvSpPr>
        <p:spPr>
          <a:xfrm flipV="1">
            <a:off x="7947360" y="3069000"/>
            <a:ext cx="4212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"/>
          <p:cNvSpPr/>
          <p:nvPr/>
        </p:nvSpPr>
        <p:spPr>
          <a:xfrm flipV="1">
            <a:off x="7947360" y="3069000"/>
            <a:ext cx="4212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"/>
          <p:cNvSpPr/>
          <p:nvPr/>
        </p:nvSpPr>
        <p:spPr>
          <a:xfrm>
            <a:off x="8110080" y="296388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"/>
          <p:cNvSpPr/>
          <p:nvPr/>
        </p:nvSpPr>
        <p:spPr>
          <a:xfrm>
            <a:off x="8110080" y="296388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"/>
          <p:cNvSpPr/>
          <p:nvPr/>
        </p:nvSpPr>
        <p:spPr>
          <a:xfrm>
            <a:off x="8110080" y="2968920"/>
            <a:ext cx="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"/>
          <p:cNvSpPr/>
          <p:nvPr/>
        </p:nvSpPr>
        <p:spPr>
          <a:xfrm>
            <a:off x="8110080" y="2968920"/>
            <a:ext cx="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8110080" y="2984760"/>
            <a:ext cx="0" cy="89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"/>
          <p:cNvSpPr/>
          <p:nvPr/>
        </p:nvSpPr>
        <p:spPr>
          <a:xfrm>
            <a:off x="8110080" y="2984760"/>
            <a:ext cx="0" cy="89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"/>
          <p:cNvSpPr/>
          <p:nvPr/>
        </p:nvSpPr>
        <p:spPr>
          <a:xfrm>
            <a:off x="8110080" y="307404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"/>
          <p:cNvSpPr/>
          <p:nvPr/>
        </p:nvSpPr>
        <p:spPr>
          <a:xfrm>
            <a:off x="8110080" y="307404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"/>
          <p:cNvSpPr/>
          <p:nvPr/>
        </p:nvSpPr>
        <p:spPr>
          <a:xfrm>
            <a:off x="8110080" y="30844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/>
          <p:nvPr/>
        </p:nvSpPr>
        <p:spPr>
          <a:xfrm>
            <a:off x="8110080" y="30844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 flipV="1">
            <a:off x="8110080" y="3026880"/>
            <a:ext cx="2124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/>
          <p:nvPr/>
        </p:nvSpPr>
        <p:spPr>
          <a:xfrm flipV="1">
            <a:off x="8110080" y="3026880"/>
            <a:ext cx="21240" cy="630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"/>
          <p:cNvSpPr/>
          <p:nvPr/>
        </p:nvSpPr>
        <p:spPr>
          <a:xfrm flipV="1">
            <a:off x="8131320" y="2926800"/>
            <a:ext cx="47160" cy="100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"/>
          <p:cNvSpPr/>
          <p:nvPr/>
        </p:nvSpPr>
        <p:spPr>
          <a:xfrm flipV="1">
            <a:off x="8131320" y="2926800"/>
            <a:ext cx="47160" cy="100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"/>
          <p:cNvSpPr/>
          <p:nvPr/>
        </p:nvSpPr>
        <p:spPr>
          <a:xfrm flipV="1">
            <a:off x="8178480" y="2806200"/>
            <a:ext cx="73440" cy="1206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"/>
          <p:cNvSpPr/>
          <p:nvPr/>
        </p:nvSpPr>
        <p:spPr>
          <a:xfrm flipV="1">
            <a:off x="8178480" y="2806200"/>
            <a:ext cx="73440" cy="1206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"/>
          <p:cNvSpPr/>
          <p:nvPr/>
        </p:nvSpPr>
        <p:spPr>
          <a:xfrm>
            <a:off x="8251920" y="280620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"/>
          <p:cNvSpPr/>
          <p:nvPr/>
        </p:nvSpPr>
        <p:spPr>
          <a:xfrm>
            <a:off x="8251920" y="280620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8257320" y="2806200"/>
            <a:ext cx="2088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8257320" y="2806200"/>
            <a:ext cx="2088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"/>
          <p:cNvSpPr/>
          <p:nvPr/>
        </p:nvSpPr>
        <p:spPr>
          <a:xfrm>
            <a:off x="8278200" y="2822040"/>
            <a:ext cx="2628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"/>
          <p:cNvSpPr/>
          <p:nvPr/>
        </p:nvSpPr>
        <p:spPr>
          <a:xfrm>
            <a:off x="8278200" y="2822040"/>
            <a:ext cx="2628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"/>
          <p:cNvSpPr/>
          <p:nvPr/>
        </p:nvSpPr>
        <p:spPr>
          <a:xfrm>
            <a:off x="8304480" y="285876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"/>
          <p:cNvSpPr/>
          <p:nvPr/>
        </p:nvSpPr>
        <p:spPr>
          <a:xfrm>
            <a:off x="8304480" y="285876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"/>
          <p:cNvSpPr/>
          <p:nvPr/>
        </p:nvSpPr>
        <p:spPr>
          <a:xfrm flipH="1">
            <a:off x="8352000" y="2869200"/>
            <a:ext cx="1044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"/>
          <p:cNvSpPr/>
          <p:nvPr/>
        </p:nvSpPr>
        <p:spPr>
          <a:xfrm flipH="1">
            <a:off x="8352000" y="2869200"/>
            <a:ext cx="1044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 flipH="1">
            <a:off x="8341200" y="2874240"/>
            <a:ext cx="10800" cy="37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"/>
          <p:cNvSpPr/>
          <p:nvPr/>
        </p:nvSpPr>
        <p:spPr>
          <a:xfrm flipH="1">
            <a:off x="8341200" y="2874240"/>
            <a:ext cx="10800" cy="37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 flipH="1">
            <a:off x="8314920" y="2911320"/>
            <a:ext cx="26280" cy="99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 flipH="1">
            <a:off x="8314920" y="2911320"/>
            <a:ext cx="26280" cy="99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"/>
          <p:cNvSpPr/>
          <p:nvPr/>
        </p:nvSpPr>
        <p:spPr>
          <a:xfrm>
            <a:off x="8314920" y="3011040"/>
            <a:ext cx="42120" cy="579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"/>
          <p:cNvSpPr/>
          <p:nvPr/>
        </p:nvSpPr>
        <p:spPr>
          <a:xfrm>
            <a:off x="8314920" y="3011040"/>
            <a:ext cx="42120" cy="579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8357040" y="3069000"/>
            <a:ext cx="5796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8357040" y="3069000"/>
            <a:ext cx="5796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 flipV="1">
            <a:off x="8415000" y="3074040"/>
            <a:ext cx="4176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"/>
          <p:cNvSpPr/>
          <p:nvPr/>
        </p:nvSpPr>
        <p:spPr>
          <a:xfrm flipV="1">
            <a:off x="8415000" y="3074040"/>
            <a:ext cx="4176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"/>
          <p:cNvSpPr/>
          <p:nvPr/>
        </p:nvSpPr>
        <p:spPr>
          <a:xfrm flipV="1">
            <a:off x="8456760" y="3026880"/>
            <a:ext cx="6300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"/>
          <p:cNvSpPr/>
          <p:nvPr/>
        </p:nvSpPr>
        <p:spPr>
          <a:xfrm flipV="1">
            <a:off x="8456760" y="3026880"/>
            <a:ext cx="6300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"/>
          <p:cNvSpPr/>
          <p:nvPr/>
        </p:nvSpPr>
        <p:spPr>
          <a:xfrm flipV="1">
            <a:off x="8519760" y="2953080"/>
            <a:ext cx="21240" cy="73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"/>
          <p:cNvSpPr/>
          <p:nvPr/>
        </p:nvSpPr>
        <p:spPr>
          <a:xfrm flipV="1">
            <a:off x="8519760" y="2953080"/>
            <a:ext cx="21240" cy="73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 flipH="1" flipV="1">
            <a:off x="8519760" y="2916360"/>
            <a:ext cx="2124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 flipH="1" flipV="1">
            <a:off x="8519760" y="2916360"/>
            <a:ext cx="2124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/>
          <p:nvPr/>
        </p:nvSpPr>
        <p:spPr>
          <a:xfrm flipH="1" flipV="1">
            <a:off x="8472600" y="2911320"/>
            <a:ext cx="4716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 flipH="1" flipV="1">
            <a:off x="8472600" y="2911320"/>
            <a:ext cx="4716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 flipH="1" flipV="1">
            <a:off x="8456760" y="2900520"/>
            <a:ext cx="1584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"/>
          <p:cNvSpPr/>
          <p:nvPr/>
        </p:nvSpPr>
        <p:spPr>
          <a:xfrm flipH="1" flipV="1">
            <a:off x="8456760" y="2900520"/>
            <a:ext cx="1584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"/>
          <p:cNvSpPr/>
          <p:nvPr/>
        </p:nvSpPr>
        <p:spPr>
          <a:xfrm flipH="1">
            <a:off x="8446320" y="290052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"/>
          <p:cNvSpPr/>
          <p:nvPr/>
        </p:nvSpPr>
        <p:spPr>
          <a:xfrm flipH="1">
            <a:off x="8446320" y="290052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"/>
          <p:cNvSpPr/>
          <p:nvPr/>
        </p:nvSpPr>
        <p:spPr>
          <a:xfrm flipH="1">
            <a:off x="8441280" y="290592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 flipH="1">
            <a:off x="8441280" y="290592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H="1">
            <a:off x="8415000" y="2905920"/>
            <a:ext cx="262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 flipH="1">
            <a:off x="8415000" y="2905920"/>
            <a:ext cx="262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 flipH="1">
            <a:off x="8388720" y="2905920"/>
            <a:ext cx="262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"/>
          <p:cNvSpPr/>
          <p:nvPr/>
        </p:nvSpPr>
        <p:spPr>
          <a:xfrm flipH="1">
            <a:off x="8388720" y="2905920"/>
            <a:ext cx="262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"/>
          <p:cNvSpPr/>
          <p:nvPr/>
        </p:nvSpPr>
        <p:spPr>
          <a:xfrm flipH="1" flipV="1">
            <a:off x="8378280" y="290052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"/>
          <p:cNvSpPr/>
          <p:nvPr/>
        </p:nvSpPr>
        <p:spPr>
          <a:xfrm flipH="1" flipV="1">
            <a:off x="8378280" y="290052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"/>
          <p:cNvSpPr/>
          <p:nvPr/>
        </p:nvSpPr>
        <p:spPr>
          <a:xfrm>
            <a:off x="8378280" y="29005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"/>
          <p:cNvSpPr/>
          <p:nvPr/>
        </p:nvSpPr>
        <p:spPr>
          <a:xfrm>
            <a:off x="8378280" y="29005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/>
          <p:nvPr/>
        </p:nvSpPr>
        <p:spPr>
          <a:xfrm>
            <a:off x="8593560" y="287424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>
            <a:off x="8593560" y="287424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>
            <a:off x="8593560" y="287964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"/>
          <p:cNvSpPr/>
          <p:nvPr/>
        </p:nvSpPr>
        <p:spPr>
          <a:xfrm>
            <a:off x="8593560" y="287964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"/>
          <p:cNvSpPr/>
          <p:nvPr/>
        </p:nvSpPr>
        <p:spPr>
          <a:xfrm>
            <a:off x="8593560" y="2885040"/>
            <a:ext cx="0" cy="199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"/>
          <p:cNvSpPr/>
          <p:nvPr/>
        </p:nvSpPr>
        <p:spPr>
          <a:xfrm>
            <a:off x="8593560" y="2885040"/>
            <a:ext cx="0" cy="199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"/>
          <p:cNvSpPr/>
          <p:nvPr/>
        </p:nvSpPr>
        <p:spPr>
          <a:xfrm>
            <a:off x="8593560" y="3084480"/>
            <a:ext cx="0" cy="31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>
            <a:off x="8593560" y="3084480"/>
            <a:ext cx="0" cy="31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/>
          <p:nvPr/>
        </p:nvSpPr>
        <p:spPr>
          <a:xfrm>
            <a:off x="8593560" y="3116160"/>
            <a:ext cx="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"/>
          <p:cNvSpPr/>
          <p:nvPr/>
        </p:nvSpPr>
        <p:spPr>
          <a:xfrm>
            <a:off x="8593560" y="3116160"/>
            <a:ext cx="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"/>
          <p:cNvSpPr/>
          <p:nvPr/>
        </p:nvSpPr>
        <p:spPr>
          <a:xfrm>
            <a:off x="8593560" y="314244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"/>
          <p:cNvSpPr/>
          <p:nvPr/>
        </p:nvSpPr>
        <p:spPr>
          <a:xfrm>
            <a:off x="8593560" y="314244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 flipV="1">
            <a:off x="8593560" y="31478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 flipV="1">
            <a:off x="8593560" y="31478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"/>
          <p:cNvSpPr/>
          <p:nvPr/>
        </p:nvSpPr>
        <p:spPr>
          <a:xfrm flipV="1">
            <a:off x="8593560" y="3132000"/>
            <a:ext cx="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"/>
          <p:cNvSpPr/>
          <p:nvPr/>
        </p:nvSpPr>
        <p:spPr>
          <a:xfrm flipV="1">
            <a:off x="8593560" y="3132000"/>
            <a:ext cx="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"/>
          <p:cNvSpPr/>
          <p:nvPr/>
        </p:nvSpPr>
        <p:spPr>
          <a:xfrm flipV="1">
            <a:off x="8593560" y="3110760"/>
            <a:ext cx="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"/>
          <p:cNvSpPr/>
          <p:nvPr/>
        </p:nvSpPr>
        <p:spPr>
          <a:xfrm flipV="1">
            <a:off x="8593560" y="3110760"/>
            <a:ext cx="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"/>
          <p:cNvSpPr/>
          <p:nvPr/>
        </p:nvSpPr>
        <p:spPr>
          <a:xfrm>
            <a:off x="8614440" y="295848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"/>
          <p:cNvSpPr/>
          <p:nvPr/>
        </p:nvSpPr>
        <p:spPr>
          <a:xfrm>
            <a:off x="8614440" y="295848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"/>
          <p:cNvSpPr/>
          <p:nvPr/>
        </p:nvSpPr>
        <p:spPr>
          <a:xfrm flipV="1">
            <a:off x="8619840" y="29530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 flipV="1">
            <a:off x="8619840" y="29530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"/>
          <p:cNvSpPr/>
          <p:nvPr/>
        </p:nvSpPr>
        <p:spPr>
          <a:xfrm flipV="1">
            <a:off x="8619840" y="2900520"/>
            <a:ext cx="3132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"/>
          <p:cNvSpPr/>
          <p:nvPr/>
        </p:nvSpPr>
        <p:spPr>
          <a:xfrm flipV="1">
            <a:off x="8619840" y="2900520"/>
            <a:ext cx="3132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"/>
          <p:cNvSpPr/>
          <p:nvPr/>
        </p:nvSpPr>
        <p:spPr>
          <a:xfrm flipV="1">
            <a:off x="8651160" y="2847960"/>
            <a:ext cx="3168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"/>
          <p:cNvSpPr/>
          <p:nvPr/>
        </p:nvSpPr>
        <p:spPr>
          <a:xfrm flipV="1">
            <a:off x="8651160" y="2847960"/>
            <a:ext cx="3168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 flipV="1">
            <a:off x="8682840" y="2827080"/>
            <a:ext cx="3672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"/>
          <p:cNvSpPr/>
          <p:nvPr/>
        </p:nvSpPr>
        <p:spPr>
          <a:xfrm flipV="1">
            <a:off x="8682840" y="2827080"/>
            <a:ext cx="3672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"/>
          <p:cNvSpPr/>
          <p:nvPr/>
        </p:nvSpPr>
        <p:spPr>
          <a:xfrm flipV="1">
            <a:off x="8719560" y="2822040"/>
            <a:ext cx="1044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 flipV="1">
            <a:off x="8719560" y="2822040"/>
            <a:ext cx="1044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8730000" y="2822040"/>
            <a:ext cx="4212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"/>
          <p:cNvSpPr/>
          <p:nvPr/>
        </p:nvSpPr>
        <p:spPr>
          <a:xfrm>
            <a:off x="8730000" y="2822040"/>
            <a:ext cx="4212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"/>
          <p:cNvSpPr/>
          <p:nvPr/>
        </p:nvSpPr>
        <p:spPr>
          <a:xfrm>
            <a:off x="8772120" y="2837520"/>
            <a:ext cx="1584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"/>
          <p:cNvSpPr/>
          <p:nvPr/>
        </p:nvSpPr>
        <p:spPr>
          <a:xfrm>
            <a:off x="8772120" y="2837520"/>
            <a:ext cx="1584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"/>
          <p:cNvSpPr/>
          <p:nvPr/>
        </p:nvSpPr>
        <p:spPr>
          <a:xfrm flipH="1">
            <a:off x="8782560" y="2853360"/>
            <a:ext cx="5400" cy="31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"/>
          <p:cNvSpPr/>
          <p:nvPr/>
        </p:nvSpPr>
        <p:spPr>
          <a:xfrm flipH="1">
            <a:off x="8782560" y="2853360"/>
            <a:ext cx="5400" cy="31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"/>
          <p:cNvSpPr/>
          <p:nvPr/>
        </p:nvSpPr>
        <p:spPr>
          <a:xfrm flipH="1">
            <a:off x="8745840" y="2885040"/>
            <a:ext cx="3672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"/>
          <p:cNvSpPr/>
          <p:nvPr/>
        </p:nvSpPr>
        <p:spPr>
          <a:xfrm flipH="1">
            <a:off x="8745840" y="2885040"/>
            <a:ext cx="3672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"/>
          <p:cNvSpPr/>
          <p:nvPr/>
        </p:nvSpPr>
        <p:spPr>
          <a:xfrm flipH="1">
            <a:off x="8709120" y="2937600"/>
            <a:ext cx="3672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 flipH="1">
            <a:off x="8709120" y="2937600"/>
            <a:ext cx="3672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 flipH="1">
            <a:off x="8693280" y="2968920"/>
            <a:ext cx="158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"/>
          <p:cNvSpPr/>
          <p:nvPr/>
        </p:nvSpPr>
        <p:spPr>
          <a:xfrm flipH="1">
            <a:off x="8693280" y="2968920"/>
            <a:ext cx="158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H="1">
            <a:off x="8661600" y="2974320"/>
            <a:ext cx="316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 flipH="1">
            <a:off x="8661600" y="2974320"/>
            <a:ext cx="3168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 flipH="1">
            <a:off x="8651160" y="297936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 flipH="1">
            <a:off x="8651160" y="297936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 flipH="1">
            <a:off x="8635320" y="2979360"/>
            <a:ext cx="158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"/>
          <p:cNvSpPr/>
          <p:nvPr/>
        </p:nvSpPr>
        <p:spPr>
          <a:xfrm flipH="1">
            <a:off x="8635320" y="2979360"/>
            <a:ext cx="158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"/>
          <p:cNvSpPr/>
          <p:nvPr/>
        </p:nvSpPr>
        <p:spPr>
          <a:xfrm flipH="1">
            <a:off x="3382920" y="387792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"/>
          <p:cNvSpPr/>
          <p:nvPr/>
        </p:nvSpPr>
        <p:spPr>
          <a:xfrm flipH="1">
            <a:off x="3382920" y="387792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"/>
          <p:cNvSpPr/>
          <p:nvPr/>
        </p:nvSpPr>
        <p:spPr>
          <a:xfrm flipH="1">
            <a:off x="3356640" y="3877920"/>
            <a:ext cx="2628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 flipH="1">
            <a:off x="3356640" y="3877920"/>
            <a:ext cx="2628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 flipH="1">
            <a:off x="3351240" y="389916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 flipH="1">
            <a:off x="3351240" y="389916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 flipH="1">
            <a:off x="3345840" y="3904200"/>
            <a:ext cx="540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 flipH="1">
            <a:off x="3345840" y="3904200"/>
            <a:ext cx="540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 flipH="1">
            <a:off x="3309120" y="3920040"/>
            <a:ext cx="36720" cy="105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 flipH="1">
            <a:off x="3309120" y="3920040"/>
            <a:ext cx="36720" cy="105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 flipH="1">
            <a:off x="3288240" y="4025160"/>
            <a:ext cx="20880" cy="105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 flipH="1">
            <a:off x="3288240" y="4025160"/>
            <a:ext cx="20880" cy="105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"/>
          <p:cNvSpPr/>
          <p:nvPr/>
        </p:nvSpPr>
        <p:spPr>
          <a:xfrm>
            <a:off x="3288240" y="4130280"/>
            <a:ext cx="3132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"/>
          <p:cNvSpPr/>
          <p:nvPr/>
        </p:nvSpPr>
        <p:spPr>
          <a:xfrm>
            <a:off x="3288240" y="4130280"/>
            <a:ext cx="3132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"/>
          <p:cNvSpPr/>
          <p:nvPr/>
        </p:nvSpPr>
        <p:spPr>
          <a:xfrm>
            <a:off x="3319560" y="4167000"/>
            <a:ext cx="6840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"/>
          <p:cNvSpPr/>
          <p:nvPr/>
        </p:nvSpPr>
        <p:spPr>
          <a:xfrm>
            <a:off x="3319560" y="4167000"/>
            <a:ext cx="6840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>
            <a:off x="3387960" y="4193280"/>
            <a:ext cx="892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3387960" y="4193280"/>
            <a:ext cx="892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V="1">
            <a:off x="3477240" y="4172400"/>
            <a:ext cx="8424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 flipV="1">
            <a:off x="3477240" y="4172400"/>
            <a:ext cx="8424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3561480" y="417240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"/>
          <p:cNvSpPr/>
          <p:nvPr/>
        </p:nvSpPr>
        <p:spPr>
          <a:xfrm>
            <a:off x="3561480" y="417240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 flipV="1">
            <a:off x="3566520" y="416700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 flipV="1">
            <a:off x="3566520" y="416700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 flipV="1">
            <a:off x="3566520" y="416196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"/>
          <p:cNvSpPr/>
          <p:nvPr/>
        </p:nvSpPr>
        <p:spPr>
          <a:xfrm flipV="1">
            <a:off x="3566520" y="416196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"/>
          <p:cNvSpPr/>
          <p:nvPr/>
        </p:nvSpPr>
        <p:spPr>
          <a:xfrm flipH="1">
            <a:off x="3729600" y="401472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"/>
          <p:cNvSpPr/>
          <p:nvPr/>
        </p:nvSpPr>
        <p:spPr>
          <a:xfrm flipH="1">
            <a:off x="3729600" y="401472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"/>
          <p:cNvSpPr/>
          <p:nvPr/>
        </p:nvSpPr>
        <p:spPr>
          <a:xfrm>
            <a:off x="3729600" y="4014720"/>
            <a:ext cx="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"/>
          <p:cNvSpPr/>
          <p:nvPr/>
        </p:nvSpPr>
        <p:spPr>
          <a:xfrm>
            <a:off x="3729600" y="4014720"/>
            <a:ext cx="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"/>
          <p:cNvSpPr/>
          <p:nvPr/>
        </p:nvSpPr>
        <p:spPr>
          <a:xfrm flipH="1">
            <a:off x="3713760" y="4041000"/>
            <a:ext cx="15840" cy="168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"/>
          <p:cNvSpPr/>
          <p:nvPr/>
        </p:nvSpPr>
        <p:spPr>
          <a:xfrm flipH="1">
            <a:off x="3713760" y="4041000"/>
            <a:ext cx="15840" cy="168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"/>
          <p:cNvSpPr/>
          <p:nvPr/>
        </p:nvSpPr>
        <p:spPr>
          <a:xfrm>
            <a:off x="3713760" y="4209120"/>
            <a:ext cx="0" cy="68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>
            <a:off x="3713760" y="4209120"/>
            <a:ext cx="0" cy="68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3713760" y="427752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"/>
          <p:cNvSpPr/>
          <p:nvPr/>
        </p:nvSpPr>
        <p:spPr>
          <a:xfrm>
            <a:off x="3713760" y="427752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"/>
          <p:cNvSpPr/>
          <p:nvPr/>
        </p:nvSpPr>
        <p:spPr>
          <a:xfrm flipV="1">
            <a:off x="3713760" y="4203720"/>
            <a:ext cx="10440" cy="78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"/>
          <p:cNvSpPr/>
          <p:nvPr/>
        </p:nvSpPr>
        <p:spPr>
          <a:xfrm flipV="1">
            <a:off x="3713760" y="4203720"/>
            <a:ext cx="10440" cy="78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"/>
          <p:cNvSpPr/>
          <p:nvPr/>
        </p:nvSpPr>
        <p:spPr>
          <a:xfrm flipV="1">
            <a:off x="3724200" y="4188240"/>
            <a:ext cx="540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 flipV="1">
            <a:off x="3724200" y="4188240"/>
            <a:ext cx="5400" cy="154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"/>
          <p:cNvSpPr/>
          <p:nvPr/>
        </p:nvSpPr>
        <p:spPr>
          <a:xfrm flipV="1">
            <a:off x="3729600" y="4035600"/>
            <a:ext cx="41760" cy="1526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"/>
          <p:cNvSpPr/>
          <p:nvPr/>
        </p:nvSpPr>
        <p:spPr>
          <a:xfrm flipV="1">
            <a:off x="3729600" y="4035600"/>
            <a:ext cx="41760" cy="1526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 flipV="1">
            <a:off x="3771360" y="3941280"/>
            <a:ext cx="31680" cy="94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 flipV="1">
            <a:off x="3771360" y="3941280"/>
            <a:ext cx="31680" cy="94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"/>
          <p:cNvSpPr/>
          <p:nvPr/>
        </p:nvSpPr>
        <p:spPr>
          <a:xfrm flipV="1">
            <a:off x="3803040" y="3930480"/>
            <a:ext cx="1044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"/>
          <p:cNvSpPr/>
          <p:nvPr/>
        </p:nvSpPr>
        <p:spPr>
          <a:xfrm flipV="1">
            <a:off x="3803040" y="3930480"/>
            <a:ext cx="1044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"/>
          <p:cNvSpPr/>
          <p:nvPr/>
        </p:nvSpPr>
        <p:spPr>
          <a:xfrm>
            <a:off x="3813480" y="393048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"/>
          <p:cNvSpPr/>
          <p:nvPr/>
        </p:nvSpPr>
        <p:spPr>
          <a:xfrm>
            <a:off x="3813480" y="393048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3818880" y="3935880"/>
            <a:ext cx="2628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"/>
          <p:cNvSpPr/>
          <p:nvPr/>
        </p:nvSpPr>
        <p:spPr>
          <a:xfrm>
            <a:off x="3818880" y="3935880"/>
            <a:ext cx="2628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"/>
          <p:cNvSpPr/>
          <p:nvPr/>
        </p:nvSpPr>
        <p:spPr>
          <a:xfrm>
            <a:off x="3845160" y="3978000"/>
            <a:ext cx="1548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"/>
          <p:cNvSpPr/>
          <p:nvPr/>
        </p:nvSpPr>
        <p:spPr>
          <a:xfrm>
            <a:off x="3845160" y="3978000"/>
            <a:ext cx="1548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"/>
          <p:cNvSpPr/>
          <p:nvPr/>
        </p:nvSpPr>
        <p:spPr>
          <a:xfrm>
            <a:off x="3860640" y="400932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"/>
          <p:cNvSpPr/>
          <p:nvPr/>
        </p:nvSpPr>
        <p:spPr>
          <a:xfrm>
            <a:off x="3860640" y="400932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4023720" y="402516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"/>
          <p:cNvSpPr/>
          <p:nvPr/>
        </p:nvSpPr>
        <p:spPr>
          <a:xfrm>
            <a:off x="4023720" y="402516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"/>
          <p:cNvSpPr/>
          <p:nvPr/>
        </p:nvSpPr>
        <p:spPr>
          <a:xfrm flipH="1">
            <a:off x="4018320" y="403056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"/>
          <p:cNvSpPr/>
          <p:nvPr/>
        </p:nvSpPr>
        <p:spPr>
          <a:xfrm flipH="1">
            <a:off x="4018320" y="403056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"/>
          <p:cNvSpPr/>
          <p:nvPr/>
        </p:nvSpPr>
        <p:spPr>
          <a:xfrm flipH="1">
            <a:off x="3918600" y="4035600"/>
            <a:ext cx="99720" cy="141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 flipH="1">
            <a:off x="3918600" y="4035600"/>
            <a:ext cx="99720" cy="141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"/>
          <p:cNvSpPr/>
          <p:nvPr/>
        </p:nvSpPr>
        <p:spPr>
          <a:xfrm flipH="1">
            <a:off x="3902760" y="4177440"/>
            <a:ext cx="15840" cy="579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"/>
          <p:cNvSpPr/>
          <p:nvPr/>
        </p:nvSpPr>
        <p:spPr>
          <a:xfrm flipH="1">
            <a:off x="3902760" y="4177440"/>
            <a:ext cx="15840" cy="579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>
            <a:off x="3902760" y="4235400"/>
            <a:ext cx="316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"/>
          <p:cNvSpPr/>
          <p:nvPr/>
        </p:nvSpPr>
        <p:spPr>
          <a:xfrm>
            <a:off x="3902760" y="4235400"/>
            <a:ext cx="316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 flipV="1">
            <a:off x="3934440" y="4188240"/>
            <a:ext cx="5256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"/>
          <p:cNvSpPr/>
          <p:nvPr/>
        </p:nvSpPr>
        <p:spPr>
          <a:xfrm flipV="1">
            <a:off x="3934440" y="4188240"/>
            <a:ext cx="5256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"/>
          <p:cNvSpPr/>
          <p:nvPr/>
        </p:nvSpPr>
        <p:spPr>
          <a:xfrm flipV="1">
            <a:off x="3987000" y="4135680"/>
            <a:ext cx="4716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"/>
          <p:cNvSpPr/>
          <p:nvPr/>
        </p:nvSpPr>
        <p:spPr>
          <a:xfrm flipV="1">
            <a:off x="3987000" y="4135680"/>
            <a:ext cx="4716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"/>
          <p:cNvSpPr/>
          <p:nvPr/>
        </p:nvSpPr>
        <p:spPr>
          <a:xfrm flipV="1">
            <a:off x="4034160" y="4125240"/>
            <a:ext cx="158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 flipV="1">
            <a:off x="4034160" y="4125240"/>
            <a:ext cx="158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 flipV="1">
            <a:off x="4050000" y="4114440"/>
            <a:ext cx="1044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 flipV="1">
            <a:off x="4050000" y="4114440"/>
            <a:ext cx="1044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"/>
          <p:cNvSpPr/>
          <p:nvPr/>
        </p:nvSpPr>
        <p:spPr>
          <a:xfrm flipV="1">
            <a:off x="4060440" y="4088160"/>
            <a:ext cx="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"/>
          <p:cNvSpPr/>
          <p:nvPr/>
        </p:nvSpPr>
        <p:spPr>
          <a:xfrm flipV="1">
            <a:off x="4060440" y="4088160"/>
            <a:ext cx="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"/>
          <p:cNvSpPr/>
          <p:nvPr/>
        </p:nvSpPr>
        <p:spPr>
          <a:xfrm flipV="1">
            <a:off x="4060440" y="4056840"/>
            <a:ext cx="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"/>
          <p:cNvSpPr/>
          <p:nvPr/>
        </p:nvSpPr>
        <p:spPr>
          <a:xfrm flipV="1">
            <a:off x="4060440" y="4056840"/>
            <a:ext cx="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 flipV="1">
            <a:off x="4060440" y="404640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"/>
          <p:cNvSpPr/>
          <p:nvPr/>
        </p:nvSpPr>
        <p:spPr>
          <a:xfrm flipV="1">
            <a:off x="4060440" y="404640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"/>
          <p:cNvSpPr/>
          <p:nvPr/>
        </p:nvSpPr>
        <p:spPr>
          <a:xfrm flipH="1">
            <a:off x="4055040" y="404640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 flipH="1">
            <a:off x="4055040" y="404640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4170600" y="40568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"/>
          <p:cNvSpPr/>
          <p:nvPr/>
        </p:nvSpPr>
        <p:spPr>
          <a:xfrm>
            <a:off x="4170600" y="40568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"/>
          <p:cNvSpPr/>
          <p:nvPr/>
        </p:nvSpPr>
        <p:spPr>
          <a:xfrm>
            <a:off x="4170600" y="40618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"/>
          <p:cNvSpPr/>
          <p:nvPr/>
        </p:nvSpPr>
        <p:spPr>
          <a:xfrm>
            <a:off x="4170600" y="40618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"/>
          <p:cNvSpPr/>
          <p:nvPr/>
        </p:nvSpPr>
        <p:spPr>
          <a:xfrm>
            <a:off x="4170600" y="4067280"/>
            <a:ext cx="0" cy="220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"/>
          <p:cNvSpPr/>
          <p:nvPr/>
        </p:nvSpPr>
        <p:spPr>
          <a:xfrm>
            <a:off x="4170600" y="4067280"/>
            <a:ext cx="0" cy="220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"/>
          <p:cNvSpPr/>
          <p:nvPr/>
        </p:nvSpPr>
        <p:spPr>
          <a:xfrm flipH="1">
            <a:off x="4165560" y="4287960"/>
            <a:ext cx="5040" cy="168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"/>
          <p:cNvSpPr/>
          <p:nvPr/>
        </p:nvSpPr>
        <p:spPr>
          <a:xfrm flipH="1">
            <a:off x="4165560" y="4287960"/>
            <a:ext cx="5040" cy="168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"/>
          <p:cNvSpPr/>
          <p:nvPr/>
        </p:nvSpPr>
        <p:spPr>
          <a:xfrm>
            <a:off x="4165560" y="4456080"/>
            <a:ext cx="504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"/>
          <p:cNvSpPr/>
          <p:nvPr/>
        </p:nvSpPr>
        <p:spPr>
          <a:xfrm>
            <a:off x="4165560" y="4456080"/>
            <a:ext cx="504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"/>
          <p:cNvSpPr/>
          <p:nvPr/>
        </p:nvSpPr>
        <p:spPr>
          <a:xfrm flipV="1">
            <a:off x="4170600" y="4466520"/>
            <a:ext cx="540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 flipV="1">
            <a:off x="4170600" y="4466520"/>
            <a:ext cx="540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"/>
          <p:cNvSpPr/>
          <p:nvPr/>
        </p:nvSpPr>
        <p:spPr>
          <a:xfrm flipV="1">
            <a:off x="4176000" y="4345920"/>
            <a:ext cx="10440" cy="1206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"/>
          <p:cNvSpPr/>
          <p:nvPr/>
        </p:nvSpPr>
        <p:spPr>
          <a:xfrm flipV="1">
            <a:off x="4176000" y="4345920"/>
            <a:ext cx="10440" cy="1206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"/>
          <p:cNvSpPr/>
          <p:nvPr/>
        </p:nvSpPr>
        <p:spPr>
          <a:xfrm flipV="1">
            <a:off x="4212720" y="404100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"/>
          <p:cNvSpPr/>
          <p:nvPr/>
        </p:nvSpPr>
        <p:spPr>
          <a:xfrm flipV="1">
            <a:off x="4212720" y="404100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"/>
          <p:cNvSpPr/>
          <p:nvPr/>
        </p:nvSpPr>
        <p:spPr>
          <a:xfrm flipV="1">
            <a:off x="4218120" y="403560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 flipV="1">
            <a:off x="4218120" y="403560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 flipV="1">
            <a:off x="4218120" y="4025160"/>
            <a:ext cx="7848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"/>
          <p:cNvSpPr/>
          <p:nvPr/>
        </p:nvSpPr>
        <p:spPr>
          <a:xfrm flipV="1">
            <a:off x="4218120" y="4025160"/>
            <a:ext cx="7848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4296600" y="4025160"/>
            <a:ext cx="316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"/>
          <p:cNvSpPr/>
          <p:nvPr/>
        </p:nvSpPr>
        <p:spPr>
          <a:xfrm>
            <a:off x="4296600" y="4025160"/>
            <a:ext cx="316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>
            <a:off x="4328280" y="4030560"/>
            <a:ext cx="1584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"/>
          <p:cNvSpPr/>
          <p:nvPr/>
        </p:nvSpPr>
        <p:spPr>
          <a:xfrm>
            <a:off x="4328280" y="4030560"/>
            <a:ext cx="1584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"/>
          <p:cNvSpPr/>
          <p:nvPr/>
        </p:nvSpPr>
        <p:spPr>
          <a:xfrm flipH="1">
            <a:off x="4281120" y="4083120"/>
            <a:ext cx="63000" cy="131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"/>
          <p:cNvSpPr/>
          <p:nvPr/>
        </p:nvSpPr>
        <p:spPr>
          <a:xfrm flipH="1">
            <a:off x="4281120" y="4083120"/>
            <a:ext cx="63000" cy="131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"/>
          <p:cNvSpPr/>
          <p:nvPr/>
        </p:nvSpPr>
        <p:spPr>
          <a:xfrm flipH="1">
            <a:off x="4259880" y="4214520"/>
            <a:ext cx="2124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 flipH="1">
            <a:off x="4259880" y="4214520"/>
            <a:ext cx="2124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 flipH="1">
            <a:off x="4228560" y="4235400"/>
            <a:ext cx="3132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 flipH="1">
            <a:off x="4228560" y="4235400"/>
            <a:ext cx="3132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"/>
          <p:cNvSpPr/>
          <p:nvPr/>
        </p:nvSpPr>
        <p:spPr>
          <a:xfrm flipV="1">
            <a:off x="4228560" y="4230000"/>
            <a:ext cx="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"/>
          <p:cNvSpPr/>
          <p:nvPr/>
        </p:nvSpPr>
        <p:spPr>
          <a:xfrm flipV="1">
            <a:off x="4228560" y="4230000"/>
            <a:ext cx="0" cy="10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"/>
          <p:cNvSpPr/>
          <p:nvPr/>
        </p:nvSpPr>
        <p:spPr>
          <a:xfrm flipV="1">
            <a:off x="4543560" y="400428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"/>
          <p:cNvSpPr/>
          <p:nvPr/>
        </p:nvSpPr>
        <p:spPr>
          <a:xfrm flipV="1">
            <a:off x="4543560" y="400428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 flipV="1">
            <a:off x="4543560" y="3935880"/>
            <a:ext cx="236520" cy="68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"/>
          <p:cNvSpPr/>
          <p:nvPr/>
        </p:nvSpPr>
        <p:spPr>
          <a:xfrm flipV="1">
            <a:off x="4543560" y="3935880"/>
            <a:ext cx="236520" cy="68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 flipV="1">
            <a:off x="4780080" y="3925440"/>
            <a:ext cx="3132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 flipV="1">
            <a:off x="4780080" y="3925440"/>
            <a:ext cx="3132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"/>
          <p:cNvSpPr/>
          <p:nvPr/>
        </p:nvSpPr>
        <p:spPr>
          <a:xfrm flipV="1">
            <a:off x="4811400" y="3909600"/>
            <a:ext cx="5796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"/>
          <p:cNvSpPr/>
          <p:nvPr/>
        </p:nvSpPr>
        <p:spPr>
          <a:xfrm flipV="1">
            <a:off x="4811400" y="3909600"/>
            <a:ext cx="57960" cy="15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"/>
          <p:cNvSpPr/>
          <p:nvPr/>
        </p:nvSpPr>
        <p:spPr>
          <a:xfrm>
            <a:off x="4869360" y="3909600"/>
            <a:ext cx="504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"/>
          <p:cNvSpPr/>
          <p:nvPr/>
        </p:nvSpPr>
        <p:spPr>
          <a:xfrm>
            <a:off x="4869360" y="3909600"/>
            <a:ext cx="504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"/>
          <p:cNvSpPr/>
          <p:nvPr/>
        </p:nvSpPr>
        <p:spPr>
          <a:xfrm flipH="1">
            <a:off x="4748400" y="3935880"/>
            <a:ext cx="126000" cy="163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 flipH="1">
            <a:off x="4748400" y="3935880"/>
            <a:ext cx="126000" cy="163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"/>
          <p:cNvSpPr/>
          <p:nvPr/>
        </p:nvSpPr>
        <p:spPr>
          <a:xfrm flipH="1">
            <a:off x="4690800" y="4098960"/>
            <a:ext cx="5760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"/>
          <p:cNvSpPr/>
          <p:nvPr/>
        </p:nvSpPr>
        <p:spPr>
          <a:xfrm flipH="1">
            <a:off x="4690800" y="4098960"/>
            <a:ext cx="5760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4690800" y="4135680"/>
            <a:ext cx="194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"/>
          <p:cNvSpPr/>
          <p:nvPr/>
        </p:nvSpPr>
        <p:spPr>
          <a:xfrm>
            <a:off x="4690800" y="4135680"/>
            <a:ext cx="194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"/>
          <p:cNvSpPr/>
          <p:nvPr/>
        </p:nvSpPr>
        <p:spPr>
          <a:xfrm flipV="1">
            <a:off x="4885200" y="4140720"/>
            <a:ext cx="522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 flipV="1">
            <a:off x="4885200" y="4140720"/>
            <a:ext cx="522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"/>
          <p:cNvSpPr/>
          <p:nvPr/>
        </p:nvSpPr>
        <p:spPr>
          <a:xfrm flipH="1">
            <a:off x="4816800" y="4140720"/>
            <a:ext cx="120600" cy="157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"/>
          <p:cNvSpPr/>
          <p:nvPr/>
        </p:nvSpPr>
        <p:spPr>
          <a:xfrm flipH="1">
            <a:off x="4816800" y="4140720"/>
            <a:ext cx="120600" cy="157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 flipH="1">
            <a:off x="4596120" y="4298400"/>
            <a:ext cx="220680" cy="1789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"/>
          <p:cNvSpPr/>
          <p:nvPr/>
        </p:nvSpPr>
        <p:spPr>
          <a:xfrm flipH="1">
            <a:off x="4596120" y="4298400"/>
            <a:ext cx="220680" cy="1789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"/>
          <p:cNvSpPr/>
          <p:nvPr/>
        </p:nvSpPr>
        <p:spPr>
          <a:xfrm flipH="1" flipV="1">
            <a:off x="4559400" y="4445640"/>
            <a:ext cx="36720" cy="31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 flipH="1" flipV="1">
            <a:off x="4559400" y="4445640"/>
            <a:ext cx="36720" cy="31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"/>
          <p:cNvSpPr/>
          <p:nvPr/>
        </p:nvSpPr>
        <p:spPr>
          <a:xfrm flipH="1" flipV="1">
            <a:off x="4538520" y="4340520"/>
            <a:ext cx="20880" cy="105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"/>
          <p:cNvSpPr/>
          <p:nvPr/>
        </p:nvSpPr>
        <p:spPr>
          <a:xfrm flipH="1" flipV="1">
            <a:off x="4538520" y="4340520"/>
            <a:ext cx="20880" cy="105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4622400" y="390420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4622400" y="390420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"/>
          <p:cNvSpPr/>
          <p:nvPr/>
        </p:nvSpPr>
        <p:spPr>
          <a:xfrm>
            <a:off x="4622400" y="390960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4622400" y="390960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"/>
          <p:cNvSpPr/>
          <p:nvPr/>
        </p:nvSpPr>
        <p:spPr>
          <a:xfrm flipH="1">
            <a:off x="4622400" y="3915000"/>
            <a:ext cx="5400" cy="215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"/>
          <p:cNvSpPr/>
          <p:nvPr/>
        </p:nvSpPr>
        <p:spPr>
          <a:xfrm flipH="1">
            <a:off x="4622400" y="3915000"/>
            <a:ext cx="5400" cy="215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"/>
          <p:cNvSpPr/>
          <p:nvPr/>
        </p:nvSpPr>
        <p:spPr>
          <a:xfrm flipH="1">
            <a:off x="4611960" y="4130280"/>
            <a:ext cx="1044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"/>
          <p:cNvSpPr/>
          <p:nvPr/>
        </p:nvSpPr>
        <p:spPr>
          <a:xfrm flipH="1">
            <a:off x="4611960" y="4130280"/>
            <a:ext cx="1044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"/>
          <p:cNvSpPr/>
          <p:nvPr/>
        </p:nvSpPr>
        <p:spPr>
          <a:xfrm flipH="1">
            <a:off x="4606560" y="4172400"/>
            <a:ext cx="5400" cy="226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"/>
          <p:cNvSpPr/>
          <p:nvPr/>
        </p:nvSpPr>
        <p:spPr>
          <a:xfrm flipH="1">
            <a:off x="4606560" y="4172400"/>
            <a:ext cx="5400" cy="226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4606560" y="4398480"/>
            <a:ext cx="15840" cy="94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>
            <a:off x="4606560" y="4398480"/>
            <a:ext cx="15840" cy="94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4622400" y="4492800"/>
            <a:ext cx="540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"/>
          <p:cNvSpPr/>
          <p:nvPr/>
        </p:nvSpPr>
        <p:spPr>
          <a:xfrm>
            <a:off x="4622400" y="4492800"/>
            <a:ext cx="5400" cy="42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"/>
          <p:cNvSpPr/>
          <p:nvPr/>
        </p:nvSpPr>
        <p:spPr>
          <a:xfrm>
            <a:off x="4627800" y="45349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"/>
          <p:cNvSpPr/>
          <p:nvPr/>
        </p:nvSpPr>
        <p:spPr>
          <a:xfrm>
            <a:off x="4627800" y="45349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"/>
          <p:cNvSpPr/>
          <p:nvPr/>
        </p:nvSpPr>
        <p:spPr>
          <a:xfrm flipV="1">
            <a:off x="4627800" y="4519080"/>
            <a:ext cx="2088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/>
          <p:nvPr/>
        </p:nvSpPr>
        <p:spPr>
          <a:xfrm flipV="1">
            <a:off x="4627800" y="4519080"/>
            <a:ext cx="2088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"/>
          <p:cNvSpPr/>
          <p:nvPr/>
        </p:nvSpPr>
        <p:spPr>
          <a:xfrm flipH="1">
            <a:off x="5410440" y="394632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"/>
          <p:cNvSpPr/>
          <p:nvPr/>
        </p:nvSpPr>
        <p:spPr>
          <a:xfrm flipH="1">
            <a:off x="5410440" y="394632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"/>
          <p:cNvSpPr/>
          <p:nvPr/>
        </p:nvSpPr>
        <p:spPr>
          <a:xfrm flipH="1">
            <a:off x="5389200" y="3951720"/>
            <a:ext cx="212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"/>
          <p:cNvSpPr/>
          <p:nvPr/>
        </p:nvSpPr>
        <p:spPr>
          <a:xfrm flipH="1">
            <a:off x="5389200" y="3951720"/>
            <a:ext cx="212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"/>
          <p:cNvSpPr/>
          <p:nvPr/>
        </p:nvSpPr>
        <p:spPr>
          <a:xfrm flipH="1">
            <a:off x="5179320" y="3951720"/>
            <a:ext cx="209880" cy="78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"/>
          <p:cNvSpPr/>
          <p:nvPr/>
        </p:nvSpPr>
        <p:spPr>
          <a:xfrm flipH="1">
            <a:off x="5179320" y="3951720"/>
            <a:ext cx="209880" cy="788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"/>
          <p:cNvSpPr/>
          <p:nvPr/>
        </p:nvSpPr>
        <p:spPr>
          <a:xfrm>
            <a:off x="5179320" y="4030560"/>
            <a:ext cx="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"/>
          <p:cNvSpPr/>
          <p:nvPr/>
        </p:nvSpPr>
        <p:spPr>
          <a:xfrm>
            <a:off x="5179320" y="4030560"/>
            <a:ext cx="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5179320" y="4067280"/>
            <a:ext cx="13104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"/>
          <p:cNvSpPr/>
          <p:nvPr/>
        </p:nvSpPr>
        <p:spPr>
          <a:xfrm>
            <a:off x="5179320" y="4067280"/>
            <a:ext cx="13104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"/>
          <p:cNvSpPr/>
          <p:nvPr/>
        </p:nvSpPr>
        <p:spPr>
          <a:xfrm>
            <a:off x="5310360" y="4104000"/>
            <a:ext cx="37080" cy="475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>
            <a:off x="5310360" y="4104000"/>
            <a:ext cx="37080" cy="475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"/>
          <p:cNvSpPr/>
          <p:nvPr/>
        </p:nvSpPr>
        <p:spPr>
          <a:xfrm flipH="1">
            <a:off x="5326200" y="4151520"/>
            <a:ext cx="21240" cy="94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"/>
          <p:cNvSpPr/>
          <p:nvPr/>
        </p:nvSpPr>
        <p:spPr>
          <a:xfrm flipH="1">
            <a:off x="5326200" y="4151520"/>
            <a:ext cx="21240" cy="94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"/>
          <p:cNvSpPr/>
          <p:nvPr/>
        </p:nvSpPr>
        <p:spPr>
          <a:xfrm flipH="1">
            <a:off x="5236920" y="4245840"/>
            <a:ext cx="89280" cy="73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"/>
          <p:cNvSpPr/>
          <p:nvPr/>
        </p:nvSpPr>
        <p:spPr>
          <a:xfrm flipH="1">
            <a:off x="5236920" y="4245840"/>
            <a:ext cx="89280" cy="73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"/>
          <p:cNvSpPr/>
          <p:nvPr/>
        </p:nvSpPr>
        <p:spPr>
          <a:xfrm flipH="1">
            <a:off x="5184360" y="4319640"/>
            <a:ext cx="5256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"/>
          <p:cNvSpPr/>
          <p:nvPr/>
        </p:nvSpPr>
        <p:spPr>
          <a:xfrm flipH="1">
            <a:off x="5184360" y="4319640"/>
            <a:ext cx="5256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"/>
          <p:cNvSpPr/>
          <p:nvPr/>
        </p:nvSpPr>
        <p:spPr>
          <a:xfrm flipH="1" flipV="1">
            <a:off x="5158080" y="4298400"/>
            <a:ext cx="262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"/>
          <p:cNvSpPr/>
          <p:nvPr/>
        </p:nvSpPr>
        <p:spPr>
          <a:xfrm flipH="1" flipV="1">
            <a:off x="5158080" y="4298400"/>
            <a:ext cx="262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 flipH="1">
            <a:off x="5599440" y="403560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"/>
          <p:cNvSpPr/>
          <p:nvPr/>
        </p:nvSpPr>
        <p:spPr>
          <a:xfrm flipH="1">
            <a:off x="5599440" y="4035600"/>
            <a:ext cx="540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"/>
          <p:cNvSpPr/>
          <p:nvPr/>
        </p:nvSpPr>
        <p:spPr>
          <a:xfrm flipH="1">
            <a:off x="5468040" y="4041000"/>
            <a:ext cx="131400" cy="105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 flipH="1">
            <a:off x="5468040" y="4041000"/>
            <a:ext cx="131400" cy="1051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"/>
          <p:cNvSpPr/>
          <p:nvPr/>
        </p:nvSpPr>
        <p:spPr>
          <a:xfrm flipH="1">
            <a:off x="5431320" y="4146120"/>
            <a:ext cx="3672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"/>
          <p:cNvSpPr/>
          <p:nvPr/>
        </p:nvSpPr>
        <p:spPr>
          <a:xfrm flipH="1">
            <a:off x="5431320" y="4146120"/>
            <a:ext cx="3672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>
            <a:off x="5431320" y="4193280"/>
            <a:ext cx="20880" cy="89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5431320" y="4193280"/>
            <a:ext cx="20880" cy="89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>
            <a:off x="5452200" y="4282560"/>
            <a:ext cx="892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>
            <a:off x="5452200" y="4282560"/>
            <a:ext cx="8928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"/>
          <p:cNvSpPr/>
          <p:nvPr/>
        </p:nvSpPr>
        <p:spPr>
          <a:xfrm>
            <a:off x="5541480" y="4308840"/>
            <a:ext cx="316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"/>
          <p:cNvSpPr/>
          <p:nvPr/>
        </p:nvSpPr>
        <p:spPr>
          <a:xfrm>
            <a:off x="5541480" y="4308840"/>
            <a:ext cx="3168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"/>
          <p:cNvSpPr/>
          <p:nvPr/>
        </p:nvSpPr>
        <p:spPr>
          <a:xfrm flipV="1">
            <a:off x="5573160" y="4272120"/>
            <a:ext cx="6300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"/>
          <p:cNvSpPr/>
          <p:nvPr/>
        </p:nvSpPr>
        <p:spPr>
          <a:xfrm flipV="1">
            <a:off x="5573160" y="4272120"/>
            <a:ext cx="6300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 flipH="1">
            <a:off x="5783400" y="4088160"/>
            <a:ext cx="50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/>
          <p:nvPr/>
        </p:nvSpPr>
        <p:spPr>
          <a:xfrm flipH="1">
            <a:off x="5783400" y="4088160"/>
            <a:ext cx="50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"/>
          <p:cNvSpPr/>
          <p:nvPr/>
        </p:nvSpPr>
        <p:spPr>
          <a:xfrm flipH="1">
            <a:off x="5767560" y="4093560"/>
            <a:ext cx="158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"/>
          <p:cNvSpPr/>
          <p:nvPr/>
        </p:nvSpPr>
        <p:spPr>
          <a:xfrm flipH="1">
            <a:off x="5767560" y="4093560"/>
            <a:ext cx="158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"/>
          <p:cNvSpPr/>
          <p:nvPr/>
        </p:nvSpPr>
        <p:spPr>
          <a:xfrm flipH="1">
            <a:off x="5678280" y="4104000"/>
            <a:ext cx="89280" cy="157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"/>
          <p:cNvSpPr/>
          <p:nvPr/>
        </p:nvSpPr>
        <p:spPr>
          <a:xfrm flipH="1">
            <a:off x="5678280" y="4104000"/>
            <a:ext cx="89280" cy="1576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"/>
          <p:cNvSpPr/>
          <p:nvPr/>
        </p:nvSpPr>
        <p:spPr>
          <a:xfrm>
            <a:off x="5678280" y="4261680"/>
            <a:ext cx="68040" cy="84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5678280" y="4261680"/>
            <a:ext cx="68040" cy="84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"/>
          <p:cNvSpPr/>
          <p:nvPr/>
        </p:nvSpPr>
        <p:spPr>
          <a:xfrm flipV="1">
            <a:off x="5746320" y="4324680"/>
            <a:ext cx="12096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"/>
          <p:cNvSpPr/>
          <p:nvPr/>
        </p:nvSpPr>
        <p:spPr>
          <a:xfrm flipV="1">
            <a:off x="5746320" y="4324680"/>
            <a:ext cx="12096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"/>
          <p:cNvSpPr/>
          <p:nvPr/>
        </p:nvSpPr>
        <p:spPr>
          <a:xfrm flipV="1">
            <a:off x="5867280" y="43196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 flipV="1">
            <a:off x="5867280" y="43196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"/>
          <p:cNvSpPr/>
          <p:nvPr/>
        </p:nvSpPr>
        <p:spPr>
          <a:xfrm flipV="1">
            <a:off x="5867280" y="4282560"/>
            <a:ext cx="5400" cy="37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"/>
          <p:cNvSpPr/>
          <p:nvPr/>
        </p:nvSpPr>
        <p:spPr>
          <a:xfrm flipV="1">
            <a:off x="5867280" y="4282560"/>
            <a:ext cx="5400" cy="370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"/>
          <p:cNvSpPr/>
          <p:nvPr/>
        </p:nvSpPr>
        <p:spPr>
          <a:xfrm flipH="1" flipV="1">
            <a:off x="5851440" y="4224960"/>
            <a:ext cx="21240" cy="576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"/>
          <p:cNvSpPr/>
          <p:nvPr/>
        </p:nvSpPr>
        <p:spPr>
          <a:xfrm flipH="1" flipV="1">
            <a:off x="5851440" y="4224960"/>
            <a:ext cx="21240" cy="576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 flipH="1" flipV="1">
            <a:off x="5830560" y="4177440"/>
            <a:ext cx="20880" cy="475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"/>
          <p:cNvSpPr/>
          <p:nvPr/>
        </p:nvSpPr>
        <p:spPr>
          <a:xfrm flipH="1" flipV="1">
            <a:off x="5830560" y="4177440"/>
            <a:ext cx="20880" cy="475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"/>
          <p:cNvSpPr/>
          <p:nvPr/>
        </p:nvSpPr>
        <p:spPr>
          <a:xfrm flipH="1" flipV="1">
            <a:off x="5820120" y="4146120"/>
            <a:ext cx="1044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"/>
          <p:cNvSpPr/>
          <p:nvPr/>
        </p:nvSpPr>
        <p:spPr>
          <a:xfrm flipH="1" flipV="1">
            <a:off x="5820120" y="4146120"/>
            <a:ext cx="1044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"/>
          <p:cNvSpPr/>
          <p:nvPr/>
        </p:nvSpPr>
        <p:spPr>
          <a:xfrm flipV="1">
            <a:off x="5820120" y="41407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"/>
          <p:cNvSpPr/>
          <p:nvPr/>
        </p:nvSpPr>
        <p:spPr>
          <a:xfrm flipV="1">
            <a:off x="5820120" y="414072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 flipH="1" flipV="1">
            <a:off x="5814720" y="4130280"/>
            <a:ext cx="5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"/>
          <p:cNvSpPr/>
          <p:nvPr/>
        </p:nvSpPr>
        <p:spPr>
          <a:xfrm flipH="1" flipV="1">
            <a:off x="5814720" y="4130280"/>
            <a:ext cx="5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"/>
          <p:cNvSpPr/>
          <p:nvPr/>
        </p:nvSpPr>
        <p:spPr>
          <a:xfrm>
            <a:off x="5814720" y="41302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5814720" y="41302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"/>
          <p:cNvSpPr/>
          <p:nvPr/>
        </p:nvSpPr>
        <p:spPr>
          <a:xfrm>
            <a:off x="5814720" y="413568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"/>
          <p:cNvSpPr/>
          <p:nvPr/>
        </p:nvSpPr>
        <p:spPr>
          <a:xfrm>
            <a:off x="5814720" y="4135680"/>
            <a:ext cx="540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>
            <a:off x="5820120" y="4140720"/>
            <a:ext cx="73440" cy="73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"/>
          <p:cNvSpPr/>
          <p:nvPr/>
        </p:nvSpPr>
        <p:spPr>
          <a:xfrm>
            <a:off x="5820120" y="4140720"/>
            <a:ext cx="73440" cy="738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"/>
          <p:cNvSpPr/>
          <p:nvPr/>
        </p:nvSpPr>
        <p:spPr>
          <a:xfrm>
            <a:off x="5893560" y="4214520"/>
            <a:ext cx="52560" cy="89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5893560" y="4214520"/>
            <a:ext cx="52560" cy="89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"/>
          <p:cNvSpPr/>
          <p:nvPr/>
        </p:nvSpPr>
        <p:spPr>
          <a:xfrm>
            <a:off x="5946120" y="4303800"/>
            <a:ext cx="2088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"/>
          <p:cNvSpPr/>
          <p:nvPr/>
        </p:nvSpPr>
        <p:spPr>
          <a:xfrm>
            <a:off x="5946120" y="4303800"/>
            <a:ext cx="20880" cy="525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"/>
          <p:cNvSpPr/>
          <p:nvPr/>
        </p:nvSpPr>
        <p:spPr>
          <a:xfrm>
            <a:off x="5967000" y="4356360"/>
            <a:ext cx="4212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>
            <a:off x="5967000" y="4356360"/>
            <a:ext cx="42120" cy="313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"/>
          <p:cNvSpPr/>
          <p:nvPr/>
        </p:nvSpPr>
        <p:spPr>
          <a:xfrm>
            <a:off x="6009120" y="4387680"/>
            <a:ext cx="208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"/>
          <p:cNvSpPr/>
          <p:nvPr/>
        </p:nvSpPr>
        <p:spPr>
          <a:xfrm>
            <a:off x="6009120" y="4387680"/>
            <a:ext cx="208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 flipV="1">
            <a:off x="6030000" y="4345920"/>
            <a:ext cx="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"/>
          <p:cNvSpPr/>
          <p:nvPr/>
        </p:nvSpPr>
        <p:spPr>
          <a:xfrm flipV="1">
            <a:off x="6030000" y="4345920"/>
            <a:ext cx="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"/>
          <p:cNvSpPr/>
          <p:nvPr/>
        </p:nvSpPr>
        <p:spPr>
          <a:xfrm>
            <a:off x="6056280" y="40568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"/>
          <p:cNvSpPr/>
          <p:nvPr/>
        </p:nvSpPr>
        <p:spPr>
          <a:xfrm>
            <a:off x="6056280" y="405684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"/>
          <p:cNvSpPr/>
          <p:nvPr/>
        </p:nvSpPr>
        <p:spPr>
          <a:xfrm>
            <a:off x="6056280" y="40618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>
            <a:off x="6056280" y="406188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>
            <a:off x="6056280" y="4067280"/>
            <a:ext cx="26280" cy="131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>
            <a:off x="6056280" y="4067280"/>
            <a:ext cx="26280" cy="131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"/>
          <p:cNvSpPr/>
          <p:nvPr/>
        </p:nvSpPr>
        <p:spPr>
          <a:xfrm>
            <a:off x="6082560" y="4198680"/>
            <a:ext cx="15840" cy="131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"/>
          <p:cNvSpPr/>
          <p:nvPr/>
        </p:nvSpPr>
        <p:spPr>
          <a:xfrm>
            <a:off x="6082560" y="4198680"/>
            <a:ext cx="15840" cy="131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"/>
          <p:cNvSpPr/>
          <p:nvPr/>
        </p:nvSpPr>
        <p:spPr>
          <a:xfrm>
            <a:off x="6098400" y="4330080"/>
            <a:ext cx="540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"/>
          <p:cNvSpPr/>
          <p:nvPr/>
        </p:nvSpPr>
        <p:spPr>
          <a:xfrm>
            <a:off x="6098400" y="4330080"/>
            <a:ext cx="5400" cy="208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"/>
          <p:cNvSpPr/>
          <p:nvPr/>
        </p:nvSpPr>
        <p:spPr>
          <a:xfrm>
            <a:off x="6103800" y="435096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"/>
          <p:cNvSpPr/>
          <p:nvPr/>
        </p:nvSpPr>
        <p:spPr>
          <a:xfrm>
            <a:off x="6103800" y="4350960"/>
            <a:ext cx="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"/>
          <p:cNvSpPr/>
          <p:nvPr/>
        </p:nvSpPr>
        <p:spPr>
          <a:xfrm>
            <a:off x="6103800" y="4356360"/>
            <a:ext cx="50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6103800" y="4356360"/>
            <a:ext cx="50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 flipV="1">
            <a:off x="6108840" y="4356360"/>
            <a:ext cx="5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"/>
          <p:cNvSpPr/>
          <p:nvPr/>
        </p:nvSpPr>
        <p:spPr>
          <a:xfrm flipV="1">
            <a:off x="6108840" y="4356360"/>
            <a:ext cx="540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"/>
          <p:cNvSpPr/>
          <p:nvPr/>
        </p:nvSpPr>
        <p:spPr>
          <a:xfrm>
            <a:off x="6261120" y="407268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"/>
          <p:cNvSpPr/>
          <p:nvPr/>
        </p:nvSpPr>
        <p:spPr>
          <a:xfrm>
            <a:off x="6261120" y="407268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"/>
          <p:cNvSpPr/>
          <p:nvPr/>
        </p:nvSpPr>
        <p:spPr>
          <a:xfrm flipH="1">
            <a:off x="6245640" y="4077720"/>
            <a:ext cx="1548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"/>
          <p:cNvSpPr/>
          <p:nvPr/>
        </p:nvSpPr>
        <p:spPr>
          <a:xfrm flipH="1">
            <a:off x="6245640" y="4077720"/>
            <a:ext cx="1548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"/>
          <p:cNvSpPr/>
          <p:nvPr/>
        </p:nvSpPr>
        <p:spPr>
          <a:xfrm flipH="1">
            <a:off x="6171840" y="4098960"/>
            <a:ext cx="73800" cy="131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"/>
          <p:cNvSpPr/>
          <p:nvPr/>
        </p:nvSpPr>
        <p:spPr>
          <a:xfrm flipH="1">
            <a:off x="6171840" y="4098960"/>
            <a:ext cx="73800" cy="131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6171840" y="4230000"/>
            <a:ext cx="26280" cy="633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"/>
          <p:cNvSpPr/>
          <p:nvPr/>
        </p:nvSpPr>
        <p:spPr>
          <a:xfrm>
            <a:off x="6171840" y="4230000"/>
            <a:ext cx="26280" cy="633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"/>
          <p:cNvSpPr/>
          <p:nvPr/>
        </p:nvSpPr>
        <p:spPr>
          <a:xfrm>
            <a:off x="6198120" y="429336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6198120" y="429336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"/>
          <p:cNvSpPr/>
          <p:nvPr/>
        </p:nvSpPr>
        <p:spPr>
          <a:xfrm>
            <a:off x="6203520" y="4293360"/>
            <a:ext cx="2628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"/>
          <p:cNvSpPr/>
          <p:nvPr/>
        </p:nvSpPr>
        <p:spPr>
          <a:xfrm>
            <a:off x="6203520" y="4293360"/>
            <a:ext cx="2628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"/>
          <p:cNvSpPr/>
          <p:nvPr/>
        </p:nvSpPr>
        <p:spPr>
          <a:xfrm flipV="1">
            <a:off x="6229800" y="4293360"/>
            <a:ext cx="788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"/>
          <p:cNvSpPr/>
          <p:nvPr/>
        </p:nvSpPr>
        <p:spPr>
          <a:xfrm flipV="1">
            <a:off x="6229800" y="4293360"/>
            <a:ext cx="788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"/>
          <p:cNvSpPr/>
          <p:nvPr/>
        </p:nvSpPr>
        <p:spPr>
          <a:xfrm flipV="1">
            <a:off x="6308640" y="428796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 flipV="1">
            <a:off x="6308640" y="428796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"/>
          <p:cNvSpPr/>
          <p:nvPr/>
        </p:nvSpPr>
        <p:spPr>
          <a:xfrm flipV="1">
            <a:off x="6319080" y="4282560"/>
            <a:ext cx="208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"/>
          <p:cNvSpPr/>
          <p:nvPr/>
        </p:nvSpPr>
        <p:spPr>
          <a:xfrm flipV="1">
            <a:off x="6319080" y="4282560"/>
            <a:ext cx="2088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 flipV="1">
            <a:off x="6339960" y="4272120"/>
            <a:ext cx="3672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"/>
          <p:cNvSpPr/>
          <p:nvPr/>
        </p:nvSpPr>
        <p:spPr>
          <a:xfrm flipV="1">
            <a:off x="6339960" y="4272120"/>
            <a:ext cx="3672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"/>
          <p:cNvSpPr/>
          <p:nvPr/>
        </p:nvSpPr>
        <p:spPr>
          <a:xfrm>
            <a:off x="6376680" y="4272120"/>
            <a:ext cx="158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"/>
          <p:cNvSpPr/>
          <p:nvPr/>
        </p:nvSpPr>
        <p:spPr>
          <a:xfrm>
            <a:off x="6376680" y="4272120"/>
            <a:ext cx="158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6392520" y="4277520"/>
            <a:ext cx="212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"/>
          <p:cNvSpPr/>
          <p:nvPr/>
        </p:nvSpPr>
        <p:spPr>
          <a:xfrm>
            <a:off x="6392520" y="4277520"/>
            <a:ext cx="212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 flipV="1">
            <a:off x="6413760" y="426708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 flipV="1">
            <a:off x="6413760" y="4267080"/>
            <a:ext cx="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 flipH="1" flipV="1">
            <a:off x="6402960" y="4240800"/>
            <a:ext cx="1080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flipH="1" flipV="1">
            <a:off x="6402960" y="4240800"/>
            <a:ext cx="1080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>
            <a:off x="6240240" y="409896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"/>
          <p:cNvSpPr/>
          <p:nvPr/>
        </p:nvSpPr>
        <p:spPr>
          <a:xfrm>
            <a:off x="6240240" y="4098960"/>
            <a:ext cx="540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"/>
          <p:cNvSpPr/>
          <p:nvPr/>
        </p:nvSpPr>
        <p:spPr>
          <a:xfrm>
            <a:off x="6245640" y="409896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"/>
          <p:cNvSpPr/>
          <p:nvPr/>
        </p:nvSpPr>
        <p:spPr>
          <a:xfrm>
            <a:off x="6245640" y="4098960"/>
            <a:ext cx="50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"/>
          <p:cNvSpPr/>
          <p:nvPr/>
        </p:nvSpPr>
        <p:spPr>
          <a:xfrm flipV="1">
            <a:off x="6250680" y="4077720"/>
            <a:ext cx="7884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"/>
          <p:cNvSpPr/>
          <p:nvPr/>
        </p:nvSpPr>
        <p:spPr>
          <a:xfrm flipV="1">
            <a:off x="6250680" y="4077720"/>
            <a:ext cx="78840" cy="212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>
            <a:off x="6329520" y="407772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"/>
          <p:cNvSpPr/>
          <p:nvPr/>
        </p:nvSpPr>
        <p:spPr>
          <a:xfrm>
            <a:off x="6329520" y="4077720"/>
            <a:ext cx="10440" cy="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"/>
          <p:cNvSpPr/>
          <p:nvPr/>
        </p:nvSpPr>
        <p:spPr>
          <a:xfrm>
            <a:off x="6339960" y="407772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"/>
          <p:cNvSpPr/>
          <p:nvPr/>
        </p:nvSpPr>
        <p:spPr>
          <a:xfrm>
            <a:off x="6339960" y="4077720"/>
            <a:ext cx="10440" cy="540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"/>
          <p:cNvSpPr/>
          <p:nvPr/>
        </p:nvSpPr>
        <p:spPr>
          <a:xfrm flipH="1">
            <a:off x="6319080" y="4083120"/>
            <a:ext cx="3132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"/>
          <p:cNvSpPr/>
          <p:nvPr/>
        </p:nvSpPr>
        <p:spPr>
          <a:xfrm flipH="1">
            <a:off x="6319080" y="4083120"/>
            <a:ext cx="31320" cy="3672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 flipH="1">
            <a:off x="6250680" y="4119840"/>
            <a:ext cx="6840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"/>
          <p:cNvSpPr/>
          <p:nvPr/>
        </p:nvSpPr>
        <p:spPr>
          <a:xfrm flipH="1">
            <a:off x="6250680" y="4119840"/>
            <a:ext cx="68400" cy="4716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"/>
          <p:cNvSpPr/>
          <p:nvPr/>
        </p:nvSpPr>
        <p:spPr>
          <a:xfrm flipH="1">
            <a:off x="6203520" y="4167000"/>
            <a:ext cx="4716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 flipH="1">
            <a:off x="6203520" y="4167000"/>
            <a:ext cx="47160" cy="2628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"/>
          <p:cNvSpPr/>
          <p:nvPr/>
        </p:nvSpPr>
        <p:spPr>
          <a:xfrm flipH="1">
            <a:off x="6187680" y="4193280"/>
            <a:ext cx="158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"/>
          <p:cNvSpPr/>
          <p:nvPr/>
        </p:nvSpPr>
        <p:spPr>
          <a:xfrm flipH="1">
            <a:off x="6187680" y="4193280"/>
            <a:ext cx="15840" cy="104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"/>
          <p:cNvSpPr/>
          <p:nvPr/>
        </p:nvSpPr>
        <p:spPr>
          <a:xfrm flipV="1">
            <a:off x="6187680" y="419868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"/>
          <p:cNvSpPr/>
          <p:nvPr/>
        </p:nvSpPr>
        <p:spPr>
          <a:xfrm flipV="1">
            <a:off x="6187680" y="4198680"/>
            <a:ext cx="0" cy="5040"/>
          </a:xfrm>
          <a:prstGeom prst="line">
            <a:avLst/>
          </a:prstGeom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Image Compression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5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File size vs Image size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Whereas sizing an image changes its actual width and height, compression preserves the width and height while changing the amount of space the image takes up.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Lossy vs Lossless Compression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i="1" lang="en-US" sz="2100" spc="-1" strike="noStrike">
                <a:solidFill>
                  <a:srgbClr val="2c3e50"/>
                </a:solidFill>
                <a:latin typeface="Source Sans Pro"/>
              </a:rPr>
              <a:t>Lossy</a:t>
            </a: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 </a:t>
            </a:r>
            <a:r>
              <a:rPr b="0" i="1" lang="en-US" sz="2100" spc="-1" strike="noStrike">
                <a:solidFill>
                  <a:srgbClr val="2c3e50"/>
                </a:solidFill>
                <a:latin typeface="Source Sans Pro"/>
              </a:rPr>
              <a:t>Compression</a:t>
            </a: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: able to reduce file size more than normally possible at the cost of some fine image quality.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i="1" lang="en-US" sz="2100" spc="-1" strike="noStrike">
                <a:solidFill>
                  <a:srgbClr val="2c3e50"/>
                </a:solidFill>
                <a:latin typeface="Source Sans Pro"/>
              </a:rPr>
              <a:t>Lossless</a:t>
            </a: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 </a:t>
            </a:r>
            <a:r>
              <a:rPr b="0" i="1" lang="en-US" sz="2100" spc="-1" strike="noStrike">
                <a:solidFill>
                  <a:srgbClr val="2c3e50"/>
                </a:solidFill>
                <a:latin typeface="Source Sans Pro"/>
              </a:rPr>
              <a:t>Compression</a:t>
            </a: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: preserves image quality 1:1, but has a larger file size than lossy compression.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Overview of File Formats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7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JPEG - Lossy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PNG – Lossless, Animated*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GIF – Lossless, Animated, Low color depth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SVG – XML based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WebP – Lossy and Lossless, Animated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AVIF - Lossy and Lossless, Animated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Image Formats to Avoid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9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BMP – Uncompressed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ICO – Should only be used in favicons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TIFF – No modern browser compatibility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LibreOffice/7.1.6.2.0$Linux_X86_64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2021-10-20T14:31:44Z</dcterms:created>
  <dc:creator/>
  <dc:description/>
  <dc:language>en-US</dc:language>
  <cp:lastModifiedBy/>
  <dcterms:modified xsi:type="dcterms:W3CDTF">2021-10-21T19:50:39Z</dcterms:modified>
  <cp:revision>25</cp:revision>
  <dc:subject/>
  <dc:title>Midnightblue</dc:title>
</cp:coreProperties>
</file>