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3" d="100"/>
          <a:sy n="93" d="100"/>
        </p:scale>
        <p:origin x="24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91C7-FA7D-4F43-B724-E1B4F7239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7ED10-C921-4DCE-977B-5AD346608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1A76C-CB9C-491B-B6F9-18533FC1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4341-4B43-4F28-92AF-AD1E65678E21}" type="datetimeFigureOut">
              <a:rPr lang="en-US" smtClean="0"/>
              <a:t>Mon, 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95F9F-8DB3-41D7-80E5-252B291EE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C9115-E147-498C-9ADF-E9C3E9B0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2B8-97B8-4E72-B5CD-894181FC1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5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9DDF-31E4-4476-93D2-3B4F6905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E1DF5-5BF1-4E24-B97F-847EC95E5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71A7F-12E0-4965-9CDD-A26494073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4341-4B43-4F28-92AF-AD1E65678E21}" type="datetimeFigureOut">
              <a:rPr lang="en-US" smtClean="0"/>
              <a:t>Mon, 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33544-73F4-4F5A-8B9F-636C2CB9F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ACB13-C40C-4B6E-96B3-9BC9DCBE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2B8-97B8-4E72-B5CD-894181FC1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4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82A65-A17D-4473-ACE2-2CB815C08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D8742-D1F8-4DD7-92AC-7BDC5CAE1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92B54-8C35-417D-BB27-5C27E978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4341-4B43-4F28-92AF-AD1E65678E21}" type="datetimeFigureOut">
              <a:rPr lang="en-US" smtClean="0"/>
              <a:t>Mon, 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5EA95-76E1-421E-B6D4-431C2565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ED3EB-A798-4245-897C-63D4B275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2B8-97B8-4E72-B5CD-894181FC1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1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C1AC-7E9B-4324-8DA0-2289E2061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2750A-D2AA-4BA8-8645-BA95EA0B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0850F-6E3D-44CA-90A5-AC359FE8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4341-4B43-4F28-92AF-AD1E65678E21}" type="datetimeFigureOut">
              <a:rPr lang="en-US" smtClean="0"/>
              <a:t>Mon, 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3C7DE-01BF-4F58-AFDD-06108790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D68F0-AB27-40A1-9745-73CDEE98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2B8-97B8-4E72-B5CD-894181FC1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1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13789-590E-4B77-A270-B7A8F553C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FD4D0-F040-42F0-A173-00922F10D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AD96A-1E0D-451F-B486-DA0ED6F8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4341-4B43-4F28-92AF-AD1E65678E21}" type="datetimeFigureOut">
              <a:rPr lang="en-US" smtClean="0"/>
              <a:t>Mon, 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CB4A-F12D-4B8F-86AE-2A47D8C4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4F286-94DA-446C-BC68-5073744A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2B8-97B8-4E72-B5CD-894181FC1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4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7545-16FB-42D2-9B5A-CDFF5BEA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B609B-1A67-4C18-846C-85BC29861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0CB16-84A2-42FB-9F47-D64CD8793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BACEC-F6D3-41FC-B773-550F30467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4341-4B43-4F28-92AF-AD1E65678E21}" type="datetimeFigureOut">
              <a:rPr lang="en-US" smtClean="0"/>
              <a:t>Mon, 7/22/19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64CB0-8283-4A8D-BE9C-A6E49623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AB0EE-C5C2-48E8-A0B3-0E1DAF35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2B8-97B8-4E72-B5CD-894181FC1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30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74AE-A328-4820-A233-F4CB6101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3DAA6-5221-4684-BFD0-781E73411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0B63E-099B-43F0-86DE-4503135A7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AB636-B8BD-44BB-ABAF-DF7022E89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330E9-5266-4F55-A663-8411F6B6F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7A4D43-A0B8-4094-8C37-B47646977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4341-4B43-4F28-92AF-AD1E65678E21}" type="datetimeFigureOut">
              <a:rPr lang="en-US" smtClean="0"/>
              <a:t>Mon, 7/22/19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605BE8-F794-468A-A0EB-D95FB23E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F988B-CB7E-49B4-AE6C-E9319662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2B8-97B8-4E72-B5CD-894181FC1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3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AD9C-868E-45DF-9534-84798DF9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B64920-58FC-46D3-BAA7-5775B497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4341-4B43-4F28-92AF-AD1E65678E21}" type="datetimeFigureOut">
              <a:rPr lang="en-US" smtClean="0"/>
              <a:t>Mon, 7/22/19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744ED-75C0-48CF-A290-83F934E15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6D593-4220-45E7-A9E2-0A6E9B7B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2B8-97B8-4E72-B5CD-894181FC1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9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0ABF8-369D-484D-8F54-91734437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4341-4B43-4F28-92AF-AD1E65678E21}" type="datetimeFigureOut">
              <a:rPr lang="en-US" smtClean="0"/>
              <a:t>Mon, 7/22/19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A4F06-47FD-40D8-87E1-1F3EF358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E2176-0F49-4378-8C88-3474616A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2B8-97B8-4E72-B5CD-894181FC1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7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B080-1575-4328-B1C6-D57FF04BA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0B9E0-63A9-46D8-8A8B-CD4BAFA93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CA386-F70F-4B39-B65E-162799ED2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A58C8-8A68-4665-9F17-CCF433F8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4341-4B43-4F28-92AF-AD1E65678E21}" type="datetimeFigureOut">
              <a:rPr lang="en-US" smtClean="0"/>
              <a:t>Mon, 7/22/19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7C0F-DFEA-4D95-85DD-310A35FB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B737F-E83B-4196-B06A-2D3A872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2B8-97B8-4E72-B5CD-894181FC1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2892-8292-4C84-80F7-78D4246A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8A43F0-0E0A-4B5A-A188-199763CCF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5A831-1380-461D-9486-E1541218A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73B71-7CF0-49D2-AF21-2624BAF0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4341-4B43-4F28-92AF-AD1E65678E21}" type="datetimeFigureOut">
              <a:rPr lang="en-US" smtClean="0"/>
              <a:t>Mon, 7/22/19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30848-D501-475A-B2A1-0642758E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CAE13-5E93-49A3-9629-5566FE5D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2B8-97B8-4E72-B5CD-894181FC1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7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7419D7-C019-4102-95AA-110CF69B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AA496-EDD7-4491-9489-B726A178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9D1EF-6406-4187-857C-C513FA143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04341-4B43-4F28-92AF-AD1E65678E21}" type="datetimeFigureOut">
              <a:rPr lang="en-US" smtClean="0"/>
              <a:t>Mon, 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595F4-5EBE-4983-94E9-64EC50EDE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3C96D-2123-41A1-84CC-E4535FE0F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EE2B8-97B8-4E72-B5CD-894181FC1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9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E931B67-6C4C-4AF7-9565-0812ED671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1498"/>
            <a:ext cx="9144000" cy="1655762"/>
          </a:xfrm>
        </p:spPr>
        <p:txBody>
          <a:bodyPr/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Project Goal: Reduce visual overload and increase visual focus for autistic people using HoloLens</a:t>
            </a:r>
          </a:p>
        </p:txBody>
      </p:sp>
      <p:pic>
        <p:nvPicPr>
          <p:cNvPr id="5" name="Picture 4" descr="The logo of HyperFocus, this hackathon project">
            <a:extLst>
              <a:ext uri="{FF2B5EF4-FFF2-40B4-BE49-F238E27FC236}">
                <a16:creationId xmlns:a16="http://schemas.microsoft.com/office/drawing/2014/main" id="{50AD2E66-A1D0-4F41-B793-21781C82F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1747529"/>
            <a:ext cx="7258050" cy="168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F2E1-0F86-404D-91EB-CA3212F1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Autistic Self Advocacy Network’s (ASAN) and Microsoft’s 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AEBE3-722E-4D5C-950E-80A635187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Their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Mission: We work to </a:t>
            </a:r>
            <a:r>
              <a:rPr lang="en-US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empower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autistic people </a:t>
            </a:r>
            <a:r>
              <a:rPr lang="en-US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across the world</a:t>
            </a:r>
            <a:r>
              <a:rPr lang="en-US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take control of our own lives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and the future of our common community, and seek to organize the autistic community to 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ensure our voices are heard</a:t>
            </a:r>
            <a:r>
              <a:rPr lang="en-US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the national conversation about us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Blip>
                <a:blip r:embed="rId3"/>
              </a:buBlip>
            </a:pPr>
            <a:r>
              <a:rPr 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Our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Mission: </a:t>
            </a:r>
            <a:r>
              <a:rPr lang="en-US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Empower </a:t>
            </a:r>
            <a:r>
              <a:rPr lang="en-US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every person and every organization </a:t>
            </a:r>
            <a:r>
              <a:rPr lang="en-US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the planet 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achieve more</a:t>
            </a:r>
          </a:p>
        </p:txBody>
      </p:sp>
    </p:spTree>
    <p:extLst>
      <p:ext uri="{BB962C8B-B14F-4D97-AF65-F5344CB8AC3E}">
        <p14:creationId xmlns:p14="http://schemas.microsoft.com/office/powerpoint/2010/main" val="91418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8336-770E-4C4D-B629-BC216617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Testing Effectiveness of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C774E-35F1-43F0-AEA9-AC9A9C6C0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Facial Highlighting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84DF1-3374-4B03-8DBA-642BC2AAD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468260"/>
          </a:xfrm>
        </p:spPr>
        <p:txBody>
          <a:bodyPr/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Eye tracking- how long the user is staring at a face with and without the highlight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06BCB-534D-41D7-B005-F94876A1D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Surface Overlays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441FE-E660-499F-8317-05199CA47C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468260"/>
          </a:xfrm>
        </p:spPr>
        <p:txBody>
          <a:bodyPr/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Heart rate tracking- how fast the heart beats with and without the surface overlays</a:t>
            </a:r>
          </a:p>
        </p:txBody>
      </p:sp>
      <p:pic>
        <p:nvPicPr>
          <p:cNvPr id="8" name="Picture 7" descr="Image placeholder">
            <a:extLst>
              <a:ext uri="{FF2B5EF4-FFF2-40B4-BE49-F238E27FC236}">
                <a16:creationId xmlns:a16="http://schemas.microsoft.com/office/drawing/2014/main" id="{A8FBAD40-3952-4BF5-A628-17B19D6A3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531" y="3974074"/>
            <a:ext cx="2657347" cy="2657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413B50-D680-47E6-8D07-0A9408DA6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751" y="3973335"/>
            <a:ext cx="2658086" cy="26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1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126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Semibold</vt:lpstr>
      <vt:lpstr>Segoe UI Semilight</vt:lpstr>
      <vt:lpstr>Office Theme</vt:lpstr>
      <vt:lpstr>PowerPoint Presentation</vt:lpstr>
      <vt:lpstr>Autistic Self Advocacy Network’s (ASAN) and Microsoft’s Missions</vt:lpstr>
      <vt:lpstr>Testing Effectiveness of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Euley</dc:creator>
  <cp:lastModifiedBy>Natalie Euley</cp:lastModifiedBy>
  <cp:revision>6</cp:revision>
  <dcterms:created xsi:type="dcterms:W3CDTF">2019-07-22T21:09:32Z</dcterms:created>
  <dcterms:modified xsi:type="dcterms:W3CDTF">2019-07-22T23:20:55Z</dcterms:modified>
</cp:coreProperties>
</file>