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Vertical Bar chart</a:t>
            </a:r>
          </a:p>
        </p:txBody>
      </p:sp>
      <p:pic>
        <p:nvPicPr>
          <p:cNvPr descr="/var/folders/bp/w4c2kztn5fg7yk8vg8k_2wgc0000gn/T/doodlcat3f6my/svg/barchart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&lt;barchart
data='[
  { "label": "Apples", "value": 10 },
  { "label": "Bananas", "value": 20 },
  { "label": "Cherries", "value": 15 },
  { "label": "Grapes", "value": 25 }
]'
  size='{"width":500,"height":500}'
  colors='["#FF6700","#008000"]'
  horizontal='true'
  moving_average='true'
&gt;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vertical tree chart</a:t>
            </a:r>
          </a:p>
        </p:txBody>
      </p:sp>
      <p:pic>
        <p:nvPicPr>
          <p:cNvPr descr="/var/folders/bp/w4c2kztn5fg7yk8vg8k_2wgc0000gn/T/doodlcat3f6my/svg/tree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&lt;tree
    data='{
    "name": "root",
    "children": [
            { "name": "A", "value": 10 },
            { "name": "B", "value": 20 },
            { "name": "C", "children": [
                { "name": "C1", "value": 10 },
                { "name": "C2", "value": 5 },
                { "name": "C3", "value": 15 }
            ]},
            { "name": "D", "value": 40 }
        ]
    }
    '
    size='{"width":1000,"height":500}'
    colors='deep'
    vertical=True&gt;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gantt chart</a:t>
            </a:r>
          </a:p>
        </p:txBody>
      </p:sp>
      <p:pic>
        <p:nvPicPr>
          <p:cNvPr descr="/var/folders/bp/w4c2kztn5fg7yk8vg8k_2wgc0000gn/T/doodlcat3f6my/svg/gantt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&lt;gantt
  data='[
    { "task": "Planning", "start": "2024-03-01", "end": "2024-03-05" },
    { "task": "Design", "start": "2024-03-06", "end": "2024-03-12" },
    { "task": "Development", "start": "2024-03-13", "end": "2024-03-25" },
    { "task": "Testing", "start": "2024-03-26", "end": "2024-03-30" },
    { "task": "Deployment", "start": "2024-03-31", "end": "2024-04-02" }
  ]'
  size='{"width":1000,"height":500}'
  colors='deep'
&gt;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chord diagram</a:t>
            </a:r>
          </a:p>
        </p:txBody>
      </p:sp>
      <p:pic>
        <p:nvPicPr>
          <p:cNvPr descr="/var/folders/bp/w4c2kztn5fg7yk8vg8k_2wgc0000gn/T/doodlcat3f6my/svg/chord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&lt;chord
data='[
  [0, 5, 10, 2],
  [5, 0, 3, 7],
  [10, 3, 0, 6],
  [2, 7, 6, 0]
]
'
  size='{"width":500,"height":500}'
  colors='deep'
&gt;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Horizontal Bar chart</a:t>
            </a:r>
          </a:p>
        </p:txBody>
      </p:sp>
      <p:pic>
        <p:nvPicPr>
          <p:cNvPr descr="/var/folders/bp/w4c2kztn5fg7yk8vg8k_2wgc0000gn/T/doodlcat3f6my/svg/barchart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&lt;barchart
data='[
  { "label": "Apples", "value": 100000000 },
  { "label": "Bananas", "value": 200000000 },
  { "label": "Cherries", "value": 150000000 },
  { "label": "Grapes", "value": 250000000 }
]'
  size='{"width":500,"height":500}'
  colors='["#FF6700","#008000"]'
  horizontal='false'
  moving_average='true'
&gt;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bp/w4c2kztn5fg7yk8vg8k_2wgc0000gn/T/doodlcat3f6my/svg/areachart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&lt;areachart
data='[
  { "date": "2024-01-01", "catA": 10, "catB": 20, "catC": 30 },
  { "date": "2024-01-02", "catA": 15, "catB": 25, "catC": 35 },
  { "date": "2024-01-03", "catA": 20, "catB": 22, "catC": 28 },
  { "date": "2024-01-04", "catA": 18, "catB": 30, "catC": 25 },
  { "date": "2024-01-05", "catA": 22, "catB": 28, "catC": 32 },
  { "date": "2024-01-06", "catA": 19, "catB": 26, "catC": 29 },
  { "date": "2024-01-07", "catA": 24, "catB": 30, "catC": 35 },
  { "date": "2024-01-08", "catA": 28, "catB": 33, "catC": 40 }
]'
  size='{"width":500,"height":500}'
  colors='flare'
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bp/w4c2kztn5fg7yk8vg8k_2wgc0000gn/T/doodlcat3f6my/svg/skey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&lt;skey
  file='{
        "path": "std_focus.json",
        "format": "json"
    }'
    link_color='"target"'
    colors='cc.glasbey'
    size='{"width":1000,"height":500}'&gt;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var/folders/bp/w4c2kztn5fg7yk8vg8k_2wgc0000gn/T/doodlcat3f6my/svg/skey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1193800"/>
            <a:ext cx="768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&lt;skey
  size='{"width":600,"height":225}'
  file='{"path": "data/energy.json", "format": "json"}'
  n_colors=10
  colors='pastel'
  link_color='"source-target"'
  node_align='"right"'
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Pie chart from data file format</a:t>
            </a:r>
          </a:p>
        </p:txBody>
      </p:sp>
      <p:pic>
        <p:nvPicPr>
          <p:cNvPr descr="/var/folders/bp/w4c2kztn5fg7yk8vg8k_2wgc0000gn/T/doodlcat3f6my/svg/piechart_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&lt;piechart
  file='{"path":"data/pie.json","format":"json"}'
  width=900
  height=900
  colors='deep'
&gt;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Pie chart from data path format</a:t>
            </a:r>
          </a:p>
        </p:txBody>
      </p:sp>
      <p:pic>
        <p:nvPicPr>
          <p:cNvPr descr="/var/folders/bp/w4c2kztn5fg7yk8vg8k_2wgc0000gn/T/doodlcat3f6my/svg/piechart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&lt;piechart
  file='{"path":"data/pie.json","format":"json"}'
  width="900"
  height="900"
  colors='deep'
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Pie chart from data path with format</a:t>
            </a:r>
          </a:p>
        </p:txBody>
      </p:sp>
      <p:pic>
        <p:nvPicPr>
          <p:cNvPr descr="/var/folders/bp/w4c2kztn5fg7yk8vg8k_2wgc0000gn/T/doodlcat3f6my/svg/piechart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&lt;piechart
  path="data/pie.json"
  format="json"
  size='{"width":500,"height":500}'
  colors='deep'
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Donut chart</a:t>
            </a:r>
          </a:p>
        </p:txBody>
      </p:sp>
      <p:pic>
        <p:nvPicPr>
          <p:cNvPr descr="/var/folders/bp/w4c2kztn5fg7yk8vg8k_2wgc0000gn/T/doodlcat3f6my/svg/piechart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&lt;piechart
data='[
  { "label": "Apples", "value": 10 },
  { "label": "Bananas", "value": 20 },
  { "label": "Cherries", "value": 15 },
  { "label": "Grapes", "value": 25 }
]'
  size='{"width":500,"height":500}'
  colors='pastel'
  donut = true
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2025-09-19T12:45:44Z</dcterms:created>
  <dcterms:modified xsi:type="dcterms:W3CDTF">2025-09-19T12:45:44Z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raphics">
    <vt:lpwstr>True</vt:lpwstr>
  </property>
</Properties>
</file>