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Rune</a:t>
            </a:r>
          </a:p>
        </p:txBody>
      </p:sp>
      <p:sp>
        <p:nvSpPr>
          <p:cNvPr id="95" name="Subtitle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Dynamic Content Preprocessor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Rune?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8897" indent="-318897" defTabSz="425195">
              <a:defRPr sz="2976"/>
            </a:pPr>
            <a:r>
              <a:t>Rune is a dynamic content preprocessor that unifies content from multiple sources (YAML, HTML, Markdown, SVG, PNG, ZIP, JPG, and JSON files) into a single JSON structure.</a:t>
            </a:r>
          </a:p>
          <a:p>
            <a:pPr marL="318897" indent="-318897" defTabSz="425195">
              <a:defRPr sz="2976"/>
            </a:pPr>
          </a:p>
          <a:p>
            <a:pPr marL="318897" indent="-318897" defTabSz="425195">
              <a:defRPr sz="2976"/>
            </a:pPr>
            <a:r>
              <a:t>Built for the entire team—developers, designers, and content creators—Rune simplifies collaboration by providing input formats that are familiar and easy to use.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Key Features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97844" indent="-397844" defTabSz="425195">
              <a:buFontTx/>
              <a:buAutoNum type="arabicPeriod" startAt="1"/>
              <a:defRPr sz="2976"/>
            </a:pPr>
            <a:r>
              <a:t>Dynamic Content Processing: Merges YAML and HTML files, embeds assets as Base64.</a:t>
            </a:r>
          </a:p>
          <a:p>
            <a:pPr marL="397844" indent="-397844" defTabSz="425195">
              <a:buFontTx/>
              <a:buAutoNum type="arabicPeriod" startAt="1"/>
              <a:defRPr sz="2976"/>
            </a:pPr>
            <a:r>
              <a:t>Multilingual Support: Integrates translations in a flat, i18n-compatible structure.</a:t>
            </a:r>
          </a:p>
          <a:p>
            <a:pPr marL="397844" indent="-397844" defTabSz="425195">
              <a:buFontTx/>
              <a:buAutoNum type="arabicPeriod" startAt="1"/>
              <a:defRPr sz="2976"/>
            </a:pPr>
            <a:r>
              <a:t>Embedded Assets: Supports images (SVG, PNG, JPG) and downloadable files (ZIP, etc).</a:t>
            </a:r>
          </a:p>
          <a:p>
            <a:pPr marL="397844" indent="-397844" defTabSz="425195">
              <a:buFontTx/>
              <a:buAutoNum type="arabicPeriod" startAt="1"/>
              <a:defRPr sz="2976"/>
            </a:pPr>
            <a:r>
              <a:t>Portability: Produces a self-contained JSON</a:t>
            </a:r>
          </a:p>
          <a:p>
            <a:pPr marL="397844" indent="-397844" defTabSz="425195">
              <a:buFontTx/>
              <a:buAutoNum type="arabicPeriod" startAt="1"/>
              <a:defRPr sz="2976"/>
            </a:pPr>
            <a:r>
              <a:t>Extensibility: Supports reusable components and custom structures.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Rune and the Basket of Fruits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/>
            </a:pPr>
            <a:r>
              <a:t>Rune is like a master basket weaver: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HTML files are apples: structured and familiar to frontend developers.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YAML files are oranges: layered and segmented for backend developers.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JSON translations are bananas: easy to peel and ideal for localization.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Markdown files are grapes: simple and versatile for documentation.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Assets are cherries: vibrant and ready for inclusion.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How It Works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427789" indent="-427789">
              <a:buFontTx/>
              <a:buAutoNum type="arabicPeriod" startAt="1"/>
            </a:pPr>
            <a:r>
              <a:t>Prepare a directory with YAML, HTML, and assets.</a:t>
            </a:r>
          </a:p>
          <a:p>
            <a:pPr marL="427789" indent="-427789">
              <a:buFontTx/>
              <a:buAutoNum type="arabicPeriod" startAt="1"/>
            </a:pPr>
            <a:r>
              <a:t>Add translations for multilingual support.</a:t>
            </a:r>
          </a:p>
          <a:p>
            <a:pPr marL="427789" indent="-427789">
              <a:buFontTx/>
              <a:buAutoNum type="arabicPeriod" startAt="1"/>
            </a:pPr>
            <a:r>
              <a:t>Run Rune to consolidate all content into a single JSON file.</a:t>
            </a:r>
          </a:p>
          <a:p>
            <a:pPr marL="427789" indent="-427789">
              <a:buFontTx/>
              <a:buAutoNum type="arabicPeriod" startAt="1"/>
            </a:pPr>
            <a:r>
              <a:t>Use the output JSON in your application or provide it through an API.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Example Workflow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6509" indent="-346509" defTabSz="370331">
              <a:spcBef>
                <a:spcPts val="600"/>
              </a:spcBef>
              <a:buFontTx/>
              <a:buAutoNum type="arabicPeriod" startAt="1"/>
              <a:defRPr sz="2592"/>
            </a:pPr>
            <a:r>
              <a:t>Add a HTML view: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docs/HelloWorld.html</a:t>
            </a:r>
          </a:p>
          <a:p>
            <a:pPr marL="346509" indent="-346509" defTabSz="370331">
              <a:spcBef>
                <a:spcPts val="600"/>
              </a:spcBef>
              <a:buFontTx/>
              <a:buAutoNum type="arabicPeriod" startAt="1"/>
              <a:defRPr sz="2592"/>
            </a:pPr>
            <a:r>
              <a:t>Add a translation file:</a:t>
            </a:r>
          </a:p>
          <a:p>
            <a:pPr lvl="1" marL="648080" indent="-277749" defTabSz="370331">
              <a:spcBef>
                <a:spcPts val="600"/>
              </a:spcBef>
              <a:buChar char="•"/>
              <a:defRPr sz="2592"/>
            </a:pPr>
            <a:r>
              <a:t>docs/translations/HelloWorld.en.json</a:t>
            </a:r>
          </a:p>
          <a:p>
            <a:pPr marL="346509" indent="-346509" defTabSz="370331">
              <a:spcBef>
                <a:spcPts val="600"/>
              </a:spcBef>
              <a:buFontTx/>
              <a:buAutoNum type="arabicPeriod" startAt="1"/>
              <a:defRPr sz="2592"/>
            </a:pPr>
            <a:r>
              <a:t>Run Rune:</a:t>
            </a:r>
          </a:p>
          <a:p>
            <a:pPr lvl="1" marL="568492" indent="-259882" defTabSz="370331">
              <a:spcBef>
                <a:spcPts val="600"/>
              </a:spcBef>
              <a:buFontTx/>
              <a:buChar char="•"/>
              <a:defRPr sz="2592">
                <a:latin typeface="Courier New"/>
                <a:ea typeface="Courier New"/>
                <a:cs typeface="Courier New"/>
                <a:sym typeface="Courier New"/>
              </a:defRPr>
            </a:pPr>
            <a:r>
              <a:t>rune docs json</a:t>
            </a:r>
          </a:p>
          <a:p>
            <a:pPr marL="346509" indent="-346509" defTabSz="370331">
              <a:spcBef>
                <a:spcPts val="600"/>
              </a:spcBef>
              <a:buFontTx/>
              <a:buAutoNum type="arabicPeriod" startAt="1"/>
              <a:defRPr sz="2592"/>
            </a:pPr>
            <a:r>
              <a:t>The output is an array in JSON which contains all views, translations, and embedded assets.</a:t>
            </a:r>
          </a:p>
          <a:p>
            <a:pPr marL="346509" indent="-346509" defTabSz="370331">
              <a:spcBef>
                <a:spcPts val="600"/>
              </a:spcBef>
              <a:buFontTx/>
              <a:buAutoNum type="arabicPeriod" startAt="1"/>
              <a:defRPr sz="2592"/>
            </a:pPr>
            <a:r>
              <a:t>Output can be extended easily by adding more items later (e.g. downloadable attachments in the API backend)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Advanced Features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Reusable components with parameters and nested children.</a:t>
            </a:r>
          </a:p>
          <a:p>
            <a:pPr/>
            <a:r>
              <a:t>Automatic embedding of images and assets as Base64 data urls.</a:t>
            </a:r>
          </a:p>
          <a:p>
            <a:pPr/>
            <a:r>
              <a:t>Extensibility for new file types and custom configurations.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License and Contact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License: Functional Source License, Version 1.1, MIT Future License</a:t>
            </a:r>
          </a:p>
          <a:p>
            <a:pPr/>
            <a:r>
              <a:t>Two years after release it’s standard MIT, but probably we’ll republish it as MIT before that.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