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1"/>
  </p:sldMasterIdLst>
  <p:notesMasterIdLst>
    <p:notesMasterId r:id="rId12"/>
  </p:notesMasterIdLst>
  <p:sldIdLst>
    <p:sldId id="256" r:id="rId2"/>
    <p:sldId id="266" r:id="rId3"/>
    <p:sldId id="265" r:id="rId4"/>
    <p:sldId id="257" r:id="rId5"/>
    <p:sldId id="258" r:id="rId6"/>
    <p:sldId id="259" r:id="rId7"/>
    <p:sldId id="260" r:id="rId8"/>
    <p:sldId id="262" r:id="rId9"/>
    <p:sldId id="263" r:id="rId10"/>
    <p:sldId id="264" r:id="rId1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p:restoredTop sz="94643"/>
  </p:normalViewPr>
  <p:slideViewPr>
    <p:cSldViewPr snapToGrid="0" snapToObjects="1">
      <p:cViewPr>
        <p:scale>
          <a:sx n="83" d="100"/>
          <a:sy n="83" d="100"/>
        </p:scale>
        <p:origin x="2472" y="1440"/>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8045A-1D02-8742-8249-90A0F0D931DE}" type="datetimeFigureOut">
              <a:rPr lang="en-US" smtClean="0"/>
              <a:t>7/27/18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EB7FD-CAF1-584E-80FC-CA82F9F108EA}" type="slidenum">
              <a:rPr lang="en-US" smtClean="0"/>
              <a:t>‹#›</a:t>
            </a:fld>
            <a:endParaRPr lang="en-US"/>
          </a:p>
        </p:txBody>
      </p:sp>
    </p:spTree>
    <p:extLst>
      <p:ext uri="{BB962C8B-B14F-4D97-AF65-F5344CB8AC3E}">
        <p14:creationId xmlns:p14="http://schemas.microsoft.com/office/powerpoint/2010/main" val="178842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3649663" y="0"/>
            <a:ext cx="5494337" cy="5715000"/>
          </a:xfrm>
          <a:solidFill>
            <a:srgbClr val="004B96"/>
          </a:solidFill>
        </p:spPr>
        <p:txBody>
          <a:bodyPr lIns="457200" rIns="457200" anchor="ctr">
            <a:normAutofit/>
          </a:bodyPr>
          <a:lstStyle>
            <a:lvl1pPr marL="0" indent="0" algn="ctr">
              <a:buNone/>
              <a:defRPr sz="1800" spc="300">
                <a:solidFill>
                  <a:schemeClr val="bg1"/>
                </a:solidFill>
                <a:latin typeface="Trebuchet MS"/>
                <a:cs typeface="Trebuchet MS"/>
              </a:defRPr>
            </a:lvl1pPr>
          </a:lstStyle>
          <a:p>
            <a:pPr lvl="0"/>
            <a:r>
              <a:rPr lang="en-US" smtClean="0"/>
              <a:t>Click to edit Master text styles</a:t>
            </a:r>
          </a:p>
        </p:txBody>
      </p:sp>
      <p:sp>
        <p:nvSpPr>
          <p:cNvPr id="8" name="Rectangle 7"/>
          <p:cNvSpPr/>
          <p:nvPr userDrawn="1"/>
        </p:nvSpPr>
        <p:spPr>
          <a:xfrm>
            <a:off x="0" y="0"/>
            <a:ext cx="3649663" cy="5715000"/>
          </a:xfrm>
          <a:prstGeom prst="rect">
            <a:avLst/>
          </a:prstGeom>
          <a:solidFill>
            <a:srgbClr val="003F7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ealthcare_logo_light_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517" y="2298142"/>
            <a:ext cx="2286000" cy="1143000"/>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1" name="Text Placeholder 13"/>
          <p:cNvSpPr>
            <a:spLocks noGrp="1"/>
          </p:cNvSpPr>
          <p:nvPr>
            <p:ph type="body" sz="quarter" idx="19" hasCustomPrompt="1"/>
          </p:nvPr>
        </p:nvSpPr>
        <p:spPr>
          <a:xfrm>
            <a:off x="564000" y="1217613"/>
            <a:ext cx="3872583"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8" name="Text Placeholder 13"/>
          <p:cNvSpPr>
            <a:spLocks noGrp="1"/>
          </p:cNvSpPr>
          <p:nvPr>
            <p:ph type="body" sz="quarter" idx="21" hasCustomPrompt="1"/>
          </p:nvPr>
        </p:nvSpPr>
        <p:spPr>
          <a:xfrm>
            <a:off x="4814661" y="1217613"/>
            <a:ext cx="3872583"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9" name="Content Placeholder 12"/>
          <p:cNvSpPr>
            <a:spLocks noGrp="1"/>
          </p:cNvSpPr>
          <p:nvPr>
            <p:ph sz="quarter" idx="16"/>
          </p:nvPr>
        </p:nvSpPr>
        <p:spPr>
          <a:xfrm>
            <a:off x="548196" y="1585913"/>
            <a:ext cx="3888387" cy="367233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0" name="Content Placeholder 12"/>
          <p:cNvSpPr>
            <a:spLocks noGrp="1"/>
          </p:cNvSpPr>
          <p:nvPr>
            <p:ph sz="quarter" idx="22"/>
          </p:nvPr>
        </p:nvSpPr>
        <p:spPr>
          <a:xfrm>
            <a:off x="4798857" y="1585913"/>
            <a:ext cx="3888387" cy="367233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7573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9">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3" name="Content Placeholder 12"/>
          <p:cNvSpPr>
            <a:spLocks noGrp="1"/>
          </p:cNvSpPr>
          <p:nvPr>
            <p:ph sz="quarter" idx="17"/>
          </p:nvPr>
        </p:nvSpPr>
        <p:spPr>
          <a:xfrm>
            <a:off x="548196" y="1217945"/>
            <a:ext cx="1753165"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2"/>
          <p:cNvSpPr>
            <a:spLocks noGrp="1"/>
          </p:cNvSpPr>
          <p:nvPr>
            <p:ph sz="quarter" idx="18"/>
          </p:nvPr>
        </p:nvSpPr>
        <p:spPr>
          <a:xfrm>
            <a:off x="2676824" y="1217945"/>
            <a:ext cx="1753165"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5" name="Content Placeholder 12"/>
          <p:cNvSpPr>
            <a:spLocks noGrp="1"/>
          </p:cNvSpPr>
          <p:nvPr>
            <p:ph sz="quarter" idx="19"/>
          </p:nvPr>
        </p:nvSpPr>
        <p:spPr>
          <a:xfrm>
            <a:off x="4821257" y="1217945"/>
            <a:ext cx="1753165"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2"/>
          <p:cNvSpPr>
            <a:spLocks noGrp="1"/>
          </p:cNvSpPr>
          <p:nvPr>
            <p:ph sz="quarter" idx="20"/>
          </p:nvPr>
        </p:nvSpPr>
        <p:spPr>
          <a:xfrm>
            <a:off x="6934079" y="1217945"/>
            <a:ext cx="1753165"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977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8" name="Content Placeholder 12"/>
          <p:cNvSpPr>
            <a:spLocks noGrp="1"/>
          </p:cNvSpPr>
          <p:nvPr>
            <p:ph sz="quarter" idx="16"/>
          </p:nvPr>
        </p:nvSpPr>
        <p:spPr>
          <a:xfrm>
            <a:off x="548196" y="1215684"/>
            <a:ext cx="3888387"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2"/>
          <p:cNvSpPr>
            <a:spLocks noGrp="1"/>
          </p:cNvSpPr>
          <p:nvPr>
            <p:ph sz="quarter" idx="22"/>
          </p:nvPr>
        </p:nvSpPr>
        <p:spPr>
          <a:xfrm>
            <a:off x="4798857" y="1215684"/>
            <a:ext cx="3888387"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3" name="Content Placeholder 12"/>
          <p:cNvSpPr>
            <a:spLocks noGrp="1"/>
          </p:cNvSpPr>
          <p:nvPr>
            <p:ph sz="quarter" idx="24"/>
          </p:nvPr>
        </p:nvSpPr>
        <p:spPr>
          <a:xfrm>
            <a:off x="4798857" y="3419844"/>
            <a:ext cx="3888387"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4" name="Content Placeholder 12"/>
          <p:cNvSpPr>
            <a:spLocks noGrp="1"/>
          </p:cNvSpPr>
          <p:nvPr>
            <p:ph sz="quarter" idx="23"/>
          </p:nvPr>
        </p:nvSpPr>
        <p:spPr>
          <a:xfrm>
            <a:off x="548196" y="3419844"/>
            <a:ext cx="3888387"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52722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8" name="Content Placeholder 12"/>
          <p:cNvSpPr>
            <a:spLocks noGrp="1"/>
          </p:cNvSpPr>
          <p:nvPr>
            <p:ph sz="quarter" idx="16"/>
          </p:nvPr>
        </p:nvSpPr>
        <p:spPr>
          <a:xfrm>
            <a:off x="548196" y="1217945"/>
            <a:ext cx="2465987" cy="183613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12"/>
          <p:cNvSpPr>
            <a:spLocks noGrp="1"/>
          </p:cNvSpPr>
          <p:nvPr>
            <p:ph sz="quarter" idx="17"/>
          </p:nvPr>
        </p:nvSpPr>
        <p:spPr>
          <a:xfrm>
            <a:off x="3384727" y="1217945"/>
            <a:ext cx="2465987" cy="183613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12"/>
          <p:cNvSpPr>
            <a:spLocks noGrp="1"/>
          </p:cNvSpPr>
          <p:nvPr>
            <p:ph sz="quarter" idx="18"/>
          </p:nvPr>
        </p:nvSpPr>
        <p:spPr>
          <a:xfrm>
            <a:off x="6221256" y="1217945"/>
            <a:ext cx="2465987" cy="183613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3" name="Content Placeholder 12"/>
          <p:cNvSpPr>
            <a:spLocks noGrp="1"/>
          </p:cNvSpPr>
          <p:nvPr>
            <p:ph sz="quarter" idx="24"/>
          </p:nvPr>
        </p:nvSpPr>
        <p:spPr>
          <a:xfrm>
            <a:off x="548196" y="3419844"/>
            <a:ext cx="2465987" cy="183613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2"/>
          <p:cNvSpPr>
            <a:spLocks noGrp="1"/>
          </p:cNvSpPr>
          <p:nvPr>
            <p:ph sz="quarter" idx="25"/>
          </p:nvPr>
        </p:nvSpPr>
        <p:spPr>
          <a:xfrm>
            <a:off x="3384727" y="3419844"/>
            <a:ext cx="2465987" cy="183613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5" name="Content Placeholder 12"/>
          <p:cNvSpPr>
            <a:spLocks noGrp="1"/>
          </p:cNvSpPr>
          <p:nvPr>
            <p:ph sz="quarter" idx="26"/>
          </p:nvPr>
        </p:nvSpPr>
        <p:spPr>
          <a:xfrm>
            <a:off x="6221256" y="3419844"/>
            <a:ext cx="2465987" cy="183613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78722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Layout 10">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4" name="Text Placeholder 13"/>
          <p:cNvSpPr>
            <a:spLocks noGrp="1"/>
          </p:cNvSpPr>
          <p:nvPr>
            <p:ph type="body" sz="quarter" idx="18" hasCustomPrompt="1"/>
          </p:nvPr>
        </p:nvSpPr>
        <p:spPr>
          <a:xfrm>
            <a:off x="2692400" y="1217613"/>
            <a:ext cx="1737589"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5" name="Text Placeholder 13"/>
          <p:cNvSpPr>
            <a:spLocks noGrp="1"/>
          </p:cNvSpPr>
          <p:nvPr>
            <p:ph type="body" sz="quarter" idx="19" hasCustomPrompt="1"/>
          </p:nvPr>
        </p:nvSpPr>
        <p:spPr>
          <a:xfrm>
            <a:off x="564001" y="1217613"/>
            <a:ext cx="1737589"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6" name="Text Placeholder 13"/>
          <p:cNvSpPr>
            <a:spLocks noGrp="1"/>
          </p:cNvSpPr>
          <p:nvPr>
            <p:ph type="body" sz="quarter" idx="20" hasCustomPrompt="1"/>
          </p:nvPr>
        </p:nvSpPr>
        <p:spPr>
          <a:xfrm>
            <a:off x="4821028" y="1217613"/>
            <a:ext cx="1737589"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7" name="Text Placeholder 13"/>
          <p:cNvSpPr>
            <a:spLocks noGrp="1"/>
          </p:cNvSpPr>
          <p:nvPr>
            <p:ph type="body" sz="quarter" idx="21" hasCustomPrompt="1"/>
          </p:nvPr>
        </p:nvSpPr>
        <p:spPr>
          <a:xfrm>
            <a:off x="6949655" y="1217613"/>
            <a:ext cx="1737589"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20" name="Content Placeholder 12"/>
          <p:cNvSpPr>
            <a:spLocks noGrp="1"/>
          </p:cNvSpPr>
          <p:nvPr>
            <p:ph sz="quarter" idx="17"/>
          </p:nvPr>
        </p:nvSpPr>
        <p:spPr>
          <a:xfrm>
            <a:off x="548196" y="1585784"/>
            <a:ext cx="1753165" cy="367246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1" name="Content Placeholder 12"/>
          <p:cNvSpPr>
            <a:spLocks noGrp="1"/>
          </p:cNvSpPr>
          <p:nvPr>
            <p:ph sz="quarter" idx="22"/>
          </p:nvPr>
        </p:nvSpPr>
        <p:spPr>
          <a:xfrm>
            <a:off x="2676824" y="1585784"/>
            <a:ext cx="1753165" cy="367246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12"/>
          <p:cNvSpPr>
            <a:spLocks noGrp="1"/>
          </p:cNvSpPr>
          <p:nvPr>
            <p:ph sz="quarter" idx="23"/>
          </p:nvPr>
        </p:nvSpPr>
        <p:spPr>
          <a:xfrm>
            <a:off x="4821257" y="1585784"/>
            <a:ext cx="1753165" cy="367246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3" name="Content Placeholder 12"/>
          <p:cNvSpPr>
            <a:spLocks noGrp="1"/>
          </p:cNvSpPr>
          <p:nvPr>
            <p:ph sz="quarter" idx="24"/>
          </p:nvPr>
        </p:nvSpPr>
        <p:spPr>
          <a:xfrm>
            <a:off x="6934079" y="1585784"/>
            <a:ext cx="1753165" cy="367246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453184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Layout 11">
    <p:spTree>
      <p:nvGrpSpPr>
        <p:cNvPr id="1" name=""/>
        <p:cNvGrpSpPr/>
        <p:nvPr/>
      </p:nvGrpSpPr>
      <p:grpSpPr>
        <a:xfrm>
          <a:off x="0" y="0"/>
          <a:ext cx="0" cy="0"/>
          <a:chOff x="0" y="0"/>
          <a:chExt cx="0" cy="0"/>
        </a:xfrm>
      </p:grpSpPr>
      <p:sp>
        <p:nvSpPr>
          <p:cNvPr id="7"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2" name="Rectangle 11"/>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ontent Placeholder 12"/>
          <p:cNvSpPr>
            <a:spLocks noGrp="1"/>
          </p:cNvSpPr>
          <p:nvPr>
            <p:ph sz="quarter" idx="17"/>
          </p:nvPr>
        </p:nvSpPr>
        <p:spPr>
          <a:xfrm>
            <a:off x="548196" y="1210456"/>
            <a:ext cx="3898797" cy="4047788"/>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2"/>
          <p:cNvSpPr>
            <a:spLocks noGrp="1"/>
          </p:cNvSpPr>
          <p:nvPr>
            <p:ph sz="quarter" idx="23"/>
          </p:nvPr>
        </p:nvSpPr>
        <p:spPr>
          <a:xfrm>
            <a:off x="4821257" y="1210456"/>
            <a:ext cx="1753165" cy="4047788"/>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2"/>
          <p:cNvSpPr>
            <a:spLocks noGrp="1"/>
          </p:cNvSpPr>
          <p:nvPr>
            <p:ph sz="quarter" idx="24"/>
          </p:nvPr>
        </p:nvSpPr>
        <p:spPr>
          <a:xfrm>
            <a:off x="6934079" y="1210456"/>
            <a:ext cx="1753165" cy="4047788"/>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508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Layout 12">
    <p:spTree>
      <p:nvGrpSpPr>
        <p:cNvPr id="1" name=""/>
        <p:cNvGrpSpPr/>
        <p:nvPr/>
      </p:nvGrpSpPr>
      <p:grpSpPr>
        <a:xfrm>
          <a:off x="0" y="0"/>
          <a:ext cx="0" cy="0"/>
          <a:chOff x="0" y="0"/>
          <a:chExt cx="0" cy="0"/>
        </a:xfrm>
      </p:grpSpPr>
      <p:sp>
        <p:nvSpPr>
          <p:cNvPr id="6"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0" name="Rectangle 9"/>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Content Placeholder 12"/>
          <p:cNvSpPr>
            <a:spLocks noGrp="1"/>
          </p:cNvSpPr>
          <p:nvPr>
            <p:ph sz="quarter" idx="27"/>
          </p:nvPr>
        </p:nvSpPr>
        <p:spPr>
          <a:xfrm>
            <a:off x="548196" y="1210456"/>
            <a:ext cx="1778673" cy="4047788"/>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2"/>
          <p:cNvSpPr>
            <a:spLocks noGrp="1"/>
          </p:cNvSpPr>
          <p:nvPr>
            <p:ph sz="quarter" idx="28"/>
          </p:nvPr>
        </p:nvSpPr>
        <p:spPr>
          <a:xfrm>
            <a:off x="4804251" y="1210456"/>
            <a:ext cx="3882994" cy="4047788"/>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7" name="Content Placeholder 12"/>
          <p:cNvSpPr>
            <a:spLocks noGrp="1"/>
          </p:cNvSpPr>
          <p:nvPr>
            <p:ph sz="quarter" idx="29"/>
          </p:nvPr>
        </p:nvSpPr>
        <p:spPr>
          <a:xfrm>
            <a:off x="2668321" y="1210456"/>
            <a:ext cx="1778673" cy="4047788"/>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46715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Layout 13">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21" name="Content Placeholder 12"/>
          <p:cNvSpPr>
            <a:spLocks noGrp="1"/>
          </p:cNvSpPr>
          <p:nvPr>
            <p:ph sz="quarter" idx="17"/>
          </p:nvPr>
        </p:nvSpPr>
        <p:spPr>
          <a:xfrm>
            <a:off x="548196" y="3419844"/>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12"/>
          <p:cNvSpPr>
            <a:spLocks noGrp="1"/>
          </p:cNvSpPr>
          <p:nvPr>
            <p:ph sz="quarter" idx="28"/>
          </p:nvPr>
        </p:nvSpPr>
        <p:spPr>
          <a:xfrm>
            <a:off x="2676824" y="3419844"/>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3" name="Content Placeholder 12"/>
          <p:cNvSpPr>
            <a:spLocks noGrp="1"/>
          </p:cNvSpPr>
          <p:nvPr>
            <p:ph sz="quarter" idx="29"/>
          </p:nvPr>
        </p:nvSpPr>
        <p:spPr>
          <a:xfrm>
            <a:off x="4821257" y="3419844"/>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4" name="Content Placeholder 12"/>
          <p:cNvSpPr>
            <a:spLocks noGrp="1"/>
          </p:cNvSpPr>
          <p:nvPr>
            <p:ph sz="quarter" idx="30"/>
          </p:nvPr>
        </p:nvSpPr>
        <p:spPr>
          <a:xfrm>
            <a:off x="6934079" y="3419844"/>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5" name="Content Placeholder 12"/>
          <p:cNvSpPr>
            <a:spLocks noGrp="1"/>
          </p:cNvSpPr>
          <p:nvPr>
            <p:ph sz="quarter" idx="31"/>
          </p:nvPr>
        </p:nvSpPr>
        <p:spPr>
          <a:xfrm>
            <a:off x="548196" y="1215683"/>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6" name="Content Placeholder 12"/>
          <p:cNvSpPr>
            <a:spLocks noGrp="1"/>
          </p:cNvSpPr>
          <p:nvPr>
            <p:ph sz="quarter" idx="32"/>
          </p:nvPr>
        </p:nvSpPr>
        <p:spPr>
          <a:xfrm>
            <a:off x="2676824" y="1215683"/>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7" name="Content Placeholder 12"/>
          <p:cNvSpPr>
            <a:spLocks noGrp="1"/>
          </p:cNvSpPr>
          <p:nvPr>
            <p:ph sz="quarter" idx="33"/>
          </p:nvPr>
        </p:nvSpPr>
        <p:spPr>
          <a:xfrm>
            <a:off x="4821257" y="1215683"/>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8" name="Content Placeholder 12"/>
          <p:cNvSpPr>
            <a:spLocks noGrp="1"/>
          </p:cNvSpPr>
          <p:nvPr>
            <p:ph sz="quarter" idx="34"/>
          </p:nvPr>
        </p:nvSpPr>
        <p:spPr>
          <a:xfrm>
            <a:off x="6934079" y="1215683"/>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57215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9" name="Content Placeholder 12"/>
          <p:cNvSpPr>
            <a:spLocks noGrp="1"/>
          </p:cNvSpPr>
          <p:nvPr>
            <p:ph sz="quarter" idx="17"/>
          </p:nvPr>
        </p:nvSpPr>
        <p:spPr>
          <a:xfrm>
            <a:off x="548196" y="3419844"/>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0" name="Content Placeholder 12"/>
          <p:cNvSpPr>
            <a:spLocks noGrp="1"/>
          </p:cNvSpPr>
          <p:nvPr>
            <p:ph sz="quarter" idx="30"/>
          </p:nvPr>
        </p:nvSpPr>
        <p:spPr>
          <a:xfrm>
            <a:off x="2684127" y="3419844"/>
            <a:ext cx="6003118"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1" name="Content Placeholder 12"/>
          <p:cNvSpPr>
            <a:spLocks noGrp="1"/>
          </p:cNvSpPr>
          <p:nvPr>
            <p:ph sz="quarter" idx="31"/>
          </p:nvPr>
        </p:nvSpPr>
        <p:spPr>
          <a:xfrm>
            <a:off x="548196" y="1215683"/>
            <a:ext cx="1753165"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12"/>
          <p:cNvSpPr>
            <a:spLocks noGrp="1"/>
          </p:cNvSpPr>
          <p:nvPr>
            <p:ph sz="quarter" idx="34"/>
          </p:nvPr>
        </p:nvSpPr>
        <p:spPr>
          <a:xfrm>
            <a:off x="2684127" y="1215683"/>
            <a:ext cx="6003118" cy="183840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23" name="Rectangle 22"/>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8449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Layout 14">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7" name="Content Placeholder 12"/>
          <p:cNvSpPr>
            <a:spLocks noGrp="1"/>
          </p:cNvSpPr>
          <p:nvPr>
            <p:ph sz="quarter" idx="31"/>
          </p:nvPr>
        </p:nvSpPr>
        <p:spPr>
          <a:xfrm>
            <a:off x="548196" y="1215682"/>
            <a:ext cx="8139048" cy="404256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463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6" name="Text Placeholder 9"/>
          <p:cNvSpPr>
            <a:spLocks noGrp="1"/>
          </p:cNvSpPr>
          <p:nvPr>
            <p:ph type="body" sz="quarter" idx="10"/>
          </p:nvPr>
        </p:nvSpPr>
        <p:spPr>
          <a:xfrm>
            <a:off x="0" y="0"/>
            <a:ext cx="3657600" cy="5715000"/>
          </a:xfrm>
          <a:solidFill>
            <a:srgbClr val="4691DC"/>
          </a:solidFill>
        </p:spPr>
        <p:txBody>
          <a:bodyPr lIns="274320" rIns="274320" anchor="ctr">
            <a:normAutofit/>
          </a:bodyPr>
          <a:lstStyle>
            <a:lvl1pPr marL="0" indent="0" algn="ctr">
              <a:buNone/>
              <a:defRPr sz="2000" spc="300">
                <a:solidFill>
                  <a:srgbClr val="FFFFFF"/>
                </a:solidFill>
                <a:latin typeface="Trebuchet MS"/>
                <a:cs typeface="Trebuchet MS"/>
              </a:defRPr>
            </a:lvl1pPr>
          </a:lstStyle>
          <a:p>
            <a:pPr lvl="0"/>
            <a:r>
              <a:rPr lang="en-US" smtClean="0"/>
              <a:t>Click to edit Master text styles</a:t>
            </a:r>
          </a:p>
        </p:txBody>
      </p:sp>
      <p:sp>
        <p:nvSpPr>
          <p:cNvPr id="7" name="Rectangle 6"/>
          <p:cNvSpPr/>
          <p:nvPr userDrawn="1"/>
        </p:nvSpPr>
        <p:spPr>
          <a:xfrm>
            <a:off x="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Content Placeholder 12"/>
          <p:cNvSpPr>
            <a:spLocks noGrp="1"/>
          </p:cNvSpPr>
          <p:nvPr>
            <p:ph sz="quarter" idx="12"/>
          </p:nvPr>
        </p:nvSpPr>
        <p:spPr>
          <a:xfrm>
            <a:off x="4114356" y="458473"/>
            <a:ext cx="4572887" cy="4799771"/>
          </a:xfrm>
        </p:spPr>
        <p:txBody>
          <a:bodyPr lIns="0" tIns="0" rIns="0" bIns="0"/>
          <a:lstStyle>
            <a:lvl1pPr marL="0" indent="0">
              <a:buNone/>
              <a:defRPr sz="1600">
                <a:solidFill>
                  <a:schemeClr val="tx1">
                    <a:lumMod val="65000"/>
                    <a:lumOff val="35000"/>
                  </a:schemeClr>
                </a:solidFill>
                <a:latin typeface="Corbel"/>
                <a:cs typeface="Corbel"/>
              </a:defRPr>
            </a:lvl1pPr>
            <a:lvl2pPr marL="685800" indent="-228600">
              <a:buClr>
                <a:srgbClr val="E9B31A"/>
              </a:buClr>
              <a:buFont typeface="Courier New"/>
              <a:buChar char="o"/>
              <a:defRPr sz="1600">
                <a:solidFill>
                  <a:schemeClr val="tx1">
                    <a:lumMod val="65000"/>
                    <a:lumOff val="35000"/>
                  </a:schemeClr>
                </a:solidFill>
                <a:latin typeface="Corbel"/>
                <a:cs typeface="Corbel"/>
              </a:defRPr>
            </a:lvl2pPr>
            <a:lvl3pPr>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622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Layout 15">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itle 1"/>
          <p:cNvSpPr>
            <a:spLocks noGrp="1"/>
          </p:cNvSpPr>
          <p:nvPr>
            <p:ph type="title"/>
          </p:nvPr>
        </p:nvSpPr>
        <p:spPr>
          <a:xfrm>
            <a:off x="548196" y="458473"/>
            <a:ext cx="2469843" cy="952500"/>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9" name="Content Placeholder 12"/>
          <p:cNvSpPr>
            <a:spLocks noGrp="1"/>
          </p:cNvSpPr>
          <p:nvPr>
            <p:ph sz="quarter" idx="31"/>
          </p:nvPr>
        </p:nvSpPr>
        <p:spPr>
          <a:xfrm>
            <a:off x="3384726" y="458474"/>
            <a:ext cx="5302518" cy="4799770"/>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12"/>
          <p:cNvSpPr>
            <a:spLocks noGrp="1"/>
          </p:cNvSpPr>
          <p:nvPr>
            <p:ph sz="quarter" idx="32"/>
          </p:nvPr>
        </p:nvSpPr>
        <p:spPr>
          <a:xfrm>
            <a:off x="548196" y="1776732"/>
            <a:ext cx="2469843" cy="348151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06104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16 Dark Blue">
    <p:bg>
      <p:bgPr>
        <a:solidFill>
          <a:srgbClr val="004B96"/>
        </a:soli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a:xfrm>
            <a:off x="548196" y="1886751"/>
            <a:ext cx="8139048" cy="952500"/>
          </a:xfrm>
          <a:ln>
            <a:noFill/>
          </a:ln>
        </p:spPr>
        <p:txBody>
          <a:bodyPr>
            <a:normAutofit/>
          </a:bodyPr>
          <a:lstStyle>
            <a:lvl1pPr algn="l">
              <a:defRPr sz="2000" spc="300">
                <a:solidFill>
                  <a:srgbClr val="FFFFFF"/>
                </a:solidFill>
                <a:latin typeface="Trebuchet MS"/>
                <a:cs typeface="Trebuchet MS"/>
              </a:defRPr>
            </a:lvl1pPr>
          </a:lstStyle>
          <a:p>
            <a:r>
              <a:rPr lang="en-US" smtClean="0"/>
              <a:t>Click to edit Master title style</a:t>
            </a:r>
            <a:endParaRPr lang="en-US" dirty="0"/>
          </a:p>
        </p:txBody>
      </p:sp>
      <p:sp>
        <p:nvSpPr>
          <p:cNvPr id="6" name="Rectangle 5"/>
          <p:cNvSpPr/>
          <p:nvPr userDrawn="1"/>
        </p:nvSpPr>
        <p:spPr>
          <a:xfrm>
            <a:off x="0" y="0"/>
            <a:ext cx="91440" cy="5715000"/>
          </a:xfrm>
          <a:prstGeom prst="rect">
            <a:avLst/>
          </a:prstGeom>
          <a:solidFill>
            <a:srgbClr val="003F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0"/>
          </p:nvPr>
        </p:nvSpPr>
        <p:spPr>
          <a:xfrm>
            <a:off x="548196" y="2838986"/>
            <a:ext cx="8139048" cy="995363"/>
          </a:xfrm>
        </p:spPr>
        <p:txBody>
          <a:bodyPr>
            <a:normAutofit/>
          </a:bodyPr>
          <a:lstStyle>
            <a:lvl1pPr marL="0" indent="0">
              <a:buNone/>
              <a:defRPr sz="1600" b="0" i="0">
                <a:solidFill>
                  <a:srgbClr val="FFFFFF"/>
                </a:solidFill>
                <a:latin typeface="Corbel"/>
                <a:cs typeface="Corbel"/>
              </a:defRPr>
            </a:lvl1pPr>
          </a:lstStyle>
          <a:p>
            <a:pPr lvl="0"/>
            <a:r>
              <a:rPr lang="en-US" smtClean="0"/>
              <a:t>Click to edit Master text styles</a:t>
            </a:r>
          </a:p>
        </p:txBody>
      </p:sp>
    </p:spTree>
    <p:extLst>
      <p:ext uri="{BB962C8B-B14F-4D97-AF65-F5344CB8AC3E}">
        <p14:creationId xmlns:p14="http://schemas.microsoft.com/office/powerpoint/2010/main" val="3220382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16 Light Blue">
    <p:bg>
      <p:bgPr>
        <a:solidFill>
          <a:srgbClr val="458FDA"/>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548196" y="1886751"/>
            <a:ext cx="8139048" cy="952500"/>
          </a:xfrm>
          <a:ln>
            <a:noFill/>
          </a:ln>
        </p:spPr>
        <p:txBody>
          <a:bodyPr>
            <a:normAutofit/>
          </a:bodyPr>
          <a:lstStyle>
            <a:lvl1pPr algn="l">
              <a:defRPr sz="2000" spc="300">
                <a:solidFill>
                  <a:srgbClr val="FFFFFF"/>
                </a:solidFill>
                <a:latin typeface="Trebuchet MS"/>
                <a:cs typeface="Trebuchet MS"/>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548196" y="2838986"/>
            <a:ext cx="8139048" cy="995363"/>
          </a:xfrm>
        </p:spPr>
        <p:txBody>
          <a:bodyPr>
            <a:normAutofit/>
          </a:bodyPr>
          <a:lstStyle>
            <a:lvl1pPr marL="0" indent="0">
              <a:buNone/>
              <a:defRPr sz="1600" b="0" i="0">
                <a:solidFill>
                  <a:srgbClr val="FFFFFF"/>
                </a:solidFill>
                <a:latin typeface="Corbel"/>
                <a:cs typeface="Corbel"/>
              </a:defRPr>
            </a:lvl1pPr>
          </a:lstStyle>
          <a:p>
            <a:pPr lvl="0"/>
            <a:r>
              <a:rPr lang="en-US" smtClean="0"/>
              <a:t>Click to edit Master text styles</a:t>
            </a:r>
          </a:p>
        </p:txBody>
      </p:sp>
    </p:spTree>
    <p:extLst>
      <p:ext uri="{BB962C8B-B14F-4D97-AF65-F5344CB8AC3E}">
        <p14:creationId xmlns:p14="http://schemas.microsoft.com/office/powerpoint/2010/main" val="1219619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16 White">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548196" y="1886751"/>
            <a:ext cx="8139048" cy="952500"/>
          </a:xfrm>
          <a:ln>
            <a:noFill/>
          </a:ln>
        </p:spPr>
        <p:txBody>
          <a:bodyPr>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0" name="Text Placeholder 8"/>
          <p:cNvSpPr>
            <a:spLocks noGrp="1"/>
          </p:cNvSpPr>
          <p:nvPr>
            <p:ph type="body" sz="quarter" idx="10"/>
          </p:nvPr>
        </p:nvSpPr>
        <p:spPr>
          <a:xfrm>
            <a:off x="548196" y="2838986"/>
            <a:ext cx="8139048" cy="995363"/>
          </a:xfrm>
        </p:spPr>
        <p:txBody>
          <a:bodyPr>
            <a:normAutofit/>
          </a:bodyPr>
          <a:lstStyle>
            <a:lvl1pPr marL="0" indent="0">
              <a:buNone/>
              <a:defRPr sz="1600" b="0" i="0">
                <a:solidFill>
                  <a:srgbClr val="4691DC"/>
                </a:solidFill>
                <a:latin typeface="Corbel"/>
                <a:cs typeface="Corbel"/>
              </a:defRPr>
            </a:lvl1pPr>
          </a:lstStyle>
          <a:p>
            <a:pPr lvl="0"/>
            <a:r>
              <a:rPr lang="en-US" smtClean="0"/>
              <a:t>Click to edit Master text styles</a:t>
            </a:r>
          </a:p>
        </p:txBody>
      </p:sp>
    </p:spTree>
    <p:extLst>
      <p:ext uri="{BB962C8B-B14F-4D97-AF65-F5344CB8AC3E}">
        <p14:creationId xmlns:p14="http://schemas.microsoft.com/office/powerpoint/2010/main" val="22186899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374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4691D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96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sp>
        <p:nvSpPr>
          <p:cNvPr id="6" name="Text Placeholder 9"/>
          <p:cNvSpPr>
            <a:spLocks noGrp="1"/>
          </p:cNvSpPr>
          <p:nvPr>
            <p:ph type="body" sz="quarter" idx="10"/>
          </p:nvPr>
        </p:nvSpPr>
        <p:spPr>
          <a:xfrm>
            <a:off x="5486400" y="0"/>
            <a:ext cx="3657600" cy="5715000"/>
          </a:xfrm>
          <a:solidFill>
            <a:srgbClr val="4691DC"/>
          </a:solidFill>
        </p:spPr>
        <p:txBody>
          <a:bodyPr lIns="274320" rIns="274320" anchor="ctr">
            <a:normAutofit/>
          </a:bodyPr>
          <a:lstStyle>
            <a:lvl1pPr marL="0" indent="0" algn="ctr">
              <a:buNone/>
              <a:defRPr sz="2000" spc="300">
                <a:solidFill>
                  <a:srgbClr val="FFFFFF"/>
                </a:solidFill>
                <a:latin typeface="Trebuchet MS"/>
                <a:cs typeface="Trebuchet MS"/>
              </a:defRPr>
            </a:lvl1pPr>
          </a:lstStyle>
          <a:p>
            <a:pPr lvl="0"/>
            <a:r>
              <a:rPr lang="en-US" smtClean="0"/>
              <a:t>Click to edit Master text styles</a:t>
            </a:r>
          </a:p>
        </p:txBody>
      </p:sp>
      <p:sp>
        <p:nvSpPr>
          <p:cNvPr id="7" name="Rectangle 6"/>
          <p:cNvSpPr/>
          <p:nvPr userDrawn="1"/>
        </p:nvSpPr>
        <p:spPr>
          <a:xfrm>
            <a:off x="905256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12"/>
          <p:cNvSpPr>
            <a:spLocks noGrp="1"/>
          </p:cNvSpPr>
          <p:nvPr>
            <p:ph sz="quarter" idx="12"/>
          </p:nvPr>
        </p:nvSpPr>
        <p:spPr>
          <a:xfrm>
            <a:off x="456756" y="458473"/>
            <a:ext cx="4572888" cy="479977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55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sp>
        <p:nvSpPr>
          <p:cNvPr id="8" name="Rectangle 7"/>
          <p:cNvSpPr/>
          <p:nvPr userDrawn="1"/>
        </p:nvSpPr>
        <p:spPr>
          <a:xfrm>
            <a:off x="0" y="0"/>
            <a:ext cx="3654323"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12"/>
          <p:cNvSpPr>
            <a:spLocks noGrp="1"/>
          </p:cNvSpPr>
          <p:nvPr>
            <p:ph sz="quarter" idx="13"/>
          </p:nvPr>
        </p:nvSpPr>
        <p:spPr>
          <a:xfrm>
            <a:off x="4205795" y="1217945"/>
            <a:ext cx="4481448" cy="4040299"/>
          </a:xfrm>
        </p:spPr>
        <p:txBody>
          <a:bodyPr lIns="0" tIns="0" rIns="0" bIns="0"/>
          <a:lstStyle>
            <a:lvl1pPr marL="0" indent="0" algn="ctr">
              <a:buNone/>
              <a:defRPr sz="1600">
                <a:solidFill>
                  <a:schemeClr val="tx1">
                    <a:lumMod val="65000"/>
                    <a:lumOff val="35000"/>
                  </a:schemeClr>
                </a:solidFill>
                <a:latin typeface="Corbel"/>
                <a:cs typeface="Corbel"/>
              </a:defRPr>
            </a:lvl1pPr>
            <a:lvl2pPr marL="685800" indent="-228600" algn="ctr">
              <a:buClr>
                <a:srgbClr val="E9B31A"/>
              </a:buClr>
              <a:buFont typeface="Courier New"/>
              <a:buChar char="o"/>
              <a:defRPr sz="1600">
                <a:solidFill>
                  <a:schemeClr val="tx1">
                    <a:lumMod val="65000"/>
                    <a:lumOff val="35000"/>
                  </a:schemeClr>
                </a:solidFill>
                <a:latin typeface="Corbel"/>
                <a:cs typeface="Corbel"/>
              </a:defRPr>
            </a:lvl2pPr>
            <a:lvl3pPr algn="ctr">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1"/>
          <p:cNvSpPr>
            <a:spLocks noGrp="1"/>
          </p:cNvSpPr>
          <p:nvPr>
            <p:ph type="title"/>
          </p:nvPr>
        </p:nvSpPr>
        <p:spPr>
          <a:xfrm>
            <a:off x="4205795" y="458473"/>
            <a:ext cx="4481448" cy="386224"/>
          </a:xfrm>
          <a:ln>
            <a:noFill/>
          </a:ln>
        </p:spPr>
        <p:txBody>
          <a:bodyPr lIns="0" tIns="0" rIns="0" bIns="0" anchor="t">
            <a:no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Tree>
    <p:extLst>
      <p:ext uri="{BB962C8B-B14F-4D97-AF65-F5344CB8AC3E}">
        <p14:creationId xmlns:p14="http://schemas.microsoft.com/office/powerpoint/2010/main" val="98877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yout 4">
    <p:spTree>
      <p:nvGrpSpPr>
        <p:cNvPr id="1" name=""/>
        <p:cNvGrpSpPr/>
        <p:nvPr/>
      </p:nvGrpSpPr>
      <p:grpSpPr>
        <a:xfrm>
          <a:off x="0" y="0"/>
          <a:ext cx="0" cy="0"/>
          <a:chOff x="0" y="0"/>
          <a:chExt cx="0" cy="0"/>
        </a:xfrm>
      </p:grpSpPr>
      <p:sp>
        <p:nvSpPr>
          <p:cNvPr id="6" name="Rectangle 5"/>
          <p:cNvSpPr/>
          <p:nvPr userDrawn="1"/>
        </p:nvSpPr>
        <p:spPr>
          <a:xfrm>
            <a:off x="5489677" y="0"/>
            <a:ext cx="3654323"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905256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p:cNvSpPr>
            <a:spLocks noGrp="1"/>
          </p:cNvSpPr>
          <p:nvPr>
            <p:ph type="title"/>
          </p:nvPr>
        </p:nvSpPr>
        <p:spPr>
          <a:xfrm>
            <a:off x="548196" y="458473"/>
            <a:ext cx="4608004" cy="386224"/>
          </a:xfrm>
          <a:ln>
            <a:noFill/>
          </a:ln>
        </p:spPr>
        <p:txBody>
          <a:bodyPr lIns="0" tIns="0" rIns="0" bIns="0" anchor="t">
            <a:no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9" name="Content Placeholder 12"/>
          <p:cNvSpPr>
            <a:spLocks noGrp="1"/>
          </p:cNvSpPr>
          <p:nvPr>
            <p:ph sz="quarter" idx="13"/>
          </p:nvPr>
        </p:nvSpPr>
        <p:spPr>
          <a:xfrm>
            <a:off x="548196" y="1217945"/>
            <a:ext cx="4481448" cy="4040299"/>
          </a:xfrm>
        </p:spPr>
        <p:txBody>
          <a:bodyPr lIns="0" tIns="0" rIns="0" bIns="0"/>
          <a:lstStyle>
            <a:lvl1pPr marL="0" indent="0" algn="ctr">
              <a:buNone/>
              <a:defRPr sz="1600">
                <a:solidFill>
                  <a:schemeClr val="tx1">
                    <a:lumMod val="65000"/>
                    <a:lumOff val="35000"/>
                  </a:schemeClr>
                </a:solidFill>
                <a:latin typeface="Corbel"/>
                <a:cs typeface="Corbel"/>
              </a:defRPr>
            </a:lvl1pPr>
            <a:lvl2pPr marL="685800" indent="-228600" algn="ctr">
              <a:buClr>
                <a:srgbClr val="E9B31A"/>
              </a:buClr>
              <a:buFont typeface="Courier New"/>
              <a:buChar char="o"/>
              <a:defRPr sz="1600">
                <a:solidFill>
                  <a:schemeClr val="tx1">
                    <a:lumMod val="65000"/>
                    <a:lumOff val="35000"/>
                  </a:schemeClr>
                </a:solidFill>
                <a:latin typeface="Corbel"/>
                <a:cs typeface="Corbel"/>
              </a:defRPr>
            </a:lvl2pPr>
            <a:lvl3pPr algn="ctr">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0059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ayout 5">
    <p:spTree>
      <p:nvGrpSpPr>
        <p:cNvPr id="1" name=""/>
        <p:cNvGrpSpPr/>
        <p:nvPr/>
      </p:nvGrpSpPr>
      <p:grpSpPr>
        <a:xfrm>
          <a:off x="0" y="0"/>
          <a:ext cx="0" cy="0"/>
          <a:chOff x="0" y="0"/>
          <a:chExt cx="0" cy="0"/>
        </a:xfrm>
      </p:grpSpPr>
      <p:sp>
        <p:nvSpPr>
          <p:cNvPr id="7" name="Rectangle 6"/>
          <p:cNvSpPr/>
          <p:nvPr userDrawn="1"/>
        </p:nvSpPr>
        <p:spPr>
          <a:xfrm>
            <a:off x="0" y="0"/>
            <a:ext cx="5489677"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a:xfrm>
            <a:off x="6014065" y="458473"/>
            <a:ext cx="2673178" cy="614882"/>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9" name="Content Placeholder 12"/>
          <p:cNvSpPr>
            <a:spLocks noGrp="1"/>
          </p:cNvSpPr>
          <p:nvPr>
            <p:ph sz="quarter" idx="14"/>
          </p:nvPr>
        </p:nvSpPr>
        <p:spPr>
          <a:xfrm>
            <a:off x="6014065" y="1376516"/>
            <a:ext cx="2673178" cy="3881728"/>
          </a:xfrm>
        </p:spPr>
        <p:txBody>
          <a:bodyPr lIns="0" tIns="0" rIns="0" bIns="0"/>
          <a:lstStyle>
            <a:lvl1pPr marL="0" indent="0" algn="ctr">
              <a:buNone/>
              <a:defRPr sz="1600">
                <a:solidFill>
                  <a:schemeClr val="tx1">
                    <a:lumMod val="65000"/>
                    <a:lumOff val="35000"/>
                  </a:schemeClr>
                </a:solidFill>
                <a:latin typeface="Corbel"/>
                <a:cs typeface="Corbel"/>
              </a:defRPr>
            </a:lvl1pPr>
            <a:lvl2pPr marL="685800" indent="-228600" algn="ctr">
              <a:buClr>
                <a:srgbClr val="E9B31A"/>
              </a:buClr>
              <a:buFont typeface="Courier New"/>
              <a:buChar char="o"/>
              <a:defRPr sz="1600">
                <a:solidFill>
                  <a:schemeClr val="tx1">
                    <a:lumMod val="65000"/>
                    <a:lumOff val="35000"/>
                  </a:schemeClr>
                </a:solidFill>
                <a:latin typeface="Corbel"/>
                <a:cs typeface="Corbel"/>
              </a:defRPr>
            </a:lvl2pPr>
            <a:lvl3pPr algn="ctr">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2485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ayout 6">
    <p:spTree>
      <p:nvGrpSpPr>
        <p:cNvPr id="1" name=""/>
        <p:cNvGrpSpPr/>
        <p:nvPr/>
      </p:nvGrpSpPr>
      <p:grpSpPr>
        <a:xfrm>
          <a:off x="0" y="0"/>
          <a:ext cx="0" cy="0"/>
          <a:chOff x="0" y="0"/>
          <a:chExt cx="0" cy="0"/>
        </a:xfrm>
      </p:grpSpPr>
      <p:sp>
        <p:nvSpPr>
          <p:cNvPr id="6" name="Rectangle 5"/>
          <p:cNvSpPr/>
          <p:nvPr userDrawn="1"/>
        </p:nvSpPr>
        <p:spPr>
          <a:xfrm>
            <a:off x="3654323" y="0"/>
            <a:ext cx="5489677"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9052560" y="0"/>
            <a:ext cx="91440" cy="5715000"/>
          </a:xfrm>
          <a:prstGeom prst="rect">
            <a:avLst/>
          </a:prstGeom>
          <a:solidFill>
            <a:srgbClr val="2075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a:xfrm>
            <a:off x="456756" y="458473"/>
            <a:ext cx="2673178" cy="614882"/>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8" name="Content Placeholder 12"/>
          <p:cNvSpPr>
            <a:spLocks noGrp="1"/>
          </p:cNvSpPr>
          <p:nvPr>
            <p:ph sz="quarter" idx="14"/>
          </p:nvPr>
        </p:nvSpPr>
        <p:spPr>
          <a:xfrm>
            <a:off x="456756" y="1376516"/>
            <a:ext cx="2673178" cy="3881728"/>
          </a:xfrm>
        </p:spPr>
        <p:txBody>
          <a:bodyPr lIns="0" tIns="0" rIns="0" bIns="0"/>
          <a:lstStyle>
            <a:lvl1pPr marL="0" indent="0" algn="ctr">
              <a:buNone/>
              <a:defRPr sz="1600">
                <a:solidFill>
                  <a:schemeClr val="tx1">
                    <a:lumMod val="65000"/>
                    <a:lumOff val="35000"/>
                  </a:schemeClr>
                </a:solidFill>
                <a:latin typeface="Corbel"/>
                <a:cs typeface="Corbel"/>
              </a:defRPr>
            </a:lvl1pPr>
            <a:lvl2pPr marL="685800" indent="-228600" algn="ctr">
              <a:buClr>
                <a:srgbClr val="E9B31A"/>
              </a:buClr>
              <a:buFont typeface="Courier New"/>
              <a:buChar char="o"/>
              <a:defRPr sz="1600">
                <a:solidFill>
                  <a:schemeClr val="tx1">
                    <a:lumMod val="65000"/>
                    <a:lumOff val="35000"/>
                  </a:schemeClr>
                </a:solidFill>
                <a:latin typeface="Corbel"/>
                <a:cs typeface="Corbel"/>
              </a:defRPr>
            </a:lvl2pPr>
            <a:lvl3pPr algn="ctr">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7282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Layout 7">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7" name="Content Placeholder 12"/>
          <p:cNvSpPr>
            <a:spLocks noGrp="1"/>
          </p:cNvSpPr>
          <p:nvPr>
            <p:ph sz="quarter" idx="16"/>
          </p:nvPr>
        </p:nvSpPr>
        <p:spPr>
          <a:xfrm>
            <a:off x="548196" y="1217945"/>
            <a:ext cx="2465987"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12"/>
          <p:cNvSpPr>
            <a:spLocks noGrp="1"/>
          </p:cNvSpPr>
          <p:nvPr>
            <p:ph sz="quarter" idx="17"/>
          </p:nvPr>
        </p:nvSpPr>
        <p:spPr>
          <a:xfrm>
            <a:off x="3384727" y="1217945"/>
            <a:ext cx="2465987"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12"/>
          <p:cNvSpPr>
            <a:spLocks noGrp="1"/>
          </p:cNvSpPr>
          <p:nvPr>
            <p:ph sz="quarter" idx="18"/>
          </p:nvPr>
        </p:nvSpPr>
        <p:spPr>
          <a:xfrm>
            <a:off x="6221256" y="1217945"/>
            <a:ext cx="2465987" cy="4040299"/>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1105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Layout 8">
    <p:spTree>
      <p:nvGrpSpPr>
        <p:cNvPr id="1" name=""/>
        <p:cNvGrpSpPr/>
        <p:nvPr/>
      </p:nvGrpSpPr>
      <p:grpSpPr>
        <a:xfrm>
          <a:off x="0" y="0"/>
          <a:ext cx="0" cy="0"/>
          <a:chOff x="0" y="0"/>
          <a:chExt cx="0" cy="0"/>
        </a:xfrm>
      </p:grpSpPr>
      <p:sp>
        <p:nvSpPr>
          <p:cNvPr id="6" name="Rectangle 5"/>
          <p:cNvSpPr/>
          <p:nvPr userDrawn="1"/>
        </p:nvSpPr>
        <p:spPr>
          <a:xfrm>
            <a:off x="0" y="0"/>
            <a:ext cx="91440" cy="5715000"/>
          </a:xfrm>
          <a:prstGeom prst="rect">
            <a:avLst/>
          </a:prstGeom>
          <a:solidFill>
            <a:srgbClr val="4691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548196" y="458473"/>
            <a:ext cx="8139048" cy="386224"/>
          </a:xfrm>
          <a:ln>
            <a:noFill/>
          </a:ln>
        </p:spPr>
        <p:txBody>
          <a:bodyPr lIns="0" tIns="0" rIns="0" bIns="0" anchor="t">
            <a:normAutofit/>
          </a:bodyPr>
          <a:lstStyle>
            <a:lvl1pPr algn="l">
              <a:defRPr sz="2000" spc="300">
                <a:solidFill>
                  <a:srgbClr val="4691DC"/>
                </a:solidFill>
                <a:latin typeface="Trebuchet MS"/>
                <a:cs typeface="Trebuchet MS"/>
              </a:defRPr>
            </a:lvl1pPr>
          </a:lstStyle>
          <a:p>
            <a:r>
              <a:rPr lang="en-US" smtClean="0"/>
              <a:t>Click to edit Master title style</a:t>
            </a:r>
            <a:endParaRPr lang="en-US" dirty="0"/>
          </a:p>
        </p:txBody>
      </p:sp>
      <p:sp>
        <p:nvSpPr>
          <p:cNvPr id="11" name="Text Placeholder 13"/>
          <p:cNvSpPr>
            <a:spLocks noGrp="1"/>
          </p:cNvSpPr>
          <p:nvPr>
            <p:ph type="body" sz="quarter" idx="19" hasCustomPrompt="1"/>
          </p:nvPr>
        </p:nvSpPr>
        <p:spPr>
          <a:xfrm>
            <a:off x="564001" y="1217613"/>
            <a:ext cx="2450183"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2" name="Text Placeholder 13"/>
          <p:cNvSpPr>
            <a:spLocks noGrp="1"/>
          </p:cNvSpPr>
          <p:nvPr>
            <p:ph type="body" sz="quarter" idx="20" hasCustomPrompt="1"/>
          </p:nvPr>
        </p:nvSpPr>
        <p:spPr>
          <a:xfrm>
            <a:off x="3384726" y="1217613"/>
            <a:ext cx="2450183"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3" name="Text Placeholder 13"/>
          <p:cNvSpPr>
            <a:spLocks noGrp="1"/>
          </p:cNvSpPr>
          <p:nvPr>
            <p:ph type="body" sz="quarter" idx="21" hasCustomPrompt="1"/>
          </p:nvPr>
        </p:nvSpPr>
        <p:spPr>
          <a:xfrm>
            <a:off x="6221256" y="1217613"/>
            <a:ext cx="2450183" cy="368300"/>
          </a:xfrm>
        </p:spPr>
        <p:txBody>
          <a:bodyPr lIns="0" tIns="0" rIns="0" bIns="0">
            <a:normAutofit/>
          </a:bodyPr>
          <a:lstStyle>
            <a:lvl1pPr marL="0" indent="0">
              <a:buNone/>
              <a:defRPr sz="1600">
                <a:solidFill>
                  <a:srgbClr val="03B8AB"/>
                </a:solidFill>
                <a:latin typeface="Corbel"/>
                <a:cs typeface="Corbel"/>
              </a:defRPr>
            </a:lvl1pPr>
          </a:lstStyle>
          <a:p>
            <a:pPr lvl="0"/>
            <a:r>
              <a:rPr lang="en-US" dirty="0" smtClean="0"/>
              <a:t>Title</a:t>
            </a:r>
            <a:endParaRPr lang="en-US" dirty="0"/>
          </a:p>
        </p:txBody>
      </p:sp>
      <p:sp>
        <p:nvSpPr>
          <p:cNvPr id="16" name="Content Placeholder 12"/>
          <p:cNvSpPr>
            <a:spLocks noGrp="1"/>
          </p:cNvSpPr>
          <p:nvPr>
            <p:ph sz="quarter" idx="16"/>
          </p:nvPr>
        </p:nvSpPr>
        <p:spPr>
          <a:xfrm>
            <a:off x="548196" y="1585913"/>
            <a:ext cx="2465987" cy="367233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2"/>
          <p:cNvSpPr>
            <a:spLocks noGrp="1"/>
          </p:cNvSpPr>
          <p:nvPr>
            <p:ph sz="quarter" idx="23"/>
          </p:nvPr>
        </p:nvSpPr>
        <p:spPr>
          <a:xfrm>
            <a:off x="3385905" y="1585913"/>
            <a:ext cx="2465987" cy="367233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2"/>
          <p:cNvSpPr>
            <a:spLocks noGrp="1"/>
          </p:cNvSpPr>
          <p:nvPr>
            <p:ph sz="quarter" idx="24"/>
          </p:nvPr>
        </p:nvSpPr>
        <p:spPr>
          <a:xfrm>
            <a:off x="6205452" y="1585913"/>
            <a:ext cx="2465987" cy="3672331"/>
          </a:xfrm>
        </p:spPr>
        <p:txBody>
          <a:bodyPr lIns="0" tIns="0" rIns="0" bIns="0"/>
          <a:lstStyle>
            <a:lvl1pPr marL="0" indent="0" algn="l">
              <a:buNone/>
              <a:defRPr sz="1600">
                <a:solidFill>
                  <a:schemeClr val="tx1">
                    <a:lumMod val="65000"/>
                    <a:lumOff val="35000"/>
                  </a:schemeClr>
                </a:solidFill>
                <a:latin typeface="Corbel"/>
                <a:cs typeface="Corbel"/>
              </a:defRPr>
            </a:lvl1pPr>
            <a:lvl2pPr marL="685800" indent="-228600" algn="l">
              <a:buClr>
                <a:srgbClr val="E9B31A"/>
              </a:buClr>
              <a:buFont typeface="Courier New"/>
              <a:buChar char="o"/>
              <a:defRPr sz="1600">
                <a:solidFill>
                  <a:schemeClr val="tx1">
                    <a:lumMod val="65000"/>
                    <a:lumOff val="35000"/>
                  </a:schemeClr>
                </a:solidFill>
                <a:latin typeface="Corbel"/>
                <a:cs typeface="Corbel"/>
              </a:defRPr>
            </a:lvl2pPr>
            <a:lvl3pPr algn="l">
              <a:buClr>
                <a:srgbClr val="E9B31A"/>
              </a:buClr>
              <a:defRPr sz="1200">
                <a:solidFill>
                  <a:schemeClr val="tx1">
                    <a:lumMod val="65000"/>
                    <a:lumOff val="35000"/>
                  </a:schemeClr>
                </a:solidFill>
                <a:latin typeface="Corbel"/>
                <a:cs typeface="Corbel"/>
              </a:defRPr>
            </a:lvl3pPr>
            <a:lvl4pPr>
              <a:defRPr>
                <a:solidFill>
                  <a:schemeClr val="tx1">
                    <a:lumMod val="65000"/>
                    <a:lumOff val="35000"/>
                  </a:schemeClr>
                </a:solidFill>
                <a:latin typeface="Corbel"/>
                <a:cs typeface="Corbel"/>
              </a:defRPr>
            </a:lvl4pPr>
            <a:lvl5pPr>
              <a:defRPr>
                <a:solidFill>
                  <a:schemeClr val="tx1">
                    <a:lumMod val="65000"/>
                    <a:lumOff val="35000"/>
                  </a:schemeClr>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4577867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7/27/18</a:t>
            </a:fld>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1" r:id="rId2"/>
    <p:sldLayoutId id="2147493475" r:id="rId3"/>
    <p:sldLayoutId id="2147493482" r:id="rId4"/>
    <p:sldLayoutId id="2147493483" r:id="rId5"/>
    <p:sldLayoutId id="2147493484" r:id="rId6"/>
    <p:sldLayoutId id="2147493485" r:id="rId7"/>
    <p:sldLayoutId id="2147493468" r:id="rId8"/>
    <p:sldLayoutId id="2147493481" r:id="rId9"/>
    <p:sldLayoutId id="2147493489" r:id="rId10"/>
    <p:sldLayoutId id="2147493472" r:id="rId11"/>
    <p:sldLayoutId id="2147493490" r:id="rId12"/>
    <p:sldLayoutId id="2147493491" r:id="rId13"/>
    <p:sldLayoutId id="2147493480" r:id="rId14"/>
    <p:sldLayoutId id="2147493478" r:id="rId15"/>
    <p:sldLayoutId id="2147493479" r:id="rId16"/>
    <p:sldLayoutId id="2147493473" r:id="rId17"/>
    <p:sldLayoutId id="2147493488" r:id="rId18"/>
    <p:sldLayoutId id="2147493474" r:id="rId19"/>
    <p:sldLayoutId id="2147493469" r:id="rId20"/>
    <p:sldLayoutId id="2147493457" r:id="rId21"/>
    <p:sldLayoutId id="2147493464" r:id="rId22"/>
    <p:sldLayoutId id="2147493477" r:id="rId23"/>
    <p:sldLayoutId id="2147493486" r:id="rId24"/>
    <p:sldLayoutId id="2147493487" r:id="rId2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Donor Milk Blockchain Solution </a:t>
            </a:r>
            <a:endParaRPr lang="en-US" dirty="0"/>
          </a:p>
        </p:txBody>
      </p:sp>
    </p:spTree>
    <p:extLst>
      <p:ext uri="{BB962C8B-B14F-4D97-AF65-F5344CB8AC3E}">
        <p14:creationId xmlns:p14="http://schemas.microsoft.com/office/powerpoint/2010/main" val="67845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5" name="Shape 247"/>
          <p:cNvGraphicFramePr/>
          <p:nvPr>
            <p:extLst>
              <p:ext uri="{D42A27DB-BD31-4B8C-83A1-F6EECF244321}">
                <p14:modId xmlns:p14="http://schemas.microsoft.com/office/powerpoint/2010/main" val="1551706473"/>
              </p:ext>
            </p:extLst>
          </p:nvPr>
        </p:nvGraphicFramePr>
        <p:xfrm>
          <a:off x="946608" y="1522211"/>
          <a:ext cx="7042000" cy="1767840"/>
        </p:xfrm>
        <a:graphic>
          <a:graphicData uri="http://schemas.openxmlformats.org/drawingml/2006/table">
            <a:tbl>
              <a:tblPr>
                <a:noFill/>
              </a:tblPr>
              <a:tblGrid>
                <a:gridCol w="2867350">
                  <a:extLst>
                    <a:ext uri="{9D8B030D-6E8A-4147-A177-3AD203B41FA5}">
                      <a16:colId xmlns:a16="http://schemas.microsoft.com/office/drawing/2014/main" xmlns="" val="20000"/>
                    </a:ext>
                  </a:extLst>
                </a:gridCol>
                <a:gridCol w="695775">
                  <a:extLst>
                    <a:ext uri="{9D8B030D-6E8A-4147-A177-3AD203B41FA5}">
                      <a16:colId xmlns:a16="http://schemas.microsoft.com/office/drawing/2014/main" xmlns="" val="20001"/>
                    </a:ext>
                  </a:extLst>
                </a:gridCol>
                <a:gridCol w="695775">
                  <a:extLst>
                    <a:ext uri="{9D8B030D-6E8A-4147-A177-3AD203B41FA5}">
                      <a16:colId xmlns:a16="http://schemas.microsoft.com/office/drawing/2014/main" xmlns="" val="20002"/>
                    </a:ext>
                  </a:extLst>
                </a:gridCol>
                <a:gridCol w="695775">
                  <a:extLst>
                    <a:ext uri="{9D8B030D-6E8A-4147-A177-3AD203B41FA5}">
                      <a16:colId xmlns:a16="http://schemas.microsoft.com/office/drawing/2014/main" xmlns="" val="20003"/>
                    </a:ext>
                  </a:extLst>
                </a:gridCol>
                <a:gridCol w="695775">
                  <a:extLst>
                    <a:ext uri="{9D8B030D-6E8A-4147-A177-3AD203B41FA5}">
                      <a16:colId xmlns:a16="http://schemas.microsoft.com/office/drawing/2014/main" xmlns="" val="20004"/>
                    </a:ext>
                  </a:extLst>
                </a:gridCol>
                <a:gridCol w="695775">
                  <a:extLst>
                    <a:ext uri="{9D8B030D-6E8A-4147-A177-3AD203B41FA5}">
                      <a16:colId xmlns:a16="http://schemas.microsoft.com/office/drawing/2014/main" xmlns="" val="20005"/>
                    </a:ext>
                  </a:extLst>
                </a:gridCol>
                <a:gridCol w="695775">
                  <a:extLst>
                    <a:ext uri="{9D8B030D-6E8A-4147-A177-3AD203B41FA5}">
                      <a16:colId xmlns:a16="http://schemas.microsoft.com/office/drawing/2014/main" xmlns="" val="20006"/>
                    </a:ext>
                  </a:extLst>
                </a:gridCol>
              </a:tblGrid>
              <a:tr h="305275">
                <a:tc>
                  <a:txBody>
                    <a:bodyPr/>
                    <a:lstStyle/>
                    <a:p>
                      <a:pPr marL="0" marR="0" lvl="0" indent="0" algn="l" rtl="0">
                        <a:lnSpc>
                          <a:spcPct val="115000"/>
                        </a:lnSpc>
                        <a:spcBef>
                          <a:spcPts val="0"/>
                        </a:spcBef>
                        <a:spcAft>
                          <a:spcPts val="0"/>
                        </a:spcAft>
                        <a:buClr>
                          <a:srgbClr val="000000"/>
                        </a:buClr>
                        <a:buSzPts val="1800"/>
                        <a:buFont typeface="Arial"/>
                        <a:buNone/>
                      </a:pPr>
                      <a:r>
                        <a:rPr lang="en-GB" sz="1800" b="1" u="none" strike="noStrike" cap="none" dirty="0">
                          <a:latin typeface="Questrial"/>
                          <a:ea typeface="Questrial"/>
                          <a:cs typeface="Questrial"/>
                          <a:sym typeface="Questrial"/>
                        </a:rPr>
                        <a:t>Phases</a:t>
                      </a:r>
                      <a:endParaRPr sz="1800" b="1"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GB" sz="1400" b="1" u="none" strike="noStrike" cap="none">
                          <a:latin typeface="Questrial"/>
                          <a:ea typeface="Questrial"/>
                          <a:cs typeface="Questrial"/>
                          <a:sym typeface="Questrial"/>
                        </a:rPr>
                        <a:t>Wk1</a:t>
                      </a:r>
                      <a:endParaRPr sz="14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GB" sz="1400" b="1" u="none" strike="noStrike" cap="none">
                          <a:latin typeface="Questrial"/>
                          <a:ea typeface="Questrial"/>
                          <a:cs typeface="Questrial"/>
                          <a:sym typeface="Questrial"/>
                        </a:rPr>
                        <a:t>Wk2</a:t>
                      </a:r>
                      <a:endParaRPr sz="14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GB" sz="1400" b="1" u="none" strike="noStrike" cap="none">
                          <a:latin typeface="Questrial"/>
                          <a:ea typeface="Questrial"/>
                          <a:cs typeface="Questrial"/>
                          <a:sym typeface="Questrial"/>
                        </a:rPr>
                        <a:t>Wk3</a:t>
                      </a:r>
                      <a:endParaRPr sz="14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GB" sz="1400" b="1" u="none" strike="noStrike" cap="none">
                          <a:latin typeface="Questrial"/>
                          <a:ea typeface="Questrial"/>
                          <a:cs typeface="Questrial"/>
                          <a:sym typeface="Questrial"/>
                        </a:rPr>
                        <a:t>Wk4</a:t>
                      </a:r>
                      <a:endParaRPr sz="14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GB" sz="1400" b="1" u="none" strike="noStrike" cap="none">
                          <a:latin typeface="Questrial"/>
                          <a:ea typeface="Questrial"/>
                          <a:cs typeface="Questrial"/>
                          <a:sym typeface="Questrial"/>
                        </a:rPr>
                        <a:t>Wk5</a:t>
                      </a:r>
                      <a:endParaRPr sz="14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GB" sz="1400" b="1" u="none" strike="noStrike" cap="none">
                          <a:latin typeface="Questrial"/>
                          <a:ea typeface="Questrial"/>
                          <a:cs typeface="Questrial"/>
                          <a:sym typeface="Questrial"/>
                        </a:rPr>
                        <a:t>Wk6</a:t>
                      </a:r>
                      <a:endParaRPr sz="14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xmlns="" val="10000"/>
                  </a:ext>
                </a:extLst>
              </a:tr>
              <a:tr h="305275">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Analysis &amp; Design</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FA8DC"/>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FA8DC"/>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305275">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Build</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305275">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Functional Testing</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4A7D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305275">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User Acceptance Test</a:t>
                      </a:r>
                      <a:endParaRPr sz="1800"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74E13"/>
                    </a:solidFill>
                  </a:tcPr>
                </a:tc>
                <a:extLst>
                  <a:ext uri="{0D108BD9-81ED-4DB2-BD59-A6C34878D82A}">
                    <a16:rowId xmlns:a16="http://schemas.microsoft.com/office/drawing/2014/main" xmlns="" val="10004"/>
                  </a:ext>
                </a:extLst>
              </a:tr>
            </a:tbl>
          </a:graphicData>
        </a:graphic>
      </p:graphicFrame>
      <p:sp>
        <p:nvSpPr>
          <p:cNvPr id="7" name="TextBox 6"/>
          <p:cNvSpPr txBox="1"/>
          <p:nvPr/>
        </p:nvSpPr>
        <p:spPr>
          <a:xfrm>
            <a:off x="247973" y="3967566"/>
            <a:ext cx="8439271" cy="1298817"/>
          </a:xfrm>
          <a:prstGeom prst="rect">
            <a:avLst/>
          </a:prstGeom>
          <a:noFill/>
        </p:spPr>
        <p:txBody>
          <a:bodyPr wrap="square" rtlCol="0">
            <a:spAutoFit/>
          </a:bodyPr>
          <a:lstStyle/>
          <a:p>
            <a:pPr marL="400050" lvl="0" indent="-285750">
              <a:lnSpc>
                <a:spcPct val="115000"/>
              </a:lnSpc>
              <a:spcBef>
                <a:spcPts val="1000"/>
              </a:spcBef>
              <a:buClr>
                <a:srgbClr val="000000"/>
              </a:buClr>
              <a:buSzPts val="1800"/>
              <a:buFont typeface="Courier New" charset="0"/>
              <a:buChar char="o"/>
            </a:pPr>
            <a:r>
              <a:rPr lang="en-GB" sz="1400" dirty="0">
                <a:solidFill>
                  <a:srgbClr val="000000"/>
                </a:solidFill>
                <a:latin typeface="Questrial"/>
                <a:ea typeface="Questrial"/>
                <a:cs typeface="Questrial"/>
                <a:sym typeface="Questrial"/>
              </a:rPr>
              <a:t>On Delivering the agreed scope and Deliverables of the </a:t>
            </a:r>
            <a:r>
              <a:rPr lang="en-GB" sz="1400" dirty="0" err="1">
                <a:solidFill>
                  <a:srgbClr val="000000"/>
                </a:solidFill>
                <a:latin typeface="Questrial"/>
                <a:ea typeface="Questrial"/>
                <a:cs typeface="Questrial"/>
                <a:sym typeface="Questrial"/>
              </a:rPr>
              <a:t>PoC</a:t>
            </a:r>
            <a:r>
              <a:rPr lang="en-GB" sz="1400" dirty="0">
                <a:solidFill>
                  <a:srgbClr val="000000"/>
                </a:solidFill>
                <a:latin typeface="Questrial"/>
                <a:ea typeface="Questrial"/>
                <a:cs typeface="Questrial"/>
                <a:sym typeface="Questrial"/>
              </a:rPr>
              <a:t> </a:t>
            </a:r>
            <a:r>
              <a:rPr lang="en-GB" sz="1400" dirty="0" smtClean="0">
                <a:solidFill>
                  <a:srgbClr val="000000"/>
                </a:solidFill>
                <a:latin typeface="Questrial"/>
                <a:ea typeface="Questrial"/>
                <a:cs typeface="Questrial"/>
                <a:sym typeface="Questrial"/>
              </a:rPr>
              <a:t>requirements</a:t>
            </a:r>
            <a:r>
              <a:rPr lang="en-GB" sz="1400" dirty="0">
                <a:solidFill>
                  <a:srgbClr val="000000"/>
                </a:solidFill>
                <a:latin typeface="Questrial"/>
                <a:ea typeface="Questrial"/>
                <a:cs typeface="Questrial"/>
                <a:sym typeface="Questrial"/>
              </a:rPr>
              <a:t>.</a:t>
            </a:r>
            <a:endParaRPr lang="en-GB" sz="1400" b="1" dirty="0">
              <a:solidFill>
                <a:srgbClr val="000000"/>
              </a:solidFill>
              <a:latin typeface="Questrial"/>
              <a:ea typeface="Questrial"/>
              <a:cs typeface="Questrial"/>
              <a:sym typeface="Questrial"/>
            </a:endParaRPr>
          </a:p>
          <a:p>
            <a:pPr marL="400050" lvl="0" indent="-285750">
              <a:lnSpc>
                <a:spcPct val="115000"/>
              </a:lnSpc>
              <a:buClr>
                <a:srgbClr val="000000"/>
              </a:buClr>
              <a:buSzPts val="1800"/>
              <a:buFont typeface="Courier New" charset="0"/>
              <a:buChar char="o"/>
            </a:pPr>
            <a:r>
              <a:rPr lang="en-GB" sz="1400" dirty="0">
                <a:solidFill>
                  <a:srgbClr val="000000"/>
                </a:solidFill>
                <a:latin typeface="Questrial"/>
                <a:ea typeface="Questrial"/>
                <a:cs typeface="Questrial"/>
                <a:sym typeface="Questrial"/>
              </a:rPr>
              <a:t>The payment milestones will be discussed and mutually agreed at the time of contracting.</a:t>
            </a:r>
          </a:p>
          <a:p>
            <a:pPr marL="400050" lvl="0" indent="-285750">
              <a:lnSpc>
                <a:spcPct val="115000"/>
              </a:lnSpc>
              <a:buClr>
                <a:srgbClr val="000000"/>
              </a:buClr>
              <a:buSzPts val="1800"/>
              <a:buFont typeface="Courier New" charset="0"/>
              <a:buChar char="o"/>
            </a:pPr>
            <a:r>
              <a:rPr lang="en-GB" sz="1400" dirty="0">
                <a:solidFill>
                  <a:srgbClr val="000000"/>
                </a:solidFill>
                <a:latin typeface="Questrial"/>
                <a:ea typeface="Questrial"/>
                <a:cs typeface="Questrial"/>
                <a:sym typeface="Questrial"/>
              </a:rPr>
              <a:t>Resources working in the </a:t>
            </a:r>
            <a:r>
              <a:rPr lang="en-GB" sz="1400" dirty="0" err="1">
                <a:solidFill>
                  <a:srgbClr val="000000"/>
                </a:solidFill>
                <a:latin typeface="Questrial"/>
                <a:ea typeface="Questrial"/>
                <a:cs typeface="Questrial"/>
                <a:sym typeface="Questrial"/>
              </a:rPr>
              <a:t>PoC</a:t>
            </a:r>
            <a:r>
              <a:rPr lang="en-GB" sz="1400" dirty="0">
                <a:solidFill>
                  <a:srgbClr val="000000"/>
                </a:solidFill>
                <a:latin typeface="Questrial"/>
                <a:ea typeface="Questrial"/>
                <a:cs typeface="Questrial"/>
                <a:sym typeface="Questrial"/>
              </a:rPr>
              <a:t> will be working on </a:t>
            </a:r>
            <a:r>
              <a:rPr lang="en-GB" sz="1400" dirty="0" smtClean="0">
                <a:solidFill>
                  <a:srgbClr val="000000"/>
                </a:solidFill>
                <a:latin typeface="Questrial"/>
                <a:ea typeface="Questrial"/>
                <a:cs typeface="Questrial"/>
                <a:sym typeface="Questrial"/>
              </a:rPr>
              <a:t>American / India </a:t>
            </a:r>
            <a:r>
              <a:rPr lang="en-GB" sz="1400" dirty="0">
                <a:solidFill>
                  <a:srgbClr val="000000"/>
                </a:solidFill>
                <a:latin typeface="Questrial"/>
                <a:ea typeface="Questrial"/>
                <a:cs typeface="Questrial"/>
                <a:sym typeface="Questrial"/>
              </a:rPr>
              <a:t>business hours and any support required outside the business hours will be discussed and agreed between </a:t>
            </a:r>
            <a:r>
              <a:rPr lang="en-GB" sz="1400" dirty="0" smtClean="0">
                <a:solidFill>
                  <a:srgbClr val="000000"/>
                </a:solidFill>
                <a:latin typeface="Questrial"/>
                <a:ea typeface="Questrial"/>
                <a:cs typeface="Questrial"/>
                <a:sym typeface="Questrial"/>
              </a:rPr>
              <a:t>both parties</a:t>
            </a:r>
            <a:endParaRPr lang="en-GB" sz="1400" dirty="0">
              <a:solidFill>
                <a:srgbClr val="000000"/>
              </a:solidFill>
              <a:latin typeface="Questrial"/>
              <a:ea typeface="Questrial"/>
              <a:cs typeface="Questrial"/>
              <a:sym typeface="Questrial"/>
            </a:endParaRPr>
          </a:p>
          <a:p>
            <a:endParaRPr lang="en-US" sz="1400" dirty="0"/>
          </a:p>
        </p:txBody>
      </p:sp>
    </p:spTree>
    <p:extLst>
      <p:ext uri="{BB962C8B-B14F-4D97-AF65-F5344CB8AC3E}">
        <p14:creationId xmlns:p14="http://schemas.microsoft.com/office/powerpoint/2010/main" val="7483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sz="2800" dirty="0">
                <a:solidFill>
                  <a:schemeClr val="bg2">
                    <a:lumMod val="50000"/>
                  </a:schemeClr>
                </a:solidFill>
                <a:latin typeface="Questrial"/>
                <a:ea typeface="Questrial"/>
                <a:cs typeface="Questrial"/>
                <a:sym typeface="Questrial"/>
              </a:rPr>
              <a:t>B</a:t>
            </a:r>
            <a:r>
              <a:rPr lang="en-GB" dirty="0">
                <a:solidFill>
                  <a:schemeClr val="bg2">
                    <a:lumMod val="50000"/>
                  </a:schemeClr>
                </a:solidFill>
                <a:latin typeface="Questrial"/>
                <a:ea typeface="Questrial"/>
                <a:cs typeface="Questrial"/>
                <a:sym typeface="Questrial"/>
              </a:rPr>
              <a:t>uilding</a:t>
            </a:r>
            <a:r>
              <a:rPr lang="en-GB" sz="2800" dirty="0">
                <a:solidFill>
                  <a:schemeClr val="bg2">
                    <a:lumMod val="50000"/>
                  </a:schemeClr>
                </a:solidFill>
                <a:latin typeface="Questrial"/>
                <a:ea typeface="Questrial"/>
                <a:cs typeface="Questrial"/>
                <a:sym typeface="Questrial"/>
              </a:rPr>
              <a:t> D</a:t>
            </a:r>
            <a:r>
              <a:rPr lang="en-GB" dirty="0">
                <a:solidFill>
                  <a:schemeClr val="bg2">
                    <a:lumMod val="50000"/>
                  </a:schemeClr>
                </a:solidFill>
                <a:latin typeface="Questrial"/>
                <a:ea typeface="Questrial"/>
                <a:cs typeface="Questrial"/>
                <a:sym typeface="Questrial"/>
              </a:rPr>
              <a:t>igital </a:t>
            </a:r>
            <a:r>
              <a:rPr lang="en-GB" sz="2800" dirty="0">
                <a:solidFill>
                  <a:schemeClr val="bg2">
                    <a:lumMod val="50000"/>
                  </a:schemeClr>
                </a:solidFill>
                <a:latin typeface="Questrial"/>
                <a:ea typeface="Questrial"/>
                <a:cs typeface="Questrial"/>
                <a:sym typeface="Questrial"/>
              </a:rPr>
              <a:t>R</a:t>
            </a:r>
            <a:r>
              <a:rPr lang="en-GB" dirty="0">
                <a:solidFill>
                  <a:schemeClr val="bg2">
                    <a:lumMod val="50000"/>
                  </a:schemeClr>
                </a:solidFill>
                <a:latin typeface="Questrial"/>
                <a:ea typeface="Questrial"/>
                <a:cs typeface="Questrial"/>
                <a:sym typeface="Questrial"/>
              </a:rPr>
              <a:t>elationships</a:t>
            </a:r>
            <a:br>
              <a:rPr lang="en-GB" dirty="0">
                <a:solidFill>
                  <a:schemeClr val="bg2">
                    <a:lumMod val="50000"/>
                  </a:schemeClr>
                </a:solidFill>
                <a:latin typeface="Questrial"/>
                <a:ea typeface="Questrial"/>
                <a:cs typeface="Questrial"/>
                <a:sym typeface="Questrial"/>
              </a:rPr>
            </a:br>
            <a:endParaRPr lang="en-US" dirty="0"/>
          </a:p>
        </p:txBody>
      </p:sp>
      <p:sp>
        <p:nvSpPr>
          <p:cNvPr id="4" name="Shape 260"/>
          <p:cNvSpPr txBox="1"/>
          <p:nvPr/>
        </p:nvSpPr>
        <p:spPr>
          <a:xfrm>
            <a:off x="557050" y="1093775"/>
            <a:ext cx="2759587" cy="4036164"/>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en-GB" sz="2800" b="0" i="0" u="none" strike="noStrike" cap="none" dirty="0">
                <a:solidFill>
                  <a:schemeClr val="bg2">
                    <a:lumMod val="50000"/>
                  </a:schemeClr>
                </a:solidFill>
                <a:latin typeface="Questrial"/>
                <a:ea typeface="Questrial"/>
                <a:cs typeface="Questrial"/>
                <a:sym typeface="Questrial"/>
              </a:rPr>
              <a:t>BLOCKCHAIN </a:t>
            </a:r>
            <a:endParaRPr sz="2800" b="0" i="0" u="none" strike="noStrike" cap="none" dirty="0">
              <a:solidFill>
                <a:schemeClr val="bg2">
                  <a:lumMod val="50000"/>
                </a:schemeClr>
              </a:solidFill>
              <a:latin typeface="Questrial"/>
              <a:ea typeface="Questrial"/>
              <a:cs typeface="Questrial"/>
              <a:sym typeface="Questrial"/>
            </a:endParaRPr>
          </a:p>
          <a:p>
            <a:pPr marL="0" marR="0" lvl="0" indent="0" algn="l" rtl="0">
              <a:lnSpc>
                <a:spcPct val="90000"/>
              </a:lnSpc>
              <a:spcBef>
                <a:spcPts val="0"/>
              </a:spcBef>
              <a:spcAft>
                <a:spcPts val="0"/>
              </a:spcAft>
              <a:buClr>
                <a:srgbClr val="000000"/>
              </a:buClr>
              <a:buSzPts val="3300"/>
              <a:buFont typeface="Arial"/>
              <a:buNone/>
            </a:pPr>
            <a:endParaRPr sz="2800" b="0" i="0" u="none" strike="noStrike" cap="none" dirty="0">
              <a:solidFill>
                <a:schemeClr val="bg2">
                  <a:lumMod val="50000"/>
                </a:schemeClr>
              </a:solidFill>
              <a:latin typeface="Questrial"/>
              <a:ea typeface="Questrial"/>
              <a:cs typeface="Questrial"/>
              <a:sym typeface="Questrial"/>
            </a:endParaRPr>
          </a:p>
        </p:txBody>
      </p:sp>
      <p:sp>
        <p:nvSpPr>
          <p:cNvPr id="5" name="Shape 261"/>
          <p:cNvSpPr txBox="1"/>
          <p:nvPr/>
        </p:nvSpPr>
        <p:spPr>
          <a:xfrm>
            <a:off x="3155382" y="1093775"/>
            <a:ext cx="5880130" cy="4036164"/>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000000"/>
              </a:buClr>
              <a:buSzPts val="1800"/>
              <a:buFont typeface="Questrial"/>
              <a:buChar char="●"/>
            </a:pPr>
            <a:r>
              <a:rPr lang="en-GB" sz="1600" b="0" i="0" u="none" strike="noStrike" cap="none" dirty="0">
                <a:solidFill>
                  <a:srgbClr val="000000"/>
                </a:solidFill>
                <a:ea typeface="Questrial"/>
                <a:cs typeface="Questrial"/>
                <a:sym typeface="Questrial"/>
              </a:rPr>
              <a:t>Decentralized networks to build a trusted relationship among its suppliers, partners, factories and customers.</a:t>
            </a:r>
            <a:endParaRPr sz="1600" b="0" i="0" u="none" strike="noStrike" cap="none" dirty="0">
              <a:solidFill>
                <a:srgbClr val="000000"/>
              </a:solidFill>
              <a:ea typeface="Questrial"/>
              <a:cs typeface="Questrial"/>
              <a:sym typeface="Questrial"/>
            </a:endParaRPr>
          </a:p>
          <a:p>
            <a:pPr marL="457200" marR="0" lvl="0" indent="-342900" algn="l" rtl="0">
              <a:lnSpc>
                <a:spcPct val="115000"/>
              </a:lnSpc>
              <a:spcBef>
                <a:spcPts val="1000"/>
              </a:spcBef>
              <a:spcAft>
                <a:spcPts val="0"/>
              </a:spcAft>
              <a:buClr>
                <a:srgbClr val="000000"/>
              </a:buClr>
              <a:buSzPts val="1800"/>
              <a:buFont typeface="Questrial"/>
              <a:buChar char="●"/>
            </a:pPr>
            <a:r>
              <a:rPr lang="en-GB" sz="1600" dirty="0">
                <a:solidFill>
                  <a:srgbClr val="000000"/>
                </a:solidFill>
                <a:ea typeface="Questrial"/>
                <a:cs typeface="Questrial"/>
                <a:sym typeface="Questrial"/>
              </a:rPr>
              <a:t>B</a:t>
            </a:r>
            <a:r>
              <a:rPr lang="en-GB" sz="1600" b="0" i="0" u="none" strike="noStrike" cap="none" dirty="0" smtClean="0">
                <a:solidFill>
                  <a:srgbClr val="000000"/>
                </a:solidFill>
                <a:ea typeface="Questrial"/>
                <a:cs typeface="Questrial"/>
                <a:sym typeface="Questrial"/>
              </a:rPr>
              <a:t>lockchain </a:t>
            </a:r>
            <a:r>
              <a:rPr lang="en-GB" sz="1600" b="0" i="0" u="none" strike="noStrike" cap="none" dirty="0">
                <a:solidFill>
                  <a:srgbClr val="000000"/>
                </a:solidFill>
                <a:ea typeface="Questrial"/>
                <a:cs typeface="Questrial"/>
                <a:sym typeface="Questrial"/>
              </a:rPr>
              <a:t>technology as a tool for the movement of money, goods and agreements</a:t>
            </a:r>
            <a:endParaRPr sz="1600" b="0" i="0" u="none" strike="noStrike" cap="none" dirty="0">
              <a:solidFill>
                <a:srgbClr val="000000"/>
              </a:solidFill>
              <a:ea typeface="Questrial"/>
              <a:cs typeface="Questrial"/>
              <a:sym typeface="Questrial"/>
            </a:endParaRPr>
          </a:p>
          <a:p>
            <a:pPr marL="457200" marR="0" lvl="0" indent="-342900" algn="l" rtl="0">
              <a:lnSpc>
                <a:spcPct val="115000"/>
              </a:lnSpc>
              <a:spcBef>
                <a:spcPts val="1000"/>
              </a:spcBef>
              <a:spcAft>
                <a:spcPts val="0"/>
              </a:spcAft>
              <a:buClr>
                <a:srgbClr val="000000"/>
              </a:buClr>
              <a:buSzPts val="1800"/>
              <a:buFont typeface="Questrial"/>
              <a:buChar char="●"/>
            </a:pPr>
            <a:r>
              <a:rPr lang="en-GB" sz="1600" dirty="0">
                <a:solidFill>
                  <a:srgbClr val="000000"/>
                </a:solidFill>
                <a:ea typeface="Questrial"/>
                <a:cs typeface="Questrial"/>
                <a:sym typeface="Questrial"/>
              </a:rPr>
              <a:t>M</a:t>
            </a:r>
            <a:r>
              <a:rPr lang="en-GB" sz="1600" b="0" i="0" u="none" strike="noStrike" cap="none" dirty="0" smtClean="0">
                <a:solidFill>
                  <a:srgbClr val="000000"/>
                </a:solidFill>
                <a:ea typeface="Questrial"/>
                <a:cs typeface="Questrial"/>
                <a:sym typeface="Questrial"/>
              </a:rPr>
              <a:t>anage </a:t>
            </a:r>
            <a:r>
              <a:rPr lang="en-GB" sz="1600" b="0" i="0" u="none" strike="noStrike" cap="none" dirty="0">
                <a:solidFill>
                  <a:srgbClr val="000000"/>
                </a:solidFill>
                <a:ea typeface="Questrial"/>
                <a:cs typeface="Questrial"/>
                <a:sym typeface="Questrial"/>
              </a:rPr>
              <a:t>and audit transactions between different trading partners in an immutable, non-</a:t>
            </a:r>
            <a:r>
              <a:rPr lang="en-GB" sz="1600" b="0" i="0" u="none" strike="noStrike" cap="none" dirty="0" err="1">
                <a:solidFill>
                  <a:srgbClr val="000000"/>
                </a:solidFill>
                <a:ea typeface="Questrial"/>
                <a:cs typeface="Questrial"/>
                <a:sym typeface="Questrial"/>
              </a:rPr>
              <a:t>repudiable</a:t>
            </a:r>
            <a:r>
              <a:rPr lang="en-GB" sz="1600" b="0" i="0" u="none" strike="noStrike" cap="none" dirty="0">
                <a:solidFill>
                  <a:srgbClr val="000000"/>
                </a:solidFill>
                <a:ea typeface="Questrial"/>
                <a:cs typeface="Questrial"/>
                <a:sym typeface="Questrial"/>
              </a:rPr>
              <a:t> and secure manner. </a:t>
            </a:r>
            <a:endParaRPr sz="1600" b="0" i="0" u="none" strike="noStrike" cap="none" dirty="0">
              <a:solidFill>
                <a:srgbClr val="000000"/>
              </a:solidFill>
              <a:ea typeface="Questrial"/>
              <a:cs typeface="Questrial"/>
              <a:sym typeface="Questrial"/>
            </a:endParaRPr>
          </a:p>
          <a:p>
            <a:pPr marL="457200" marR="0" lvl="0" indent="-342900" algn="l" rtl="0">
              <a:lnSpc>
                <a:spcPct val="115000"/>
              </a:lnSpc>
              <a:spcBef>
                <a:spcPts val="1000"/>
              </a:spcBef>
              <a:spcAft>
                <a:spcPts val="0"/>
              </a:spcAft>
              <a:buClr>
                <a:srgbClr val="000000"/>
              </a:buClr>
              <a:buSzPts val="1800"/>
              <a:buFont typeface="Questrial"/>
              <a:buChar char="●"/>
            </a:pPr>
            <a:r>
              <a:rPr lang="en-GB" sz="1600" b="0" i="0" u="none" strike="noStrike" cap="none" dirty="0">
                <a:solidFill>
                  <a:srgbClr val="000000"/>
                </a:solidFill>
                <a:ea typeface="Questrial"/>
                <a:cs typeface="Questrial"/>
                <a:sym typeface="Questrial"/>
              </a:rPr>
              <a:t>Blockchain is the intermediary</a:t>
            </a:r>
            <a:endParaRPr sz="1600" b="0" i="0" u="none" strike="noStrike" cap="none" dirty="0">
              <a:solidFill>
                <a:srgbClr val="000000"/>
              </a:solidFill>
              <a:ea typeface="Questrial"/>
              <a:cs typeface="Questrial"/>
              <a:sym typeface="Questrial"/>
            </a:endParaRPr>
          </a:p>
          <a:p>
            <a:pPr marL="457200" marR="0" lvl="0" indent="-342900" algn="l" rtl="0">
              <a:lnSpc>
                <a:spcPct val="115000"/>
              </a:lnSpc>
              <a:spcBef>
                <a:spcPts val="1000"/>
              </a:spcBef>
              <a:spcAft>
                <a:spcPts val="1000"/>
              </a:spcAft>
              <a:buClr>
                <a:srgbClr val="000000"/>
              </a:buClr>
              <a:buSzPts val="1800"/>
              <a:buFont typeface="Questrial"/>
              <a:buChar char="●"/>
            </a:pPr>
            <a:r>
              <a:rPr lang="en-GB" sz="1600" b="0" i="0" u="none" strike="noStrike" cap="none" dirty="0">
                <a:solidFill>
                  <a:srgbClr val="000000"/>
                </a:solidFill>
                <a:ea typeface="Questrial"/>
                <a:cs typeface="Questrial"/>
                <a:sym typeface="Questrial"/>
              </a:rPr>
              <a:t>Digital signatures based on pairs of cryptographic private and public keys put network participants in a position to authenticate which participant initiated a transaction, owns an asset, signed a smart-contract, or registered data.</a:t>
            </a:r>
            <a:endParaRPr sz="1600" b="0" i="0" u="none" strike="noStrike" cap="none" dirty="0">
              <a:solidFill>
                <a:srgbClr val="000000"/>
              </a:solidFill>
              <a:ea typeface="Questrial"/>
              <a:cs typeface="Questrial"/>
              <a:sym typeface="Questrial"/>
            </a:endParaRPr>
          </a:p>
        </p:txBody>
      </p:sp>
    </p:spTree>
    <p:extLst>
      <p:ext uri="{BB962C8B-B14F-4D97-AF65-F5344CB8AC3E}">
        <p14:creationId xmlns:p14="http://schemas.microsoft.com/office/powerpoint/2010/main" val="82770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Blockchain </a:t>
            </a:r>
            <a:endParaRPr lang="en-US" dirty="0"/>
          </a:p>
        </p:txBody>
      </p:sp>
      <p:grpSp>
        <p:nvGrpSpPr>
          <p:cNvPr id="4" name="Shape 268"/>
          <p:cNvGrpSpPr/>
          <p:nvPr/>
        </p:nvGrpSpPr>
        <p:grpSpPr>
          <a:xfrm>
            <a:off x="3134691" y="2043664"/>
            <a:ext cx="2424231" cy="1197184"/>
            <a:chOff x="3172593" y="1819710"/>
            <a:chExt cx="2804226" cy="1258017"/>
          </a:xfrm>
        </p:grpSpPr>
        <p:sp>
          <p:nvSpPr>
            <p:cNvPr id="5" name="Shape 269"/>
            <p:cNvSpPr/>
            <p:nvPr/>
          </p:nvSpPr>
          <p:spPr>
            <a:xfrm>
              <a:off x="3172593" y="2154627"/>
              <a:ext cx="2798700" cy="923100"/>
            </a:xfrm>
            <a:custGeom>
              <a:avLst/>
              <a:gdLst/>
              <a:ahLst/>
              <a:cxnLst/>
              <a:rect l="0" t="0" r="0" b="0"/>
              <a:pathLst>
                <a:path w="120000" h="120000" extrusionOk="0">
                  <a:moveTo>
                    <a:pt x="0" y="0"/>
                  </a:moveTo>
                  <a:lnTo>
                    <a:pt x="119967" y="0"/>
                  </a:lnTo>
                  <a:lnTo>
                    <a:pt x="119967" y="16"/>
                  </a:lnTo>
                  <a:lnTo>
                    <a:pt x="120000" y="0"/>
                  </a:lnTo>
                  <a:lnTo>
                    <a:pt x="120000" y="68964"/>
                  </a:lnTo>
                  <a:cubicBezTo>
                    <a:pt x="120000" y="97007"/>
                    <a:pt x="93108" y="120000"/>
                    <a:pt x="60000" y="120000"/>
                  </a:cubicBezTo>
                  <a:cubicBezTo>
                    <a:pt x="26891" y="120000"/>
                    <a:pt x="0" y="97007"/>
                    <a:pt x="0" y="68964"/>
                  </a:cubicBezTo>
                  <a:lnTo>
                    <a:pt x="0" y="54007"/>
                  </a:lnTo>
                  <a:close/>
                </a:path>
              </a:pathLst>
            </a:custGeom>
            <a:solidFill>
              <a:srgbClr val="C55A1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sp>
          <p:nvSpPr>
            <p:cNvPr id="6" name="Shape 270"/>
            <p:cNvSpPr/>
            <p:nvPr/>
          </p:nvSpPr>
          <p:spPr>
            <a:xfrm>
              <a:off x="3178119" y="1819710"/>
              <a:ext cx="2798700" cy="675000"/>
            </a:xfrm>
            <a:prstGeom prst="ellipse">
              <a:avLst/>
            </a:prstGeom>
            <a:solidFill>
              <a:srgbClr val="ED7D3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r>
                <a:rPr lang="en-GB" sz="1400" b="0" i="0" u="none" strike="noStrike" cap="none" dirty="0">
                  <a:solidFill>
                    <a:srgbClr val="FFFFFF"/>
                  </a:solidFill>
                  <a:latin typeface="Questrial"/>
                  <a:ea typeface="Questrial"/>
                  <a:cs typeface="Questrial"/>
                  <a:sym typeface="Questrial"/>
                </a:rPr>
                <a:t>       Immutability</a:t>
              </a:r>
              <a:endParaRPr sz="1100" b="0" i="0" u="none" strike="noStrike" cap="none" dirty="0">
                <a:solidFill>
                  <a:srgbClr val="000000"/>
                </a:solidFill>
                <a:latin typeface="Arial"/>
                <a:ea typeface="Arial"/>
                <a:cs typeface="Arial"/>
                <a:sym typeface="Arial"/>
              </a:endParaRPr>
            </a:p>
          </p:txBody>
        </p:sp>
        <p:sp>
          <p:nvSpPr>
            <p:cNvPr id="7" name="Shape 271"/>
            <p:cNvSpPr/>
            <p:nvPr/>
          </p:nvSpPr>
          <p:spPr>
            <a:xfrm>
              <a:off x="3828758" y="1986611"/>
              <a:ext cx="1486500" cy="299400"/>
            </a:xfrm>
            <a:prstGeom prst="ellipse">
              <a:avLst/>
            </a:prstGeom>
            <a:solidFill>
              <a:srgbClr val="000000">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grpSp>
      <p:grpSp>
        <p:nvGrpSpPr>
          <p:cNvPr id="8" name="Shape 272"/>
          <p:cNvGrpSpPr/>
          <p:nvPr/>
        </p:nvGrpSpPr>
        <p:grpSpPr>
          <a:xfrm>
            <a:off x="3141773" y="751709"/>
            <a:ext cx="2419456" cy="1200038"/>
            <a:chOff x="3172590" y="1761345"/>
            <a:chExt cx="2798703" cy="1316382"/>
          </a:xfrm>
        </p:grpSpPr>
        <p:sp>
          <p:nvSpPr>
            <p:cNvPr id="9" name="Shape 273"/>
            <p:cNvSpPr/>
            <p:nvPr/>
          </p:nvSpPr>
          <p:spPr>
            <a:xfrm>
              <a:off x="3172593" y="2154627"/>
              <a:ext cx="2798700" cy="923100"/>
            </a:xfrm>
            <a:custGeom>
              <a:avLst/>
              <a:gdLst/>
              <a:ahLst/>
              <a:cxnLst/>
              <a:rect l="0" t="0" r="0" b="0"/>
              <a:pathLst>
                <a:path w="120000" h="120000" extrusionOk="0">
                  <a:moveTo>
                    <a:pt x="0" y="0"/>
                  </a:moveTo>
                  <a:lnTo>
                    <a:pt x="119967" y="0"/>
                  </a:lnTo>
                  <a:lnTo>
                    <a:pt x="119967" y="16"/>
                  </a:lnTo>
                  <a:lnTo>
                    <a:pt x="120000" y="0"/>
                  </a:lnTo>
                  <a:lnTo>
                    <a:pt x="120000" y="68964"/>
                  </a:lnTo>
                  <a:cubicBezTo>
                    <a:pt x="120000" y="97007"/>
                    <a:pt x="93108" y="120000"/>
                    <a:pt x="60000" y="120000"/>
                  </a:cubicBezTo>
                  <a:cubicBezTo>
                    <a:pt x="26891" y="120000"/>
                    <a:pt x="0" y="97007"/>
                    <a:pt x="0" y="68964"/>
                  </a:cubicBezTo>
                  <a:lnTo>
                    <a:pt x="0" y="54007"/>
                  </a:lnTo>
                  <a:close/>
                </a:path>
              </a:pathLst>
            </a:custGeom>
            <a:solidFill>
              <a:srgbClr val="53A6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sp>
          <p:nvSpPr>
            <p:cNvPr id="10" name="Shape 274"/>
            <p:cNvSpPr/>
            <p:nvPr/>
          </p:nvSpPr>
          <p:spPr>
            <a:xfrm>
              <a:off x="3172590" y="1761345"/>
              <a:ext cx="2798700" cy="700800"/>
            </a:xfrm>
            <a:prstGeom prst="ellipse">
              <a:avLst/>
            </a:prstGeom>
            <a:solidFill>
              <a:srgbClr val="8AC4A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C00000"/>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000"/>
                <a:buFont typeface="Arial"/>
                <a:buNone/>
              </a:pPr>
              <a:r>
                <a:rPr lang="en-GB" sz="1400" b="0" i="0" u="none" strike="noStrike" cap="none" dirty="0">
                  <a:solidFill>
                    <a:srgbClr val="FFFFFF"/>
                  </a:solidFill>
                  <a:latin typeface="Questrial"/>
                  <a:ea typeface="Questrial"/>
                  <a:cs typeface="Questrial"/>
                  <a:sym typeface="Questrial"/>
                </a:rPr>
                <a:t>       Provence</a:t>
              </a:r>
              <a:endParaRPr sz="1400" b="0" i="0" u="none" strike="noStrike" cap="none" dirty="0">
                <a:solidFill>
                  <a:srgbClr val="FFFFFF"/>
                </a:solidFill>
                <a:latin typeface="Questrial"/>
                <a:ea typeface="Questrial"/>
                <a:cs typeface="Questrial"/>
                <a:sym typeface="Questrial"/>
              </a:endParaRPr>
            </a:p>
          </p:txBody>
        </p:sp>
        <p:sp>
          <p:nvSpPr>
            <p:cNvPr id="11" name="Shape 275"/>
            <p:cNvSpPr/>
            <p:nvPr/>
          </p:nvSpPr>
          <p:spPr>
            <a:xfrm>
              <a:off x="3796983" y="1959725"/>
              <a:ext cx="1486500" cy="299400"/>
            </a:xfrm>
            <a:prstGeom prst="ellipse">
              <a:avLst/>
            </a:prstGeom>
            <a:solidFill>
              <a:srgbClr val="000000">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grpSp>
      <p:sp>
        <p:nvSpPr>
          <p:cNvPr id="12" name="Shape 276"/>
          <p:cNvSpPr/>
          <p:nvPr/>
        </p:nvSpPr>
        <p:spPr>
          <a:xfrm>
            <a:off x="3182284" y="3421120"/>
            <a:ext cx="2175139" cy="13270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FFFFFF"/>
                </a:solidFill>
                <a:latin typeface="Questrial"/>
                <a:ea typeface="Questrial"/>
                <a:cs typeface="Questrial"/>
                <a:sym typeface="Questrial"/>
              </a:rPr>
              <a:t>Valuables  provenance</a:t>
            </a:r>
            <a:endParaRPr sz="1400" b="0" i="0" u="none" strike="noStrike" cap="none">
              <a:solidFill>
                <a:srgbClr val="000000"/>
              </a:solidFill>
              <a:latin typeface="Arial"/>
              <a:ea typeface="Arial"/>
              <a:cs typeface="Arial"/>
              <a:sym typeface="Arial"/>
            </a:endParaRPr>
          </a:p>
        </p:txBody>
      </p:sp>
      <p:grpSp>
        <p:nvGrpSpPr>
          <p:cNvPr id="14" name="Shape 278"/>
          <p:cNvGrpSpPr/>
          <p:nvPr/>
        </p:nvGrpSpPr>
        <p:grpSpPr>
          <a:xfrm>
            <a:off x="3154937" y="4594539"/>
            <a:ext cx="2419464" cy="1042971"/>
            <a:chOff x="3172591" y="1834893"/>
            <a:chExt cx="2798709" cy="1242832"/>
          </a:xfrm>
        </p:grpSpPr>
        <p:sp>
          <p:nvSpPr>
            <p:cNvPr id="15" name="Shape 279"/>
            <p:cNvSpPr/>
            <p:nvPr/>
          </p:nvSpPr>
          <p:spPr>
            <a:xfrm>
              <a:off x="3172591" y="2154625"/>
              <a:ext cx="2798697" cy="923100"/>
            </a:xfrm>
            <a:custGeom>
              <a:avLst/>
              <a:gdLst/>
              <a:ahLst/>
              <a:cxnLst/>
              <a:rect l="0" t="0" r="0" b="0"/>
              <a:pathLst>
                <a:path w="120000" h="120000" extrusionOk="0">
                  <a:moveTo>
                    <a:pt x="0" y="0"/>
                  </a:moveTo>
                  <a:lnTo>
                    <a:pt x="119967" y="0"/>
                  </a:lnTo>
                  <a:lnTo>
                    <a:pt x="119967" y="16"/>
                  </a:lnTo>
                  <a:lnTo>
                    <a:pt x="120000" y="0"/>
                  </a:lnTo>
                  <a:lnTo>
                    <a:pt x="120000" y="68964"/>
                  </a:lnTo>
                  <a:cubicBezTo>
                    <a:pt x="120000" y="97007"/>
                    <a:pt x="93108" y="120000"/>
                    <a:pt x="60000" y="120000"/>
                  </a:cubicBezTo>
                  <a:cubicBezTo>
                    <a:pt x="26891" y="120000"/>
                    <a:pt x="0" y="97007"/>
                    <a:pt x="0" y="68964"/>
                  </a:cubicBezTo>
                  <a:lnTo>
                    <a:pt x="0" y="54007"/>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r>
                <a:rPr lang="en-GB" sz="1400" b="0" i="0" u="none" strike="noStrike" cap="none" dirty="0">
                  <a:solidFill>
                    <a:srgbClr val="FFFFFF"/>
                  </a:solidFill>
                  <a:latin typeface="Questrial"/>
                  <a:ea typeface="Questrial"/>
                  <a:cs typeface="Questrial"/>
                  <a:sym typeface="Questrial"/>
                </a:rPr>
                <a:t>                 </a:t>
              </a:r>
              <a:endParaRPr sz="1400" b="0" i="0" u="none" strike="noStrike" cap="none" dirty="0">
                <a:solidFill>
                  <a:srgbClr val="FFFFFF"/>
                </a:solidFill>
                <a:latin typeface="Questrial"/>
                <a:ea typeface="Questrial"/>
                <a:cs typeface="Questrial"/>
                <a:sym typeface="Questrial"/>
              </a:endParaRPr>
            </a:p>
          </p:txBody>
        </p:sp>
        <p:sp>
          <p:nvSpPr>
            <p:cNvPr id="16" name="Shape 280"/>
            <p:cNvSpPr/>
            <p:nvPr/>
          </p:nvSpPr>
          <p:spPr>
            <a:xfrm>
              <a:off x="3172600" y="1834893"/>
              <a:ext cx="2798700" cy="698100"/>
            </a:xfrm>
            <a:prstGeom prst="ellipse">
              <a:avLst/>
            </a:pr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sp>
          <p:nvSpPr>
            <p:cNvPr id="17" name="Shape 281"/>
            <p:cNvSpPr/>
            <p:nvPr/>
          </p:nvSpPr>
          <p:spPr>
            <a:xfrm>
              <a:off x="3828758" y="1986611"/>
              <a:ext cx="1486500" cy="299400"/>
            </a:xfrm>
            <a:prstGeom prst="ellipse">
              <a:avLst/>
            </a:prstGeom>
            <a:solidFill>
              <a:srgbClr val="000000">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grpSp>
      <p:grpSp>
        <p:nvGrpSpPr>
          <p:cNvPr id="18" name="Shape 282"/>
          <p:cNvGrpSpPr/>
          <p:nvPr/>
        </p:nvGrpSpPr>
        <p:grpSpPr>
          <a:xfrm>
            <a:off x="3123119" y="3324493"/>
            <a:ext cx="2419460" cy="1186401"/>
            <a:chOff x="3172594" y="1761337"/>
            <a:chExt cx="2798707" cy="1316569"/>
          </a:xfrm>
        </p:grpSpPr>
        <p:sp>
          <p:nvSpPr>
            <p:cNvPr id="19" name="Shape 283"/>
            <p:cNvSpPr/>
            <p:nvPr/>
          </p:nvSpPr>
          <p:spPr>
            <a:xfrm>
              <a:off x="3172601" y="2195606"/>
              <a:ext cx="2798700" cy="882300"/>
            </a:xfrm>
            <a:custGeom>
              <a:avLst/>
              <a:gdLst/>
              <a:ahLst/>
              <a:cxnLst/>
              <a:rect l="0" t="0" r="0" b="0"/>
              <a:pathLst>
                <a:path w="120000" h="120000" extrusionOk="0">
                  <a:moveTo>
                    <a:pt x="0" y="0"/>
                  </a:moveTo>
                  <a:lnTo>
                    <a:pt x="119967" y="0"/>
                  </a:lnTo>
                  <a:lnTo>
                    <a:pt x="119967" y="16"/>
                  </a:lnTo>
                  <a:lnTo>
                    <a:pt x="120000" y="0"/>
                  </a:lnTo>
                  <a:lnTo>
                    <a:pt x="120000" y="68964"/>
                  </a:lnTo>
                  <a:cubicBezTo>
                    <a:pt x="120000" y="97007"/>
                    <a:pt x="93108" y="120000"/>
                    <a:pt x="60000" y="120000"/>
                  </a:cubicBezTo>
                  <a:cubicBezTo>
                    <a:pt x="26891" y="120000"/>
                    <a:pt x="0" y="97007"/>
                    <a:pt x="0" y="68964"/>
                  </a:cubicBezTo>
                  <a:lnTo>
                    <a:pt x="0" y="54007"/>
                  </a:lnTo>
                  <a:close/>
                </a:path>
              </a:pathLst>
            </a:custGeom>
            <a:solidFill>
              <a:srgbClr val="BF9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r>
                <a:rPr lang="en-GB" sz="1400" b="0" i="0" u="none" strike="noStrike" cap="none" dirty="0">
                  <a:solidFill>
                    <a:srgbClr val="FFFFFF"/>
                  </a:solidFill>
                  <a:latin typeface="Questrial"/>
                  <a:ea typeface="Questrial"/>
                  <a:cs typeface="Questrial"/>
                  <a:sym typeface="Questrial"/>
                </a:rPr>
                <a:t>                 </a:t>
              </a:r>
              <a:endParaRPr sz="1400" b="0" i="0" u="none" strike="noStrike" cap="none" dirty="0">
                <a:solidFill>
                  <a:srgbClr val="FFFFFF"/>
                </a:solidFill>
                <a:latin typeface="Questrial"/>
                <a:ea typeface="Questrial"/>
                <a:cs typeface="Questrial"/>
                <a:sym typeface="Questrial"/>
              </a:endParaRPr>
            </a:p>
          </p:txBody>
        </p:sp>
        <p:sp>
          <p:nvSpPr>
            <p:cNvPr id="20" name="Shape 284"/>
            <p:cNvSpPr/>
            <p:nvPr/>
          </p:nvSpPr>
          <p:spPr>
            <a:xfrm>
              <a:off x="3172594" y="1761337"/>
              <a:ext cx="2798700" cy="786600"/>
            </a:xfrm>
            <a:prstGeom prst="ellipse">
              <a:avLst/>
            </a:prstGeom>
            <a:solidFill>
              <a:srgbClr val="FFC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Questrial"/>
                <a:ea typeface="Questrial"/>
                <a:cs typeface="Questrial"/>
                <a:sym typeface="Questrial"/>
              </a:endParaRPr>
            </a:p>
          </p:txBody>
        </p:sp>
        <p:sp>
          <p:nvSpPr>
            <p:cNvPr id="21" name="Shape 285"/>
            <p:cNvSpPr/>
            <p:nvPr/>
          </p:nvSpPr>
          <p:spPr>
            <a:xfrm>
              <a:off x="3828758" y="1986611"/>
              <a:ext cx="1486500" cy="299400"/>
            </a:xfrm>
            <a:prstGeom prst="ellipse">
              <a:avLst/>
            </a:prstGeom>
            <a:solidFill>
              <a:srgbClr val="000000">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Questrial"/>
                <a:ea typeface="Questrial"/>
                <a:cs typeface="Questrial"/>
                <a:sym typeface="Questrial"/>
              </a:endParaRPr>
            </a:p>
          </p:txBody>
        </p:sp>
      </p:grpSp>
      <p:sp>
        <p:nvSpPr>
          <p:cNvPr id="22" name="Shape 286"/>
          <p:cNvSpPr txBox="1"/>
          <p:nvPr/>
        </p:nvSpPr>
        <p:spPr>
          <a:xfrm>
            <a:off x="201478" y="991555"/>
            <a:ext cx="2230936" cy="1180356"/>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smtClean="0">
                <a:solidFill>
                  <a:srgbClr val="000000"/>
                </a:solidFill>
                <a:latin typeface="Questrial"/>
                <a:ea typeface="Questrial"/>
                <a:cs typeface="Questrial"/>
                <a:sym typeface="Questrial"/>
              </a:rPr>
              <a:t>Less/No  </a:t>
            </a:r>
            <a:r>
              <a:rPr lang="en-GB" sz="1200" b="0" i="0" u="none" strike="noStrike" cap="none" dirty="0">
                <a:solidFill>
                  <a:srgbClr val="000000"/>
                </a:solidFill>
                <a:latin typeface="Questrial"/>
                <a:ea typeface="Questrial"/>
                <a:cs typeface="Questrial"/>
                <a:sym typeface="Questrial"/>
              </a:rPr>
              <a:t>Traceability </a:t>
            </a:r>
            <a:r>
              <a:rPr lang="en-GB" sz="1200" b="0" i="0" u="none" strike="noStrike" cap="none" dirty="0" smtClean="0">
                <a:solidFill>
                  <a:srgbClr val="000000"/>
                </a:solidFill>
                <a:latin typeface="Questrial"/>
                <a:ea typeface="Questrial"/>
                <a:cs typeface="Questrial"/>
                <a:sym typeface="Questrial"/>
              </a:rPr>
              <a:t>of transaction</a:t>
            </a:r>
            <a:endParaRPr sz="12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Lack of visibility to all peers </a:t>
            </a:r>
            <a:endParaRPr sz="1200" b="0" i="0" u="none" strike="noStrike" cap="none" dirty="0">
              <a:solidFill>
                <a:srgbClr val="000000"/>
              </a:solidFill>
              <a:latin typeface="Questrial"/>
              <a:ea typeface="Questrial"/>
              <a:cs typeface="Questrial"/>
              <a:sym typeface="Questrial"/>
            </a:endParaRPr>
          </a:p>
        </p:txBody>
      </p:sp>
      <p:sp>
        <p:nvSpPr>
          <p:cNvPr id="23" name="Shape 287"/>
          <p:cNvSpPr txBox="1"/>
          <p:nvPr/>
        </p:nvSpPr>
        <p:spPr>
          <a:xfrm>
            <a:off x="201478" y="2363155"/>
            <a:ext cx="2256792" cy="844994"/>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400" b="0" i="0" u="none" strike="noStrike" cap="none" dirty="0">
                <a:solidFill>
                  <a:srgbClr val="000000"/>
                </a:solidFill>
                <a:latin typeface="Questrial"/>
                <a:ea typeface="Questrial"/>
                <a:cs typeface="Questrial"/>
                <a:sym typeface="Questrial"/>
              </a:rPr>
              <a:t>Data or transactions are mutable</a:t>
            </a:r>
            <a:endParaRPr sz="1400" b="0" i="0" u="none" strike="noStrike" cap="none" dirty="0">
              <a:solidFill>
                <a:srgbClr val="000000"/>
              </a:solidFill>
              <a:latin typeface="Questrial"/>
              <a:ea typeface="Questrial"/>
              <a:cs typeface="Questrial"/>
              <a:sym typeface="Questrial"/>
            </a:endParaRPr>
          </a:p>
        </p:txBody>
      </p:sp>
      <p:sp>
        <p:nvSpPr>
          <p:cNvPr id="24" name="Shape 288"/>
          <p:cNvSpPr txBox="1"/>
          <p:nvPr/>
        </p:nvSpPr>
        <p:spPr>
          <a:xfrm>
            <a:off x="201478" y="3433189"/>
            <a:ext cx="2255276" cy="105156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Centralized systems managed by single party</a:t>
            </a:r>
            <a:endParaRPr sz="12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Monopoly of powerful entity</a:t>
            </a:r>
            <a:endParaRPr sz="1200" b="0" i="0" u="none" strike="noStrike" cap="none" dirty="0">
              <a:solidFill>
                <a:srgbClr val="000000"/>
              </a:solidFill>
              <a:latin typeface="Questrial"/>
              <a:ea typeface="Questrial"/>
              <a:cs typeface="Questrial"/>
              <a:sym typeface="Questrial"/>
            </a:endParaRPr>
          </a:p>
        </p:txBody>
      </p:sp>
      <p:sp>
        <p:nvSpPr>
          <p:cNvPr id="25" name="Shape 289"/>
          <p:cNvSpPr txBox="1"/>
          <p:nvPr/>
        </p:nvSpPr>
        <p:spPr>
          <a:xfrm>
            <a:off x="201477" y="4628498"/>
            <a:ext cx="2267867" cy="1040008"/>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Multiple sources to save data</a:t>
            </a:r>
            <a:endParaRPr sz="12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Lot of reconciliation process required to prepare final data</a:t>
            </a:r>
            <a:endParaRPr sz="1200" b="0" i="0" u="none" strike="noStrike" cap="none" dirty="0">
              <a:solidFill>
                <a:srgbClr val="000000"/>
              </a:solidFill>
              <a:latin typeface="Questrial"/>
              <a:ea typeface="Questrial"/>
              <a:cs typeface="Questrial"/>
              <a:sym typeface="Questrial"/>
            </a:endParaRPr>
          </a:p>
        </p:txBody>
      </p:sp>
      <p:sp>
        <p:nvSpPr>
          <p:cNvPr id="26" name="Shape 290"/>
          <p:cNvSpPr txBox="1"/>
          <p:nvPr/>
        </p:nvSpPr>
        <p:spPr>
          <a:xfrm>
            <a:off x="6184532" y="941826"/>
            <a:ext cx="2502712" cy="1348723"/>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100" b="0" i="0" u="none" strike="noStrike" cap="none" dirty="0">
                <a:solidFill>
                  <a:srgbClr val="000000"/>
                </a:solidFill>
                <a:latin typeface="Questrial"/>
                <a:ea typeface="Questrial"/>
                <a:cs typeface="Questrial"/>
                <a:sym typeface="Questrial"/>
              </a:rPr>
              <a:t>Capability to </a:t>
            </a:r>
            <a:r>
              <a:rPr lang="en-GB" sz="1100" b="0" i="0" u="none" strike="noStrike" cap="none" dirty="0" err="1">
                <a:solidFill>
                  <a:srgbClr val="000000"/>
                </a:solidFill>
                <a:latin typeface="Questrial"/>
                <a:ea typeface="Questrial"/>
                <a:cs typeface="Questrial"/>
                <a:sym typeface="Questrial"/>
              </a:rPr>
              <a:t>trackdown</a:t>
            </a:r>
            <a:r>
              <a:rPr lang="en-GB" sz="1100" b="0" i="0" u="none" strike="noStrike" cap="none" dirty="0">
                <a:solidFill>
                  <a:srgbClr val="000000"/>
                </a:solidFill>
                <a:latin typeface="Questrial"/>
                <a:ea typeface="Questrial"/>
                <a:cs typeface="Questrial"/>
                <a:sym typeface="Questrial"/>
              </a:rPr>
              <a:t> to root of transactions</a:t>
            </a:r>
            <a:endParaRPr sz="11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100" b="0" i="0" u="none" strike="noStrike" cap="none" dirty="0">
                <a:solidFill>
                  <a:srgbClr val="000000"/>
                </a:solidFill>
                <a:latin typeface="Questrial"/>
                <a:ea typeface="Questrial"/>
                <a:cs typeface="Questrial"/>
                <a:sym typeface="Questrial"/>
              </a:rPr>
              <a:t>Complete Audit trail - Who does, What, When </a:t>
            </a:r>
            <a:endParaRPr sz="11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100" b="0" i="0" u="none" strike="noStrike" cap="none" dirty="0">
                <a:solidFill>
                  <a:srgbClr val="000000"/>
                </a:solidFill>
                <a:latin typeface="Questrial"/>
                <a:ea typeface="Questrial"/>
                <a:cs typeface="Questrial"/>
                <a:sym typeface="Questrial"/>
              </a:rPr>
              <a:t>Any changes will reflect in shared Ledger</a:t>
            </a:r>
            <a:endParaRPr sz="11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100" b="0" i="0" u="none" strike="noStrike" cap="none" dirty="0">
                <a:solidFill>
                  <a:srgbClr val="000000"/>
                </a:solidFill>
                <a:latin typeface="Questrial"/>
                <a:ea typeface="Questrial"/>
                <a:cs typeface="Questrial"/>
                <a:sym typeface="Questrial"/>
              </a:rPr>
              <a:t>Visible to all Peers</a:t>
            </a:r>
            <a:endParaRPr sz="1100" b="0" i="0" u="none" strike="noStrike" cap="none" dirty="0">
              <a:solidFill>
                <a:srgbClr val="000000"/>
              </a:solidFill>
              <a:latin typeface="Questrial"/>
              <a:ea typeface="Questrial"/>
              <a:cs typeface="Questrial"/>
              <a:sym typeface="Questrial"/>
            </a:endParaRPr>
          </a:p>
        </p:txBody>
      </p:sp>
      <p:sp>
        <p:nvSpPr>
          <p:cNvPr id="27" name="Shape 291"/>
          <p:cNvSpPr txBox="1"/>
          <p:nvPr/>
        </p:nvSpPr>
        <p:spPr>
          <a:xfrm>
            <a:off x="6184657" y="2336755"/>
            <a:ext cx="2502587" cy="987738"/>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Once a block is committed with data / transaction, No one. not even administrator can modify without approval from all peers</a:t>
            </a:r>
            <a:endParaRPr sz="1200" b="0" i="0" u="none" strike="noStrike" cap="none" dirty="0">
              <a:solidFill>
                <a:srgbClr val="000000"/>
              </a:solidFill>
              <a:latin typeface="Questrial"/>
              <a:ea typeface="Questrial"/>
              <a:cs typeface="Questrial"/>
              <a:sym typeface="Questrial"/>
            </a:endParaRPr>
          </a:p>
        </p:txBody>
      </p:sp>
      <p:sp>
        <p:nvSpPr>
          <p:cNvPr id="28" name="Shape 292"/>
          <p:cNvSpPr txBox="1"/>
          <p:nvPr/>
        </p:nvSpPr>
        <p:spPr>
          <a:xfrm>
            <a:off x="6184657" y="3491185"/>
            <a:ext cx="2502587" cy="1371669"/>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Guarantees that all transactions in the system has go through a peer verification process before it approves</a:t>
            </a:r>
            <a:endParaRPr sz="12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Reduces the scope of manipulation from a single peers</a:t>
            </a:r>
            <a:endParaRPr sz="1200" b="0" i="0" u="none" strike="noStrike" cap="none" dirty="0">
              <a:solidFill>
                <a:srgbClr val="000000"/>
              </a:solidFill>
              <a:latin typeface="Questrial"/>
              <a:ea typeface="Questrial"/>
              <a:cs typeface="Questrial"/>
              <a:sym typeface="Questrial"/>
            </a:endParaRPr>
          </a:p>
        </p:txBody>
      </p:sp>
      <p:sp>
        <p:nvSpPr>
          <p:cNvPr id="29" name="Shape 293"/>
          <p:cNvSpPr txBox="1"/>
          <p:nvPr/>
        </p:nvSpPr>
        <p:spPr>
          <a:xfrm>
            <a:off x="6184657" y="4909059"/>
            <a:ext cx="2502587" cy="759447"/>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One Single Source of Truth,  Shared Ledger</a:t>
            </a:r>
            <a:endParaRPr sz="1200" b="0" i="0" u="none" strike="noStrike" cap="none" dirty="0">
              <a:solidFill>
                <a:srgbClr val="000000"/>
              </a:solidFill>
              <a:latin typeface="Questrial"/>
              <a:ea typeface="Questrial"/>
              <a:cs typeface="Questrial"/>
              <a:sym typeface="Questrial"/>
            </a:endParaRPr>
          </a:p>
          <a:p>
            <a:pPr marL="457200" marR="0" lvl="0" indent="-323850" algn="l" rtl="0">
              <a:lnSpc>
                <a:spcPct val="100000"/>
              </a:lnSpc>
              <a:spcBef>
                <a:spcPts val="0"/>
              </a:spcBef>
              <a:spcAft>
                <a:spcPts val="0"/>
              </a:spcAft>
              <a:buClr>
                <a:srgbClr val="000000"/>
              </a:buClr>
              <a:buSzPts val="1500"/>
              <a:buFont typeface="Questrial"/>
              <a:buChar char="●"/>
            </a:pPr>
            <a:r>
              <a:rPr lang="en-GB" sz="1200" b="0" i="0" u="none" strike="noStrike" cap="none" dirty="0">
                <a:solidFill>
                  <a:srgbClr val="000000"/>
                </a:solidFill>
                <a:latin typeface="Questrial"/>
                <a:ea typeface="Questrial"/>
                <a:cs typeface="Questrial"/>
                <a:sym typeface="Questrial"/>
              </a:rPr>
              <a:t>All updates are available to all Peers</a:t>
            </a:r>
            <a:endParaRPr sz="1200" b="0" i="0" u="none" strike="noStrike" cap="none" dirty="0">
              <a:solidFill>
                <a:srgbClr val="000000"/>
              </a:solidFill>
              <a:latin typeface="Questrial"/>
              <a:ea typeface="Questrial"/>
              <a:cs typeface="Questrial"/>
              <a:sym typeface="Questrial"/>
            </a:endParaRPr>
          </a:p>
        </p:txBody>
      </p:sp>
      <p:cxnSp>
        <p:nvCxnSpPr>
          <p:cNvPr id="30" name="Shape 294"/>
          <p:cNvCxnSpPr/>
          <p:nvPr/>
        </p:nvCxnSpPr>
        <p:spPr>
          <a:xfrm>
            <a:off x="5603266" y="1394020"/>
            <a:ext cx="488027" cy="0"/>
          </a:xfrm>
          <a:prstGeom prst="straightConnector1">
            <a:avLst/>
          </a:prstGeom>
          <a:noFill/>
          <a:ln w="19050" cap="flat" cmpd="sng">
            <a:solidFill>
              <a:srgbClr val="000000"/>
            </a:solidFill>
            <a:prstDash val="solid"/>
            <a:round/>
            <a:headEnd type="oval" w="med" len="med"/>
            <a:tailEnd type="oval" w="med" len="med"/>
          </a:ln>
        </p:spPr>
      </p:cxnSp>
      <p:cxnSp>
        <p:nvCxnSpPr>
          <p:cNvPr id="31" name="Shape 295"/>
          <p:cNvCxnSpPr/>
          <p:nvPr/>
        </p:nvCxnSpPr>
        <p:spPr>
          <a:xfrm flipV="1">
            <a:off x="2525653" y="1378548"/>
            <a:ext cx="534300" cy="157"/>
          </a:xfrm>
          <a:prstGeom prst="straightConnector1">
            <a:avLst/>
          </a:prstGeom>
          <a:noFill/>
          <a:ln w="19050" cap="flat" cmpd="sng">
            <a:solidFill>
              <a:srgbClr val="000000"/>
            </a:solidFill>
            <a:prstDash val="solid"/>
            <a:round/>
            <a:headEnd type="oval" w="med" len="med"/>
            <a:tailEnd type="oval" w="med" len="med"/>
          </a:ln>
        </p:spPr>
      </p:cxnSp>
      <p:cxnSp>
        <p:nvCxnSpPr>
          <p:cNvPr id="32" name="Shape 296"/>
          <p:cNvCxnSpPr/>
          <p:nvPr/>
        </p:nvCxnSpPr>
        <p:spPr>
          <a:xfrm>
            <a:off x="5587768" y="2722655"/>
            <a:ext cx="488027" cy="0"/>
          </a:xfrm>
          <a:prstGeom prst="straightConnector1">
            <a:avLst/>
          </a:prstGeom>
          <a:noFill/>
          <a:ln w="19050" cap="flat" cmpd="sng">
            <a:solidFill>
              <a:srgbClr val="000000"/>
            </a:solidFill>
            <a:prstDash val="solid"/>
            <a:round/>
            <a:headEnd type="oval" w="med" len="med"/>
            <a:tailEnd type="oval" w="med" len="med"/>
          </a:ln>
        </p:spPr>
      </p:cxnSp>
      <p:cxnSp>
        <p:nvCxnSpPr>
          <p:cNvPr id="33" name="Shape 297"/>
          <p:cNvCxnSpPr/>
          <p:nvPr/>
        </p:nvCxnSpPr>
        <p:spPr>
          <a:xfrm flipV="1">
            <a:off x="2525650" y="2763087"/>
            <a:ext cx="534300" cy="157"/>
          </a:xfrm>
          <a:prstGeom prst="straightConnector1">
            <a:avLst/>
          </a:prstGeom>
          <a:noFill/>
          <a:ln w="19050" cap="flat" cmpd="sng">
            <a:solidFill>
              <a:srgbClr val="000000"/>
            </a:solidFill>
            <a:prstDash val="solid"/>
            <a:round/>
            <a:headEnd type="oval" w="med" len="med"/>
            <a:tailEnd type="oval" w="med" len="med"/>
          </a:ln>
        </p:spPr>
      </p:cxnSp>
      <p:cxnSp>
        <p:nvCxnSpPr>
          <p:cNvPr id="34" name="Shape 298"/>
          <p:cNvCxnSpPr/>
          <p:nvPr/>
        </p:nvCxnSpPr>
        <p:spPr>
          <a:xfrm>
            <a:off x="5603266" y="4024627"/>
            <a:ext cx="488027" cy="0"/>
          </a:xfrm>
          <a:prstGeom prst="straightConnector1">
            <a:avLst/>
          </a:prstGeom>
          <a:noFill/>
          <a:ln w="19050" cap="flat" cmpd="sng">
            <a:solidFill>
              <a:srgbClr val="000000"/>
            </a:solidFill>
            <a:prstDash val="solid"/>
            <a:round/>
            <a:headEnd type="oval" w="med" len="med"/>
            <a:tailEnd type="oval" w="med" len="med"/>
          </a:ln>
        </p:spPr>
      </p:cxnSp>
      <p:cxnSp>
        <p:nvCxnSpPr>
          <p:cNvPr id="35" name="Shape 299"/>
          <p:cNvCxnSpPr/>
          <p:nvPr/>
        </p:nvCxnSpPr>
        <p:spPr>
          <a:xfrm flipV="1">
            <a:off x="2542143" y="4049156"/>
            <a:ext cx="534300" cy="157"/>
          </a:xfrm>
          <a:prstGeom prst="straightConnector1">
            <a:avLst/>
          </a:prstGeom>
          <a:noFill/>
          <a:ln w="19050" cap="flat" cmpd="sng">
            <a:solidFill>
              <a:srgbClr val="000000"/>
            </a:solidFill>
            <a:prstDash val="solid"/>
            <a:round/>
            <a:headEnd type="oval" w="med" len="med"/>
            <a:tailEnd type="oval" w="med" len="med"/>
          </a:ln>
        </p:spPr>
      </p:cxnSp>
      <p:cxnSp>
        <p:nvCxnSpPr>
          <p:cNvPr id="36" name="Shape 300"/>
          <p:cNvCxnSpPr/>
          <p:nvPr/>
        </p:nvCxnSpPr>
        <p:spPr>
          <a:xfrm>
            <a:off x="5630702" y="5293642"/>
            <a:ext cx="488027" cy="0"/>
          </a:xfrm>
          <a:prstGeom prst="straightConnector1">
            <a:avLst/>
          </a:prstGeom>
          <a:noFill/>
          <a:ln w="19050" cap="flat" cmpd="sng">
            <a:solidFill>
              <a:srgbClr val="000000"/>
            </a:solidFill>
            <a:prstDash val="solid"/>
            <a:round/>
            <a:headEnd type="oval" w="med" len="med"/>
            <a:tailEnd type="oval" w="med" len="med"/>
          </a:ln>
        </p:spPr>
      </p:cxnSp>
      <p:cxnSp>
        <p:nvCxnSpPr>
          <p:cNvPr id="37" name="Shape 301"/>
          <p:cNvCxnSpPr/>
          <p:nvPr/>
        </p:nvCxnSpPr>
        <p:spPr>
          <a:xfrm flipV="1">
            <a:off x="2525650" y="5314469"/>
            <a:ext cx="534300" cy="157"/>
          </a:xfrm>
          <a:prstGeom prst="straightConnector1">
            <a:avLst/>
          </a:prstGeom>
          <a:noFill/>
          <a:ln w="19050" cap="flat" cmpd="sng">
            <a:solidFill>
              <a:srgbClr val="000000"/>
            </a:solidFill>
            <a:prstDash val="solid"/>
            <a:round/>
            <a:headEnd type="oval" w="med" len="med"/>
            <a:tailEnd type="oval" w="med" len="med"/>
          </a:ln>
        </p:spPr>
      </p:cxnSp>
      <p:sp>
        <p:nvSpPr>
          <p:cNvPr id="54" name="TextBox 53"/>
          <p:cNvSpPr txBox="1"/>
          <p:nvPr/>
        </p:nvSpPr>
        <p:spPr>
          <a:xfrm>
            <a:off x="3966958" y="5235084"/>
            <a:ext cx="795411" cy="369332"/>
          </a:xfrm>
          <a:prstGeom prst="rect">
            <a:avLst/>
          </a:prstGeom>
          <a:noFill/>
        </p:spPr>
        <p:txBody>
          <a:bodyPr wrap="none" rtlCol="0">
            <a:spAutoFit/>
          </a:bodyPr>
          <a:lstStyle/>
          <a:p>
            <a:r>
              <a:rPr lang="en-US" sz="1400" dirty="0">
                <a:solidFill>
                  <a:srgbClr val="FFFFFF"/>
                </a:solidFill>
                <a:latin typeface="Questrial"/>
                <a:ea typeface="Questrial"/>
                <a:cs typeface="Questrial"/>
              </a:rPr>
              <a:t>Finality</a:t>
            </a:r>
            <a:r>
              <a:rPr lang="en-US" dirty="0" smtClean="0"/>
              <a:t> </a:t>
            </a:r>
            <a:endParaRPr lang="en-US" dirty="0"/>
          </a:p>
        </p:txBody>
      </p:sp>
      <p:sp>
        <p:nvSpPr>
          <p:cNvPr id="55" name="TextBox 54"/>
          <p:cNvSpPr txBox="1"/>
          <p:nvPr/>
        </p:nvSpPr>
        <p:spPr>
          <a:xfrm>
            <a:off x="3946712" y="4024627"/>
            <a:ext cx="955711" cy="307777"/>
          </a:xfrm>
          <a:prstGeom prst="rect">
            <a:avLst/>
          </a:prstGeom>
          <a:noFill/>
        </p:spPr>
        <p:txBody>
          <a:bodyPr wrap="none" rtlCol="0">
            <a:spAutoFit/>
          </a:bodyPr>
          <a:lstStyle/>
          <a:p>
            <a:r>
              <a:rPr lang="en-US" sz="1400" dirty="0" smtClean="0">
                <a:solidFill>
                  <a:srgbClr val="FFFFFF"/>
                </a:solidFill>
                <a:latin typeface="Questrial"/>
                <a:ea typeface="Questrial"/>
                <a:cs typeface="Questrial"/>
              </a:rPr>
              <a:t>Consensus</a:t>
            </a:r>
            <a:endParaRPr lang="en-US" dirty="0"/>
          </a:p>
        </p:txBody>
      </p:sp>
    </p:spTree>
    <p:extLst>
      <p:ext uri="{BB962C8B-B14F-4D97-AF65-F5344CB8AC3E}">
        <p14:creationId xmlns:p14="http://schemas.microsoft.com/office/powerpoint/2010/main" val="55848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Donor Milk Solution for Blockchain</a:t>
            </a:r>
            <a:endParaRPr lang="en-US" dirty="0"/>
          </a:p>
        </p:txBody>
      </p:sp>
      <p:sp>
        <p:nvSpPr>
          <p:cNvPr id="3" name="Content Placeholder 2"/>
          <p:cNvSpPr>
            <a:spLocks noGrp="1"/>
          </p:cNvSpPr>
          <p:nvPr>
            <p:ph sz="quarter" idx="12"/>
          </p:nvPr>
        </p:nvSpPr>
        <p:spPr>
          <a:xfrm>
            <a:off x="3781586" y="458473"/>
            <a:ext cx="5362414" cy="4950435"/>
          </a:xfrm>
        </p:spPr>
        <p:txBody>
          <a:bodyPr>
            <a:normAutofit fontScale="85000" lnSpcReduction="20000"/>
          </a:bodyPr>
          <a:lstStyle/>
          <a:p>
            <a:pPr marL="457200" lvl="0" indent="-355600">
              <a:spcBef>
                <a:spcPts val="0"/>
              </a:spcBef>
              <a:buClr>
                <a:srgbClr val="000000"/>
              </a:buClr>
              <a:buSzPts val="2000"/>
              <a:buFont typeface="Courier New" charset="0"/>
              <a:buChar char="o"/>
            </a:pPr>
            <a:r>
              <a:rPr lang="en-GB" sz="2100" dirty="0">
                <a:solidFill>
                  <a:srgbClr val="000000"/>
                </a:solidFill>
                <a:latin typeface="+mn-lt"/>
                <a:ea typeface="Questrial"/>
                <a:cs typeface="Questrial"/>
                <a:sym typeface="Questrial"/>
              </a:rPr>
              <a:t>Commitment to continuous improvement towards the accuracy and availability of donor milk, Rapid </a:t>
            </a:r>
            <a:r>
              <a:rPr lang="en-GB" sz="2100" dirty="0" smtClean="0">
                <a:solidFill>
                  <a:srgbClr val="000000"/>
                </a:solidFill>
                <a:latin typeface="+mn-lt"/>
                <a:ea typeface="Questrial"/>
                <a:cs typeface="Questrial"/>
                <a:sym typeface="Questrial"/>
              </a:rPr>
              <a:t>is considering </a:t>
            </a:r>
            <a:r>
              <a:rPr lang="en-GB" sz="2100" dirty="0">
                <a:solidFill>
                  <a:srgbClr val="000000"/>
                </a:solidFill>
                <a:latin typeface="+mn-lt"/>
                <a:ea typeface="Questrial"/>
                <a:cs typeface="Questrial"/>
                <a:sym typeface="Questrial"/>
              </a:rPr>
              <a:t>the integration of </a:t>
            </a:r>
            <a:r>
              <a:rPr lang="en-GB" sz="2100" dirty="0" smtClean="0">
                <a:solidFill>
                  <a:srgbClr val="000000"/>
                </a:solidFill>
                <a:latin typeface="+mn-lt"/>
                <a:ea typeface="Questrial"/>
                <a:cs typeface="Questrial"/>
                <a:sym typeface="Questrial"/>
              </a:rPr>
              <a:t>Donor Milk app </a:t>
            </a:r>
            <a:r>
              <a:rPr lang="en-GB" sz="2100" dirty="0">
                <a:solidFill>
                  <a:srgbClr val="000000"/>
                </a:solidFill>
                <a:latin typeface="+mn-lt"/>
                <a:ea typeface="Questrial"/>
                <a:cs typeface="Questrial"/>
                <a:sym typeface="Questrial"/>
              </a:rPr>
              <a:t>with </a:t>
            </a:r>
            <a:r>
              <a:rPr lang="en-GB" sz="2100" dirty="0" err="1">
                <a:solidFill>
                  <a:srgbClr val="000000"/>
                </a:solidFill>
                <a:latin typeface="+mn-lt"/>
                <a:ea typeface="Questrial"/>
                <a:cs typeface="Questrial"/>
                <a:sym typeface="Questrial"/>
              </a:rPr>
              <a:t>Hyperledger</a:t>
            </a:r>
            <a:r>
              <a:rPr lang="en-GB" sz="2100" dirty="0">
                <a:solidFill>
                  <a:srgbClr val="000000"/>
                </a:solidFill>
                <a:latin typeface="+mn-lt"/>
                <a:ea typeface="Questrial"/>
                <a:cs typeface="Questrial"/>
                <a:sym typeface="Questrial"/>
              </a:rPr>
              <a:t> (leading </a:t>
            </a:r>
            <a:r>
              <a:rPr lang="en-GB" sz="2100" dirty="0" err="1">
                <a:solidFill>
                  <a:srgbClr val="000000"/>
                </a:solidFill>
                <a:latin typeface="+mn-lt"/>
                <a:ea typeface="Questrial"/>
                <a:cs typeface="Questrial"/>
                <a:sym typeface="Questrial"/>
              </a:rPr>
              <a:t>blockchain</a:t>
            </a:r>
            <a:r>
              <a:rPr lang="en-GB" sz="2100" dirty="0">
                <a:solidFill>
                  <a:srgbClr val="000000"/>
                </a:solidFill>
                <a:latin typeface="+mn-lt"/>
                <a:ea typeface="Questrial"/>
                <a:cs typeface="Questrial"/>
                <a:sym typeface="Questrial"/>
              </a:rPr>
              <a:t> platform) for the provenance, Immutability, </a:t>
            </a:r>
            <a:r>
              <a:rPr lang="en-GB" sz="2100" dirty="0" smtClean="0">
                <a:solidFill>
                  <a:srgbClr val="000000"/>
                </a:solidFill>
                <a:latin typeface="+mn-lt"/>
                <a:ea typeface="Questrial"/>
                <a:cs typeface="Questrial"/>
                <a:sym typeface="Questrial"/>
              </a:rPr>
              <a:t>consensus and Finality</a:t>
            </a:r>
          </a:p>
          <a:p>
            <a:pPr marL="457200" lvl="0" indent="-355600">
              <a:spcBef>
                <a:spcPts val="0"/>
              </a:spcBef>
              <a:buClr>
                <a:srgbClr val="000000"/>
              </a:buClr>
              <a:buSzPts val="2000"/>
              <a:buFont typeface="Courier New" charset="0"/>
              <a:buChar char="o"/>
            </a:pPr>
            <a:endParaRPr lang="en-GB" sz="2100" dirty="0">
              <a:solidFill>
                <a:srgbClr val="000000"/>
              </a:solidFill>
              <a:latin typeface="+mn-lt"/>
              <a:ea typeface="Questrial"/>
              <a:cs typeface="Questrial"/>
              <a:sym typeface="Questrial"/>
            </a:endParaRPr>
          </a:p>
          <a:p>
            <a:pPr marL="457200" lvl="0" indent="-355600">
              <a:spcBef>
                <a:spcPts val="500"/>
              </a:spcBef>
              <a:buClr>
                <a:srgbClr val="000000"/>
              </a:buClr>
              <a:buSzPts val="2000"/>
              <a:buFont typeface="Courier New" charset="0"/>
              <a:buChar char="o"/>
            </a:pPr>
            <a:r>
              <a:rPr lang="en-GB" sz="2100" dirty="0" err="1">
                <a:solidFill>
                  <a:srgbClr val="000000"/>
                </a:solidFill>
                <a:latin typeface="+mn-lt"/>
                <a:ea typeface="Questrial"/>
                <a:cs typeface="Questrial"/>
                <a:sym typeface="Questrial"/>
              </a:rPr>
              <a:t>PoC</a:t>
            </a:r>
            <a:r>
              <a:rPr lang="en-GB" sz="2100" dirty="0">
                <a:solidFill>
                  <a:srgbClr val="000000"/>
                </a:solidFill>
                <a:latin typeface="+mn-lt"/>
                <a:ea typeface="Questrial"/>
                <a:cs typeface="Questrial"/>
                <a:sym typeface="Questrial"/>
              </a:rPr>
              <a:t> to implement the </a:t>
            </a:r>
            <a:r>
              <a:rPr lang="en-GB" sz="2100" dirty="0" err="1">
                <a:solidFill>
                  <a:srgbClr val="000000"/>
                </a:solidFill>
                <a:latin typeface="+mn-lt"/>
                <a:ea typeface="Questrial"/>
                <a:cs typeface="Questrial"/>
                <a:sym typeface="Questrial"/>
              </a:rPr>
              <a:t>Hyperledger</a:t>
            </a:r>
            <a:r>
              <a:rPr lang="en-GB" sz="2100" dirty="0">
                <a:solidFill>
                  <a:srgbClr val="000000"/>
                </a:solidFill>
                <a:latin typeface="+mn-lt"/>
                <a:ea typeface="Questrial"/>
                <a:cs typeface="Questrial"/>
                <a:sym typeface="Questrial"/>
              </a:rPr>
              <a:t> to integrate the Peers and write the smart contracts to trigger the </a:t>
            </a:r>
            <a:r>
              <a:rPr lang="en-GB" sz="2100" dirty="0" smtClean="0">
                <a:solidFill>
                  <a:srgbClr val="000000"/>
                </a:solidFill>
                <a:latin typeface="+mn-lt"/>
                <a:ea typeface="Questrial"/>
                <a:cs typeface="Questrial"/>
                <a:sym typeface="Questrial"/>
              </a:rPr>
              <a:t>transactions</a:t>
            </a:r>
          </a:p>
          <a:p>
            <a:pPr marL="457200" lvl="0" indent="-355600">
              <a:spcBef>
                <a:spcPts val="500"/>
              </a:spcBef>
              <a:buClr>
                <a:srgbClr val="000000"/>
              </a:buClr>
              <a:buSzPts val="2000"/>
              <a:buFont typeface="Courier New" charset="0"/>
              <a:buChar char="o"/>
            </a:pPr>
            <a:endParaRPr lang="en-GB" sz="2100" dirty="0">
              <a:solidFill>
                <a:srgbClr val="000000"/>
              </a:solidFill>
              <a:latin typeface="+mn-lt"/>
              <a:ea typeface="Questrial"/>
              <a:cs typeface="Questrial"/>
              <a:sym typeface="Questrial"/>
            </a:endParaRPr>
          </a:p>
          <a:p>
            <a:pPr marL="457200" lvl="0" indent="-355600">
              <a:spcBef>
                <a:spcPts val="500"/>
              </a:spcBef>
              <a:buClr>
                <a:srgbClr val="000000"/>
              </a:buClr>
              <a:buSzPts val="2000"/>
              <a:buFont typeface="Courier New" charset="0"/>
              <a:buChar char="o"/>
            </a:pPr>
            <a:r>
              <a:rPr lang="en-GB" sz="2100" dirty="0">
                <a:solidFill>
                  <a:srgbClr val="000000"/>
                </a:solidFill>
                <a:latin typeface="+mn-lt"/>
                <a:ea typeface="Questrial"/>
                <a:cs typeface="Questrial"/>
                <a:sym typeface="Questrial"/>
              </a:rPr>
              <a:t>Peers in scope are </a:t>
            </a:r>
          </a:p>
          <a:p>
            <a:pPr marL="914400" lvl="1" indent="-355600">
              <a:spcBef>
                <a:spcPts val="500"/>
              </a:spcBef>
              <a:buClr>
                <a:srgbClr val="000000"/>
              </a:buClr>
              <a:buSzPts val="2000"/>
              <a:buFont typeface="Wingdings" charset="2"/>
              <a:buChar char="§"/>
            </a:pPr>
            <a:r>
              <a:rPr lang="en-GB" sz="2100" dirty="0">
                <a:solidFill>
                  <a:srgbClr val="000000"/>
                </a:solidFill>
                <a:latin typeface="+mn-lt"/>
                <a:ea typeface="Questrial"/>
                <a:cs typeface="Questrial"/>
                <a:sym typeface="Questrial"/>
              </a:rPr>
              <a:t>Donor Bank / Lab / NICU</a:t>
            </a:r>
          </a:p>
          <a:p>
            <a:pPr marL="914400" lvl="1" indent="-355600">
              <a:spcBef>
                <a:spcPts val="500"/>
              </a:spcBef>
              <a:buClr>
                <a:srgbClr val="000000"/>
              </a:buClr>
              <a:buSzPts val="2000"/>
              <a:buFont typeface="Wingdings" charset="2"/>
              <a:buChar char="§"/>
            </a:pPr>
            <a:r>
              <a:rPr lang="en-GB" sz="2100" dirty="0">
                <a:solidFill>
                  <a:srgbClr val="000000"/>
                </a:solidFill>
                <a:latin typeface="+mn-lt"/>
                <a:ea typeface="Questrial"/>
                <a:cs typeface="Questrial"/>
                <a:sym typeface="Questrial"/>
              </a:rPr>
              <a:t>Nurse</a:t>
            </a:r>
          </a:p>
          <a:p>
            <a:pPr marL="914400" lvl="1" indent="-355600">
              <a:spcBef>
                <a:spcPts val="0"/>
              </a:spcBef>
              <a:buClr>
                <a:srgbClr val="000000"/>
              </a:buClr>
              <a:buSzPts val="2000"/>
              <a:buFont typeface="Wingdings" charset="2"/>
              <a:buChar char="§"/>
            </a:pPr>
            <a:r>
              <a:rPr lang="en-GB" sz="2100" dirty="0">
                <a:solidFill>
                  <a:srgbClr val="000000"/>
                </a:solidFill>
                <a:latin typeface="+mn-lt"/>
                <a:ea typeface="Questrial"/>
                <a:cs typeface="Questrial"/>
                <a:sym typeface="Questrial"/>
              </a:rPr>
              <a:t>EMR</a:t>
            </a:r>
          </a:p>
          <a:p>
            <a:pPr marL="914400" lvl="1" indent="-355600">
              <a:spcBef>
                <a:spcPts val="0"/>
              </a:spcBef>
              <a:buClr>
                <a:srgbClr val="000000"/>
              </a:buClr>
              <a:buSzPts val="2000"/>
              <a:buFont typeface="Wingdings" charset="2"/>
              <a:buChar char="§"/>
            </a:pPr>
            <a:r>
              <a:rPr lang="en-GB" sz="2100" dirty="0">
                <a:solidFill>
                  <a:srgbClr val="000000"/>
                </a:solidFill>
                <a:latin typeface="+mn-lt"/>
                <a:ea typeface="Questrial"/>
                <a:cs typeface="Questrial"/>
                <a:sym typeface="Questrial"/>
              </a:rPr>
              <a:t>Inventory Store</a:t>
            </a:r>
          </a:p>
          <a:p>
            <a:pPr marL="457200" lvl="0" indent="-355600">
              <a:spcBef>
                <a:spcPts val="1000"/>
              </a:spcBef>
              <a:buClr>
                <a:schemeClr val="dk1"/>
              </a:buClr>
              <a:buSzPts val="2000"/>
              <a:buFont typeface="Courier New" charset="0"/>
              <a:buChar char="o"/>
            </a:pPr>
            <a:r>
              <a:rPr lang="en-GB" sz="2100" dirty="0">
                <a:solidFill>
                  <a:schemeClr val="dk1"/>
                </a:solidFill>
                <a:latin typeface="+mn-lt"/>
                <a:ea typeface="Questrial"/>
                <a:cs typeface="Questrial"/>
                <a:sym typeface="Questrial"/>
              </a:rPr>
              <a:t>Following process are consider for integration.</a:t>
            </a:r>
          </a:p>
          <a:p>
            <a:pPr marL="914400" lvl="1" indent="-355600">
              <a:spcBef>
                <a:spcPts val="0"/>
              </a:spcBef>
              <a:buClr>
                <a:schemeClr val="dk1"/>
              </a:buClr>
              <a:buSzPts val="2000"/>
              <a:buFont typeface="Wingdings" charset="2"/>
              <a:buChar char="§"/>
            </a:pPr>
            <a:r>
              <a:rPr lang="en-GB" sz="2100" dirty="0">
                <a:solidFill>
                  <a:schemeClr val="dk1"/>
                </a:solidFill>
                <a:latin typeface="+mn-lt"/>
                <a:ea typeface="Questrial"/>
                <a:cs typeface="Questrial"/>
                <a:sym typeface="Questrial"/>
              </a:rPr>
              <a:t>Donor Milk Enrolment</a:t>
            </a:r>
          </a:p>
          <a:p>
            <a:pPr marL="914400" lvl="1" indent="-355600">
              <a:spcBef>
                <a:spcPts val="0"/>
              </a:spcBef>
              <a:buClr>
                <a:schemeClr val="dk1"/>
              </a:buClr>
              <a:buSzPts val="2000"/>
              <a:buFont typeface="Wingdings" charset="2"/>
              <a:buChar char="§"/>
            </a:pPr>
            <a:r>
              <a:rPr lang="en-GB" sz="2100" dirty="0">
                <a:solidFill>
                  <a:schemeClr val="dk1"/>
                </a:solidFill>
                <a:latin typeface="+mn-lt"/>
                <a:ea typeface="Questrial"/>
                <a:cs typeface="Questrial"/>
                <a:sym typeface="Questrial"/>
              </a:rPr>
              <a:t>Creating Donor Milk Label</a:t>
            </a:r>
          </a:p>
          <a:p>
            <a:pPr marL="914400" lvl="1" indent="-355600">
              <a:spcBef>
                <a:spcPts val="0"/>
              </a:spcBef>
              <a:buClr>
                <a:schemeClr val="dk1"/>
              </a:buClr>
              <a:buSzPts val="2000"/>
              <a:buFont typeface="Wingdings" charset="2"/>
              <a:buChar char="§"/>
            </a:pPr>
            <a:r>
              <a:rPr lang="en-GB" sz="2100" dirty="0">
                <a:solidFill>
                  <a:schemeClr val="dk1"/>
                </a:solidFill>
                <a:latin typeface="+mn-lt"/>
                <a:ea typeface="Questrial"/>
                <a:cs typeface="Questrial"/>
                <a:sym typeface="Questrial"/>
              </a:rPr>
              <a:t>Donor Milk Verification</a:t>
            </a:r>
          </a:p>
          <a:p>
            <a:pPr marL="914400" lvl="1" indent="-355600">
              <a:spcBef>
                <a:spcPts val="0"/>
              </a:spcBef>
              <a:buClr>
                <a:schemeClr val="dk1"/>
              </a:buClr>
              <a:buSzPts val="2000"/>
              <a:buFont typeface="Wingdings" charset="2"/>
              <a:buChar char="§"/>
            </a:pPr>
            <a:r>
              <a:rPr lang="en-GB" sz="2100" dirty="0">
                <a:solidFill>
                  <a:schemeClr val="dk1"/>
                </a:solidFill>
                <a:latin typeface="+mn-lt"/>
                <a:ea typeface="Questrial"/>
                <a:cs typeface="Questrial"/>
                <a:sym typeface="Questrial"/>
              </a:rPr>
              <a:t>Feeding the infant</a:t>
            </a:r>
          </a:p>
          <a:p>
            <a:endParaRPr lang="en-US" dirty="0"/>
          </a:p>
        </p:txBody>
      </p:sp>
    </p:spTree>
    <p:extLst>
      <p:ext uri="{BB962C8B-B14F-4D97-AF65-F5344CB8AC3E}">
        <p14:creationId xmlns:p14="http://schemas.microsoft.com/office/powerpoint/2010/main" val="181702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a:t>
            </a:r>
            <a:endParaRPr lang="en-US" dirty="0"/>
          </a:p>
        </p:txBody>
      </p:sp>
      <p:sp>
        <p:nvSpPr>
          <p:cNvPr id="3" name="Content Placeholder 2"/>
          <p:cNvSpPr>
            <a:spLocks noGrp="1"/>
          </p:cNvSpPr>
          <p:nvPr>
            <p:ph sz="quarter" idx="31"/>
          </p:nvPr>
        </p:nvSpPr>
        <p:spPr/>
        <p:txBody>
          <a:bodyPr>
            <a:normAutofit lnSpcReduction="10000"/>
          </a:bodyPr>
          <a:lstStyle/>
          <a:p>
            <a:pPr marL="457200" lvl="0" indent="-355600">
              <a:spcBef>
                <a:spcPts val="0"/>
              </a:spcBef>
              <a:buClr>
                <a:srgbClr val="000000"/>
              </a:buClr>
              <a:buSzPts val="2000"/>
              <a:buFont typeface="Courier New" charset="0"/>
              <a:buChar char="o"/>
            </a:pPr>
            <a:r>
              <a:rPr lang="en-GB" dirty="0" smtClean="0">
                <a:solidFill>
                  <a:srgbClr val="000000"/>
                </a:solidFill>
                <a:latin typeface="+mn-lt"/>
                <a:ea typeface="Questrial"/>
                <a:cs typeface="Questrial"/>
                <a:sym typeface="Questrial"/>
              </a:rPr>
              <a:t>‘</a:t>
            </a:r>
            <a:r>
              <a:rPr lang="en-GB" dirty="0">
                <a:solidFill>
                  <a:srgbClr val="000000"/>
                </a:solidFill>
                <a:latin typeface="+mn-lt"/>
                <a:ea typeface="Questrial"/>
                <a:cs typeface="Questrial"/>
                <a:sym typeface="Questrial"/>
              </a:rPr>
              <a:t>Mother’s </a:t>
            </a:r>
            <a:r>
              <a:rPr lang="en-GB" dirty="0" smtClean="0">
                <a:solidFill>
                  <a:srgbClr val="000000"/>
                </a:solidFill>
                <a:latin typeface="+mn-lt"/>
                <a:ea typeface="Questrial"/>
                <a:cs typeface="Questrial"/>
                <a:sym typeface="Questrial"/>
              </a:rPr>
              <a:t>Milks and Donor Milk ’ currently </a:t>
            </a:r>
            <a:r>
              <a:rPr lang="en-GB" dirty="0" smtClean="0">
                <a:solidFill>
                  <a:schemeClr val="dk1"/>
                </a:solidFill>
                <a:latin typeface="+mn-lt"/>
                <a:ea typeface="Questrial"/>
                <a:cs typeface="Questrial"/>
                <a:sym typeface="Questrial"/>
              </a:rPr>
              <a:t>solves </a:t>
            </a:r>
            <a:r>
              <a:rPr lang="en-GB" dirty="0">
                <a:solidFill>
                  <a:schemeClr val="dk1"/>
                </a:solidFill>
                <a:latin typeface="+mn-lt"/>
                <a:ea typeface="Questrial"/>
                <a:cs typeface="Questrial"/>
                <a:sym typeface="Questrial"/>
              </a:rPr>
              <a:t>the need for immediate infant identification validation with the correct bottle of milk when feeding infant</a:t>
            </a:r>
            <a:endParaRPr lang="en-GB" dirty="0">
              <a:solidFill>
                <a:srgbClr val="000000"/>
              </a:solidFill>
              <a:latin typeface="+mn-lt"/>
              <a:ea typeface="Questrial"/>
              <a:cs typeface="Questrial"/>
              <a:sym typeface="Questrial"/>
            </a:endParaRPr>
          </a:p>
          <a:p>
            <a:pPr marL="457200" lvl="0" indent="-355600">
              <a:spcBef>
                <a:spcPts val="1000"/>
              </a:spcBef>
              <a:buClr>
                <a:srgbClr val="000000"/>
              </a:buClr>
              <a:buSzPts val="2000"/>
              <a:buFont typeface="Courier New" charset="0"/>
              <a:buChar char="o"/>
            </a:pPr>
            <a:r>
              <a:rPr lang="en-GB" dirty="0">
                <a:solidFill>
                  <a:schemeClr val="dk1"/>
                </a:solidFill>
                <a:latin typeface="+mn-lt"/>
                <a:ea typeface="Questrial"/>
                <a:cs typeface="Questrial"/>
                <a:sym typeface="Questrial"/>
              </a:rPr>
              <a:t>Mother’s milk integrates with existing EMR system to fetch the patient/infant details</a:t>
            </a:r>
            <a:endParaRPr lang="en-GB" dirty="0">
              <a:latin typeface="+mn-lt"/>
              <a:ea typeface="Questrial"/>
              <a:cs typeface="Questrial"/>
              <a:sym typeface="Questrial"/>
            </a:endParaRPr>
          </a:p>
          <a:p>
            <a:pPr marL="457200" lvl="0" indent="-355600">
              <a:spcBef>
                <a:spcPts val="1000"/>
              </a:spcBef>
              <a:buClr>
                <a:srgbClr val="000000"/>
              </a:buClr>
              <a:buSzPts val="2000"/>
              <a:buFont typeface="Courier New" charset="0"/>
              <a:buChar char="o"/>
            </a:pPr>
            <a:r>
              <a:rPr lang="en-GB" dirty="0">
                <a:solidFill>
                  <a:srgbClr val="000000"/>
                </a:solidFill>
                <a:latin typeface="+mn-lt"/>
                <a:ea typeface="Questrial"/>
                <a:cs typeface="Questrial"/>
                <a:sym typeface="Questrial"/>
              </a:rPr>
              <a:t>Advanced smart b</a:t>
            </a:r>
            <a:r>
              <a:rPr lang="en-GB" dirty="0">
                <a:solidFill>
                  <a:schemeClr val="dk1"/>
                </a:solidFill>
                <a:latin typeface="+mn-lt"/>
                <a:ea typeface="Questrial"/>
                <a:cs typeface="Questrial"/>
                <a:sym typeface="Questrial"/>
              </a:rPr>
              <a:t>arcoding has been  integrated to validate the correctness of data such as infant details, donor milk details </a:t>
            </a:r>
            <a:r>
              <a:rPr lang="en-GB" dirty="0" err="1">
                <a:solidFill>
                  <a:schemeClr val="dk1"/>
                </a:solidFill>
                <a:latin typeface="+mn-lt"/>
                <a:ea typeface="Questrial"/>
                <a:cs typeface="Questrial"/>
                <a:sym typeface="Questrial"/>
              </a:rPr>
              <a:t>etc</a:t>
            </a:r>
            <a:r>
              <a:rPr lang="en-GB" dirty="0">
                <a:solidFill>
                  <a:schemeClr val="dk1"/>
                </a:solidFill>
                <a:latin typeface="+mn-lt"/>
                <a:ea typeface="Questrial"/>
                <a:cs typeface="Questrial"/>
                <a:sym typeface="Questrial"/>
              </a:rPr>
              <a:t>	</a:t>
            </a:r>
            <a:endParaRPr lang="en-GB" dirty="0">
              <a:solidFill>
                <a:srgbClr val="000000"/>
              </a:solidFill>
              <a:latin typeface="+mn-lt"/>
              <a:ea typeface="Questrial"/>
              <a:cs typeface="Questrial"/>
              <a:sym typeface="Questrial"/>
            </a:endParaRPr>
          </a:p>
          <a:p>
            <a:pPr marL="457200" lvl="0" indent="-355600">
              <a:spcBef>
                <a:spcPts val="1000"/>
              </a:spcBef>
              <a:buClr>
                <a:srgbClr val="000000"/>
              </a:buClr>
              <a:buSzPts val="2000"/>
              <a:buFont typeface="Courier New" charset="0"/>
              <a:buChar char="o"/>
            </a:pPr>
            <a:r>
              <a:rPr lang="en-GB" dirty="0">
                <a:solidFill>
                  <a:srgbClr val="000000"/>
                </a:solidFill>
                <a:latin typeface="+mn-lt"/>
                <a:ea typeface="Questrial"/>
                <a:cs typeface="Questrial"/>
                <a:sym typeface="Questrial"/>
              </a:rPr>
              <a:t>Mother’s milk allows to identify human errors and system issues that may leads to misidentifying the donor milk bottle, causing a </a:t>
            </a:r>
            <a:r>
              <a:rPr lang="en-GB" dirty="0" err="1">
                <a:solidFill>
                  <a:srgbClr val="000000"/>
                </a:solidFill>
                <a:latin typeface="+mn-lt"/>
                <a:ea typeface="Questrial"/>
                <a:cs typeface="Questrial"/>
                <a:sym typeface="Questrial"/>
              </a:rPr>
              <a:t>misfeed</a:t>
            </a:r>
            <a:r>
              <a:rPr lang="en-GB" dirty="0">
                <a:solidFill>
                  <a:srgbClr val="000000"/>
                </a:solidFill>
                <a:latin typeface="+mn-lt"/>
                <a:ea typeface="Questrial"/>
                <a:cs typeface="Questrial"/>
                <a:sym typeface="Questrial"/>
              </a:rPr>
              <a:t> incidents</a:t>
            </a:r>
          </a:p>
          <a:p>
            <a:pPr marL="457200" lvl="0" indent="-355600">
              <a:spcBef>
                <a:spcPts val="1000"/>
              </a:spcBef>
              <a:buClr>
                <a:srgbClr val="000000"/>
              </a:buClr>
              <a:buSzPts val="2000"/>
              <a:buFont typeface="Courier New" charset="0"/>
              <a:buChar char="o"/>
            </a:pPr>
            <a:r>
              <a:rPr lang="en-GB" dirty="0">
                <a:solidFill>
                  <a:srgbClr val="000000"/>
                </a:solidFill>
                <a:latin typeface="+mn-lt"/>
                <a:ea typeface="Questrial"/>
                <a:cs typeface="Questrial"/>
                <a:sym typeface="Questrial"/>
              </a:rPr>
              <a:t>Critical validation points are Donor milk data,  the labelling of the bottle of the donor milk and infant data</a:t>
            </a:r>
          </a:p>
          <a:p>
            <a:pPr marL="457200" lvl="0" indent="-355600">
              <a:spcBef>
                <a:spcPts val="1000"/>
              </a:spcBef>
              <a:buClr>
                <a:srgbClr val="000000"/>
              </a:buClr>
              <a:buSzPts val="2000"/>
              <a:buFont typeface="Courier New" charset="0"/>
              <a:buChar char="o"/>
            </a:pPr>
            <a:r>
              <a:rPr lang="en-GB" dirty="0">
                <a:solidFill>
                  <a:srgbClr val="000000"/>
                </a:solidFill>
                <a:latin typeface="+mn-lt"/>
                <a:ea typeface="Questrial"/>
                <a:cs typeface="Questrial"/>
                <a:sym typeface="Questrial"/>
              </a:rPr>
              <a:t>Mother’s Milk allows NICU staff members to go Digital and eliminates the handwritten process, manual work around as well as two level nurse verification process to reduce the human error.</a:t>
            </a:r>
          </a:p>
          <a:p>
            <a:pPr marL="457200" lvl="0" indent="-355600">
              <a:spcBef>
                <a:spcPts val="1000"/>
              </a:spcBef>
              <a:spcAft>
                <a:spcPts val="1000"/>
              </a:spcAft>
              <a:buClr>
                <a:srgbClr val="000000"/>
              </a:buClr>
              <a:buSzPts val="2000"/>
              <a:buFont typeface="Courier New" charset="0"/>
              <a:buChar char="o"/>
            </a:pPr>
            <a:r>
              <a:rPr lang="en-GB" dirty="0">
                <a:solidFill>
                  <a:srgbClr val="000000"/>
                </a:solidFill>
                <a:latin typeface="+mn-lt"/>
                <a:ea typeface="Questrial"/>
                <a:cs typeface="Questrial"/>
                <a:sym typeface="Questrial"/>
              </a:rPr>
              <a:t>Information immediately displayed in the Mother’s milk app at the time of feeding verify the correctness of data to accept or deny the feeding.</a:t>
            </a:r>
          </a:p>
          <a:p>
            <a:endParaRPr lang="en-US" dirty="0"/>
          </a:p>
        </p:txBody>
      </p:sp>
    </p:spTree>
    <p:extLst>
      <p:ext uri="{BB962C8B-B14F-4D97-AF65-F5344CB8AC3E}">
        <p14:creationId xmlns:p14="http://schemas.microsoft.com/office/powerpoint/2010/main" val="151036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Donor Milk Workflow</a:t>
            </a:r>
            <a:endParaRPr lang="en-US" dirty="0"/>
          </a:p>
        </p:txBody>
      </p:sp>
      <p:sp>
        <p:nvSpPr>
          <p:cNvPr id="4" name="Shape 200"/>
          <p:cNvSpPr txBox="1"/>
          <p:nvPr/>
        </p:nvSpPr>
        <p:spPr>
          <a:xfrm>
            <a:off x="7575693" y="1078519"/>
            <a:ext cx="1381736" cy="2769282"/>
          </a:xfrm>
          <a:prstGeom prst="rect">
            <a:avLst/>
          </a:prstGeom>
          <a:solidFill>
            <a:schemeClr val="lt1"/>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Clr>
                <a:srgbClr val="000000"/>
              </a:buClr>
              <a:buSzPts val="1800"/>
              <a:buFont typeface="Arial"/>
              <a:buNone/>
            </a:pPr>
            <a:r>
              <a:rPr lang="en-GB" sz="1800" b="1" i="0" u="sng" strike="noStrike" cap="none" dirty="0">
                <a:solidFill>
                  <a:srgbClr val="000000"/>
                </a:solidFill>
                <a:latin typeface="Questrial"/>
                <a:ea typeface="Questrial"/>
                <a:cs typeface="Questrial"/>
                <a:sym typeface="Questrial"/>
              </a:rPr>
              <a:t>Peers</a:t>
            </a:r>
            <a:endParaRPr sz="1800" b="1" i="0" u="sng" strike="noStrike" cap="none" dirty="0">
              <a:solidFill>
                <a:srgbClr val="000000"/>
              </a:solidFill>
              <a:latin typeface="Questrial"/>
              <a:ea typeface="Questrial"/>
              <a:cs typeface="Questrial"/>
              <a:sym typeface="Questrial"/>
            </a:endParaRPr>
          </a:p>
          <a:p>
            <a:pPr marL="457200" marR="0" lvl="0" indent="-330200" algn="l" rtl="0">
              <a:lnSpc>
                <a:spcPct val="100000"/>
              </a:lnSpc>
              <a:spcBef>
                <a:spcPts val="1000"/>
              </a:spcBef>
              <a:spcAft>
                <a:spcPts val="0"/>
              </a:spcAft>
              <a:buClr>
                <a:srgbClr val="000000"/>
              </a:buClr>
              <a:buSzPts val="1600"/>
              <a:buFont typeface="Questrial"/>
              <a:buChar char="❖"/>
            </a:pPr>
            <a:r>
              <a:rPr lang="en-GB" sz="1600" b="0" i="0" u="none" strike="noStrike" cap="none" dirty="0">
                <a:solidFill>
                  <a:srgbClr val="000000"/>
                </a:solidFill>
                <a:latin typeface="Questrial"/>
                <a:ea typeface="Questrial"/>
                <a:cs typeface="Questrial"/>
                <a:sym typeface="Questrial"/>
              </a:rPr>
              <a:t>EMR</a:t>
            </a:r>
            <a:endParaRPr sz="1600" b="0" i="0" u="none" strike="noStrike" cap="none" dirty="0">
              <a:solidFill>
                <a:srgbClr val="000000"/>
              </a:solidFill>
              <a:latin typeface="Questrial"/>
              <a:ea typeface="Questrial"/>
              <a:cs typeface="Questrial"/>
              <a:sym typeface="Questrial"/>
            </a:endParaRPr>
          </a:p>
          <a:p>
            <a:pPr marL="457200" marR="0" lvl="0" indent="-330200" algn="l" rtl="0">
              <a:lnSpc>
                <a:spcPct val="100000"/>
              </a:lnSpc>
              <a:spcBef>
                <a:spcPts val="0"/>
              </a:spcBef>
              <a:spcAft>
                <a:spcPts val="0"/>
              </a:spcAft>
              <a:buClr>
                <a:srgbClr val="000000"/>
              </a:buClr>
              <a:buSzPts val="1600"/>
              <a:buFont typeface="Questrial"/>
              <a:buChar char="❖"/>
            </a:pPr>
            <a:r>
              <a:rPr lang="en-GB" sz="1600" b="0" i="0" u="none" strike="noStrike" cap="none" dirty="0">
                <a:solidFill>
                  <a:srgbClr val="000000"/>
                </a:solidFill>
                <a:latin typeface="Questrial"/>
                <a:ea typeface="Questrial"/>
                <a:cs typeface="Questrial"/>
                <a:sym typeface="Questrial"/>
              </a:rPr>
              <a:t>Donor Bank</a:t>
            </a:r>
            <a:endParaRPr sz="1600" b="0" i="0" u="none" strike="noStrike" cap="none" dirty="0">
              <a:solidFill>
                <a:srgbClr val="000000"/>
              </a:solidFill>
              <a:latin typeface="Questrial"/>
              <a:ea typeface="Questrial"/>
              <a:cs typeface="Questrial"/>
              <a:sym typeface="Questrial"/>
            </a:endParaRPr>
          </a:p>
          <a:p>
            <a:pPr marL="457200" marR="0" lvl="0" indent="-330200" algn="l" rtl="0">
              <a:lnSpc>
                <a:spcPct val="100000"/>
              </a:lnSpc>
              <a:spcBef>
                <a:spcPts val="0"/>
              </a:spcBef>
              <a:spcAft>
                <a:spcPts val="0"/>
              </a:spcAft>
              <a:buClr>
                <a:srgbClr val="000000"/>
              </a:buClr>
              <a:buSzPts val="1600"/>
              <a:buFont typeface="Questrial"/>
              <a:buChar char="❖"/>
            </a:pPr>
            <a:r>
              <a:rPr lang="en-GB" sz="1600" b="0" i="0" u="none" strike="noStrike" cap="none" dirty="0">
                <a:solidFill>
                  <a:srgbClr val="000000"/>
                </a:solidFill>
                <a:latin typeface="Questrial"/>
                <a:ea typeface="Questrial"/>
                <a:cs typeface="Questrial"/>
                <a:sym typeface="Questrial"/>
              </a:rPr>
              <a:t>Nurse/NICU</a:t>
            </a:r>
            <a:endParaRPr sz="1600" b="0" i="0" u="none" strike="noStrike" cap="none" dirty="0">
              <a:solidFill>
                <a:srgbClr val="000000"/>
              </a:solidFill>
              <a:latin typeface="Questrial"/>
              <a:ea typeface="Questrial"/>
              <a:cs typeface="Questrial"/>
              <a:sym typeface="Questrial"/>
            </a:endParaRPr>
          </a:p>
          <a:p>
            <a:pPr marL="457200" marR="0" lvl="0" indent="-330200" algn="l" rtl="0">
              <a:lnSpc>
                <a:spcPct val="100000"/>
              </a:lnSpc>
              <a:spcBef>
                <a:spcPts val="0"/>
              </a:spcBef>
              <a:spcAft>
                <a:spcPts val="0"/>
              </a:spcAft>
              <a:buClr>
                <a:srgbClr val="000000"/>
              </a:buClr>
              <a:buSzPts val="1600"/>
              <a:buFont typeface="Questrial"/>
              <a:buChar char="❖"/>
            </a:pPr>
            <a:r>
              <a:rPr lang="en-GB" sz="1600" b="0" i="0" u="none" strike="noStrike" cap="none" dirty="0">
                <a:solidFill>
                  <a:srgbClr val="000000"/>
                </a:solidFill>
                <a:latin typeface="Questrial"/>
                <a:ea typeface="Questrial"/>
                <a:cs typeface="Questrial"/>
                <a:sym typeface="Questrial"/>
              </a:rPr>
              <a:t>Inventory</a:t>
            </a:r>
            <a:endParaRPr sz="1600" b="0" i="0" u="none" strike="noStrike" cap="none" dirty="0">
              <a:solidFill>
                <a:srgbClr val="000000"/>
              </a:solidFill>
              <a:latin typeface="Questrial"/>
              <a:ea typeface="Questrial"/>
              <a:cs typeface="Questrial"/>
              <a:sym typeface="Questrial"/>
            </a:endParaRPr>
          </a:p>
          <a:p>
            <a:pPr marL="0" marR="0" lvl="0" indent="0" algn="l" rtl="0">
              <a:lnSpc>
                <a:spcPct val="100000"/>
              </a:lnSpc>
              <a:spcBef>
                <a:spcPts val="1000"/>
              </a:spcBef>
              <a:spcAft>
                <a:spcPts val="0"/>
              </a:spcAft>
              <a:buClr>
                <a:srgbClr val="000000"/>
              </a:buClr>
              <a:buSzPts val="1600"/>
              <a:buFont typeface="Arial"/>
              <a:buNone/>
            </a:pPr>
            <a:endParaRPr sz="1600" b="0" i="0" u="none" strike="noStrike" cap="none" dirty="0">
              <a:solidFill>
                <a:srgbClr val="000000"/>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800"/>
              <a:buFont typeface="Arial"/>
              <a:buNone/>
            </a:pPr>
            <a:r>
              <a:rPr lang="en-GB" sz="1800" b="1" i="0" u="sng" strike="noStrike" cap="none" dirty="0">
                <a:solidFill>
                  <a:srgbClr val="000000"/>
                </a:solidFill>
                <a:latin typeface="Questrial"/>
                <a:ea typeface="Questrial"/>
                <a:cs typeface="Questrial"/>
                <a:sym typeface="Questrial"/>
              </a:rPr>
              <a:t>Consensus</a:t>
            </a:r>
            <a:endParaRPr sz="1600" b="1" i="0" u="sng" strike="noStrike" cap="none" dirty="0">
              <a:solidFill>
                <a:srgbClr val="000000"/>
              </a:solidFill>
              <a:latin typeface="Questrial"/>
              <a:ea typeface="Questrial"/>
              <a:cs typeface="Questrial"/>
              <a:sym typeface="Questrial"/>
            </a:endParaRPr>
          </a:p>
          <a:p>
            <a:pPr marL="457200" marR="0" lvl="0" indent="-330200" algn="l" rtl="0">
              <a:lnSpc>
                <a:spcPct val="100000"/>
              </a:lnSpc>
              <a:spcBef>
                <a:spcPts val="1000"/>
              </a:spcBef>
              <a:spcAft>
                <a:spcPts val="0"/>
              </a:spcAft>
              <a:buClr>
                <a:schemeClr val="dk1"/>
              </a:buClr>
              <a:buSzPts val="1600"/>
              <a:buFont typeface="Questrial"/>
              <a:buChar char="❖"/>
            </a:pPr>
            <a:r>
              <a:rPr lang="en-GB" sz="1600" b="0" i="0" u="none" strike="noStrike" cap="none" dirty="0">
                <a:solidFill>
                  <a:schemeClr val="dk1"/>
                </a:solidFill>
                <a:latin typeface="Questrial"/>
                <a:ea typeface="Questrial"/>
                <a:cs typeface="Questrial"/>
                <a:sym typeface="Questrial"/>
              </a:rPr>
              <a:t>Barcode verification</a:t>
            </a:r>
            <a:endParaRPr sz="1600" b="1" i="0" u="none" strike="noStrike" cap="none" dirty="0">
              <a:solidFill>
                <a:srgbClr val="000000"/>
              </a:solidFill>
              <a:latin typeface="Questrial"/>
              <a:ea typeface="Questrial"/>
              <a:cs typeface="Questrial"/>
              <a:sym typeface="Questrial"/>
            </a:endParaRPr>
          </a:p>
        </p:txBody>
      </p:sp>
      <p:pic>
        <p:nvPicPr>
          <p:cNvPr id="5" name="Shape 202"/>
          <p:cNvPicPr preferRelativeResize="0"/>
          <p:nvPr/>
        </p:nvPicPr>
        <p:blipFill rotWithShape="1">
          <a:blip r:embed="rId2">
            <a:alphaModFix/>
          </a:blip>
          <a:srcRect/>
          <a:stretch/>
        </p:blipFill>
        <p:spPr>
          <a:xfrm>
            <a:off x="182879" y="1001486"/>
            <a:ext cx="7149737" cy="2938789"/>
          </a:xfrm>
          <a:prstGeom prst="rect">
            <a:avLst/>
          </a:prstGeom>
          <a:noFill/>
          <a:ln>
            <a:noFill/>
          </a:ln>
        </p:spPr>
      </p:pic>
      <p:sp>
        <p:nvSpPr>
          <p:cNvPr id="6" name="Shape 203"/>
          <p:cNvSpPr txBox="1"/>
          <p:nvPr/>
        </p:nvSpPr>
        <p:spPr>
          <a:xfrm>
            <a:off x="182879" y="4006008"/>
            <a:ext cx="1441728" cy="162085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Questrial"/>
                <a:ea typeface="Questrial"/>
                <a:cs typeface="Questrial"/>
                <a:sym typeface="Questrial"/>
              </a:rPr>
              <a:t>Scan the baby’s wristband, confirm the patient info and enroll the baby into the Donor Milk program.</a:t>
            </a:r>
            <a:endParaRPr sz="1200" b="0" i="0" u="none" strike="noStrike" cap="none">
              <a:solidFill>
                <a:srgbClr val="000000"/>
              </a:solidFill>
              <a:latin typeface="Questrial"/>
              <a:ea typeface="Questrial"/>
              <a:cs typeface="Questrial"/>
              <a:sym typeface="Questrial"/>
            </a:endParaRPr>
          </a:p>
        </p:txBody>
      </p:sp>
      <p:sp>
        <p:nvSpPr>
          <p:cNvPr id="7" name="Shape 204"/>
          <p:cNvSpPr txBox="1"/>
          <p:nvPr/>
        </p:nvSpPr>
        <p:spPr>
          <a:xfrm>
            <a:off x="1813883" y="4006008"/>
            <a:ext cx="2083203" cy="162085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dk1"/>
                </a:solidFill>
                <a:latin typeface="Questrial"/>
                <a:ea typeface="Questrial"/>
                <a:cs typeface="Questrial"/>
                <a:sym typeface="Questrial"/>
              </a:rPr>
              <a:t>Scan the baby’s wristband to validate the baby’s information. Scan the Donor Milk bottle barcode. The GSI data is read parsed and populates the Donor Milk label with the Lot Number and Serial Number. </a:t>
            </a:r>
            <a:endParaRPr sz="1200" b="0" i="0" u="none" strike="noStrike" cap="none" dirty="0">
              <a:solidFill>
                <a:srgbClr val="000000"/>
              </a:solidFill>
              <a:latin typeface="Questrial"/>
              <a:ea typeface="Questrial"/>
              <a:cs typeface="Questrial"/>
              <a:sym typeface="Questrial"/>
            </a:endParaRPr>
          </a:p>
        </p:txBody>
      </p:sp>
      <p:sp>
        <p:nvSpPr>
          <p:cNvPr id="8" name="Shape 205"/>
          <p:cNvSpPr txBox="1"/>
          <p:nvPr/>
        </p:nvSpPr>
        <p:spPr>
          <a:xfrm>
            <a:off x="4108534" y="4006008"/>
            <a:ext cx="1271290" cy="162085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Questrial"/>
                <a:ea typeface="Questrial"/>
                <a:cs typeface="Questrial"/>
                <a:sym typeface="Questrial"/>
              </a:rPr>
              <a:t>If the baby is enrolled in the Donor Milk program the nurse can create and print labels to place on the feeding bottles.</a:t>
            </a:r>
            <a:endParaRPr sz="1200" b="0" i="0" u="none" strike="noStrike" cap="none" dirty="0">
              <a:solidFill>
                <a:schemeClr val="dk1"/>
              </a:solidFill>
              <a:latin typeface="Questrial"/>
              <a:ea typeface="Questrial"/>
              <a:cs typeface="Questrial"/>
              <a:sym typeface="Questrial"/>
            </a:endParaRPr>
          </a:p>
        </p:txBody>
      </p:sp>
      <p:sp>
        <p:nvSpPr>
          <p:cNvPr id="9" name="Shape 206"/>
          <p:cNvSpPr txBox="1"/>
          <p:nvPr/>
        </p:nvSpPr>
        <p:spPr>
          <a:xfrm>
            <a:off x="5598654" y="3997299"/>
            <a:ext cx="1612378" cy="162085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dk1"/>
                </a:solidFill>
                <a:latin typeface="Questrial"/>
                <a:ea typeface="Questrial"/>
                <a:cs typeface="Questrial"/>
                <a:sym typeface="Questrial"/>
              </a:rPr>
              <a:t>Scan the baby’s wristband and the label on the bottle. If all data matches the nurse will receive a “Verified” message. Else nurse will receive a “Denied” message</a:t>
            </a:r>
            <a:endParaRPr sz="1200" b="0" i="0" u="none" strike="noStrike" cap="none" dirty="0">
              <a:solidFill>
                <a:schemeClr val="dk1"/>
              </a:solidFill>
              <a:latin typeface="Questrial"/>
              <a:ea typeface="Questrial"/>
              <a:cs typeface="Questrial"/>
              <a:sym typeface="Questrial"/>
            </a:endParaRPr>
          </a:p>
        </p:txBody>
      </p:sp>
    </p:spTree>
    <p:extLst>
      <p:ext uri="{BB962C8B-B14F-4D97-AF65-F5344CB8AC3E}">
        <p14:creationId xmlns:p14="http://schemas.microsoft.com/office/powerpoint/2010/main" val="79320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69" y="191546"/>
            <a:ext cx="7262773" cy="5184565"/>
          </a:xfrm>
          <a:prstGeom prst="rect">
            <a:avLst/>
          </a:prstGeom>
        </p:spPr>
      </p:pic>
      <p:graphicFrame>
        <p:nvGraphicFramePr>
          <p:cNvPr id="3" name="Shape 226"/>
          <p:cNvGraphicFramePr/>
          <p:nvPr>
            <p:extLst>
              <p:ext uri="{D42A27DB-BD31-4B8C-83A1-F6EECF244321}">
                <p14:modId xmlns:p14="http://schemas.microsoft.com/office/powerpoint/2010/main" val="75974622"/>
              </p:ext>
            </p:extLst>
          </p:nvPr>
        </p:nvGraphicFramePr>
        <p:xfrm>
          <a:off x="7379342" y="991891"/>
          <a:ext cx="1574939" cy="2444436"/>
        </p:xfrm>
        <a:graphic>
          <a:graphicData uri="http://schemas.openxmlformats.org/drawingml/2006/table">
            <a:tbl>
              <a:tblPr>
                <a:noFill/>
              </a:tblPr>
              <a:tblGrid>
                <a:gridCol w="1574939">
                  <a:extLst>
                    <a:ext uri="{9D8B030D-6E8A-4147-A177-3AD203B41FA5}">
                      <a16:colId xmlns:a16="http://schemas.microsoft.com/office/drawing/2014/main" xmlns="" val="20000"/>
                    </a:ext>
                  </a:extLst>
                </a:gridCol>
              </a:tblGrid>
              <a:tr h="401789">
                <a:tc>
                  <a:txBody>
                    <a:bodyPr/>
                    <a:lstStyle/>
                    <a:p>
                      <a:pPr marL="0" lvl="0" indent="0">
                        <a:spcBef>
                          <a:spcPts val="0"/>
                        </a:spcBef>
                        <a:spcAft>
                          <a:spcPts val="0"/>
                        </a:spcAft>
                        <a:buNone/>
                      </a:pPr>
                      <a:r>
                        <a:rPr lang="en-GB" sz="1800" dirty="0">
                          <a:latin typeface="Questrial"/>
                          <a:ea typeface="Questrial"/>
                          <a:cs typeface="Questrial"/>
                          <a:sym typeface="Questrial"/>
                        </a:rPr>
                        <a:t>Assets</a:t>
                      </a:r>
                      <a:endParaRPr sz="1800" dirty="0">
                        <a:latin typeface="Questrial"/>
                        <a:ea typeface="Questrial"/>
                        <a:cs typeface="Questrial"/>
                        <a:sym typeface="Questrial"/>
                      </a:endParaRPr>
                    </a:p>
                  </a:txBody>
                  <a:tcPr marL="91425" marR="91425" marT="91425" marB="91425">
                    <a:solidFill>
                      <a:srgbClr val="CFE2F3"/>
                    </a:solidFill>
                  </a:tcPr>
                </a:tc>
                <a:extLst>
                  <a:ext uri="{0D108BD9-81ED-4DB2-BD59-A6C34878D82A}">
                    <a16:rowId xmlns:a16="http://schemas.microsoft.com/office/drawing/2014/main" xmlns="" val="10000"/>
                  </a:ext>
                </a:extLst>
              </a:tr>
              <a:tr h="932844">
                <a:tc>
                  <a:txBody>
                    <a:bodyPr/>
                    <a:lstStyle/>
                    <a:p>
                      <a:pPr marL="114300" lvl="1" indent="-114300" rtl="0">
                        <a:lnSpc>
                          <a:spcPct val="90000"/>
                        </a:lnSpc>
                        <a:spcBef>
                          <a:spcPts val="0"/>
                        </a:spcBef>
                        <a:spcAft>
                          <a:spcPts val="0"/>
                        </a:spcAft>
                        <a:buClr>
                          <a:schemeClr val="dk1"/>
                        </a:buClr>
                        <a:buSzPts val="1400"/>
                        <a:buFont typeface="Questrial"/>
                        <a:buChar char="•"/>
                      </a:pPr>
                      <a:r>
                        <a:rPr lang="en-GB" dirty="0">
                          <a:solidFill>
                            <a:schemeClr val="dk1"/>
                          </a:solidFill>
                          <a:latin typeface="Questrial"/>
                          <a:ea typeface="Questrial"/>
                          <a:cs typeface="Questrial"/>
                          <a:sym typeface="Questrial"/>
                        </a:rPr>
                        <a:t>Inventory (Human </a:t>
                      </a:r>
                      <a:r>
                        <a:rPr lang="en-GB" dirty="0" smtClean="0">
                          <a:solidFill>
                            <a:schemeClr val="dk1"/>
                          </a:solidFill>
                          <a:latin typeface="Questrial"/>
                          <a:ea typeface="Questrial"/>
                          <a:cs typeface="Questrial"/>
                          <a:sym typeface="Questrial"/>
                        </a:rPr>
                        <a:t>Donor Milk</a:t>
                      </a:r>
                      <a:r>
                        <a:rPr lang="en-GB" dirty="0">
                          <a:solidFill>
                            <a:schemeClr val="dk1"/>
                          </a:solidFill>
                          <a:latin typeface="Questrial"/>
                          <a:ea typeface="Questrial"/>
                          <a:cs typeface="Questrial"/>
                          <a:sym typeface="Questrial"/>
                        </a:rPr>
                        <a:t>)</a:t>
                      </a:r>
                      <a:endParaRPr dirty="0">
                        <a:solidFill>
                          <a:schemeClr val="dk1"/>
                        </a:solidFill>
                        <a:latin typeface="Questrial"/>
                        <a:ea typeface="Questrial"/>
                        <a:cs typeface="Questrial"/>
                        <a:sym typeface="Questrial"/>
                      </a:endParaRPr>
                    </a:p>
                    <a:p>
                      <a:pPr marL="114300" lvl="1" indent="-114300" rtl="0">
                        <a:lnSpc>
                          <a:spcPct val="90000"/>
                        </a:lnSpc>
                        <a:spcBef>
                          <a:spcPts val="210"/>
                        </a:spcBef>
                        <a:spcAft>
                          <a:spcPts val="0"/>
                        </a:spcAft>
                        <a:buClr>
                          <a:schemeClr val="dk1"/>
                        </a:buClr>
                        <a:buSzPts val="1400"/>
                        <a:buFont typeface="Questrial"/>
                        <a:buChar char="•"/>
                      </a:pPr>
                      <a:r>
                        <a:rPr lang="en-US" dirty="0" smtClean="0">
                          <a:solidFill>
                            <a:schemeClr val="dk1"/>
                          </a:solidFill>
                          <a:latin typeface="Questrial"/>
                          <a:ea typeface="Questrial"/>
                          <a:cs typeface="Questrial"/>
                          <a:sym typeface="Questrial"/>
                        </a:rPr>
                        <a:t>Lab</a:t>
                      </a:r>
                      <a:r>
                        <a:rPr lang="en-US" baseline="0" dirty="0" smtClean="0">
                          <a:solidFill>
                            <a:schemeClr val="dk1"/>
                          </a:solidFill>
                          <a:latin typeface="Questrial"/>
                          <a:ea typeface="Questrial"/>
                          <a:cs typeface="Questrial"/>
                          <a:sym typeface="Questrial"/>
                        </a:rPr>
                        <a:t> Testing Data</a:t>
                      </a:r>
                    </a:p>
                    <a:p>
                      <a:pPr marL="114300" lvl="1" indent="-114300" rtl="0">
                        <a:lnSpc>
                          <a:spcPct val="90000"/>
                        </a:lnSpc>
                        <a:spcBef>
                          <a:spcPts val="210"/>
                        </a:spcBef>
                        <a:spcAft>
                          <a:spcPts val="0"/>
                        </a:spcAft>
                        <a:buClr>
                          <a:schemeClr val="dk1"/>
                        </a:buClr>
                        <a:buSzPts val="1400"/>
                        <a:buFont typeface="Questrial"/>
                        <a:buChar char="•"/>
                      </a:pPr>
                      <a:endParaRPr dirty="0">
                        <a:solidFill>
                          <a:schemeClr val="dk1"/>
                        </a:solidFill>
                        <a:latin typeface="Questrial"/>
                        <a:ea typeface="Questrial"/>
                        <a:cs typeface="Questrial"/>
                        <a:sym typeface="Questrial"/>
                      </a:endParaRPr>
                    </a:p>
                    <a:p>
                      <a:pPr marL="114300" lvl="1" indent="-114300" rtl="0">
                        <a:lnSpc>
                          <a:spcPct val="90000"/>
                        </a:lnSpc>
                        <a:spcBef>
                          <a:spcPts val="210"/>
                        </a:spcBef>
                        <a:spcAft>
                          <a:spcPts val="0"/>
                        </a:spcAft>
                        <a:buClr>
                          <a:schemeClr val="dk1"/>
                        </a:buClr>
                        <a:buSzPts val="1400"/>
                        <a:buFont typeface="Questrial"/>
                        <a:buChar char="•"/>
                      </a:pPr>
                      <a:endParaRPr dirty="0">
                        <a:latin typeface="Questrial"/>
                        <a:ea typeface="Questrial"/>
                        <a:cs typeface="Questrial"/>
                        <a:sym typeface="Questrial"/>
                      </a:endParaRPr>
                    </a:p>
                  </a:txBody>
                  <a:tcPr marL="91425" marR="91425" marT="91425" marB="91425"/>
                </a:tc>
                <a:extLst>
                  <a:ext uri="{0D108BD9-81ED-4DB2-BD59-A6C34878D82A}">
                    <a16:rowId xmlns:a16="http://schemas.microsoft.com/office/drawing/2014/main" xmlns="" val="10001"/>
                  </a:ext>
                </a:extLst>
              </a:tr>
            </a:tbl>
          </a:graphicData>
        </a:graphic>
      </p:graphicFrame>
      <p:graphicFrame>
        <p:nvGraphicFramePr>
          <p:cNvPr id="4" name="Shape 227"/>
          <p:cNvGraphicFramePr/>
          <p:nvPr>
            <p:extLst>
              <p:ext uri="{D42A27DB-BD31-4B8C-83A1-F6EECF244321}">
                <p14:modId xmlns:p14="http://schemas.microsoft.com/office/powerpoint/2010/main" val="786767965"/>
              </p:ext>
            </p:extLst>
          </p:nvPr>
        </p:nvGraphicFramePr>
        <p:xfrm>
          <a:off x="7284482" y="3672339"/>
          <a:ext cx="1764657" cy="1703772"/>
        </p:xfrm>
        <a:graphic>
          <a:graphicData uri="http://schemas.openxmlformats.org/drawingml/2006/table">
            <a:tbl>
              <a:tblPr>
                <a:noFill/>
              </a:tblPr>
              <a:tblGrid>
                <a:gridCol w="1764657">
                  <a:extLst>
                    <a:ext uri="{9D8B030D-6E8A-4147-A177-3AD203B41FA5}">
                      <a16:colId xmlns:a16="http://schemas.microsoft.com/office/drawing/2014/main" xmlns="" val="20000"/>
                    </a:ext>
                  </a:extLst>
                </a:gridCol>
              </a:tblGrid>
              <a:tr h="415357">
                <a:tc>
                  <a:txBody>
                    <a:bodyPr/>
                    <a:lstStyle/>
                    <a:p>
                      <a:pPr marL="0" lvl="0" indent="0" rtl="0">
                        <a:spcBef>
                          <a:spcPts val="0"/>
                        </a:spcBef>
                        <a:spcAft>
                          <a:spcPts val="0"/>
                        </a:spcAft>
                        <a:buNone/>
                      </a:pPr>
                      <a:r>
                        <a:rPr lang="en-GB" sz="1800">
                          <a:latin typeface="Questrial"/>
                          <a:ea typeface="Questrial"/>
                          <a:cs typeface="Questrial"/>
                          <a:sym typeface="Questrial"/>
                        </a:rPr>
                        <a:t>Peers</a:t>
                      </a:r>
                      <a:endParaRPr sz="1800">
                        <a:latin typeface="Questrial"/>
                        <a:ea typeface="Questrial"/>
                        <a:cs typeface="Questrial"/>
                        <a:sym typeface="Questrial"/>
                      </a:endParaRPr>
                    </a:p>
                  </a:txBody>
                  <a:tcPr marL="91425" marR="91425" marT="91425" marB="91425">
                    <a:solidFill>
                      <a:srgbClr val="CFE2F3"/>
                    </a:solidFill>
                  </a:tcPr>
                </a:tc>
                <a:extLst>
                  <a:ext uri="{0D108BD9-81ED-4DB2-BD59-A6C34878D82A}">
                    <a16:rowId xmlns:a16="http://schemas.microsoft.com/office/drawing/2014/main" xmlns="" val="10000"/>
                  </a:ext>
                </a:extLst>
              </a:tr>
              <a:tr h="778636">
                <a:tc>
                  <a:txBody>
                    <a:bodyPr/>
                    <a:lstStyle/>
                    <a:p>
                      <a:pPr marL="114300" lvl="1" indent="-114300" rtl="0">
                        <a:lnSpc>
                          <a:spcPct val="90000"/>
                        </a:lnSpc>
                        <a:spcBef>
                          <a:spcPts val="0"/>
                        </a:spcBef>
                        <a:spcAft>
                          <a:spcPts val="0"/>
                        </a:spcAft>
                        <a:buClr>
                          <a:schemeClr val="dk1"/>
                        </a:buClr>
                        <a:buSzPts val="1400"/>
                        <a:buFont typeface="Questrial"/>
                        <a:buChar char="•"/>
                      </a:pPr>
                      <a:r>
                        <a:rPr lang="en-GB" dirty="0" smtClean="0">
                          <a:solidFill>
                            <a:schemeClr val="dk1"/>
                          </a:solidFill>
                          <a:latin typeface="Questrial"/>
                          <a:ea typeface="Questrial"/>
                          <a:cs typeface="Questrial"/>
                          <a:sym typeface="Questrial"/>
                        </a:rPr>
                        <a:t>Donor</a:t>
                      </a:r>
                      <a:endParaRPr dirty="0">
                        <a:solidFill>
                          <a:schemeClr val="dk1"/>
                        </a:solidFill>
                        <a:latin typeface="Questrial"/>
                        <a:ea typeface="Questrial"/>
                        <a:cs typeface="Questrial"/>
                        <a:sym typeface="Questrial"/>
                      </a:endParaRPr>
                    </a:p>
                    <a:p>
                      <a:pPr marL="114300" lvl="1" indent="-114300" rtl="0">
                        <a:lnSpc>
                          <a:spcPct val="90000"/>
                        </a:lnSpc>
                        <a:spcBef>
                          <a:spcPts val="210"/>
                        </a:spcBef>
                        <a:spcAft>
                          <a:spcPts val="0"/>
                        </a:spcAft>
                        <a:buClr>
                          <a:schemeClr val="dk1"/>
                        </a:buClr>
                        <a:buSzPts val="1400"/>
                        <a:buFont typeface="Questrial"/>
                        <a:buChar char="•"/>
                      </a:pPr>
                      <a:r>
                        <a:rPr lang="en-GB" dirty="0" smtClean="0">
                          <a:solidFill>
                            <a:schemeClr val="dk1"/>
                          </a:solidFill>
                          <a:latin typeface="Questrial"/>
                          <a:ea typeface="Questrial"/>
                          <a:cs typeface="Questrial"/>
                          <a:sym typeface="Questrial"/>
                        </a:rPr>
                        <a:t>Milk</a:t>
                      </a:r>
                      <a:r>
                        <a:rPr lang="en-GB" baseline="0" dirty="0" smtClean="0">
                          <a:solidFill>
                            <a:schemeClr val="dk1"/>
                          </a:solidFill>
                          <a:latin typeface="Questrial"/>
                          <a:ea typeface="Questrial"/>
                          <a:cs typeface="Questrial"/>
                          <a:sym typeface="Questrial"/>
                        </a:rPr>
                        <a:t> Bank</a:t>
                      </a:r>
                      <a:endParaRPr dirty="0">
                        <a:solidFill>
                          <a:schemeClr val="dk1"/>
                        </a:solidFill>
                        <a:latin typeface="Questrial"/>
                        <a:ea typeface="Questrial"/>
                        <a:cs typeface="Questrial"/>
                        <a:sym typeface="Questrial"/>
                      </a:endParaRPr>
                    </a:p>
                    <a:p>
                      <a:pPr marL="114300" lvl="1" indent="-114300" rtl="0">
                        <a:lnSpc>
                          <a:spcPct val="90000"/>
                        </a:lnSpc>
                        <a:spcBef>
                          <a:spcPts val="210"/>
                        </a:spcBef>
                        <a:spcAft>
                          <a:spcPts val="0"/>
                        </a:spcAft>
                        <a:buClr>
                          <a:schemeClr val="dk1"/>
                        </a:buClr>
                        <a:buSzPts val="1400"/>
                        <a:buFont typeface="Questrial"/>
                        <a:buChar char="•"/>
                      </a:pPr>
                      <a:r>
                        <a:rPr lang="en-GB" dirty="0" smtClean="0">
                          <a:solidFill>
                            <a:schemeClr val="dk1"/>
                          </a:solidFill>
                          <a:latin typeface="Questrial"/>
                          <a:ea typeface="Questrial"/>
                          <a:cs typeface="Questrial"/>
                          <a:sym typeface="Questrial"/>
                        </a:rPr>
                        <a:t>LAB/Supplier</a:t>
                      </a:r>
                      <a:endParaRPr dirty="0">
                        <a:solidFill>
                          <a:schemeClr val="dk1"/>
                        </a:solidFill>
                        <a:latin typeface="Questrial"/>
                        <a:ea typeface="Questrial"/>
                        <a:cs typeface="Questrial"/>
                        <a:sym typeface="Questrial"/>
                      </a:endParaRPr>
                    </a:p>
                    <a:p>
                      <a:pPr marL="114300" lvl="1" indent="-114300" rtl="0">
                        <a:lnSpc>
                          <a:spcPct val="90000"/>
                        </a:lnSpc>
                        <a:spcBef>
                          <a:spcPts val="210"/>
                        </a:spcBef>
                        <a:spcAft>
                          <a:spcPts val="0"/>
                        </a:spcAft>
                        <a:buClr>
                          <a:schemeClr val="dk1"/>
                        </a:buClr>
                        <a:buSzPts val="1400"/>
                        <a:buFont typeface="Questrial"/>
                        <a:buChar char="•"/>
                      </a:pPr>
                      <a:r>
                        <a:rPr lang="en-GB" dirty="0" smtClean="0">
                          <a:solidFill>
                            <a:schemeClr val="dk1"/>
                          </a:solidFill>
                          <a:latin typeface="Questrial"/>
                          <a:ea typeface="Questrial"/>
                          <a:cs typeface="Questrial"/>
                          <a:sym typeface="Questrial"/>
                        </a:rPr>
                        <a:t>NICU</a:t>
                      </a:r>
                      <a:endParaRPr dirty="0">
                        <a:latin typeface="Questrial"/>
                        <a:ea typeface="Questrial"/>
                        <a:cs typeface="Questrial"/>
                        <a:sym typeface="Questrial"/>
                      </a:endParaRPr>
                    </a:p>
                  </a:txBody>
                  <a:tcPr marL="91425" marR="91425" marT="91425" marB="9142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6130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Scope </a:t>
            </a:r>
            <a:endParaRPr lang="en-US" dirty="0"/>
          </a:p>
        </p:txBody>
      </p:sp>
      <p:sp>
        <p:nvSpPr>
          <p:cNvPr id="3" name="Content Placeholder 2"/>
          <p:cNvSpPr>
            <a:spLocks noGrp="1"/>
          </p:cNvSpPr>
          <p:nvPr>
            <p:ph sz="quarter" idx="31"/>
          </p:nvPr>
        </p:nvSpPr>
        <p:spPr/>
        <p:txBody>
          <a:bodyPr/>
          <a:lstStyle/>
          <a:p>
            <a:pPr marL="457200" lvl="0" indent="-355600">
              <a:lnSpc>
                <a:spcPct val="150000"/>
              </a:lnSpc>
              <a:spcBef>
                <a:spcPts val="1000"/>
              </a:spcBef>
              <a:buClr>
                <a:srgbClr val="000000"/>
              </a:buClr>
              <a:buSzPts val="2000"/>
              <a:buFont typeface="Courier New" charset="0"/>
              <a:buChar char="o"/>
            </a:pPr>
            <a:r>
              <a:rPr lang="en-GB" dirty="0">
                <a:solidFill>
                  <a:srgbClr val="000000"/>
                </a:solidFill>
                <a:latin typeface="Questrial"/>
                <a:ea typeface="Questrial"/>
                <a:cs typeface="Questrial"/>
                <a:sym typeface="Questrial"/>
              </a:rPr>
              <a:t>Support to setup the Blockchain environment (Cloud </a:t>
            </a:r>
            <a:r>
              <a:rPr lang="en-GB" dirty="0" smtClean="0">
                <a:solidFill>
                  <a:srgbClr val="000000"/>
                </a:solidFill>
                <a:latin typeface="Questrial"/>
                <a:ea typeface="Questrial"/>
                <a:cs typeface="Questrial"/>
                <a:sym typeface="Questrial"/>
              </a:rPr>
              <a:t>/ On-Premise</a:t>
            </a:r>
            <a:r>
              <a:rPr lang="en-GB" dirty="0">
                <a:solidFill>
                  <a:srgbClr val="000000"/>
                </a:solidFill>
                <a:latin typeface="Questrial"/>
                <a:ea typeface="Questrial"/>
                <a:cs typeface="Questrial"/>
                <a:sym typeface="Questrial"/>
              </a:rPr>
              <a:t>)</a:t>
            </a:r>
          </a:p>
          <a:p>
            <a:pPr marL="457200" lvl="0" indent="-355600">
              <a:lnSpc>
                <a:spcPct val="150000"/>
              </a:lnSpc>
              <a:spcBef>
                <a:spcPts val="1000"/>
              </a:spcBef>
              <a:buClr>
                <a:srgbClr val="000000"/>
              </a:buClr>
              <a:buSzPts val="2000"/>
              <a:buFont typeface="Courier New" charset="0"/>
              <a:buChar char="o"/>
            </a:pPr>
            <a:r>
              <a:rPr lang="en-GB" dirty="0">
                <a:solidFill>
                  <a:srgbClr val="000000"/>
                </a:solidFill>
                <a:latin typeface="Questrial"/>
                <a:ea typeface="Questrial"/>
                <a:cs typeface="Questrial"/>
                <a:sym typeface="Questrial"/>
              </a:rPr>
              <a:t>Build Blockchain engine using </a:t>
            </a:r>
            <a:r>
              <a:rPr lang="en-GB" dirty="0" err="1">
                <a:solidFill>
                  <a:srgbClr val="000000"/>
                </a:solidFill>
                <a:latin typeface="Questrial"/>
                <a:ea typeface="Questrial"/>
                <a:cs typeface="Questrial"/>
                <a:sym typeface="Questrial"/>
              </a:rPr>
              <a:t>Redhat</a:t>
            </a:r>
            <a:r>
              <a:rPr lang="en-GB" dirty="0">
                <a:solidFill>
                  <a:srgbClr val="000000"/>
                </a:solidFill>
                <a:latin typeface="Questrial"/>
                <a:ea typeface="Questrial"/>
                <a:cs typeface="Questrial"/>
                <a:sym typeface="Questrial"/>
              </a:rPr>
              <a:t> </a:t>
            </a:r>
            <a:r>
              <a:rPr lang="en-GB" dirty="0" err="1">
                <a:solidFill>
                  <a:srgbClr val="000000"/>
                </a:solidFill>
                <a:latin typeface="Questrial"/>
                <a:ea typeface="Questrial"/>
                <a:cs typeface="Questrial"/>
                <a:sym typeface="Questrial"/>
              </a:rPr>
              <a:t>Hyperledger</a:t>
            </a:r>
            <a:r>
              <a:rPr lang="en-GB" dirty="0">
                <a:solidFill>
                  <a:srgbClr val="000000"/>
                </a:solidFill>
                <a:latin typeface="Questrial"/>
                <a:ea typeface="Questrial"/>
                <a:cs typeface="Questrial"/>
                <a:sym typeface="Questrial"/>
              </a:rPr>
              <a:t>  Fabric platform</a:t>
            </a:r>
          </a:p>
          <a:p>
            <a:pPr marL="457200" lvl="0" indent="-355600">
              <a:lnSpc>
                <a:spcPct val="150000"/>
              </a:lnSpc>
              <a:spcBef>
                <a:spcPts val="1000"/>
              </a:spcBef>
              <a:buClr>
                <a:srgbClr val="000000"/>
              </a:buClr>
              <a:buSzPts val="2000"/>
              <a:buFont typeface="Courier New" charset="0"/>
              <a:buChar char="o"/>
            </a:pPr>
            <a:r>
              <a:rPr lang="en-GB" dirty="0">
                <a:solidFill>
                  <a:srgbClr val="000000"/>
                </a:solidFill>
                <a:latin typeface="Questrial"/>
                <a:ea typeface="Questrial"/>
                <a:cs typeface="Questrial"/>
                <a:sym typeface="Questrial"/>
              </a:rPr>
              <a:t>Configuration and scripting of Membership Service Provider (MSP)</a:t>
            </a:r>
          </a:p>
          <a:p>
            <a:pPr marL="457200" lvl="0" indent="-355600">
              <a:lnSpc>
                <a:spcPct val="150000"/>
              </a:lnSpc>
              <a:spcBef>
                <a:spcPts val="1000"/>
              </a:spcBef>
              <a:buClr>
                <a:srgbClr val="000000"/>
              </a:buClr>
              <a:buSzPts val="2000"/>
              <a:buFont typeface="Courier New" charset="0"/>
              <a:buChar char="o"/>
            </a:pPr>
            <a:r>
              <a:rPr lang="en-GB" dirty="0">
                <a:solidFill>
                  <a:srgbClr val="000000"/>
                </a:solidFill>
                <a:latin typeface="Questrial"/>
                <a:ea typeface="Questrial"/>
                <a:cs typeface="Questrial"/>
                <a:sym typeface="Questrial"/>
              </a:rPr>
              <a:t>Creation of Smart Contract using </a:t>
            </a:r>
            <a:r>
              <a:rPr lang="en-GB" dirty="0" err="1">
                <a:solidFill>
                  <a:srgbClr val="000000"/>
                </a:solidFill>
                <a:latin typeface="Questrial"/>
                <a:ea typeface="Questrial"/>
                <a:cs typeface="Questrial"/>
                <a:sym typeface="Questrial"/>
              </a:rPr>
              <a:t>Golang</a:t>
            </a:r>
            <a:endParaRPr lang="en-GB" dirty="0">
              <a:solidFill>
                <a:srgbClr val="000000"/>
              </a:solidFill>
              <a:latin typeface="Questrial"/>
              <a:ea typeface="Questrial"/>
              <a:cs typeface="Questrial"/>
              <a:sym typeface="Questrial"/>
            </a:endParaRPr>
          </a:p>
          <a:p>
            <a:pPr marL="457200" lvl="0" indent="-355600">
              <a:lnSpc>
                <a:spcPct val="150000"/>
              </a:lnSpc>
              <a:spcBef>
                <a:spcPts val="1000"/>
              </a:spcBef>
              <a:buClr>
                <a:srgbClr val="000000"/>
              </a:buClr>
              <a:buSzPts val="2000"/>
              <a:buFont typeface="Courier New" charset="0"/>
              <a:buChar char="o"/>
            </a:pPr>
            <a:r>
              <a:rPr lang="en-GB" dirty="0">
                <a:solidFill>
                  <a:srgbClr val="000000"/>
                </a:solidFill>
                <a:latin typeface="Questrial"/>
                <a:ea typeface="Questrial"/>
                <a:cs typeface="Questrial"/>
                <a:sym typeface="Questrial"/>
              </a:rPr>
              <a:t>Implementation of Business network (Peers/Channels/Org)</a:t>
            </a:r>
          </a:p>
          <a:p>
            <a:pPr marL="457200" lvl="0" indent="-355600">
              <a:lnSpc>
                <a:spcPct val="150000"/>
              </a:lnSpc>
              <a:spcBef>
                <a:spcPts val="1000"/>
              </a:spcBef>
              <a:buClr>
                <a:srgbClr val="000000"/>
              </a:buClr>
              <a:buSzPts val="2000"/>
              <a:buFont typeface="Courier New" charset="0"/>
              <a:buChar char="o"/>
            </a:pPr>
            <a:r>
              <a:rPr lang="en-GB" dirty="0">
                <a:solidFill>
                  <a:srgbClr val="000000"/>
                </a:solidFill>
                <a:latin typeface="Questrial"/>
                <a:ea typeface="Questrial"/>
                <a:cs typeface="Questrial"/>
                <a:sym typeface="Questrial"/>
              </a:rPr>
              <a:t>Swagger UI for Functionality verification build under Blockchain</a:t>
            </a:r>
          </a:p>
          <a:p>
            <a:endParaRPr lang="en-US" dirty="0"/>
          </a:p>
        </p:txBody>
      </p:sp>
    </p:spTree>
    <p:extLst>
      <p:ext uri="{BB962C8B-B14F-4D97-AF65-F5344CB8AC3E}">
        <p14:creationId xmlns:p14="http://schemas.microsoft.com/office/powerpoint/2010/main" val="138448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Deliverables</a:t>
            </a:r>
            <a:endParaRPr lang="en-US" dirty="0"/>
          </a:p>
        </p:txBody>
      </p:sp>
      <p:graphicFrame>
        <p:nvGraphicFramePr>
          <p:cNvPr id="5" name="Shape 240"/>
          <p:cNvGraphicFramePr/>
          <p:nvPr>
            <p:extLst>
              <p:ext uri="{D42A27DB-BD31-4B8C-83A1-F6EECF244321}">
                <p14:modId xmlns:p14="http://schemas.microsoft.com/office/powerpoint/2010/main" val="601328403"/>
              </p:ext>
            </p:extLst>
          </p:nvPr>
        </p:nvGraphicFramePr>
        <p:xfrm>
          <a:off x="1003516" y="1363849"/>
          <a:ext cx="6792132" cy="2257728"/>
        </p:xfrm>
        <a:graphic>
          <a:graphicData uri="http://schemas.openxmlformats.org/drawingml/2006/table">
            <a:tbl>
              <a:tblPr>
                <a:noFill/>
              </a:tblPr>
              <a:tblGrid>
                <a:gridCol w="3434002">
                  <a:extLst>
                    <a:ext uri="{9D8B030D-6E8A-4147-A177-3AD203B41FA5}">
                      <a16:colId xmlns:a16="http://schemas.microsoft.com/office/drawing/2014/main" xmlns="" val="20000"/>
                    </a:ext>
                  </a:extLst>
                </a:gridCol>
                <a:gridCol w="3358130">
                  <a:extLst>
                    <a:ext uri="{9D8B030D-6E8A-4147-A177-3AD203B41FA5}">
                      <a16:colId xmlns:a16="http://schemas.microsoft.com/office/drawing/2014/main" xmlns="" val="20001"/>
                    </a:ext>
                  </a:extLst>
                </a:gridCol>
              </a:tblGrid>
              <a:tr h="273493">
                <a:tc>
                  <a:txBody>
                    <a:bodyPr/>
                    <a:lstStyle/>
                    <a:p>
                      <a:pPr marL="0" marR="0" lvl="0" indent="0" algn="l" rtl="0">
                        <a:lnSpc>
                          <a:spcPct val="115000"/>
                        </a:lnSpc>
                        <a:spcBef>
                          <a:spcPts val="0"/>
                        </a:spcBef>
                        <a:spcAft>
                          <a:spcPts val="0"/>
                        </a:spcAft>
                        <a:buClr>
                          <a:srgbClr val="000000"/>
                        </a:buClr>
                        <a:buSzPts val="1800"/>
                        <a:buFont typeface="Arial"/>
                        <a:buNone/>
                      </a:pPr>
                      <a:r>
                        <a:rPr lang="en-GB" sz="1800" b="1" u="none" strike="noStrike" cap="none" dirty="0">
                          <a:latin typeface="Questrial"/>
                          <a:ea typeface="Questrial"/>
                          <a:cs typeface="Questrial"/>
                          <a:sym typeface="Questrial"/>
                        </a:rPr>
                        <a:t>Phases</a:t>
                      </a:r>
                      <a:endParaRPr sz="1800" b="1"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15000"/>
                        </a:lnSpc>
                        <a:spcBef>
                          <a:spcPts val="0"/>
                        </a:spcBef>
                        <a:spcAft>
                          <a:spcPts val="0"/>
                        </a:spcAft>
                        <a:buClr>
                          <a:srgbClr val="000000"/>
                        </a:buClr>
                        <a:buSzPts val="1800"/>
                        <a:buFont typeface="Arial"/>
                        <a:buNone/>
                      </a:pPr>
                      <a:r>
                        <a:rPr lang="en-GB" sz="1800" b="1" u="none" strike="noStrike" cap="none">
                          <a:latin typeface="Questrial"/>
                          <a:ea typeface="Questrial"/>
                          <a:cs typeface="Questrial"/>
                          <a:sym typeface="Questrial"/>
                        </a:rPr>
                        <a:t>Deliverables</a:t>
                      </a:r>
                      <a:endParaRPr sz="1800" b="1"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xmlns="" val="10000"/>
                  </a:ext>
                </a:extLst>
              </a:tr>
              <a:tr h="436846">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dirty="0">
                          <a:latin typeface="Questrial"/>
                          <a:ea typeface="Questrial"/>
                          <a:cs typeface="Questrial"/>
                          <a:sym typeface="Questrial"/>
                        </a:rPr>
                        <a:t>Analysis &amp; Design</a:t>
                      </a:r>
                      <a:endParaRPr sz="1800"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Detailed Design Document</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527006">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Build</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Unit tested Code, Swagger UI</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E0E3"/>
                    </a:solidFill>
                  </a:tcPr>
                </a:tc>
                <a:extLst>
                  <a:ext uri="{0D108BD9-81ED-4DB2-BD59-A6C34878D82A}">
                    <a16:rowId xmlns:a16="http://schemas.microsoft.com/office/drawing/2014/main" xmlns="" val="10002"/>
                  </a:ext>
                </a:extLst>
              </a:tr>
              <a:tr h="273493">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dirty="0">
                          <a:latin typeface="Questrial"/>
                          <a:ea typeface="Questrial"/>
                          <a:cs typeface="Questrial"/>
                          <a:sym typeface="Questrial"/>
                        </a:rPr>
                        <a:t>Functional Testing</a:t>
                      </a:r>
                      <a:endParaRPr sz="1800"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latin typeface="Questrial"/>
                          <a:ea typeface="Questrial"/>
                          <a:cs typeface="Questrial"/>
                          <a:sym typeface="Questrial"/>
                        </a:rPr>
                        <a:t>Functional Tested Code &amp; Test report</a:t>
                      </a:r>
                      <a:endParaRPr sz="1800" u="none" strike="noStrike" cap="none">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273493">
                <a:tc>
                  <a:txBody>
                    <a:bodyPr/>
                    <a:lstStyle/>
                    <a:p>
                      <a:pPr marL="0" marR="0" lvl="0" indent="0" algn="l" rtl="0">
                        <a:lnSpc>
                          <a:spcPct val="115000"/>
                        </a:lnSpc>
                        <a:spcBef>
                          <a:spcPts val="0"/>
                        </a:spcBef>
                        <a:spcAft>
                          <a:spcPts val="0"/>
                        </a:spcAft>
                        <a:buClr>
                          <a:srgbClr val="000000"/>
                        </a:buClr>
                        <a:buSzPts val="1800"/>
                        <a:buFont typeface="Arial"/>
                        <a:buNone/>
                      </a:pPr>
                      <a:r>
                        <a:rPr lang="en-GB" sz="1800" u="none" strike="noStrike" cap="none" dirty="0">
                          <a:latin typeface="Questrial"/>
                          <a:ea typeface="Questrial"/>
                          <a:cs typeface="Questrial"/>
                          <a:sym typeface="Questrial"/>
                        </a:rPr>
                        <a:t>User Acceptance Test</a:t>
                      </a:r>
                      <a:endParaRPr sz="1800"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dirty="0">
                          <a:latin typeface="Questrial"/>
                          <a:ea typeface="Questrial"/>
                          <a:cs typeface="Questrial"/>
                          <a:sym typeface="Questrial"/>
                        </a:rPr>
                        <a:t>UAT Support</a:t>
                      </a:r>
                      <a:endParaRPr sz="1800" u="none" strike="noStrike" cap="none" dirty="0">
                        <a:latin typeface="Questrial"/>
                        <a:ea typeface="Questrial"/>
                        <a:cs typeface="Questrial"/>
                        <a:sym typeface="Questria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49835969"/>
      </p:ext>
    </p:extLst>
  </p:cSld>
  <p:clrMapOvr>
    <a:masterClrMapping/>
  </p:clrMapOvr>
</p:sld>
</file>

<file path=ppt/theme/theme1.xml><?xml version="1.0" encoding="utf-8"?>
<a:theme xmlns:a="http://schemas.openxmlformats.org/drawingml/2006/main" name="Default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2049</TotalTime>
  <Words>694</Words>
  <Application>Microsoft Macintosh PowerPoint</Application>
  <PresentationFormat>On-screen Show (16:10)</PresentationFormat>
  <Paragraphs>118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Corbel</vt:lpstr>
      <vt:lpstr>Courier New</vt:lpstr>
      <vt:lpstr>Questrial</vt:lpstr>
      <vt:lpstr>Trebuchet MS</vt:lpstr>
      <vt:lpstr>Wingdings</vt:lpstr>
      <vt:lpstr>Default Theme</vt:lpstr>
      <vt:lpstr>PowerPoint Presentation</vt:lpstr>
      <vt:lpstr>Building Digital Relationships </vt:lpstr>
      <vt:lpstr>Advantages of Blockchain </vt:lpstr>
      <vt:lpstr>PowerPoint Presentation</vt:lpstr>
      <vt:lpstr>Background Info</vt:lpstr>
      <vt:lpstr>Donor Milk Workflow</vt:lpstr>
      <vt:lpstr>PowerPoint Presentation</vt:lpstr>
      <vt:lpstr>Technical Scope </vt:lpstr>
      <vt:lpstr>Project Deliverables</vt:lpstr>
      <vt:lpstr>Schedule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 Ansalmar</dc:creator>
  <cp:lastModifiedBy>Anton Ansalmar</cp:lastModifiedBy>
  <cp:revision>10</cp:revision>
  <cp:lastPrinted>2018-04-09T23:59:14Z</cp:lastPrinted>
  <dcterms:created xsi:type="dcterms:W3CDTF">2018-04-08T17:27:11Z</dcterms:created>
  <dcterms:modified xsi:type="dcterms:W3CDTF">2018-07-27T17:20:20Z</dcterms:modified>
</cp:coreProperties>
</file>