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F0F28-DFF2-4B5D-B4CE-C0C91D788E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BF7286-1379-4AC5-A6A6-AB1C151AC3A6}">
      <dgm:prSet phldrT="[Text]"/>
      <dgm:spPr/>
      <dgm:t>
        <a:bodyPr/>
        <a:lstStyle/>
        <a:p>
          <a:r>
            <a:rPr lang="en-US" dirty="0"/>
            <a:t>Validation of Donor</a:t>
          </a:r>
        </a:p>
      </dgm:t>
    </dgm:pt>
    <dgm:pt modelId="{38F439B2-9E81-4288-82B9-E12AEAA9DB04}" type="parTrans" cxnId="{E47039E2-A2DA-4F9A-B11B-65AFA7D8E30F}">
      <dgm:prSet/>
      <dgm:spPr/>
      <dgm:t>
        <a:bodyPr/>
        <a:lstStyle/>
        <a:p>
          <a:endParaRPr lang="en-US"/>
        </a:p>
      </dgm:t>
    </dgm:pt>
    <dgm:pt modelId="{02BD6E36-4343-4099-804A-F481F906CE20}" type="sibTrans" cxnId="{E47039E2-A2DA-4F9A-B11B-65AFA7D8E30F}">
      <dgm:prSet/>
      <dgm:spPr/>
      <dgm:t>
        <a:bodyPr/>
        <a:lstStyle/>
        <a:p>
          <a:endParaRPr lang="en-US"/>
        </a:p>
      </dgm:t>
    </dgm:pt>
    <dgm:pt modelId="{BA1DA498-AEC2-4202-89B0-BCD314D291DE}">
      <dgm:prSet phldrT="[Text]"/>
      <dgm:spPr/>
      <dgm:t>
        <a:bodyPr/>
        <a:lstStyle/>
        <a:p>
          <a:r>
            <a:rPr lang="en-US" dirty="0"/>
            <a:t>Milk tested/pasteurized</a:t>
          </a:r>
        </a:p>
      </dgm:t>
    </dgm:pt>
    <dgm:pt modelId="{FB4DAA3F-DEBB-4F8B-B769-D1D1A30081EA}" type="parTrans" cxnId="{8B4BB88F-5641-403C-A5CC-A3800796AB81}">
      <dgm:prSet/>
      <dgm:spPr/>
      <dgm:t>
        <a:bodyPr/>
        <a:lstStyle/>
        <a:p>
          <a:endParaRPr lang="en-US"/>
        </a:p>
      </dgm:t>
    </dgm:pt>
    <dgm:pt modelId="{A1D73FDD-9C97-443D-9FC4-791733788347}" type="sibTrans" cxnId="{8B4BB88F-5641-403C-A5CC-A3800796AB81}">
      <dgm:prSet/>
      <dgm:spPr/>
      <dgm:t>
        <a:bodyPr/>
        <a:lstStyle/>
        <a:p>
          <a:endParaRPr lang="en-US"/>
        </a:p>
      </dgm:t>
    </dgm:pt>
    <dgm:pt modelId="{F13FDB45-AFC6-420A-BE6C-2BAA1AB74B12}">
      <dgm:prSet phldrT="[Text]"/>
      <dgm:spPr/>
      <dgm:t>
        <a:bodyPr/>
        <a:lstStyle/>
        <a:p>
          <a:r>
            <a:rPr lang="en-US" dirty="0"/>
            <a:t>Milk shipped to hospital</a:t>
          </a:r>
        </a:p>
      </dgm:t>
    </dgm:pt>
    <dgm:pt modelId="{05ADE67B-1590-4CF1-A1D9-CC573DD62F53}" type="parTrans" cxnId="{5EF7DE97-6463-4ADB-A510-907463228AED}">
      <dgm:prSet/>
      <dgm:spPr/>
      <dgm:t>
        <a:bodyPr/>
        <a:lstStyle/>
        <a:p>
          <a:endParaRPr lang="en-US"/>
        </a:p>
      </dgm:t>
    </dgm:pt>
    <dgm:pt modelId="{9B740325-3445-4478-A487-4322DE47B807}" type="sibTrans" cxnId="{5EF7DE97-6463-4ADB-A510-907463228AED}">
      <dgm:prSet/>
      <dgm:spPr/>
      <dgm:t>
        <a:bodyPr/>
        <a:lstStyle/>
        <a:p>
          <a:endParaRPr lang="en-US"/>
        </a:p>
      </dgm:t>
    </dgm:pt>
    <dgm:pt modelId="{A04110E5-63E3-4BF5-909E-BDB05C879379}">
      <dgm:prSet phldrT="[Text]"/>
      <dgm:spPr/>
      <dgm:t>
        <a:bodyPr/>
        <a:lstStyle/>
        <a:p>
          <a:r>
            <a:rPr lang="en-US" dirty="0"/>
            <a:t>Hospital receives milk</a:t>
          </a:r>
        </a:p>
      </dgm:t>
    </dgm:pt>
    <dgm:pt modelId="{F5B40FCA-328E-4060-9C48-914E71196065}" type="parTrans" cxnId="{972E4FCA-17D1-4C07-830D-D6A93EAACC98}">
      <dgm:prSet/>
      <dgm:spPr/>
      <dgm:t>
        <a:bodyPr/>
        <a:lstStyle/>
        <a:p>
          <a:endParaRPr lang="en-US"/>
        </a:p>
      </dgm:t>
    </dgm:pt>
    <dgm:pt modelId="{585BC2D8-EBAB-4664-BCA3-E00E56041291}" type="sibTrans" cxnId="{972E4FCA-17D1-4C07-830D-D6A93EAACC98}">
      <dgm:prSet/>
      <dgm:spPr/>
      <dgm:t>
        <a:bodyPr/>
        <a:lstStyle/>
        <a:p>
          <a:endParaRPr lang="en-US"/>
        </a:p>
      </dgm:t>
    </dgm:pt>
    <dgm:pt modelId="{9250DEB2-09DF-4F6F-8617-8C922185D4E1}">
      <dgm:prSet phldrT="[Text]"/>
      <dgm:spPr/>
      <dgm:t>
        <a:bodyPr/>
        <a:lstStyle/>
        <a:p>
          <a:r>
            <a:rPr lang="en-US" dirty="0"/>
            <a:t>Milk consumed</a:t>
          </a:r>
        </a:p>
      </dgm:t>
    </dgm:pt>
    <dgm:pt modelId="{B951E4BA-313C-4C4C-8924-B854F91A85F2}" type="parTrans" cxnId="{4A10A358-1985-4AD4-896B-51C9F87D9929}">
      <dgm:prSet/>
      <dgm:spPr/>
      <dgm:t>
        <a:bodyPr/>
        <a:lstStyle/>
        <a:p>
          <a:endParaRPr lang="en-US"/>
        </a:p>
      </dgm:t>
    </dgm:pt>
    <dgm:pt modelId="{5BA40DDF-56E2-4C97-B3A0-162C7B00660C}" type="sibTrans" cxnId="{4A10A358-1985-4AD4-896B-51C9F87D9929}">
      <dgm:prSet/>
      <dgm:spPr/>
      <dgm:t>
        <a:bodyPr/>
        <a:lstStyle/>
        <a:p>
          <a:endParaRPr lang="en-US"/>
        </a:p>
      </dgm:t>
    </dgm:pt>
    <dgm:pt modelId="{8895AFC7-535B-4930-8D5E-55EF7EADC682}">
      <dgm:prSet phldrT="[Text]"/>
      <dgm:spPr/>
      <dgm:t>
        <a:bodyPr/>
        <a:lstStyle/>
        <a:p>
          <a:r>
            <a:rPr lang="en-US" dirty="0"/>
            <a:t>Milk collected</a:t>
          </a:r>
        </a:p>
      </dgm:t>
    </dgm:pt>
    <dgm:pt modelId="{F01E2A0E-4164-4183-BF2A-237BE1365829}" type="sibTrans" cxnId="{FFB5C560-150D-46DA-9B15-7D899640E2D3}">
      <dgm:prSet/>
      <dgm:spPr/>
      <dgm:t>
        <a:bodyPr/>
        <a:lstStyle/>
        <a:p>
          <a:endParaRPr lang="en-US"/>
        </a:p>
      </dgm:t>
    </dgm:pt>
    <dgm:pt modelId="{BCFFF4DB-7F1F-49C2-8E19-EF13733B460F}" type="parTrans" cxnId="{FFB5C560-150D-46DA-9B15-7D899640E2D3}">
      <dgm:prSet/>
      <dgm:spPr/>
      <dgm:t>
        <a:bodyPr/>
        <a:lstStyle/>
        <a:p>
          <a:endParaRPr lang="en-US"/>
        </a:p>
      </dgm:t>
    </dgm:pt>
    <dgm:pt modelId="{8E8A709D-618A-4798-B163-61D6D75AD918}">
      <dgm:prSet phldrT="[Text]"/>
      <dgm:spPr/>
      <dgm:t>
        <a:bodyPr/>
        <a:lstStyle/>
        <a:p>
          <a:r>
            <a:rPr lang="en-US" dirty="0"/>
            <a:t>Hospital indicates the milk is consumed in the system</a:t>
          </a:r>
        </a:p>
      </dgm:t>
    </dgm:pt>
    <dgm:pt modelId="{04DC79BE-1CD4-4353-9416-48651F89157E}" type="parTrans" cxnId="{A86585E2-1A59-4D59-88CF-C234127007EF}">
      <dgm:prSet/>
      <dgm:spPr/>
      <dgm:t>
        <a:bodyPr/>
        <a:lstStyle/>
        <a:p>
          <a:endParaRPr lang="en-US"/>
        </a:p>
      </dgm:t>
    </dgm:pt>
    <dgm:pt modelId="{EF4C0E52-8A6D-45C3-8D3E-1F1841EB1633}" type="sibTrans" cxnId="{A86585E2-1A59-4D59-88CF-C234127007EF}">
      <dgm:prSet/>
      <dgm:spPr/>
      <dgm:t>
        <a:bodyPr/>
        <a:lstStyle/>
        <a:p>
          <a:endParaRPr lang="en-US"/>
        </a:p>
      </dgm:t>
    </dgm:pt>
    <dgm:pt modelId="{28741B57-D717-4EA2-BBBA-AA9828ADD4AC}">
      <dgm:prSet phldrT="[Text]"/>
      <dgm:spPr/>
      <dgm:t>
        <a:bodyPr/>
        <a:lstStyle/>
        <a:p>
          <a:r>
            <a:rPr lang="en-US" dirty="0"/>
            <a:t>All donor criteria are met</a:t>
          </a:r>
        </a:p>
      </dgm:t>
    </dgm:pt>
    <dgm:pt modelId="{4C0FFF11-B9E4-4C37-ADB3-A33DC5C246E2}" type="parTrans" cxnId="{0EA7008E-550E-4CE1-AB1A-2242BD62FF59}">
      <dgm:prSet/>
      <dgm:spPr/>
      <dgm:t>
        <a:bodyPr/>
        <a:lstStyle/>
        <a:p>
          <a:endParaRPr lang="en-US"/>
        </a:p>
      </dgm:t>
    </dgm:pt>
    <dgm:pt modelId="{A6F2B448-176E-424F-9E4E-84BAE73E6A04}" type="sibTrans" cxnId="{0EA7008E-550E-4CE1-AB1A-2242BD62FF59}">
      <dgm:prSet/>
      <dgm:spPr/>
      <dgm:t>
        <a:bodyPr/>
        <a:lstStyle/>
        <a:p>
          <a:endParaRPr lang="en-US"/>
        </a:p>
      </dgm:t>
    </dgm:pt>
    <dgm:pt modelId="{EB0D80B0-1334-40EB-9F40-D1359A897170}">
      <dgm:prSet phldrT="[Text]"/>
      <dgm:spPr/>
      <dgm:t>
        <a:bodyPr/>
        <a:lstStyle/>
        <a:p>
          <a:r>
            <a:rPr lang="en-US" dirty="0"/>
            <a:t>Milk collected by donor Bank</a:t>
          </a:r>
        </a:p>
      </dgm:t>
    </dgm:pt>
    <dgm:pt modelId="{3C8EB00B-5432-4C15-90B2-12560DEBD2CB}" type="parTrans" cxnId="{A94C74C5-D396-4B14-8530-3AB53368C2E7}">
      <dgm:prSet/>
      <dgm:spPr/>
      <dgm:t>
        <a:bodyPr/>
        <a:lstStyle/>
        <a:p>
          <a:endParaRPr lang="en-US"/>
        </a:p>
      </dgm:t>
    </dgm:pt>
    <dgm:pt modelId="{37749838-E130-49D6-AFCA-1AB04A3F2470}" type="sibTrans" cxnId="{A94C74C5-D396-4B14-8530-3AB53368C2E7}">
      <dgm:prSet/>
      <dgm:spPr/>
      <dgm:t>
        <a:bodyPr/>
        <a:lstStyle/>
        <a:p>
          <a:endParaRPr lang="en-US"/>
        </a:p>
      </dgm:t>
    </dgm:pt>
    <dgm:pt modelId="{A5D07225-F734-4C2D-83A3-73983D17F1E7}">
      <dgm:prSet phldrT="[Text]"/>
      <dgm:spPr/>
      <dgm:t>
        <a:bodyPr/>
        <a:lstStyle/>
        <a:p>
          <a:r>
            <a:rPr lang="en-US" dirty="0"/>
            <a:t>Including pooling and batching activities</a:t>
          </a:r>
        </a:p>
      </dgm:t>
    </dgm:pt>
    <dgm:pt modelId="{8C55581B-DEF3-4F81-9B1B-61E898FEB2CE}" type="parTrans" cxnId="{AA55C619-3CE2-4158-8514-63C3F8196C16}">
      <dgm:prSet/>
      <dgm:spPr/>
      <dgm:t>
        <a:bodyPr/>
        <a:lstStyle/>
        <a:p>
          <a:endParaRPr lang="en-US"/>
        </a:p>
      </dgm:t>
    </dgm:pt>
    <dgm:pt modelId="{73975341-F2AC-48EF-9F9A-FDA85256731E}" type="sibTrans" cxnId="{AA55C619-3CE2-4158-8514-63C3F8196C16}">
      <dgm:prSet/>
      <dgm:spPr/>
      <dgm:t>
        <a:bodyPr/>
        <a:lstStyle/>
        <a:p>
          <a:endParaRPr lang="en-US"/>
        </a:p>
      </dgm:t>
    </dgm:pt>
    <dgm:pt modelId="{A3A1F48B-53EC-4DAF-8634-A4A4B5125995}">
      <dgm:prSet phldrT="[Text]"/>
      <dgm:spPr/>
      <dgm:t>
        <a:bodyPr/>
        <a:lstStyle/>
        <a:p>
          <a:r>
            <a:rPr lang="en-US" dirty="0"/>
            <a:t>Fulfilling pre-established contract with a hospital </a:t>
          </a:r>
        </a:p>
      </dgm:t>
    </dgm:pt>
    <dgm:pt modelId="{371F01CD-7C1C-4982-A6F3-7D63FE484E2E}" type="parTrans" cxnId="{3ED2D2A0-5BAE-4DE8-93AC-B5A6E7C83211}">
      <dgm:prSet/>
      <dgm:spPr/>
      <dgm:t>
        <a:bodyPr/>
        <a:lstStyle/>
        <a:p>
          <a:endParaRPr lang="en-US"/>
        </a:p>
      </dgm:t>
    </dgm:pt>
    <dgm:pt modelId="{6C6890CF-E61E-4185-AEE5-57E0A95B9D99}" type="sibTrans" cxnId="{3ED2D2A0-5BAE-4DE8-93AC-B5A6E7C83211}">
      <dgm:prSet/>
      <dgm:spPr/>
      <dgm:t>
        <a:bodyPr/>
        <a:lstStyle/>
        <a:p>
          <a:endParaRPr lang="en-US"/>
        </a:p>
      </dgm:t>
    </dgm:pt>
    <dgm:pt modelId="{033C03E1-26A3-4763-835E-36B867D42B92}">
      <dgm:prSet phldrT="[Text]"/>
      <dgm:spPr/>
      <dgm:t>
        <a:bodyPr/>
        <a:lstStyle/>
        <a:p>
          <a:r>
            <a:rPr lang="en-US" dirty="0"/>
            <a:t>Receipt confirmed</a:t>
          </a:r>
        </a:p>
      </dgm:t>
    </dgm:pt>
    <dgm:pt modelId="{5BF42C3A-20F8-4DB1-96A3-B2D08BDCC098}" type="parTrans" cxnId="{9E57B1AA-9CB2-43A8-9CCF-EFFAA60F3BDF}">
      <dgm:prSet/>
      <dgm:spPr/>
      <dgm:t>
        <a:bodyPr/>
        <a:lstStyle/>
        <a:p>
          <a:endParaRPr lang="en-US"/>
        </a:p>
      </dgm:t>
    </dgm:pt>
    <dgm:pt modelId="{257CF1E6-F76F-4E1D-90C3-6B767AABEFF1}" type="sibTrans" cxnId="{9E57B1AA-9CB2-43A8-9CCF-EFFAA60F3BDF}">
      <dgm:prSet/>
      <dgm:spPr/>
      <dgm:t>
        <a:bodyPr/>
        <a:lstStyle/>
        <a:p>
          <a:endParaRPr lang="en-US"/>
        </a:p>
      </dgm:t>
    </dgm:pt>
    <dgm:pt modelId="{7317E0FD-572D-4C25-8802-ADDB696181A7}" type="pres">
      <dgm:prSet presAssocID="{A77F0F28-DFF2-4B5D-B4CE-C0C91D788EB7}" presName="Name0" presStyleCnt="0">
        <dgm:presLayoutVars>
          <dgm:dir/>
          <dgm:animLvl val="lvl"/>
          <dgm:resizeHandles val="exact"/>
        </dgm:presLayoutVars>
      </dgm:prSet>
      <dgm:spPr/>
    </dgm:pt>
    <dgm:pt modelId="{0B211ABF-6E04-4420-B124-961C4CF1597E}" type="pres">
      <dgm:prSet presAssocID="{B3BF7286-1379-4AC5-A6A6-AB1C151AC3A6}" presName="composite" presStyleCnt="0"/>
      <dgm:spPr/>
    </dgm:pt>
    <dgm:pt modelId="{DAC76D96-F876-441A-B16B-5F299A0CE261}" type="pres">
      <dgm:prSet presAssocID="{B3BF7286-1379-4AC5-A6A6-AB1C151AC3A6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82AEB42-75B5-450D-A1BA-A8EB5266B426}" type="pres">
      <dgm:prSet presAssocID="{B3BF7286-1379-4AC5-A6A6-AB1C151AC3A6}" presName="desTx" presStyleLbl="revTx" presStyleIdx="0" presStyleCnt="6">
        <dgm:presLayoutVars>
          <dgm:bulletEnabled val="1"/>
        </dgm:presLayoutVars>
      </dgm:prSet>
      <dgm:spPr/>
    </dgm:pt>
    <dgm:pt modelId="{5E41A874-8329-414E-99E0-4E67FE960C32}" type="pres">
      <dgm:prSet presAssocID="{02BD6E36-4343-4099-804A-F481F906CE20}" presName="space" presStyleCnt="0"/>
      <dgm:spPr/>
    </dgm:pt>
    <dgm:pt modelId="{119E6E58-D5E7-4BB2-800B-6EDCBE5E0688}" type="pres">
      <dgm:prSet presAssocID="{8895AFC7-535B-4930-8D5E-55EF7EADC682}" presName="composite" presStyleCnt="0"/>
      <dgm:spPr/>
    </dgm:pt>
    <dgm:pt modelId="{1DFC2EB4-6DFE-46AB-88FD-DFAA90456FAD}" type="pres">
      <dgm:prSet presAssocID="{8895AFC7-535B-4930-8D5E-55EF7EADC682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926F3FE-D4A3-478C-8868-D3680482E4FD}" type="pres">
      <dgm:prSet presAssocID="{8895AFC7-535B-4930-8D5E-55EF7EADC682}" presName="desTx" presStyleLbl="revTx" presStyleIdx="1" presStyleCnt="6">
        <dgm:presLayoutVars>
          <dgm:bulletEnabled val="1"/>
        </dgm:presLayoutVars>
      </dgm:prSet>
      <dgm:spPr/>
    </dgm:pt>
    <dgm:pt modelId="{0201873C-1EB0-4E4F-ADF9-8267F70A2647}" type="pres">
      <dgm:prSet presAssocID="{F01E2A0E-4164-4183-BF2A-237BE1365829}" presName="space" presStyleCnt="0"/>
      <dgm:spPr/>
    </dgm:pt>
    <dgm:pt modelId="{3B4E2F4E-E9BD-4FDA-A865-F641423B211E}" type="pres">
      <dgm:prSet presAssocID="{BA1DA498-AEC2-4202-89B0-BCD314D291DE}" presName="composite" presStyleCnt="0"/>
      <dgm:spPr/>
    </dgm:pt>
    <dgm:pt modelId="{345F81B2-6433-4B5D-AAA1-988F38204187}" type="pres">
      <dgm:prSet presAssocID="{BA1DA498-AEC2-4202-89B0-BCD314D291DE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D98D43B-5C0A-41BF-8E7A-D34A151B5245}" type="pres">
      <dgm:prSet presAssocID="{BA1DA498-AEC2-4202-89B0-BCD314D291DE}" presName="desTx" presStyleLbl="revTx" presStyleIdx="2" presStyleCnt="6">
        <dgm:presLayoutVars>
          <dgm:bulletEnabled val="1"/>
        </dgm:presLayoutVars>
      </dgm:prSet>
      <dgm:spPr/>
    </dgm:pt>
    <dgm:pt modelId="{74BE7317-EAE5-41D7-9EA4-B8338F412627}" type="pres">
      <dgm:prSet presAssocID="{A1D73FDD-9C97-443D-9FC4-791733788347}" presName="space" presStyleCnt="0"/>
      <dgm:spPr/>
    </dgm:pt>
    <dgm:pt modelId="{D090502D-EEA5-4990-A925-0CE7B192FE98}" type="pres">
      <dgm:prSet presAssocID="{F13FDB45-AFC6-420A-BE6C-2BAA1AB74B12}" presName="composite" presStyleCnt="0"/>
      <dgm:spPr/>
    </dgm:pt>
    <dgm:pt modelId="{12AA79B4-A5AA-4456-9E29-1AF6788C9ED1}" type="pres">
      <dgm:prSet presAssocID="{F13FDB45-AFC6-420A-BE6C-2BAA1AB74B12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8E749B3-CF84-4F42-BC9A-DC58E442DCA5}" type="pres">
      <dgm:prSet presAssocID="{F13FDB45-AFC6-420A-BE6C-2BAA1AB74B12}" presName="desTx" presStyleLbl="revTx" presStyleIdx="3" presStyleCnt="6">
        <dgm:presLayoutVars>
          <dgm:bulletEnabled val="1"/>
        </dgm:presLayoutVars>
      </dgm:prSet>
      <dgm:spPr/>
    </dgm:pt>
    <dgm:pt modelId="{822941D7-1BF1-4E87-8D10-C2ED9EFA47E4}" type="pres">
      <dgm:prSet presAssocID="{9B740325-3445-4478-A487-4322DE47B807}" presName="space" presStyleCnt="0"/>
      <dgm:spPr/>
    </dgm:pt>
    <dgm:pt modelId="{89D972E3-6D71-4740-8BC5-29B9B401FEA0}" type="pres">
      <dgm:prSet presAssocID="{A04110E5-63E3-4BF5-909E-BDB05C879379}" presName="composite" presStyleCnt="0"/>
      <dgm:spPr/>
    </dgm:pt>
    <dgm:pt modelId="{FC7038F8-3C30-48FA-B29F-B2F813009490}" type="pres">
      <dgm:prSet presAssocID="{A04110E5-63E3-4BF5-909E-BDB05C879379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41AD4B8-0FBB-4365-8182-94C55C242A39}" type="pres">
      <dgm:prSet presAssocID="{A04110E5-63E3-4BF5-909E-BDB05C879379}" presName="desTx" presStyleLbl="revTx" presStyleIdx="4" presStyleCnt="6">
        <dgm:presLayoutVars>
          <dgm:bulletEnabled val="1"/>
        </dgm:presLayoutVars>
      </dgm:prSet>
      <dgm:spPr/>
    </dgm:pt>
    <dgm:pt modelId="{397C3367-7187-4E31-9ADB-33358CAC2545}" type="pres">
      <dgm:prSet presAssocID="{585BC2D8-EBAB-4664-BCA3-E00E56041291}" presName="space" presStyleCnt="0"/>
      <dgm:spPr/>
    </dgm:pt>
    <dgm:pt modelId="{635D6039-D037-47C8-AE69-C4755DB2AAB3}" type="pres">
      <dgm:prSet presAssocID="{9250DEB2-09DF-4F6F-8617-8C922185D4E1}" presName="composite" presStyleCnt="0"/>
      <dgm:spPr/>
    </dgm:pt>
    <dgm:pt modelId="{A2A1E910-151D-41BC-B919-EA344B710A59}" type="pres">
      <dgm:prSet presAssocID="{9250DEB2-09DF-4F6F-8617-8C922185D4E1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AC271A12-5BAA-4A70-AF71-20017F08A71F}" type="pres">
      <dgm:prSet presAssocID="{9250DEB2-09DF-4F6F-8617-8C922185D4E1}" presName="desTx" presStyleLbl="revTx" presStyleIdx="5" presStyleCnt="6">
        <dgm:presLayoutVars>
          <dgm:bulletEnabled val="1"/>
        </dgm:presLayoutVars>
      </dgm:prSet>
      <dgm:spPr/>
    </dgm:pt>
  </dgm:ptLst>
  <dgm:cxnLst>
    <dgm:cxn modelId="{A6B31308-4344-4595-BFB6-AC28F1E2E8DF}" type="presOf" srcId="{A77F0F28-DFF2-4B5D-B4CE-C0C91D788EB7}" destId="{7317E0FD-572D-4C25-8802-ADDB696181A7}" srcOrd="0" destOrd="0" presId="urn:microsoft.com/office/officeart/2005/8/layout/chevron1"/>
    <dgm:cxn modelId="{AA55C619-3CE2-4158-8514-63C3F8196C16}" srcId="{BA1DA498-AEC2-4202-89B0-BCD314D291DE}" destId="{A5D07225-F734-4C2D-83A3-73983D17F1E7}" srcOrd="0" destOrd="0" parTransId="{8C55581B-DEF3-4F81-9B1B-61E898FEB2CE}" sibTransId="{73975341-F2AC-48EF-9F9A-FDA85256731E}"/>
    <dgm:cxn modelId="{A9DBFA1D-F82F-424B-9E38-8A6BF9887FD7}" type="presOf" srcId="{033C03E1-26A3-4763-835E-36B867D42B92}" destId="{841AD4B8-0FBB-4365-8182-94C55C242A39}" srcOrd="0" destOrd="0" presId="urn:microsoft.com/office/officeart/2005/8/layout/chevron1"/>
    <dgm:cxn modelId="{62B0721E-0DA3-4841-B718-32B4C4A0DF29}" type="presOf" srcId="{F13FDB45-AFC6-420A-BE6C-2BAA1AB74B12}" destId="{12AA79B4-A5AA-4456-9E29-1AF6788C9ED1}" srcOrd="0" destOrd="0" presId="urn:microsoft.com/office/officeart/2005/8/layout/chevron1"/>
    <dgm:cxn modelId="{A46DD325-E116-421F-9534-DDA3D42CE131}" type="presOf" srcId="{B3BF7286-1379-4AC5-A6A6-AB1C151AC3A6}" destId="{DAC76D96-F876-441A-B16B-5F299A0CE261}" srcOrd="0" destOrd="0" presId="urn:microsoft.com/office/officeart/2005/8/layout/chevron1"/>
    <dgm:cxn modelId="{5575592F-7F64-4A0B-9D88-8A7425CD0AFB}" type="presOf" srcId="{28741B57-D717-4EA2-BBBA-AA9828ADD4AC}" destId="{982AEB42-75B5-450D-A1BA-A8EB5266B426}" srcOrd="0" destOrd="0" presId="urn:microsoft.com/office/officeart/2005/8/layout/chevron1"/>
    <dgm:cxn modelId="{FFB5C560-150D-46DA-9B15-7D899640E2D3}" srcId="{A77F0F28-DFF2-4B5D-B4CE-C0C91D788EB7}" destId="{8895AFC7-535B-4930-8D5E-55EF7EADC682}" srcOrd="1" destOrd="0" parTransId="{BCFFF4DB-7F1F-49C2-8E19-EF13733B460F}" sibTransId="{F01E2A0E-4164-4183-BF2A-237BE1365829}"/>
    <dgm:cxn modelId="{C287B641-7AD9-4AEB-8AF3-320ECD0254DD}" type="presOf" srcId="{8E8A709D-618A-4798-B163-61D6D75AD918}" destId="{AC271A12-5BAA-4A70-AF71-20017F08A71F}" srcOrd="0" destOrd="0" presId="urn:microsoft.com/office/officeart/2005/8/layout/chevron1"/>
    <dgm:cxn modelId="{2DAB5758-DCCB-4862-A9AC-0EF8A7FF6C28}" type="presOf" srcId="{BA1DA498-AEC2-4202-89B0-BCD314D291DE}" destId="{345F81B2-6433-4B5D-AAA1-988F38204187}" srcOrd="0" destOrd="0" presId="urn:microsoft.com/office/officeart/2005/8/layout/chevron1"/>
    <dgm:cxn modelId="{4A10A358-1985-4AD4-896B-51C9F87D9929}" srcId="{A77F0F28-DFF2-4B5D-B4CE-C0C91D788EB7}" destId="{9250DEB2-09DF-4F6F-8617-8C922185D4E1}" srcOrd="5" destOrd="0" parTransId="{B951E4BA-313C-4C4C-8924-B854F91A85F2}" sibTransId="{5BA40DDF-56E2-4C97-B3A0-162C7B00660C}"/>
    <dgm:cxn modelId="{92D09D7C-843F-4B01-8F12-FB2114301D1F}" type="presOf" srcId="{A3A1F48B-53EC-4DAF-8634-A4A4B5125995}" destId="{88E749B3-CF84-4F42-BC9A-DC58E442DCA5}" srcOrd="0" destOrd="0" presId="urn:microsoft.com/office/officeart/2005/8/layout/chevron1"/>
    <dgm:cxn modelId="{D44D7F7F-9BC5-435A-A713-8EA59B5D75B9}" type="presOf" srcId="{A04110E5-63E3-4BF5-909E-BDB05C879379}" destId="{FC7038F8-3C30-48FA-B29F-B2F813009490}" srcOrd="0" destOrd="0" presId="urn:microsoft.com/office/officeart/2005/8/layout/chevron1"/>
    <dgm:cxn modelId="{326E8988-5F3B-4928-A9F3-034748618130}" type="presOf" srcId="{9250DEB2-09DF-4F6F-8617-8C922185D4E1}" destId="{A2A1E910-151D-41BC-B919-EA344B710A59}" srcOrd="0" destOrd="0" presId="urn:microsoft.com/office/officeart/2005/8/layout/chevron1"/>
    <dgm:cxn modelId="{0EA7008E-550E-4CE1-AB1A-2242BD62FF59}" srcId="{B3BF7286-1379-4AC5-A6A6-AB1C151AC3A6}" destId="{28741B57-D717-4EA2-BBBA-AA9828ADD4AC}" srcOrd="0" destOrd="0" parTransId="{4C0FFF11-B9E4-4C37-ADB3-A33DC5C246E2}" sibTransId="{A6F2B448-176E-424F-9E4E-84BAE73E6A04}"/>
    <dgm:cxn modelId="{8B4BB88F-5641-403C-A5CC-A3800796AB81}" srcId="{A77F0F28-DFF2-4B5D-B4CE-C0C91D788EB7}" destId="{BA1DA498-AEC2-4202-89B0-BCD314D291DE}" srcOrd="2" destOrd="0" parTransId="{FB4DAA3F-DEBB-4F8B-B769-D1D1A30081EA}" sibTransId="{A1D73FDD-9C97-443D-9FC4-791733788347}"/>
    <dgm:cxn modelId="{5EF7DE97-6463-4ADB-A510-907463228AED}" srcId="{A77F0F28-DFF2-4B5D-B4CE-C0C91D788EB7}" destId="{F13FDB45-AFC6-420A-BE6C-2BAA1AB74B12}" srcOrd="3" destOrd="0" parTransId="{05ADE67B-1590-4CF1-A1D9-CC573DD62F53}" sibTransId="{9B740325-3445-4478-A487-4322DE47B807}"/>
    <dgm:cxn modelId="{3ED2D2A0-5BAE-4DE8-93AC-B5A6E7C83211}" srcId="{F13FDB45-AFC6-420A-BE6C-2BAA1AB74B12}" destId="{A3A1F48B-53EC-4DAF-8634-A4A4B5125995}" srcOrd="0" destOrd="0" parTransId="{371F01CD-7C1C-4982-A6F3-7D63FE484E2E}" sibTransId="{6C6890CF-E61E-4185-AEE5-57E0A95B9D99}"/>
    <dgm:cxn modelId="{9E57B1AA-9CB2-43A8-9CCF-EFFAA60F3BDF}" srcId="{A04110E5-63E3-4BF5-909E-BDB05C879379}" destId="{033C03E1-26A3-4763-835E-36B867D42B92}" srcOrd="0" destOrd="0" parTransId="{5BF42C3A-20F8-4DB1-96A3-B2D08BDCC098}" sibTransId="{257CF1E6-F76F-4E1D-90C3-6B767AABEFF1}"/>
    <dgm:cxn modelId="{605E69BC-ACF1-412C-B812-506700E3D7B4}" type="presOf" srcId="{A5D07225-F734-4C2D-83A3-73983D17F1E7}" destId="{5D98D43B-5C0A-41BF-8E7A-D34A151B5245}" srcOrd="0" destOrd="0" presId="urn:microsoft.com/office/officeart/2005/8/layout/chevron1"/>
    <dgm:cxn modelId="{A94C74C5-D396-4B14-8530-3AB53368C2E7}" srcId="{8895AFC7-535B-4930-8D5E-55EF7EADC682}" destId="{EB0D80B0-1334-40EB-9F40-D1359A897170}" srcOrd="0" destOrd="0" parTransId="{3C8EB00B-5432-4C15-90B2-12560DEBD2CB}" sibTransId="{37749838-E130-49D6-AFCA-1AB04A3F2470}"/>
    <dgm:cxn modelId="{56DCC9C5-72DB-4C6D-9314-FC9DAE31C2DE}" type="presOf" srcId="{8895AFC7-535B-4930-8D5E-55EF7EADC682}" destId="{1DFC2EB4-6DFE-46AB-88FD-DFAA90456FAD}" srcOrd="0" destOrd="0" presId="urn:microsoft.com/office/officeart/2005/8/layout/chevron1"/>
    <dgm:cxn modelId="{972E4FCA-17D1-4C07-830D-D6A93EAACC98}" srcId="{A77F0F28-DFF2-4B5D-B4CE-C0C91D788EB7}" destId="{A04110E5-63E3-4BF5-909E-BDB05C879379}" srcOrd="4" destOrd="0" parTransId="{F5B40FCA-328E-4060-9C48-914E71196065}" sibTransId="{585BC2D8-EBAB-4664-BCA3-E00E56041291}"/>
    <dgm:cxn modelId="{375E3DCC-23AF-48AA-B7C7-4B56BB8AD9D2}" type="presOf" srcId="{EB0D80B0-1334-40EB-9F40-D1359A897170}" destId="{0926F3FE-D4A3-478C-8868-D3680482E4FD}" srcOrd="0" destOrd="0" presId="urn:microsoft.com/office/officeart/2005/8/layout/chevron1"/>
    <dgm:cxn modelId="{E47039E2-A2DA-4F9A-B11B-65AFA7D8E30F}" srcId="{A77F0F28-DFF2-4B5D-B4CE-C0C91D788EB7}" destId="{B3BF7286-1379-4AC5-A6A6-AB1C151AC3A6}" srcOrd="0" destOrd="0" parTransId="{38F439B2-9E81-4288-82B9-E12AEAA9DB04}" sibTransId="{02BD6E36-4343-4099-804A-F481F906CE20}"/>
    <dgm:cxn modelId="{A86585E2-1A59-4D59-88CF-C234127007EF}" srcId="{9250DEB2-09DF-4F6F-8617-8C922185D4E1}" destId="{8E8A709D-618A-4798-B163-61D6D75AD918}" srcOrd="0" destOrd="0" parTransId="{04DC79BE-1CD4-4353-9416-48651F89157E}" sibTransId="{EF4C0E52-8A6D-45C3-8D3E-1F1841EB1633}"/>
    <dgm:cxn modelId="{CA0B0564-8E4C-4836-9B20-FFD041249D1D}" type="presParOf" srcId="{7317E0FD-572D-4C25-8802-ADDB696181A7}" destId="{0B211ABF-6E04-4420-B124-961C4CF1597E}" srcOrd="0" destOrd="0" presId="urn:microsoft.com/office/officeart/2005/8/layout/chevron1"/>
    <dgm:cxn modelId="{45ED5AE4-7533-4FB3-B955-615437445185}" type="presParOf" srcId="{0B211ABF-6E04-4420-B124-961C4CF1597E}" destId="{DAC76D96-F876-441A-B16B-5F299A0CE261}" srcOrd="0" destOrd="0" presId="urn:microsoft.com/office/officeart/2005/8/layout/chevron1"/>
    <dgm:cxn modelId="{495DF7F4-AAFD-45ED-B457-D597F6838124}" type="presParOf" srcId="{0B211ABF-6E04-4420-B124-961C4CF1597E}" destId="{982AEB42-75B5-450D-A1BA-A8EB5266B426}" srcOrd="1" destOrd="0" presId="urn:microsoft.com/office/officeart/2005/8/layout/chevron1"/>
    <dgm:cxn modelId="{7E3EA62C-BD04-400D-9C90-1B1388383742}" type="presParOf" srcId="{7317E0FD-572D-4C25-8802-ADDB696181A7}" destId="{5E41A874-8329-414E-99E0-4E67FE960C32}" srcOrd="1" destOrd="0" presId="urn:microsoft.com/office/officeart/2005/8/layout/chevron1"/>
    <dgm:cxn modelId="{E85B3B91-53E6-4158-AECD-709C5D5AB9F2}" type="presParOf" srcId="{7317E0FD-572D-4C25-8802-ADDB696181A7}" destId="{119E6E58-D5E7-4BB2-800B-6EDCBE5E0688}" srcOrd="2" destOrd="0" presId="urn:microsoft.com/office/officeart/2005/8/layout/chevron1"/>
    <dgm:cxn modelId="{36E57412-185C-4F1C-B07D-981DAA69E15A}" type="presParOf" srcId="{119E6E58-D5E7-4BB2-800B-6EDCBE5E0688}" destId="{1DFC2EB4-6DFE-46AB-88FD-DFAA90456FAD}" srcOrd="0" destOrd="0" presId="urn:microsoft.com/office/officeart/2005/8/layout/chevron1"/>
    <dgm:cxn modelId="{2D42C53A-21D2-4336-87FD-7206ABEBBCC8}" type="presParOf" srcId="{119E6E58-D5E7-4BB2-800B-6EDCBE5E0688}" destId="{0926F3FE-D4A3-478C-8868-D3680482E4FD}" srcOrd="1" destOrd="0" presId="urn:microsoft.com/office/officeart/2005/8/layout/chevron1"/>
    <dgm:cxn modelId="{FF71E1CF-63A3-4A0D-B336-3D8DB3B3E42B}" type="presParOf" srcId="{7317E0FD-572D-4C25-8802-ADDB696181A7}" destId="{0201873C-1EB0-4E4F-ADF9-8267F70A2647}" srcOrd="3" destOrd="0" presId="urn:microsoft.com/office/officeart/2005/8/layout/chevron1"/>
    <dgm:cxn modelId="{80900D9C-ABBE-47D1-BD5A-1AA769EA9F4E}" type="presParOf" srcId="{7317E0FD-572D-4C25-8802-ADDB696181A7}" destId="{3B4E2F4E-E9BD-4FDA-A865-F641423B211E}" srcOrd="4" destOrd="0" presId="urn:microsoft.com/office/officeart/2005/8/layout/chevron1"/>
    <dgm:cxn modelId="{C045B12F-8191-4D6C-91C0-80162C06385D}" type="presParOf" srcId="{3B4E2F4E-E9BD-4FDA-A865-F641423B211E}" destId="{345F81B2-6433-4B5D-AAA1-988F38204187}" srcOrd="0" destOrd="0" presId="urn:microsoft.com/office/officeart/2005/8/layout/chevron1"/>
    <dgm:cxn modelId="{FE771625-771A-44BA-8E72-590003CD6051}" type="presParOf" srcId="{3B4E2F4E-E9BD-4FDA-A865-F641423B211E}" destId="{5D98D43B-5C0A-41BF-8E7A-D34A151B5245}" srcOrd="1" destOrd="0" presId="urn:microsoft.com/office/officeart/2005/8/layout/chevron1"/>
    <dgm:cxn modelId="{80E1E731-7EE6-4043-B40D-B37A40791A3D}" type="presParOf" srcId="{7317E0FD-572D-4C25-8802-ADDB696181A7}" destId="{74BE7317-EAE5-41D7-9EA4-B8338F412627}" srcOrd="5" destOrd="0" presId="urn:microsoft.com/office/officeart/2005/8/layout/chevron1"/>
    <dgm:cxn modelId="{99D0CD91-FBEB-44C0-B62F-C049E3662546}" type="presParOf" srcId="{7317E0FD-572D-4C25-8802-ADDB696181A7}" destId="{D090502D-EEA5-4990-A925-0CE7B192FE98}" srcOrd="6" destOrd="0" presId="urn:microsoft.com/office/officeart/2005/8/layout/chevron1"/>
    <dgm:cxn modelId="{B8877D97-45B3-4900-9EBC-E730AF2640F8}" type="presParOf" srcId="{D090502D-EEA5-4990-A925-0CE7B192FE98}" destId="{12AA79B4-A5AA-4456-9E29-1AF6788C9ED1}" srcOrd="0" destOrd="0" presId="urn:microsoft.com/office/officeart/2005/8/layout/chevron1"/>
    <dgm:cxn modelId="{55E9856D-4AB5-499E-8EF4-8B97E866218F}" type="presParOf" srcId="{D090502D-EEA5-4990-A925-0CE7B192FE98}" destId="{88E749B3-CF84-4F42-BC9A-DC58E442DCA5}" srcOrd="1" destOrd="0" presId="urn:microsoft.com/office/officeart/2005/8/layout/chevron1"/>
    <dgm:cxn modelId="{B2CEF9F6-3F79-4666-B897-D65F0284C6EF}" type="presParOf" srcId="{7317E0FD-572D-4C25-8802-ADDB696181A7}" destId="{822941D7-1BF1-4E87-8D10-C2ED9EFA47E4}" srcOrd="7" destOrd="0" presId="urn:microsoft.com/office/officeart/2005/8/layout/chevron1"/>
    <dgm:cxn modelId="{D5451EB5-A68E-4A52-9CF9-2BFAABFC2FA4}" type="presParOf" srcId="{7317E0FD-572D-4C25-8802-ADDB696181A7}" destId="{89D972E3-6D71-4740-8BC5-29B9B401FEA0}" srcOrd="8" destOrd="0" presId="urn:microsoft.com/office/officeart/2005/8/layout/chevron1"/>
    <dgm:cxn modelId="{A984F9DC-C4FE-41EA-B37A-FE8A1A949B33}" type="presParOf" srcId="{89D972E3-6D71-4740-8BC5-29B9B401FEA0}" destId="{FC7038F8-3C30-48FA-B29F-B2F813009490}" srcOrd="0" destOrd="0" presId="urn:microsoft.com/office/officeart/2005/8/layout/chevron1"/>
    <dgm:cxn modelId="{066B04FB-C44C-4E43-B421-C0362A64C56C}" type="presParOf" srcId="{89D972E3-6D71-4740-8BC5-29B9B401FEA0}" destId="{841AD4B8-0FBB-4365-8182-94C55C242A39}" srcOrd="1" destOrd="0" presId="urn:microsoft.com/office/officeart/2005/8/layout/chevron1"/>
    <dgm:cxn modelId="{BE8A1972-CC22-4D58-9638-3831898F79E0}" type="presParOf" srcId="{7317E0FD-572D-4C25-8802-ADDB696181A7}" destId="{397C3367-7187-4E31-9ADB-33358CAC2545}" srcOrd="9" destOrd="0" presId="urn:microsoft.com/office/officeart/2005/8/layout/chevron1"/>
    <dgm:cxn modelId="{E298AD1E-2E71-49A6-B5A6-A5025610B22D}" type="presParOf" srcId="{7317E0FD-572D-4C25-8802-ADDB696181A7}" destId="{635D6039-D037-47C8-AE69-C4755DB2AAB3}" srcOrd="10" destOrd="0" presId="urn:microsoft.com/office/officeart/2005/8/layout/chevron1"/>
    <dgm:cxn modelId="{03CC74C9-F3C1-4AAF-A1D9-AF6948EC19BA}" type="presParOf" srcId="{635D6039-D037-47C8-AE69-C4755DB2AAB3}" destId="{A2A1E910-151D-41BC-B919-EA344B710A59}" srcOrd="0" destOrd="0" presId="urn:microsoft.com/office/officeart/2005/8/layout/chevron1"/>
    <dgm:cxn modelId="{0C530B17-C809-4B9D-88CD-C274C8FA6EB2}" type="presParOf" srcId="{635D6039-D037-47C8-AE69-C4755DB2AAB3}" destId="{AC271A12-5BAA-4A70-AF71-20017F08A71F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76D96-F876-441A-B16B-5F299A0CE261}">
      <dsp:nvSpPr>
        <dsp:cNvPr id="0" name=""/>
        <dsp:cNvSpPr/>
      </dsp:nvSpPr>
      <dsp:spPr>
        <a:xfrm>
          <a:off x="6004" y="1558044"/>
          <a:ext cx="1930598" cy="6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Validation of Donor</a:t>
          </a:r>
        </a:p>
      </dsp:txBody>
      <dsp:txXfrm>
        <a:off x="330004" y="1558044"/>
        <a:ext cx="1282598" cy="648000"/>
      </dsp:txXfrm>
    </dsp:sp>
    <dsp:sp modelId="{982AEB42-75B5-450D-A1BA-A8EB5266B426}">
      <dsp:nvSpPr>
        <dsp:cNvPr id="0" name=""/>
        <dsp:cNvSpPr/>
      </dsp:nvSpPr>
      <dsp:spPr>
        <a:xfrm>
          <a:off x="6004" y="2287044"/>
          <a:ext cx="1544478" cy="50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All donor criteria are met</a:t>
          </a:r>
        </a:p>
      </dsp:txBody>
      <dsp:txXfrm>
        <a:off x="6004" y="2287044"/>
        <a:ext cx="1544478" cy="506250"/>
      </dsp:txXfrm>
    </dsp:sp>
    <dsp:sp modelId="{1DFC2EB4-6DFE-46AB-88FD-DFAA90456FAD}">
      <dsp:nvSpPr>
        <dsp:cNvPr id="0" name=""/>
        <dsp:cNvSpPr/>
      </dsp:nvSpPr>
      <dsp:spPr>
        <a:xfrm>
          <a:off x="1720603" y="1558044"/>
          <a:ext cx="1930598" cy="6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Milk collected</a:t>
          </a:r>
        </a:p>
      </dsp:txBody>
      <dsp:txXfrm>
        <a:off x="2044603" y="1558044"/>
        <a:ext cx="1282598" cy="648000"/>
      </dsp:txXfrm>
    </dsp:sp>
    <dsp:sp modelId="{0926F3FE-D4A3-478C-8868-D3680482E4FD}">
      <dsp:nvSpPr>
        <dsp:cNvPr id="0" name=""/>
        <dsp:cNvSpPr/>
      </dsp:nvSpPr>
      <dsp:spPr>
        <a:xfrm>
          <a:off x="1720603" y="2287044"/>
          <a:ext cx="1544478" cy="50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Milk collected by donor Bank</a:t>
          </a:r>
        </a:p>
      </dsp:txBody>
      <dsp:txXfrm>
        <a:off x="1720603" y="2287044"/>
        <a:ext cx="1544478" cy="506250"/>
      </dsp:txXfrm>
    </dsp:sp>
    <dsp:sp modelId="{345F81B2-6433-4B5D-AAA1-988F38204187}">
      <dsp:nvSpPr>
        <dsp:cNvPr id="0" name=""/>
        <dsp:cNvSpPr/>
      </dsp:nvSpPr>
      <dsp:spPr>
        <a:xfrm>
          <a:off x="3435201" y="1558044"/>
          <a:ext cx="1930598" cy="6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Milk tested/pasteurized</a:t>
          </a:r>
        </a:p>
      </dsp:txBody>
      <dsp:txXfrm>
        <a:off x="3759201" y="1558044"/>
        <a:ext cx="1282598" cy="648000"/>
      </dsp:txXfrm>
    </dsp:sp>
    <dsp:sp modelId="{5D98D43B-5C0A-41BF-8E7A-D34A151B5245}">
      <dsp:nvSpPr>
        <dsp:cNvPr id="0" name=""/>
        <dsp:cNvSpPr/>
      </dsp:nvSpPr>
      <dsp:spPr>
        <a:xfrm>
          <a:off x="3435201" y="2287044"/>
          <a:ext cx="1544478" cy="50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Including pooling and batching activities</a:t>
          </a:r>
        </a:p>
      </dsp:txBody>
      <dsp:txXfrm>
        <a:off x="3435201" y="2287044"/>
        <a:ext cx="1544478" cy="506250"/>
      </dsp:txXfrm>
    </dsp:sp>
    <dsp:sp modelId="{12AA79B4-A5AA-4456-9E29-1AF6788C9ED1}">
      <dsp:nvSpPr>
        <dsp:cNvPr id="0" name=""/>
        <dsp:cNvSpPr/>
      </dsp:nvSpPr>
      <dsp:spPr>
        <a:xfrm>
          <a:off x="5149800" y="1558044"/>
          <a:ext cx="1930598" cy="6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Milk shipped to hospital</a:t>
          </a:r>
        </a:p>
      </dsp:txBody>
      <dsp:txXfrm>
        <a:off x="5473800" y="1558044"/>
        <a:ext cx="1282598" cy="648000"/>
      </dsp:txXfrm>
    </dsp:sp>
    <dsp:sp modelId="{88E749B3-CF84-4F42-BC9A-DC58E442DCA5}">
      <dsp:nvSpPr>
        <dsp:cNvPr id="0" name=""/>
        <dsp:cNvSpPr/>
      </dsp:nvSpPr>
      <dsp:spPr>
        <a:xfrm>
          <a:off x="5149800" y="2287044"/>
          <a:ext cx="1544478" cy="50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Fulfilling pre-established contract with a hospital </a:t>
          </a:r>
        </a:p>
      </dsp:txBody>
      <dsp:txXfrm>
        <a:off x="5149800" y="2287044"/>
        <a:ext cx="1544478" cy="506250"/>
      </dsp:txXfrm>
    </dsp:sp>
    <dsp:sp modelId="{FC7038F8-3C30-48FA-B29F-B2F813009490}">
      <dsp:nvSpPr>
        <dsp:cNvPr id="0" name=""/>
        <dsp:cNvSpPr/>
      </dsp:nvSpPr>
      <dsp:spPr>
        <a:xfrm>
          <a:off x="6864398" y="1558044"/>
          <a:ext cx="1930598" cy="6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Hospital receives milk</a:t>
          </a:r>
        </a:p>
      </dsp:txBody>
      <dsp:txXfrm>
        <a:off x="7188398" y="1558044"/>
        <a:ext cx="1282598" cy="648000"/>
      </dsp:txXfrm>
    </dsp:sp>
    <dsp:sp modelId="{841AD4B8-0FBB-4365-8182-94C55C242A39}">
      <dsp:nvSpPr>
        <dsp:cNvPr id="0" name=""/>
        <dsp:cNvSpPr/>
      </dsp:nvSpPr>
      <dsp:spPr>
        <a:xfrm>
          <a:off x="6864398" y="2287044"/>
          <a:ext cx="1544478" cy="50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Receipt confirmed</a:t>
          </a:r>
        </a:p>
      </dsp:txBody>
      <dsp:txXfrm>
        <a:off x="6864398" y="2287044"/>
        <a:ext cx="1544478" cy="506250"/>
      </dsp:txXfrm>
    </dsp:sp>
    <dsp:sp modelId="{A2A1E910-151D-41BC-B919-EA344B710A59}">
      <dsp:nvSpPr>
        <dsp:cNvPr id="0" name=""/>
        <dsp:cNvSpPr/>
      </dsp:nvSpPr>
      <dsp:spPr>
        <a:xfrm>
          <a:off x="8578996" y="1558044"/>
          <a:ext cx="1930598" cy="6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Milk consumed</a:t>
          </a:r>
        </a:p>
      </dsp:txBody>
      <dsp:txXfrm>
        <a:off x="8902996" y="1558044"/>
        <a:ext cx="1282598" cy="648000"/>
      </dsp:txXfrm>
    </dsp:sp>
    <dsp:sp modelId="{AC271A12-5BAA-4A70-AF71-20017F08A71F}">
      <dsp:nvSpPr>
        <dsp:cNvPr id="0" name=""/>
        <dsp:cNvSpPr/>
      </dsp:nvSpPr>
      <dsp:spPr>
        <a:xfrm>
          <a:off x="8578996" y="2287044"/>
          <a:ext cx="1544478" cy="50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Hospital indicates the milk is consumed in the system</a:t>
          </a:r>
        </a:p>
      </dsp:txBody>
      <dsp:txXfrm>
        <a:off x="8578996" y="2287044"/>
        <a:ext cx="1544478" cy="50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57BF-3F38-4031-A9CD-0015AB00D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C8E0B-B379-48CB-ADC3-E7B9B71F1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A7E85-D1C1-4753-ADD5-6C949D0D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4929-A290-4BDE-89C1-C6B2D424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2033D-5F22-42BB-8A7A-CEAC8780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9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5E2C-2E45-41E3-89F4-726A2757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E4FC6-9B74-4C07-AF6E-D1D3D1745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7076B-47D7-42EF-B68A-D819EBEA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D00B1-D9C0-4CF2-9003-3E61A6F9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01363-BE99-4D52-92F9-72C1BFF8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C47DB-9399-4AAE-905C-1E05D8CAA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0ED49-B8D4-40F7-A92B-1CFFCEB29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3AA8A-6C25-4B2A-8DBC-5C9A3D8D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6BD9-82A6-4211-BDE8-C14949FE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7A0E3-E5C4-4F26-AA79-5022EF94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E467-782B-42E6-AF4E-C81D0AC3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E5C3-888C-4651-9860-D00749FC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0D56B-F526-4AAD-A22C-86D9D7BB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86FC4-01AE-4B0F-9939-35E3C07E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31F5E-4D71-4CE1-AB5E-FAAB0721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5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6306-1FDD-4E94-B9C7-4597F131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13DE2-BEFF-45BA-9037-771AA9BD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F3A18-10F2-4F0F-A3BB-5B5B1408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9699-56A6-4AC9-B06B-1FE93271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9550-84B2-45F1-81C2-8E102E05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0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2B5E-CA06-4CFC-B8E9-C8A00271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E329-F5BC-489E-822E-A4766E4A0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71BF3-1FFC-43E3-8D2B-6261E2664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852B-ADA3-4A0A-82D1-3D34681E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19752-A086-446B-B33C-2B074695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025C4-5EE0-42EC-82E6-5E1C5FB0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9131-3FF4-49D7-8436-A03C02BD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8F211-C907-43AB-8EA7-D20CB1BC5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A2503-DF32-49F4-9DF1-F45C7D235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75DD6-F21F-4635-B382-693DD1C99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E816C-4E6F-48D9-BC83-1DE22AFA5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7C576-8BD2-4785-A9BA-2491D98B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9BE1D-4142-4B4D-80C7-AADF67E2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23B02-6134-4052-8EEA-A0FF08D3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6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A8DB-4419-4C61-82EB-F62547E2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E7783-A7F0-4FBF-AB5A-C3A1C53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99906-407D-4E3C-9AC7-AD27E715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4AB2E-7599-434F-AFF7-D4C687E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9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E665E-36AE-4A42-98A0-78B5E0F5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14C76-979F-44A8-90CE-3C1D5AFD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F1FCF-E548-4596-8F82-8D66CA7D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3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2A45-0BAB-47C6-88EF-54F00435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9037D-6222-4671-9A2B-452A5D7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71831-3899-41E3-8580-E0C045312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703D8-A001-45D4-B373-E7F3C11A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28BEA-F1A3-469A-8D66-F847AF87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7AA2C-FC60-4550-B04E-C1E5258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4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AA41-CF83-4BB2-A829-B2F4F00C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4B634-5E50-492C-8FE0-F653B5A05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A682E-171D-4C4D-85D0-EB1ED271A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BC7A4-9761-43A9-B565-FF2E9470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B3121-668A-4620-A1D2-D6846D37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F8D76-01BC-41B2-8BA2-6B7C736A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4C1AB-B4D8-4BEF-A87A-BB843ACC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64A13-2B7E-4942-8467-8302C07C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06AC3-17D5-4EC7-B330-B30B8BF8B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BF2CF-BFDA-4005-B125-355723069B9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D66CD-0D57-46F0-8E4E-D068B87AC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B6447-F428-4B6A-9B2E-A8CBB5A5A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6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CA39-DE4B-47E5-B47E-C952EF33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Path – MPV Flow for Donor Milk </a:t>
            </a:r>
            <a:r>
              <a:rPr lang="en-US" dirty="0" err="1"/>
              <a:t>PoC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54D743-E4CF-43F4-86FF-7D53C72F0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7118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09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Happy Path – MPV Flow for Donor Milk PoC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Iannarone</dc:creator>
  <cp:lastModifiedBy>Marissa Iannarone</cp:lastModifiedBy>
  <cp:revision>2</cp:revision>
  <dcterms:created xsi:type="dcterms:W3CDTF">2018-09-24T00:30:09Z</dcterms:created>
  <dcterms:modified xsi:type="dcterms:W3CDTF">2018-09-24T00:37:38Z</dcterms:modified>
</cp:coreProperties>
</file>